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8" r:id="rId3"/>
    <p:sldId id="301" r:id="rId4"/>
    <p:sldId id="299" r:id="rId5"/>
    <p:sldId id="300" r:id="rId6"/>
    <p:sldId id="302" r:id="rId7"/>
    <p:sldId id="262" r:id="rId8"/>
    <p:sldId id="311" r:id="rId9"/>
    <p:sldId id="310" r:id="rId10"/>
    <p:sldId id="294" r:id="rId11"/>
    <p:sldId id="279" r:id="rId12"/>
    <p:sldId id="292" r:id="rId13"/>
    <p:sldId id="306" r:id="rId14"/>
    <p:sldId id="307" r:id="rId15"/>
    <p:sldId id="309" r:id="rId16"/>
    <p:sldId id="308" r:id="rId17"/>
  </p:sldIdLst>
  <p:sldSz cx="9144000" cy="5143500" type="screen16x9"/>
  <p:notesSz cx="6858000" cy="9144000"/>
  <p:embeddedFontLst>
    <p:embeddedFont>
      <p:font typeface="DM Serif Display" pitchFamily="2" charset="0"/>
      <p:regular r:id="rId19"/>
    </p:embeddedFont>
    <p:embeddedFont>
      <p:font typeface="Lato" panose="020F0502020204030203" pitchFamily="34" charset="0"/>
      <p:regular r:id="rId20"/>
    </p:embeddedFont>
    <p:embeddedFont>
      <p:font typeface="Raleway" pitchFamily="2" charset="0"/>
      <p:regular r:id="rId21"/>
    </p:embeddedFont>
    <p:embeddedFont>
      <p:font typeface="Roboto" panose="02000000000000000000"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6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1718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e1475fa53f_0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e1475fa53f_0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1e1475fa53f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1e1475fa53f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54273bed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54273be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e54273bed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e54273be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e5d47d2f88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e5d47d2f88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54273bed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54273be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e54273bed6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e54273bed6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54273bed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54273be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54273bed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54273bed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2df3d56ba9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2df3d56ba9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54273bed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54273be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e54273bed6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e54273bed6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9450" y="540000"/>
            <a:ext cx="6928500" cy="2968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9625" y="3508500"/>
            <a:ext cx="6928500" cy="37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164"/>
        <p:cNvGrpSpPr/>
        <p:nvPr/>
      </p:nvGrpSpPr>
      <p:grpSpPr>
        <a:xfrm>
          <a:off x="0" y="0"/>
          <a:ext cx="0" cy="0"/>
          <a:chOff x="0" y="0"/>
          <a:chExt cx="0" cy="0"/>
        </a:xfrm>
      </p:grpSpPr>
      <p:sp>
        <p:nvSpPr>
          <p:cNvPr id="165" name="Google Shape;165;p13"/>
          <p:cNvSpPr txBox="1">
            <a:spLocks noGrp="1"/>
          </p:cNvSpPr>
          <p:nvPr>
            <p:ph type="ctrTitle"/>
          </p:nvPr>
        </p:nvSpPr>
        <p:spPr>
          <a:xfrm>
            <a:off x="1807675" y="1508329"/>
            <a:ext cx="2606100" cy="493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6" name="Google Shape;166;p13"/>
          <p:cNvSpPr txBox="1">
            <a:spLocks noGrp="1"/>
          </p:cNvSpPr>
          <p:nvPr>
            <p:ph type="title" idx="2" hasCustomPrompt="1"/>
          </p:nvPr>
        </p:nvSpPr>
        <p:spPr>
          <a:xfrm>
            <a:off x="758469" y="1509850"/>
            <a:ext cx="10479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3"/>
                </a:solidFill>
              </a:defRPr>
            </a:lvl1pPr>
            <a:lvl2pPr lvl="1"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167" name="Google Shape;167;p13"/>
          <p:cNvSpPr txBox="1">
            <a:spLocks noGrp="1"/>
          </p:cNvSpPr>
          <p:nvPr>
            <p:ph type="ctrTitle" idx="3"/>
          </p:nvPr>
        </p:nvSpPr>
        <p:spPr>
          <a:xfrm>
            <a:off x="1807675" y="3104656"/>
            <a:ext cx="2606100" cy="493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8" name="Google Shape;168;p13"/>
          <p:cNvSpPr txBox="1">
            <a:spLocks noGrp="1"/>
          </p:cNvSpPr>
          <p:nvPr>
            <p:ph type="title" idx="4" hasCustomPrompt="1"/>
          </p:nvPr>
        </p:nvSpPr>
        <p:spPr>
          <a:xfrm>
            <a:off x="758469" y="3106775"/>
            <a:ext cx="10479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4"/>
                </a:solidFill>
              </a:defRPr>
            </a:lvl1pPr>
            <a:lvl2pPr lvl="1"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169" name="Google Shape;169;p13"/>
          <p:cNvSpPr txBox="1">
            <a:spLocks noGrp="1"/>
          </p:cNvSpPr>
          <p:nvPr>
            <p:ph type="ctrTitle" idx="5"/>
          </p:nvPr>
        </p:nvSpPr>
        <p:spPr>
          <a:xfrm>
            <a:off x="5558150" y="1508325"/>
            <a:ext cx="2607000" cy="493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0" name="Google Shape;170;p13"/>
          <p:cNvSpPr txBox="1">
            <a:spLocks noGrp="1"/>
          </p:cNvSpPr>
          <p:nvPr>
            <p:ph type="title" idx="6" hasCustomPrompt="1"/>
          </p:nvPr>
        </p:nvSpPr>
        <p:spPr>
          <a:xfrm>
            <a:off x="4508413" y="1509850"/>
            <a:ext cx="10479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dk2"/>
                </a:solidFill>
              </a:defRPr>
            </a:lvl1pPr>
            <a:lvl2pPr lvl="1"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171" name="Google Shape;171;p13"/>
          <p:cNvSpPr txBox="1">
            <a:spLocks noGrp="1"/>
          </p:cNvSpPr>
          <p:nvPr>
            <p:ph type="ctrTitle" idx="7"/>
          </p:nvPr>
        </p:nvSpPr>
        <p:spPr>
          <a:xfrm>
            <a:off x="5558150" y="3104650"/>
            <a:ext cx="2607000" cy="493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2" name="Google Shape;172;p13"/>
          <p:cNvSpPr txBox="1">
            <a:spLocks noGrp="1"/>
          </p:cNvSpPr>
          <p:nvPr>
            <p:ph type="title" idx="8" hasCustomPrompt="1"/>
          </p:nvPr>
        </p:nvSpPr>
        <p:spPr>
          <a:xfrm>
            <a:off x="4508413" y="3106748"/>
            <a:ext cx="10479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6"/>
                </a:solidFill>
              </a:defRPr>
            </a:lvl1pPr>
            <a:lvl2pPr lvl="1"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999999"/>
              </a:buClr>
              <a:buSzPts val="4800"/>
              <a:buFont typeface="Fira Sans Extra Condensed Medium" panose="020B0603050000020004"/>
              <a:buNone/>
              <a:defRPr sz="4800">
                <a:solidFill>
                  <a:srgbClr val="999999"/>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173" name="Google Shape;173;p13"/>
          <p:cNvSpPr txBox="1">
            <a:spLocks noGrp="1"/>
          </p:cNvSpPr>
          <p:nvPr>
            <p:ph type="subTitle" idx="1"/>
          </p:nvPr>
        </p:nvSpPr>
        <p:spPr>
          <a:xfrm>
            <a:off x="5558150" y="2001875"/>
            <a:ext cx="26061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74" name="Google Shape;174;p13"/>
          <p:cNvSpPr txBox="1">
            <a:spLocks noGrp="1"/>
          </p:cNvSpPr>
          <p:nvPr>
            <p:ph type="subTitle" idx="9"/>
          </p:nvPr>
        </p:nvSpPr>
        <p:spPr>
          <a:xfrm>
            <a:off x="5558150" y="3597272"/>
            <a:ext cx="26061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75" name="Google Shape;175;p13"/>
          <p:cNvSpPr txBox="1">
            <a:spLocks noGrp="1"/>
          </p:cNvSpPr>
          <p:nvPr>
            <p:ph type="subTitle" idx="13"/>
          </p:nvPr>
        </p:nvSpPr>
        <p:spPr>
          <a:xfrm>
            <a:off x="1807675" y="2001875"/>
            <a:ext cx="26061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76" name="Google Shape;176;p13"/>
          <p:cNvSpPr txBox="1">
            <a:spLocks noGrp="1"/>
          </p:cNvSpPr>
          <p:nvPr>
            <p:ph type="subTitle" idx="14"/>
          </p:nvPr>
        </p:nvSpPr>
        <p:spPr>
          <a:xfrm>
            <a:off x="1807675" y="3597272"/>
            <a:ext cx="26061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77" name="Google Shape;177;p13"/>
          <p:cNvSpPr txBox="1">
            <a:spLocks noGrp="1"/>
          </p:cNvSpPr>
          <p:nvPr>
            <p:ph type="title" idx="15"/>
          </p:nvPr>
        </p:nvSpPr>
        <p:spPr>
          <a:xfrm>
            <a:off x="721650" y="368825"/>
            <a:ext cx="770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13"/>
          <p:cNvSpPr/>
          <p:nvPr/>
        </p:nvSpPr>
        <p:spPr>
          <a:xfrm>
            <a:off x="-175" y="4704575"/>
            <a:ext cx="9144064" cy="438925"/>
          </a:xfrm>
          <a:custGeom>
            <a:avLst/>
            <a:gdLst/>
            <a:ahLst/>
            <a:cxnLst/>
            <a:rect l="l" t="t" r="r" b="b"/>
            <a:pathLst>
              <a:path w="208483" h="66782" extrusionOk="0">
                <a:moveTo>
                  <a:pt x="0" y="0"/>
                </a:moveTo>
                <a:lnTo>
                  <a:pt x="0" y="66782"/>
                </a:lnTo>
                <a:lnTo>
                  <a:pt x="208482" y="66782"/>
                </a:lnTo>
                <a:lnTo>
                  <a:pt x="2084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175" y="4577825"/>
            <a:ext cx="9144064" cy="126775"/>
          </a:xfrm>
          <a:custGeom>
            <a:avLst/>
            <a:gdLst/>
            <a:ahLst/>
            <a:cxnLst/>
            <a:rect l="l" t="t" r="r" b="b"/>
            <a:pathLst>
              <a:path w="208483" h="5071" extrusionOk="0">
                <a:moveTo>
                  <a:pt x="0" y="0"/>
                </a:moveTo>
                <a:lnTo>
                  <a:pt x="0" y="5070"/>
                </a:lnTo>
                <a:lnTo>
                  <a:pt x="208482" y="5070"/>
                </a:lnTo>
                <a:lnTo>
                  <a:pt x="208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1558539" y="295533"/>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2027914" y="1523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111215" y="15230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5319326" y="295506"/>
            <a:ext cx="467965" cy="143293"/>
          </a:xfrm>
          <a:custGeom>
            <a:avLst/>
            <a:gdLst/>
            <a:ahLst/>
            <a:cxnLst/>
            <a:rect l="l" t="t" r="r" b="b"/>
            <a:pathLst>
              <a:path w="11009" h="3371" extrusionOk="0">
                <a:moveTo>
                  <a:pt x="1" y="1"/>
                </a:moveTo>
                <a:lnTo>
                  <a:pt x="1" y="3370"/>
                </a:lnTo>
                <a:lnTo>
                  <a:pt x="11009" y="3370"/>
                </a:lnTo>
                <a:lnTo>
                  <a:pt x="110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7285132" y="223911"/>
            <a:ext cx="469410" cy="143250"/>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8567351" y="763556"/>
            <a:ext cx="467965" cy="143293"/>
          </a:xfrm>
          <a:custGeom>
            <a:avLst/>
            <a:gdLst/>
            <a:ahLst/>
            <a:cxnLst/>
            <a:rect l="l" t="t" r="r" b="b"/>
            <a:pathLst>
              <a:path w="11009" h="3371" extrusionOk="0">
                <a:moveTo>
                  <a:pt x="1" y="1"/>
                </a:moveTo>
                <a:lnTo>
                  <a:pt x="1" y="3370"/>
                </a:lnTo>
                <a:lnTo>
                  <a:pt x="11009" y="3370"/>
                </a:lnTo>
                <a:lnTo>
                  <a:pt x="110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8348125" y="2317669"/>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32728" y="2723265"/>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674516" y="2500127"/>
            <a:ext cx="469395" cy="143259"/>
          </a:xfrm>
          <a:custGeom>
            <a:avLst/>
            <a:gdLst/>
            <a:ahLst/>
            <a:cxnLst/>
            <a:rect l="l" t="t" r="r" b="b"/>
            <a:pathLst>
              <a:path w="11042" h="3370" extrusionOk="0">
                <a:moveTo>
                  <a:pt x="0" y="1"/>
                </a:moveTo>
                <a:lnTo>
                  <a:pt x="0" y="3370"/>
                </a:lnTo>
                <a:lnTo>
                  <a:pt x="11042" y="3370"/>
                </a:lnTo>
                <a:lnTo>
                  <a:pt x="110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43007" y="1277999"/>
            <a:ext cx="469410" cy="143250"/>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222466" y="4236652"/>
            <a:ext cx="469395" cy="143259"/>
          </a:xfrm>
          <a:custGeom>
            <a:avLst/>
            <a:gdLst/>
            <a:ahLst/>
            <a:cxnLst/>
            <a:rect l="l" t="t" r="r" b="b"/>
            <a:pathLst>
              <a:path w="11042" h="3370" extrusionOk="0">
                <a:moveTo>
                  <a:pt x="0" y="1"/>
                </a:moveTo>
                <a:lnTo>
                  <a:pt x="0" y="3370"/>
                </a:lnTo>
                <a:lnTo>
                  <a:pt x="11042" y="3370"/>
                </a:lnTo>
                <a:lnTo>
                  <a:pt x="110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3"/>
          <p:cNvGrpSpPr/>
          <p:nvPr/>
        </p:nvGrpSpPr>
        <p:grpSpPr>
          <a:xfrm>
            <a:off x="7858729" y="-12778"/>
            <a:ext cx="1294390" cy="2110111"/>
            <a:chOff x="7771945" y="-174700"/>
            <a:chExt cx="1372047" cy="2236709"/>
          </a:xfrm>
        </p:grpSpPr>
        <p:sp>
          <p:nvSpPr>
            <p:cNvPr id="192" name="Google Shape;192;p13"/>
            <p:cNvSpPr/>
            <p:nvPr/>
          </p:nvSpPr>
          <p:spPr>
            <a:xfrm>
              <a:off x="7771945" y="-174700"/>
              <a:ext cx="1372047" cy="1992665"/>
            </a:xfrm>
            <a:custGeom>
              <a:avLst/>
              <a:gdLst/>
              <a:ahLst/>
              <a:cxnLst/>
              <a:rect l="l" t="t" r="r" b="b"/>
              <a:pathLst>
                <a:path w="26253" h="38128" extrusionOk="0">
                  <a:moveTo>
                    <a:pt x="0" y="0"/>
                  </a:moveTo>
                  <a:cubicBezTo>
                    <a:pt x="3903" y="8539"/>
                    <a:pt x="7906" y="16278"/>
                    <a:pt x="11575" y="21982"/>
                  </a:cubicBezTo>
                  <a:cubicBezTo>
                    <a:pt x="16579" y="29788"/>
                    <a:pt x="21516" y="35192"/>
                    <a:pt x="26219" y="38127"/>
                  </a:cubicBezTo>
                  <a:lnTo>
                    <a:pt x="26252" y="36393"/>
                  </a:lnTo>
                  <a:cubicBezTo>
                    <a:pt x="18513" y="31189"/>
                    <a:pt x="10241" y="18947"/>
                    <a:pt x="1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25688" y="1415156"/>
              <a:ext cx="659030" cy="646853"/>
            </a:xfrm>
            <a:custGeom>
              <a:avLst/>
              <a:gdLst/>
              <a:ahLst/>
              <a:cxnLst/>
              <a:rect l="l" t="t" r="r" b="b"/>
              <a:pathLst>
                <a:path w="12610" h="12377" extrusionOk="0">
                  <a:moveTo>
                    <a:pt x="5571" y="1"/>
                  </a:moveTo>
                  <a:lnTo>
                    <a:pt x="5571" y="1"/>
                  </a:lnTo>
                  <a:cubicBezTo>
                    <a:pt x="5570" y="1"/>
                    <a:pt x="0" y="2770"/>
                    <a:pt x="5304" y="12376"/>
                  </a:cubicBezTo>
                  <a:lnTo>
                    <a:pt x="5304" y="12376"/>
                  </a:lnTo>
                  <a:cubicBezTo>
                    <a:pt x="5304" y="12376"/>
                    <a:pt x="12609" y="5672"/>
                    <a:pt x="5571"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8559897" y="1019377"/>
              <a:ext cx="584086" cy="292827"/>
            </a:xfrm>
            <a:custGeom>
              <a:avLst/>
              <a:gdLst/>
              <a:ahLst/>
              <a:cxnLst/>
              <a:rect l="l" t="t" r="r" b="b"/>
              <a:pathLst>
                <a:path w="11176" h="5603" extrusionOk="0">
                  <a:moveTo>
                    <a:pt x="5436" y="1"/>
                  </a:moveTo>
                  <a:cubicBezTo>
                    <a:pt x="3724" y="1"/>
                    <a:pt x="1848" y="716"/>
                    <a:pt x="1" y="2770"/>
                  </a:cubicBezTo>
                  <a:cubicBezTo>
                    <a:pt x="1" y="2770"/>
                    <a:pt x="1227" y="5602"/>
                    <a:pt x="5418" y="5602"/>
                  </a:cubicBezTo>
                  <a:cubicBezTo>
                    <a:pt x="6926" y="5602"/>
                    <a:pt x="8818" y="5236"/>
                    <a:pt x="11175" y="4238"/>
                  </a:cubicBezTo>
                  <a:lnTo>
                    <a:pt x="11175" y="2537"/>
                  </a:lnTo>
                  <a:cubicBezTo>
                    <a:pt x="9962" y="1441"/>
                    <a:pt x="7865" y="1"/>
                    <a:pt x="5436"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7906153" y="669014"/>
              <a:ext cx="570132" cy="603266"/>
            </a:xfrm>
            <a:custGeom>
              <a:avLst/>
              <a:gdLst/>
              <a:ahLst/>
              <a:cxnLst/>
              <a:rect l="l" t="t" r="r" b="b"/>
              <a:pathLst>
                <a:path w="10909" h="11543" extrusionOk="0">
                  <a:moveTo>
                    <a:pt x="6205" y="1"/>
                  </a:moveTo>
                  <a:cubicBezTo>
                    <a:pt x="6205" y="1"/>
                    <a:pt x="1" y="735"/>
                    <a:pt x="1769" y="11542"/>
                  </a:cubicBezTo>
                  <a:cubicBezTo>
                    <a:pt x="1769" y="11542"/>
                    <a:pt x="10908" y="7706"/>
                    <a:pt x="6205"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8110131" y="290534"/>
              <a:ext cx="625896" cy="301816"/>
            </a:xfrm>
            <a:custGeom>
              <a:avLst/>
              <a:gdLst/>
              <a:ahLst/>
              <a:cxnLst/>
              <a:rect l="l" t="t" r="r" b="b"/>
              <a:pathLst>
                <a:path w="11976" h="5775" extrusionOk="0">
                  <a:moveTo>
                    <a:pt x="4774" y="1"/>
                  </a:moveTo>
                  <a:cubicBezTo>
                    <a:pt x="3344" y="1"/>
                    <a:pt x="1741" y="514"/>
                    <a:pt x="0" y="1872"/>
                  </a:cubicBezTo>
                  <a:cubicBezTo>
                    <a:pt x="0" y="1872"/>
                    <a:pt x="922" y="5775"/>
                    <a:pt x="6721" y="5775"/>
                  </a:cubicBezTo>
                  <a:cubicBezTo>
                    <a:pt x="8154" y="5775"/>
                    <a:pt x="9886" y="5536"/>
                    <a:pt x="11976" y="4941"/>
                  </a:cubicBezTo>
                  <a:cubicBezTo>
                    <a:pt x="11976" y="4941"/>
                    <a:pt x="9210" y="1"/>
                    <a:pt x="4774"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3"/>
          <p:cNvGrpSpPr/>
          <p:nvPr/>
        </p:nvGrpSpPr>
        <p:grpSpPr>
          <a:xfrm rot="10800000">
            <a:off x="604" y="3349547"/>
            <a:ext cx="1294390" cy="2110111"/>
            <a:chOff x="7771945" y="-174700"/>
            <a:chExt cx="1372047" cy="2236709"/>
          </a:xfrm>
        </p:grpSpPr>
        <p:sp>
          <p:nvSpPr>
            <p:cNvPr id="198" name="Google Shape;198;p13"/>
            <p:cNvSpPr/>
            <p:nvPr/>
          </p:nvSpPr>
          <p:spPr>
            <a:xfrm>
              <a:off x="7771945" y="-174700"/>
              <a:ext cx="1372047" cy="1992665"/>
            </a:xfrm>
            <a:custGeom>
              <a:avLst/>
              <a:gdLst/>
              <a:ahLst/>
              <a:cxnLst/>
              <a:rect l="l" t="t" r="r" b="b"/>
              <a:pathLst>
                <a:path w="26253" h="38128" extrusionOk="0">
                  <a:moveTo>
                    <a:pt x="0" y="0"/>
                  </a:moveTo>
                  <a:cubicBezTo>
                    <a:pt x="3903" y="8539"/>
                    <a:pt x="7906" y="16278"/>
                    <a:pt x="11575" y="21982"/>
                  </a:cubicBezTo>
                  <a:cubicBezTo>
                    <a:pt x="16579" y="29788"/>
                    <a:pt x="21516" y="35192"/>
                    <a:pt x="26219" y="38127"/>
                  </a:cubicBezTo>
                  <a:lnTo>
                    <a:pt x="26252" y="36393"/>
                  </a:lnTo>
                  <a:cubicBezTo>
                    <a:pt x="18513" y="31189"/>
                    <a:pt x="10241" y="18947"/>
                    <a:pt x="1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425688" y="1415156"/>
              <a:ext cx="659030" cy="646853"/>
            </a:xfrm>
            <a:custGeom>
              <a:avLst/>
              <a:gdLst/>
              <a:ahLst/>
              <a:cxnLst/>
              <a:rect l="l" t="t" r="r" b="b"/>
              <a:pathLst>
                <a:path w="12610" h="12377" extrusionOk="0">
                  <a:moveTo>
                    <a:pt x="5571" y="1"/>
                  </a:moveTo>
                  <a:lnTo>
                    <a:pt x="5571" y="1"/>
                  </a:lnTo>
                  <a:cubicBezTo>
                    <a:pt x="5570" y="1"/>
                    <a:pt x="0" y="2770"/>
                    <a:pt x="5304" y="12376"/>
                  </a:cubicBezTo>
                  <a:lnTo>
                    <a:pt x="5304" y="12376"/>
                  </a:lnTo>
                  <a:cubicBezTo>
                    <a:pt x="5304" y="12376"/>
                    <a:pt x="12609" y="5672"/>
                    <a:pt x="5571"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59897" y="1019377"/>
              <a:ext cx="584086" cy="292827"/>
            </a:xfrm>
            <a:custGeom>
              <a:avLst/>
              <a:gdLst/>
              <a:ahLst/>
              <a:cxnLst/>
              <a:rect l="l" t="t" r="r" b="b"/>
              <a:pathLst>
                <a:path w="11176" h="5603" extrusionOk="0">
                  <a:moveTo>
                    <a:pt x="5436" y="1"/>
                  </a:moveTo>
                  <a:cubicBezTo>
                    <a:pt x="3724" y="1"/>
                    <a:pt x="1848" y="716"/>
                    <a:pt x="1" y="2770"/>
                  </a:cubicBezTo>
                  <a:cubicBezTo>
                    <a:pt x="1" y="2770"/>
                    <a:pt x="1227" y="5602"/>
                    <a:pt x="5418" y="5602"/>
                  </a:cubicBezTo>
                  <a:cubicBezTo>
                    <a:pt x="6926" y="5602"/>
                    <a:pt x="8818" y="5236"/>
                    <a:pt x="11175" y="4238"/>
                  </a:cubicBezTo>
                  <a:lnTo>
                    <a:pt x="11175" y="2537"/>
                  </a:lnTo>
                  <a:cubicBezTo>
                    <a:pt x="9962" y="1441"/>
                    <a:pt x="7865" y="1"/>
                    <a:pt x="5436"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7906153" y="669014"/>
              <a:ext cx="570132" cy="603266"/>
            </a:xfrm>
            <a:custGeom>
              <a:avLst/>
              <a:gdLst/>
              <a:ahLst/>
              <a:cxnLst/>
              <a:rect l="l" t="t" r="r" b="b"/>
              <a:pathLst>
                <a:path w="10909" h="11543" extrusionOk="0">
                  <a:moveTo>
                    <a:pt x="6205" y="1"/>
                  </a:moveTo>
                  <a:cubicBezTo>
                    <a:pt x="6205" y="1"/>
                    <a:pt x="1" y="735"/>
                    <a:pt x="1769" y="11542"/>
                  </a:cubicBezTo>
                  <a:cubicBezTo>
                    <a:pt x="1769" y="11542"/>
                    <a:pt x="10908" y="7706"/>
                    <a:pt x="6205"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110131" y="290534"/>
              <a:ext cx="625896" cy="301816"/>
            </a:xfrm>
            <a:custGeom>
              <a:avLst/>
              <a:gdLst/>
              <a:ahLst/>
              <a:cxnLst/>
              <a:rect l="l" t="t" r="r" b="b"/>
              <a:pathLst>
                <a:path w="11976" h="5775" extrusionOk="0">
                  <a:moveTo>
                    <a:pt x="4774" y="1"/>
                  </a:moveTo>
                  <a:cubicBezTo>
                    <a:pt x="3344" y="1"/>
                    <a:pt x="1741" y="514"/>
                    <a:pt x="0" y="1872"/>
                  </a:cubicBezTo>
                  <a:cubicBezTo>
                    <a:pt x="0" y="1872"/>
                    <a:pt x="922" y="5775"/>
                    <a:pt x="6721" y="5775"/>
                  </a:cubicBezTo>
                  <a:cubicBezTo>
                    <a:pt x="8154" y="5775"/>
                    <a:pt x="9886" y="5536"/>
                    <a:pt x="11976" y="4941"/>
                  </a:cubicBezTo>
                  <a:cubicBezTo>
                    <a:pt x="11976" y="4941"/>
                    <a:pt x="9210" y="1"/>
                    <a:pt x="4774"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721650" y="368825"/>
            <a:ext cx="770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6" name="Google Shape;256;p17"/>
          <p:cNvGrpSpPr/>
          <p:nvPr/>
        </p:nvGrpSpPr>
        <p:grpSpPr>
          <a:xfrm rot="780660" flipH="1">
            <a:off x="-447883" y="-336968"/>
            <a:ext cx="1294418" cy="2110157"/>
            <a:chOff x="7771945" y="-174700"/>
            <a:chExt cx="1372047" cy="2236709"/>
          </a:xfrm>
        </p:grpSpPr>
        <p:sp>
          <p:nvSpPr>
            <p:cNvPr id="257" name="Google Shape;257;p17"/>
            <p:cNvSpPr/>
            <p:nvPr/>
          </p:nvSpPr>
          <p:spPr>
            <a:xfrm>
              <a:off x="7771945" y="-174700"/>
              <a:ext cx="1372047" cy="1992665"/>
            </a:xfrm>
            <a:custGeom>
              <a:avLst/>
              <a:gdLst/>
              <a:ahLst/>
              <a:cxnLst/>
              <a:rect l="l" t="t" r="r" b="b"/>
              <a:pathLst>
                <a:path w="26253" h="38128" extrusionOk="0">
                  <a:moveTo>
                    <a:pt x="0" y="0"/>
                  </a:moveTo>
                  <a:cubicBezTo>
                    <a:pt x="3903" y="8539"/>
                    <a:pt x="7906" y="16278"/>
                    <a:pt x="11575" y="21982"/>
                  </a:cubicBezTo>
                  <a:cubicBezTo>
                    <a:pt x="16579" y="29788"/>
                    <a:pt x="21516" y="35192"/>
                    <a:pt x="26219" y="38127"/>
                  </a:cubicBezTo>
                  <a:lnTo>
                    <a:pt x="26252" y="36393"/>
                  </a:lnTo>
                  <a:cubicBezTo>
                    <a:pt x="18513" y="31189"/>
                    <a:pt x="10241" y="18947"/>
                    <a:pt x="1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8425688" y="1415156"/>
              <a:ext cx="659030" cy="646853"/>
            </a:xfrm>
            <a:custGeom>
              <a:avLst/>
              <a:gdLst/>
              <a:ahLst/>
              <a:cxnLst/>
              <a:rect l="l" t="t" r="r" b="b"/>
              <a:pathLst>
                <a:path w="12610" h="12377" extrusionOk="0">
                  <a:moveTo>
                    <a:pt x="5571" y="1"/>
                  </a:moveTo>
                  <a:lnTo>
                    <a:pt x="5571" y="1"/>
                  </a:lnTo>
                  <a:cubicBezTo>
                    <a:pt x="5570" y="1"/>
                    <a:pt x="0" y="2770"/>
                    <a:pt x="5304" y="12376"/>
                  </a:cubicBezTo>
                  <a:lnTo>
                    <a:pt x="5304" y="12376"/>
                  </a:lnTo>
                  <a:cubicBezTo>
                    <a:pt x="5304" y="12376"/>
                    <a:pt x="12609" y="5672"/>
                    <a:pt x="5571"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8559897" y="1019377"/>
              <a:ext cx="584086" cy="292827"/>
            </a:xfrm>
            <a:custGeom>
              <a:avLst/>
              <a:gdLst/>
              <a:ahLst/>
              <a:cxnLst/>
              <a:rect l="l" t="t" r="r" b="b"/>
              <a:pathLst>
                <a:path w="11176" h="5603" extrusionOk="0">
                  <a:moveTo>
                    <a:pt x="5436" y="1"/>
                  </a:moveTo>
                  <a:cubicBezTo>
                    <a:pt x="3724" y="1"/>
                    <a:pt x="1848" y="716"/>
                    <a:pt x="1" y="2770"/>
                  </a:cubicBezTo>
                  <a:cubicBezTo>
                    <a:pt x="1" y="2770"/>
                    <a:pt x="1227" y="5602"/>
                    <a:pt x="5418" y="5602"/>
                  </a:cubicBezTo>
                  <a:cubicBezTo>
                    <a:pt x="6926" y="5602"/>
                    <a:pt x="8818" y="5236"/>
                    <a:pt x="11175" y="4238"/>
                  </a:cubicBezTo>
                  <a:lnTo>
                    <a:pt x="11175" y="2537"/>
                  </a:lnTo>
                  <a:cubicBezTo>
                    <a:pt x="9962" y="1441"/>
                    <a:pt x="7865" y="1"/>
                    <a:pt x="5436"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7906153" y="669014"/>
              <a:ext cx="570132" cy="603266"/>
            </a:xfrm>
            <a:custGeom>
              <a:avLst/>
              <a:gdLst/>
              <a:ahLst/>
              <a:cxnLst/>
              <a:rect l="l" t="t" r="r" b="b"/>
              <a:pathLst>
                <a:path w="10909" h="11543" extrusionOk="0">
                  <a:moveTo>
                    <a:pt x="6205" y="1"/>
                  </a:moveTo>
                  <a:cubicBezTo>
                    <a:pt x="6205" y="1"/>
                    <a:pt x="1" y="735"/>
                    <a:pt x="1769" y="11542"/>
                  </a:cubicBezTo>
                  <a:cubicBezTo>
                    <a:pt x="1769" y="11542"/>
                    <a:pt x="10908" y="7706"/>
                    <a:pt x="6205"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8110131" y="290534"/>
              <a:ext cx="625896" cy="301816"/>
            </a:xfrm>
            <a:custGeom>
              <a:avLst/>
              <a:gdLst/>
              <a:ahLst/>
              <a:cxnLst/>
              <a:rect l="l" t="t" r="r" b="b"/>
              <a:pathLst>
                <a:path w="11976" h="5775" extrusionOk="0">
                  <a:moveTo>
                    <a:pt x="4774" y="1"/>
                  </a:moveTo>
                  <a:cubicBezTo>
                    <a:pt x="3344" y="1"/>
                    <a:pt x="1741" y="514"/>
                    <a:pt x="0" y="1872"/>
                  </a:cubicBezTo>
                  <a:cubicBezTo>
                    <a:pt x="0" y="1872"/>
                    <a:pt x="922" y="5775"/>
                    <a:pt x="6721" y="5775"/>
                  </a:cubicBezTo>
                  <a:cubicBezTo>
                    <a:pt x="8154" y="5775"/>
                    <a:pt x="9886" y="5536"/>
                    <a:pt x="11976" y="4941"/>
                  </a:cubicBezTo>
                  <a:cubicBezTo>
                    <a:pt x="11976" y="4941"/>
                    <a:pt x="9210" y="1"/>
                    <a:pt x="4774"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17"/>
          <p:cNvSpPr/>
          <p:nvPr/>
        </p:nvSpPr>
        <p:spPr>
          <a:xfrm>
            <a:off x="857365" y="4915177"/>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318565" y="4771925"/>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175097" y="2404615"/>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3888838" y="4771927"/>
            <a:ext cx="467993" cy="143259"/>
          </a:xfrm>
          <a:custGeom>
            <a:avLst/>
            <a:gdLst/>
            <a:ahLst/>
            <a:cxnLst/>
            <a:rect l="l" t="t" r="r" b="b"/>
            <a:pathLst>
              <a:path w="11009" h="3370" extrusionOk="0">
                <a:moveTo>
                  <a:pt x="1" y="0"/>
                </a:moveTo>
                <a:lnTo>
                  <a:pt x="1" y="3369"/>
                </a:lnTo>
                <a:lnTo>
                  <a:pt x="11009" y="3369"/>
                </a:lnTo>
                <a:lnTo>
                  <a:pt x="1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5286382" y="4955206"/>
            <a:ext cx="467993" cy="143259"/>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149428" y="3203840"/>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5392414" y="152308"/>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5861764" y="32466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8843425" y="4677394"/>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8843422" y="1605390"/>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8518897" y="2404615"/>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22"/>
        <p:cNvGrpSpPr/>
        <p:nvPr/>
      </p:nvGrpSpPr>
      <p:grpSpPr>
        <a:xfrm>
          <a:off x="0" y="0"/>
          <a:ext cx="0" cy="0"/>
          <a:chOff x="0" y="0"/>
          <a:chExt cx="0" cy="0"/>
        </a:xfrm>
      </p:grpSpPr>
      <p:sp>
        <p:nvSpPr>
          <p:cNvPr id="423" name="Google Shape;423;p24"/>
          <p:cNvSpPr/>
          <p:nvPr/>
        </p:nvSpPr>
        <p:spPr>
          <a:xfrm>
            <a:off x="-175" y="4371200"/>
            <a:ext cx="9144064" cy="829432"/>
          </a:xfrm>
          <a:custGeom>
            <a:avLst/>
            <a:gdLst/>
            <a:ahLst/>
            <a:cxnLst/>
            <a:rect l="l" t="t" r="r" b="b"/>
            <a:pathLst>
              <a:path w="208483" h="66782" extrusionOk="0">
                <a:moveTo>
                  <a:pt x="0" y="0"/>
                </a:moveTo>
                <a:lnTo>
                  <a:pt x="0" y="66782"/>
                </a:lnTo>
                <a:lnTo>
                  <a:pt x="208482" y="66782"/>
                </a:lnTo>
                <a:lnTo>
                  <a:pt x="2084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175" y="4244450"/>
            <a:ext cx="9144064" cy="126775"/>
          </a:xfrm>
          <a:custGeom>
            <a:avLst/>
            <a:gdLst/>
            <a:ahLst/>
            <a:cxnLst/>
            <a:rect l="l" t="t" r="r" b="b"/>
            <a:pathLst>
              <a:path w="208483" h="5071" extrusionOk="0">
                <a:moveTo>
                  <a:pt x="0" y="0"/>
                </a:moveTo>
                <a:lnTo>
                  <a:pt x="0" y="5070"/>
                </a:lnTo>
                <a:lnTo>
                  <a:pt x="208482" y="5070"/>
                </a:lnTo>
                <a:lnTo>
                  <a:pt x="208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flipH="1">
            <a:off x="7083276" y="447933"/>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flipH="1">
            <a:off x="6615304" y="3047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flipH="1">
            <a:off x="8530601" y="30470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flipH="1">
            <a:off x="3523917" y="211444"/>
            <a:ext cx="467965" cy="143293"/>
          </a:xfrm>
          <a:custGeom>
            <a:avLst/>
            <a:gdLst/>
            <a:ahLst/>
            <a:cxnLst/>
            <a:rect l="l" t="t" r="r" b="b"/>
            <a:pathLst>
              <a:path w="11009" h="3371" extrusionOk="0">
                <a:moveTo>
                  <a:pt x="1" y="1"/>
                </a:moveTo>
                <a:lnTo>
                  <a:pt x="1" y="3370"/>
                </a:lnTo>
                <a:lnTo>
                  <a:pt x="11009" y="3370"/>
                </a:lnTo>
                <a:lnTo>
                  <a:pt x="110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flipH="1">
            <a:off x="1345516" y="283799"/>
            <a:ext cx="469410" cy="143250"/>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flipH="1">
            <a:off x="877586" y="140577"/>
            <a:ext cx="467923" cy="143250"/>
          </a:xfrm>
          <a:custGeom>
            <a:avLst/>
            <a:gdLst/>
            <a:ahLst/>
            <a:cxnLst/>
            <a:rect l="l" t="t" r="r" b="b"/>
            <a:pathLst>
              <a:path w="11008"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flipH="1">
            <a:off x="8675919" y="2875665"/>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flipH="1">
            <a:off x="-32728" y="2652527"/>
            <a:ext cx="469395" cy="143259"/>
          </a:xfrm>
          <a:custGeom>
            <a:avLst/>
            <a:gdLst/>
            <a:ahLst/>
            <a:cxnLst/>
            <a:rect l="l" t="t" r="r" b="b"/>
            <a:pathLst>
              <a:path w="11042" h="3370" extrusionOk="0">
                <a:moveTo>
                  <a:pt x="0" y="1"/>
                </a:moveTo>
                <a:lnTo>
                  <a:pt x="0" y="3370"/>
                </a:lnTo>
                <a:lnTo>
                  <a:pt x="11042" y="3370"/>
                </a:lnTo>
                <a:lnTo>
                  <a:pt x="110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4"/>
          <p:cNvGrpSpPr/>
          <p:nvPr/>
        </p:nvGrpSpPr>
        <p:grpSpPr>
          <a:xfrm rot="10800000">
            <a:off x="-78546" y="3149047"/>
            <a:ext cx="1294390" cy="2110111"/>
            <a:chOff x="7771945" y="-174700"/>
            <a:chExt cx="1372047" cy="2236709"/>
          </a:xfrm>
        </p:grpSpPr>
        <p:sp>
          <p:nvSpPr>
            <p:cNvPr id="434" name="Google Shape;434;p24"/>
            <p:cNvSpPr/>
            <p:nvPr/>
          </p:nvSpPr>
          <p:spPr>
            <a:xfrm>
              <a:off x="7771945" y="-174700"/>
              <a:ext cx="1372047" cy="1992665"/>
            </a:xfrm>
            <a:custGeom>
              <a:avLst/>
              <a:gdLst/>
              <a:ahLst/>
              <a:cxnLst/>
              <a:rect l="l" t="t" r="r" b="b"/>
              <a:pathLst>
                <a:path w="26253" h="38128" extrusionOk="0">
                  <a:moveTo>
                    <a:pt x="0" y="0"/>
                  </a:moveTo>
                  <a:cubicBezTo>
                    <a:pt x="3903" y="8539"/>
                    <a:pt x="7906" y="16278"/>
                    <a:pt x="11575" y="21982"/>
                  </a:cubicBezTo>
                  <a:cubicBezTo>
                    <a:pt x="16579" y="29788"/>
                    <a:pt x="21516" y="35192"/>
                    <a:pt x="26219" y="38127"/>
                  </a:cubicBezTo>
                  <a:lnTo>
                    <a:pt x="26252" y="36393"/>
                  </a:lnTo>
                  <a:cubicBezTo>
                    <a:pt x="18513" y="31189"/>
                    <a:pt x="10241" y="18947"/>
                    <a:pt x="1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8425688" y="1415156"/>
              <a:ext cx="659030" cy="646853"/>
            </a:xfrm>
            <a:custGeom>
              <a:avLst/>
              <a:gdLst/>
              <a:ahLst/>
              <a:cxnLst/>
              <a:rect l="l" t="t" r="r" b="b"/>
              <a:pathLst>
                <a:path w="12610" h="12377" extrusionOk="0">
                  <a:moveTo>
                    <a:pt x="5571" y="1"/>
                  </a:moveTo>
                  <a:lnTo>
                    <a:pt x="5571" y="1"/>
                  </a:lnTo>
                  <a:cubicBezTo>
                    <a:pt x="5570" y="1"/>
                    <a:pt x="0" y="2770"/>
                    <a:pt x="5304" y="12376"/>
                  </a:cubicBezTo>
                  <a:lnTo>
                    <a:pt x="5304" y="12376"/>
                  </a:lnTo>
                  <a:cubicBezTo>
                    <a:pt x="5304" y="12376"/>
                    <a:pt x="12609" y="5672"/>
                    <a:pt x="5571"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8559897" y="1019377"/>
              <a:ext cx="584086" cy="292827"/>
            </a:xfrm>
            <a:custGeom>
              <a:avLst/>
              <a:gdLst/>
              <a:ahLst/>
              <a:cxnLst/>
              <a:rect l="l" t="t" r="r" b="b"/>
              <a:pathLst>
                <a:path w="11176" h="5603" extrusionOk="0">
                  <a:moveTo>
                    <a:pt x="5436" y="1"/>
                  </a:moveTo>
                  <a:cubicBezTo>
                    <a:pt x="3724" y="1"/>
                    <a:pt x="1848" y="716"/>
                    <a:pt x="1" y="2770"/>
                  </a:cubicBezTo>
                  <a:cubicBezTo>
                    <a:pt x="1" y="2770"/>
                    <a:pt x="1227" y="5602"/>
                    <a:pt x="5418" y="5602"/>
                  </a:cubicBezTo>
                  <a:cubicBezTo>
                    <a:pt x="6926" y="5602"/>
                    <a:pt x="8818" y="5236"/>
                    <a:pt x="11175" y="4238"/>
                  </a:cubicBezTo>
                  <a:lnTo>
                    <a:pt x="11175" y="2537"/>
                  </a:lnTo>
                  <a:cubicBezTo>
                    <a:pt x="9962" y="1441"/>
                    <a:pt x="7865" y="1"/>
                    <a:pt x="5436"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7906153" y="669014"/>
              <a:ext cx="570132" cy="603266"/>
            </a:xfrm>
            <a:custGeom>
              <a:avLst/>
              <a:gdLst/>
              <a:ahLst/>
              <a:cxnLst/>
              <a:rect l="l" t="t" r="r" b="b"/>
              <a:pathLst>
                <a:path w="10909" h="11543" extrusionOk="0">
                  <a:moveTo>
                    <a:pt x="6205" y="1"/>
                  </a:moveTo>
                  <a:cubicBezTo>
                    <a:pt x="6205" y="1"/>
                    <a:pt x="1" y="735"/>
                    <a:pt x="1769" y="11542"/>
                  </a:cubicBezTo>
                  <a:cubicBezTo>
                    <a:pt x="1769" y="11542"/>
                    <a:pt x="10908" y="7706"/>
                    <a:pt x="6205"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8110131" y="290534"/>
              <a:ext cx="625896" cy="301816"/>
            </a:xfrm>
            <a:custGeom>
              <a:avLst/>
              <a:gdLst/>
              <a:ahLst/>
              <a:cxnLst/>
              <a:rect l="l" t="t" r="r" b="b"/>
              <a:pathLst>
                <a:path w="11976" h="5775" extrusionOk="0">
                  <a:moveTo>
                    <a:pt x="4774" y="1"/>
                  </a:moveTo>
                  <a:cubicBezTo>
                    <a:pt x="3344" y="1"/>
                    <a:pt x="1741" y="514"/>
                    <a:pt x="0" y="1872"/>
                  </a:cubicBezTo>
                  <a:cubicBezTo>
                    <a:pt x="0" y="1872"/>
                    <a:pt x="922" y="5775"/>
                    <a:pt x="6721" y="5775"/>
                  </a:cubicBezTo>
                  <a:cubicBezTo>
                    <a:pt x="8154" y="5775"/>
                    <a:pt x="9886" y="5536"/>
                    <a:pt x="11976" y="4941"/>
                  </a:cubicBezTo>
                  <a:cubicBezTo>
                    <a:pt x="11976" y="4941"/>
                    <a:pt x="9210" y="1"/>
                    <a:pt x="4774" y="1"/>
                  </a:cubicBezTo>
                  <a:close/>
                </a:path>
              </a:pathLst>
            </a:custGeom>
            <a:solidFill>
              <a:srgbClr val="02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24"/>
          <p:cNvSpPr/>
          <p:nvPr/>
        </p:nvSpPr>
        <p:spPr>
          <a:xfrm rot="10800000">
            <a:off x="7975450" y="-5074"/>
            <a:ext cx="1168450" cy="2110109"/>
          </a:xfrm>
          <a:custGeom>
            <a:avLst/>
            <a:gdLst/>
            <a:ahLst/>
            <a:cxnLst/>
            <a:rect l="l" t="t" r="r" b="b"/>
            <a:pathLst>
              <a:path w="33401" h="60319" extrusionOk="0">
                <a:moveTo>
                  <a:pt x="7796" y="1"/>
                </a:moveTo>
                <a:cubicBezTo>
                  <a:pt x="7618" y="1"/>
                  <a:pt x="7421" y="25"/>
                  <a:pt x="7205" y="75"/>
                </a:cubicBezTo>
                <a:cubicBezTo>
                  <a:pt x="3736" y="843"/>
                  <a:pt x="2402" y="9716"/>
                  <a:pt x="4270" y="16621"/>
                </a:cubicBezTo>
                <a:lnTo>
                  <a:pt x="2702" y="13585"/>
                </a:lnTo>
                <a:cubicBezTo>
                  <a:pt x="2068" y="11183"/>
                  <a:pt x="1168" y="8882"/>
                  <a:pt x="0" y="6680"/>
                </a:cubicBezTo>
                <a:lnTo>
                  <a:pt x="0" y="12551"/>
                </a:lnTo>
                <a:cubicBezTo>
                  <a:pt x="300" y="12918"/>
                  <a:pt x="567" y="13285"/>
                  <a:pt x="801" y="13585"/>
                </a:cubicBezTo>
                <a:lnTo>
                  <a:pt x="3903" y="19489"/>
                </a:lnTo>
                <a:cubicBezTo>
                  <a:pt x="2702" y="18388"/>
                  <a:pt x="1401" y="17388"/>
                  <a:pt x="0" y="16520"/>
                </a:cubicBezTo>
                <a:lnTo>
                  <a:pt x="0" y="20490"/>
                </a:lnTo>
                <a:cubicBezTo>
                  <a:pt x="1935" y="20924"/>
                  <a:pt x="3803" y="21624"/>
                  <a:pt x="5537" y="22591"/>
                </a:cubicBezTo>
                <a:lnTo>
                  <a:pt x="15077" y="40771"/>
                </a:lnTo>
                <a:cubicBezTo>
                  <a:pt x="10641" y="36168"/>
                  <a:pt x="4803" y="32499"/>
                  <a:pt x="0" y="30998"/>
                </a:cubicBezTo>
                <a:lnTo>
                  <a:pt x="0" y="38937"/>
                </a:lnTo>
                <a:cubicBezTo>
                  <a:pt x="1835" y="39504"/>
                  <a:pt x="3803" y="39971"/>
                  <a:pt x="5771" y="40371"/>
                </a:cubicBezTo>
                <a:cubicBezTo>
                  <a:pt x="11308" y="41505"/>
                  <a:pt x="15011" y="43373"/>
                  <a:pt x="17179" y="44774"/>
                </a:cubicBezTo>
                <a:lnTo>
                  <a:pt x="24618" y="58951"/>
                </a:lnTo>
                <a:cubicBezTo>
                  <a:pt x="18807" y="52163"/>
                  <a:pt x="9713" y="46922"/>
                  <a:pt x="4124" y="46922"/>
                </a:cubicBezTo>
                <a:cubicBezTo>
                  <a:pt x="2655" y="46922"/>
                  <a:pt x="1428" y="47285"/>
                  <a:pt x="567" y="48076"/>
                </a:cubicBezTo>
                <a:cubicBezTo>
                  <a:pt x="367" y="48243"/>
                  <a:pt x="167" y="48443"/>
                  <a:pt x="0" y="48677"/>
                </a:cubicBezTo>
                <a:lnTo>
                  <a:pt x="0" y="51345"/>
                </a:lnTo>
                <a:cubicBezTo>
                  <a:pt x="1768" y="53747"/>
                  <a:pt x="7906" y="55782"/>
                  <a:pt x="13910" y="56983"/>
                </a:cubicBezTo>
                <a:cubicBezTo>
                  <a:pt x="17246" y="57617"/>
                  <a:pt x="20481" y="58751"/>
                  <a:pt x="23483" y="60319"/>
                </a:cubicBezTo>
                <a:lnTo>
                  <a:pt x="27253" y="60319"/>
                </a:lnTo>
                <a:lnTo>
                  <a:pt x="25151" y="56349"/>
                </a:lnTo>
                <a:cubicBezTo>
                  <a:pt x="25185" y="51445"/>
                  <a:pt x="26185" y="46575"/>
                  <a:pt x="28120" y="42072"/>
                </a:cubicBezTo>
                <a:cubicBezTo>
                  <a:pt x="31675" y="33674"/>
                  <a:pt x="33400" y="27275"/>
                  <a:pt x="29413" y="27275"/>
                </a:cubicBezTo>
                <a:cubicBezTo>
                  <a:pt x="29061" y="27275"/>
                  <a:pt x="28664" y="27325"/>
                  <a:pt x="28220" y="27428"/>
                </a:cubicBezTo>
                <a:cubicBezTo>
                  <a:pt x="22816" y="28663"/>
                  <a:pt x="20715" y="42139"/>
                  <a:pt x="23383" y="52947"/>
                </a:cubicBezTo>
                <a:lnTo>
                  <a:pt x="14377" y="35768"/>
                </a:lnTo>
                <a:cubicBezTo>
                  <a:pt x="14310" y="33399"/>
                  <a:pt x="14610" y="28796"/>
                  <a:pt x="17246" y="22692"/>
                </a:cubicBezTo>
                <a:cubicBezTo>
                  <a:pt x="20466" y="15094"/>
                  <a:pt x="22661" y="6529"/>
                  <a:pt x="18391" y="6529"/>
                </a:cubicBezTo>
                <a:cubicBezTo>
                  <a:pt x="18105" y="6529"/>
                  <a:pt x="17791" y="6567"/>
                  <a:pt x="17446" y="6647"/>
                </a:cubicBezTo>
                <a:cubicBezTo>
                  <a:pt x="11942" y="7881"/>
                  <a:pt x="9840" y="21858"/>
                  <a:pt x="12809" y="32799"/>
                </a:cubicBezTo>
                <a:lnTo>
                  <a:pt x="5270" y="18455"/>
                </a:lnTo>
                <a:cubicBezTo>
                  <a:pt x="5204" y="16987"/>
                  <a:pt x="5404" y="14052"/>
                  <a:pt x="7072" y="10183"/>
                </a:cubicBezTo>
                <a:cubicBezTo>
                  <a:pt x="9104" y="5399"/>
                  <a:pt x="10462" y="1"/>
                  <a:pt x="7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txBox="1">
            <a:spLocks noGrp="1"/>
          </p:cNvSpPr>
          <p:nvPr>
            <p:ph type="ctrTitle"/>
          </p:nvPr>
        </p:nvSpPr>
        <p:spPr>
          <a:xfrm>
            <a:off x="866225" y="323850"/>
            <a:ext cx="3660300" cy="12915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7000">
                <a:latin typeface="Patua One" panose="02000000000000000000"/>
                <a:ea typeface="Patua One" panose="02000000000000000000"/>
                <a:cs typeface="Patua One" panose="02000000000000000000"/>
                <a:sym typeface="Patua One" panose="0200000000000000000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2" name="Google Shape;442;p24"/>
          <p:cNvSpPr txBox="1">
            <a:spLocks noGrp="1"/>
          </p:cNvSpPr>
          <p:nvPr>
            <p:ph type="subTitle" idx="1"/>
          </p:nvPr>
        </p:nvSpPr>
        <p:spPr>
          <a:xfrm>
            <a:off x="1113875" y="1655150"/>
            <a:ext cx="3165000" cy="12303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BB6136"/>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12075" y="2763113"/>
            <a:ext cx="27201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 name="Google Shape;13;p3"/>
          <p:cNvSpPr txBox="1">
            <a:spLocks noGrp="1"/>
          </p:cNvSpPr>
          <p:nvPr>
            <p:ph type="body" idx="1"/>
          </p:nvPr>
        </p:nvSpPr>
        <p:spPr>
          <a:xfrm>
            <a:off x="912075" y="3247925"/>
            <a:ext cx="4378800" cy="382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 name="Google Shape;14;p3"/>
          <p:cNvSpPr txBox="1">
            <a:spLocks noGrp="1"/>
          </p:cNvSpPr>
          <p:nvPr>
            <p:ph type="title" idx="2" hasCustomPrompt="1"/>
          </p:nvPr>
        </p:nvSpPr>
        <p:spPr>
          <a:xfrm>
            <a:off x="1087238" y="1652544"/>
            <a:ext cx="1061400" cy="719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a:off x="1766777" y="2810992"/>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 name="Google Shape;21;p5"/>
          <p:cNvSpPr txBox="1">
            <a:spLocks noGrp="1"/>
          </p:cNvSpPr>
          <p:nvPr>
            <p:ph type="subTitle" idx="2"/>
          </p:nvPr>
        </p:nvSpPr>
        <p:spPr>
          <a:xfrm>
            <a:off x="4821527" y="2810992"/>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 name="Google Shape;22;p5"/>
          <p:cNvSpPr txBox="1">
            <a:spLocks noGrp="1"/>
          </p:cNvSpPr>
          <p:nvPr>
            <p:ph type="subTitle" idx="3"/>
          </p:nvPr>
        </p:nvSpPr>
        <p:spPr>
          <a:xfrm>
            <a:off x="1766775" y="2480810"/>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a:latin typeface="DM Serif Display"/>
                <a:ea typeface="DM Serif Display"/>
                <a:cs typeface="DM Serif Display"/>
                <a:sym typeface="DM Serif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4"/>
          </p:nvPr>
        </p:nvSpPr>
        <p:spPr>
          <a:xfrm>
            <a:off x="4821525" y="2480810"/>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a:latin typeface="DM Serif Display"/>
                <a:ea typeface="DM Serif Display"/>
                <a:cs typeface="DM Serif Display"/>
                <a:sym typeface="DM Serif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4" name="Google Shape;24;p5"/>
          <p:cNvGrpSpPr/>
          <p:nvPr/>
        </p:nvGrpSpPr>
        <p:grpSpPr>
          <a:xfrm>
            <a:off x="6921287" y="3771858"/>
            <a:ext cx="2164048" cy="1315661"/>
            <a:chOff x="6784369" y="2217533"/>
            <a:chExt cx="1139212" cy="692599"/>
          </a:xfrm>
        </p:grpSpPr>
        <p:sp>
          <p:nvSpPr>
            <p:cNvPr id="25" name="Google Shape;25;p5"/>
            <p:cNvSpPr/>
            <p:nvPr/>
          </p:nvSpPr>
          <p:spPr>
            <a:xfrm>
              <a:off x="6833782" y="2370439"/>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7344911" y="2217533"/>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5"/>
          <p:cNvGrpSpPr/>
          <p:nvPr/>
        </p:nvGrpSpPr>
        <p:grpSpPr>
          <a:xfrm>
            <a:off x="-456954" y="-594022"/>
            <a:ext cx="2636519" cy="2919305"/>
            <a:chOff x="1180196" y="1611644"/>
            <a:chExt cx="1265489" cy="1401221"/>
          </a:xfrm>
        </p:grpSpPr>
        <p:sp>
          <p:nvSpPr>
            <p:cNvPr id="58" name="Google Shape;58;p5"/>
            <p:cNvSpPr/>
            <p:nvPr/>
          </p:nvSpPr>
          <p:spPr>
            <a:xfrm>
              <a:off x="1368110" y="1764685"/>
              <a:ext cx="719237" cy="825996"/>
            </a:xfrm>
            <a:custGeom>
              <a:avLst/>
              <a:gdLst/>
              <a:ahLst/>
              <a:cxnLst/>
              <a:rect l="l" t="t" r="r" b="b"/>
              <a:pathLst>
                <a:path w="10786" h="12387" extrusionOk="0">
                  <a:moveTo>
                    <a:pt x="394" y="7275"/>
                  </a:moveTo>
                  <a:cubicBezTo>
                    <a:pt x="236" y="7392"/>
                    <a:pt x="133" y="7549"/>
                    <a:pt x="79" y="7719"/>
                  </a:cubicBezTo>
                  <a:cubicBezTo>
                    <a:pt x="1" y="7942"/>
                    <a:pt x="38" y="8178"/>
                    <a:pt x="183" y="8364"/>
                  </a:cubicBezTo>
                  <a:lnTo>
                    <a:pt x="497" y="8757"/>
                  </a:lnTo>
                  <a:lnTo>
                    <a:pt x="604" y="8873"/>
                  </a:lnTo>
                  <a:cubicBezTo>
                    <a:pt x="762" y="9071"/>
                    <a:pt x="1035" y="9134"/>
                    <a:pt x="1312" y="9084"/>
                  </a:cubicBezTo>
                  <a:cubicBezTo>
                    <a:pt x="1454" y="9043"/>
                    <a:pt x="1586" y="8977"/>
                    <a:pt x="1718" y="8886"/>
                  </a:cubicBezTo>
                  <a:lnTo>
                    <a:pt x="4549" y="6580"/>
                  </a:lnTo>
                  <a:lnTo>
                    <a:pt x="2347" y="10892"/>
                  </a:lnTo>
                  <a:cubicBezTo>
                    <a:pt x="2256" y="11062"/>
                    <a:pt x="2215" y="11245"/>
                    <a:pt x="2240" y="11414"/>
                  </a:cubicBezTo>
                  <a:cubicBezTo>
                    <a:pt x="2268" y="11650"/>
                    <a:pt x="2385" y="11861"/>
                    <a:pt x="2583" y="11965"/>
                  </a:cubicBezTo>
                  <a:lnTo>
                    <a:pt x="3042" y="12201"/>
                  </a:lnTo>
                  <a:lnTo>
                    <a:pt x="3183" y="12267"/>
                  </a:lnTo>
                  <a:cubicBezTo>
                    <a:pt x="3407" y="12386"/>
                    <a:pt x="3684" y="12345"/>
                    <a:pt x="3907" y="12176"/>
                  </a:cubicBezTo>
                  <a:cubicBezTo>
                    <a:pt x="4036" y="12097"/>
                    <a:pt x="4127" y="11981"/>
                    <a:pt x="4206" y="11836"/>
                  </a:cubicBezTo>
                  <a:lnTo>
                    <a:pt x="8584" y="3316"/>
                  </a:lnTo>
                  <a:lnTo>
                    <a:pt x="10326" y="1900"/>
                  </a:lnTo>
                  <a:cubicBezTo>
                    <a:pt x="10694" y="1601"/>
                    <a:pt x="10785" y="1114"/>
                    <a:pt x="10537" y="815"/>
                  </a:cubicBezTo>
                  <a:lnTo>
                    <a:pt x="10446" y="696"/>
                  </a:lnTo>
                  <a:lnTo>
                    <a:pt x="10119" y="302"/>
                  </a:lnTo>
                  <a:cubicBezTo>
                    <a:pt x="9867" y="0"/>
                    <a:pt x="9370" y="0"/>
                    <a:pt x="9002" y="290"/>
                  </a:cubicBezTo>
                  <a:lnTo>
                    <a:pt x="8518" y="683"/>
                  </a:lnTo>
                  <a:lnTo>
                    <a:pt x="8414" y="630"/>
                  </a:lnTo>
                  <a:cubicBezTo>
                    <a:pt x="8059" y="447"/>
                    <a:pt x="7603" y="642"/>
                    <a:pt x="7392" y="1064"/>
                  </a:cubicBezTo>
                  <a:lnTo>
                    <a:pt x="6920" y="1979"/>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924578" y="1611644"/>
              <a:ext cx="145168" cy="114627"/>
            </a:xfrm>
            <a:custGeom>
              <a:avLst/>
              <a:gdLst/>
              <a:ahLst/>
              <a:cxnLst/>
              <a:rect l="l" t="t" r="r" b="b"/>
              <a:pathLst>
                <a:path w="2177" h="1719" extrusionOk="0">
                  <a:moveTo>
                    <a:pt x="1324" y="1533"/>
                  </a:moveTo>
                  <a:cubicBezTo>
                    <a:pt x="1850" y="1350"/>
                    <a:pt x="2177" y="903"/>
                    <a:pt x="2045" y="526"/>
                  </a:cubicBezTo>
                  <a:cubicBezTo>
                    <a:pt x="1916" y="158"/>
                    <a:pt x="1378" y="1"/>
                    <a:pt x="853" y="183"/>
                  </a:cubicBezTo>
                  <a:cubicBezTo>
                    <a:pt x="327" y="353"/>
                    <a:pt x="0" y="812"/>
                    <a:pt x="145" y="1180"/>
                  </a:cubicBezTo>
                  <a:cubicBezTo>
                    <a:pt x="277" y="1561"/>
                    <a:pt x="799" y="1718"/>
                    <a:pt x="1324" y="153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228279" y="2027410"/>
              <a:ext cx="144168" cy="117295"/>
            </a:xfrm>
            <a:custGeom>
              <a:avLst/>
              <a:gdLst/>
              <a:ahLst/>
              <a:cxnLst/>
              <a:rect l="l" t="t" r="r" b="b"/>
              <a:pathLst>
                <a:path w="2162" h="1759" extrusionOk="0">
                  <a:moveTo>
                    <a:pt x="1441" y="1469"/>
                  </a:moveTo>
                  <a:cubicBezTo>
                    <a:pt x="1926" y="1180"/>
                    <a:pt x="2162" y="683"/>
                    <a:pt x="1967" y="356"/>
                  </a:cubicBezTo>
                  <a:cubicBezTo>
                    <a:pt x="1768" y="29"/>
                    <a:pt x="1218" y="1"/>
                    <a:pt x="721" y="290"/>
                  </a:cubicBezTo>
                  <a:cubicBezTo>
                    <a:pt x="237" y="567"/>
                    <a:pt x="1" y="1064"/>
                    <a:pt x="196" y="1391"/>
                  </a:cubicBezTo>
                  <a:cubicBezTo>
                    <a:pt x="394" y="1718"/>
                    <a:pt x="957" y="1759"/>
                    <a:pt x="1441" y="1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1603107" y="1794218"/>
              <a:ext cx="152103" cy="117895"/>
            </a:xfrm>
            <a:custGeom>
              <a:avLst/>
              <a:gdLst/>
              <a:ahLst/>
              <a:cxnLst/>
              <a:rect l="l" t="t" r="r" b="b"/>
              <a:pathLst>
                <a:path w="2281" h="1768" extrusionOk="0">
                  <a:moveTo>
                    <a:pt x="1457" y="1507"/>
                  </a:moveTo>
                  <a:cubicBezTo>
                    <a:pt x="1994" y="1246"/>
                    <a:pt x="2281" y="746"/>
                    <a:pt x="2111" y="406"/>
                  </a:cubicBezTo>
                  <a:cubicBezTo>
                    <a:pt x="1941" y="66"/>
                    <a:pt x="1365" y="0"/>
                    <a:pt x="828" y="261"/>
                  </a:cubicBezTo>
                  <a:cubicBezTo>
                    <a:pt x="290" y="525"/>
                    <a:pt x="0" y="1022"/>
                    <a:pt x="173" y="1362"/>
                  </a:cubicBezTo>
                  <a:cubicBezTo>
                    <a:pt x="343" y="1705"/>
                    <a:pt x="919" y="1768"/>
                    <a:pt x="1457" y="150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403857" y="1957592"/>
              <a:ext cx="94422" cy="121496"/>
            </a:xfrm>
            <a:custGeom>
              <a:avLst/>
              <a:gdLst/>
              <a:ahLst/>
              <a:cxnLst/>
              <a:rect l="l" t="t" r="r" b="b"/>
              <a:pathLst>
                <a:path w="1416" h="1822" extrusionOk="0">
                  <a:moveTo>
                    <a:pt x="592" y="1771"/>
                  </a:moveTo>
                  <a:cubicBezTo>
                    <a:pt x="931" y="1821"/>
                    <a:pt x="1274" y="1469"/>
                    <a:pt x="1337" y="997"/>
                  </a:cubicBezTo>
                  <a:cubicBezTo>
                    <a:pt x="1416" y="525"/>
                    <a:pt x="1180" y="91"/>
                    <a:pt x="828" y="41"/>
                  </a:cubicBezTo>
                  <a:cubicBezTo>
                    <a:pt x="472" y="0"/>
                    <a:pt x="132" y="340"/>
                    <a:pt x="66" y="812"/>
                  </a:cubicBezTo>
                  <a:cubicBezTo>
                    <a:pt x="0" y="1299"/>
                    <a:pt x="236" y="1718"/>
                    <a:pt x="592" y="177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326723" y="1640792"/>
              <a:ext cx="118962" cy="143301"/>
            </a:xfrm>
            <a:custGeom>
              <a:avLst/>
              <a:gdLst/>
              <a:ahLst/>
              <a:cxnLst/>
              <a:rect l="l" t="t" r="r" b="b"/>
              <a:pathLst>
                <a:path w="1784" h="2149" extrusionOk="0">
                  <a:moveTo>
                    <a:pt x="236" y="787"/>
                  </a:moveTo>
                  <a:cubicBezTo>
                    <a:pt x="0" y="1284"/>
                    <a:pt x="104" y="1822"/>
                    <a:pt x="472" y="1991"/>
                  </a:cubicBezTo>
                  <a:cubicBezTo>
                    <a:pt x="840" y="2149"/>
                    <a:pt x="1324" y="1875"/>
                    <a:pt x="1548" y="1378"/>
                  </a:cubicBezTo>
                  <a:cubicBezTo>
                    <a:pt x="1784" y="878"/>
                    <a:pt x="1664" y="340"/>
                    <a:pt x="1312" y="170"/>
                  </a:cubicBezTo>
                  <a:cubicBezTo>
                    <a:pt x="944" y="1"/>
                    <a:pt x="459" y="277"/>
                    <a:pt x="236" y="78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425862" y="1826492"/>
              <a:ext cx="164306" cy="148569"/>
            </a:xfrm>
            <a:custGeom>
              <a:avLst/>
              <a:gdLst/>
              <a:ahLst/>
              <a:cxnLst/>
              <a:rect l="l" t="t" r="r" b="b"/>
              <a:pathLst>
                <a:path w="2464" h="2228" extrusionOk="0">
                  <a:moveTo>
                    <a:pt x="878" y="1494"/>
                  </a:moveTo>
                  <a:cubicBezTo>
                    <a:pt x="1400" y="1913"/>
                    <a:pt x="1888" y="2227"/>
                    <a:pt x="2174" y="1875"/>
                  </a:cubicBezTo>
                  <a:cubicBezTo>
                    <a:pt x="2463" y="1520"/>
                    <a:pt x="2265" y="906"/>
                    <a:pt x="1743" y="485"/>
                  </a:cubicBezTo>
                  <a:cubicBezTo>
                    <a:pt x="1230" y="54"/>
                    <a:pt x="576" y="0"/>
                    <a:pt x="287" y="356"/>
                  </a:cubicBezTo>
                  <a:cubicBezTo>
                    <a:pt x="1" y="696"/>
                    <a:pt x="353" y="1076"/>
                    <a:pt x="878" y="149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99715" y="2593958"/>
              <a:ext cx="156504" cy="124229"/>
            </a:xfrm>
            <a:custGeom>
              <a:avLst/>
              <a:gdLst/>
              <a:ahLst/>
              <a:cxnLst/>
              <a:rect l="l" t="t" r="r" b="b"/>
              <a:pathLst>
                <a:path w="2347" h="1863" extrusionOk="0">
                  <a:moveTo>
                    <a:pt x="931" y="170"/>
                  </a:moveTo>
                  <a:cubicBezTo>
                    <a:pt x="356" y="353"/>
                    <a:pt x="0" y="840"/>
                    <a:pt x="132" y="1259"/>
                  </a:cubicBezTo>
                  <a:cubicBezTo>
                    <a:pt x="277" y="1677"/>
                    <a:pt x="840" y="1863"/>
                    <a:pt x="1415" y="1690"/>
                  </a:cubicBezTo>
                  <a:cubicBezTo>
                    <a:pt x="1991" y="1507"/>
                    <a:pt x="2346" y="1023"/>
                    <a:pt x="2202" y="605"/>
                  </a:cubicBezTo>
                  <a:cubicBezTo>
                    <a:pt x="2070" y="183"/>
                    <a:pt x="1494" y="1"/>
                    <a:pt x="931" y="17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456412" y="2705786"/>
              <a:ext cx="113560" cy="147702"/>
            </a:xfrm>
            <a:custGeom>
              <a:avLst/>
              <a:gdLst/>
              <a:ahLst/>
              <a:cxnLst/>
              <a:rect l="l" t="t" r="r" b="b"/>
              <a:pathLst>
                <a:path w="1703" h="2215" extrusionOk="0">
                  <a:moveTo>
                    <a:pt x="1652" y="1180"/>
                  </a:moveTo>
                  <a:cubicBezTo>
                    <a:pt x="1703" y="591"/>
                    <a:pt x="1375" y="79"/>
                    <a:pt x="945" y="41"/>
                  </a:cubicBezTo>
                  <a:cubicBezTo>
                    <a:pt x="498" y="0"/>
                    <a:pt x="105" y="447"/>
                    <a:pt x="51" y="1035"/>
                  </a:cubicBezTo>
                  <a:cubicBezTo>
                    <a:pt x="1" y="1626"/>
                    <a:pt x="315" y="2136"/>
                    <a:pt x="759" y="2177"/>
                  </a:cubicBezTo>
                  <a:cubicBezTo>
                    <a:pt x="1206" y="2214"/>
                    <a:pt x="1599" y="1771"/>
                    <a:pt x="1652" y="118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095558" y="1708737"/>
              <a:ext cx="173108" cy="115427"/>
            </a:xfrm>
            <a:custGeom>
              <a:avLst/>
              <a:gdLst/>
              <a:ahLst/>
              <a:cxnLst/>
              <a:rect l="l" t="t" r="r" b="b"/>
              <a:pathLst>
                <a:path w="2596" h="1731" extrusionOk="0">
                  <a:moveTo>
                    <a:pt x="1523" y="1548"/>
                  </a:moveTo>
                  <a:cubicBezTo>
                    <a:pt x="2177" y="1375"/>
                    <a:pt x="2595" y="878"/>
                    <a:pt x="2466" y="431"/>
                  </a:cubicBezTo>
                  <a:cubicBezTo>
                    <a:pt x="2334" y="0"/>
                    <a:pt x="1825" y="79"/>
                    <a:pt x="1180" y="261"/>
                  </a:cubicBezTo>
                  <a:cubicBezTo>
                    <a:pt x="538" y="447"/>
                    <a:pt x="0" y="655"/>
                    <a:pt x="132" y="1089"/>
                  </a:cubicBezTo>
                  <a:cubicBezTo>
                    <a:pt x="252" y="1520"/>
                    <a:pt x="881" y="1730"/>
                    <a:pt x="1523" y="154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680002" y="2836019"/>
              <a:ext cx="141634" cy="166973"/>
            </a:xfrm>
            <a:custGeom>
              <a:avLst/>
              <a:gdLst/>
              <a:ahLst/>
              <a:cxnLst/>
              <a:rect l="l" t="t" r="r" b="b"/>
              <a:pathLst>
                <a:path w="2124" h="2504" extrusionOk="0">
                  <a:moveTo>
                    <a:pt x="369" y="261"/>
                  </a:moveTo>
                  <a:cubicBezTo>
                    <a:pt x="1" y="513"/>
                    <a:pt x="1" y="1167"/>
                    <a:pt x="381" y="1718"/>
                  </a:cubicBezTo>
                  <a:cubicBezTo>
                    <a:pt x="762" y="2268"/>
                    <a:pt x="1378" y="2504"/>
                    <a:pt x="1759" y="2243"/>
                  </a:cubicBezTo>
                  <a:cubicBezTo>
                    <a:pt x="2124" y="1991"/>
                    <a:pt x="1888" y="1535"/>
                    <a:pt x="1510" y="985"/>
                  </a:cubicBezTo>
                  <a:cubicBezTo>
                    <a:pt x="1117" y="434"/>
                    <a:pt x="749" y="0"/>
                    <a:pt x="369" y="2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416989" y="1835703"/>
              <a:ext cx="444039" cy="732107"/>
            </a:xfrm>
            <a:custGeom>
              <a:avLst/>
              <a:gdLst/>
              <a:ahLst/>
              <a:cxnLst/>
              <a:rect l="l" t="t" r="r" b="b"/>
              <a:pathLst>
                <a:path w="6659" h="10979" extrusionOk="0">
                  <a:moveTo>
                    <a:pt x="5918" y="0"/>
                  </a:moveTo>
                  <a:cubicBezTo>
                    <a:pt x="5631" y="0"/>
                    <a:pt x="5335" y="183"/>
                    <a:pt x="5177" y="496"/>
                  </a:cubicBezTo>
                  <a:lnTo>
                    <a:pt x="120" y="10324"/>
                  </a:lnTo>
                  <a:cubicBezTo>
                    <a:pt x="41" y="10494"/>
                    <a:pt x="0" y="10680"/>
                    <a:pt x="29" y="10850"/>
                  </a:cubicBezTo>
                  <a:cubicBezTo>
                    <a:pt x="143" y="10792"/>
                    <a:pt x="283" y="10762"/>
                    <a:pt x="435" y="10762"/>
                  </a:cubicBezTo>
                  <a:cubicBezTo>
                    <a:pt x="632" y="10762"/>
                    <a:pt x="849" y="10811"/>
                    <a:pt x="1063" y="10916"/>
                  </a:cubicBezTo>
                  <a:cubicBezTo>
                    <a:pt x="1089" y="10941"/>
                    <a:pt x="1129" y="10953"/>
                    <a:pt x="1167" y="10979"/>
                  </a:cubicBezTo>
                  <a:lnTo>
                    <a:pt x="6659" y="301"/>
                  </a:lnTo>
                  <a:lnTo>
                    <a:pt x="6200" y="65"/>
                  </a:lnTo>
                  <a:cubicBezTo>
                    <a:pt x="6111" y="21"/>
                    <a:pt x="6015" y="0"/>
                    <a:pt x="591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494809" y="1855708"/>
              <a:ext cx="405430" cy="755113"/>
            </a:xfrm>
            <a:custGeom>
              <a:avLst/>
              <a:gdLst/>
              <a:ahLst/>
              <a:cxnLst/>
              <a:rect l="l" t="t" r="r" b="b"/>
              <a:pathLst>
                <a:path w="6080" h="11324" extrusionOk="0">
                  <a:moveTo>
                    <a:pt x="5492" y="1"/>
                  </a:moveTo>
                  <a:lnTo>
                    <a:pt x="0" y="10679"/>
                  </a:lnTo>
                  <a:cubicBezTo>
                    <a:pt x="277" y="10851"/>
                    <a:pt x="459" y="11087"/>
                    <a:pt x="525" y="11323"/>
                  </a:cubicBezTo>
                  <a:cubicBezTo>
                    <a:pt x="642" y="11229"/>
                    <a:pt x="749" y="11113"/>
                    <a:pt x="827" y="10968"/>
                  </a:cubicBezTo>
                  <a:lnTo>
                    <a:pt x="5872" y="1139"/>
                  </a:lnTo>
                  <a:cubicBezTo>
                    <a:pt x="6080" y="733"/>
                    <a:pt x="5976" y="249"/>
                    <a:pt x="5624" y="63"/>
                  </a:cubicBezTo>
                  <a:lnTo>
                    <a:pt x="5492"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418856" y="2553284"/>
              <a:ext cx="111026" cy="67283"/>
            </a:xfrm>
            <a:custGeom>
              <a:avLst/>
              <a:gdLst/>
              <a:ahLst/>
              <a:cxnLst/>
              <a:rect l="l" t="t" r="r" b="b"/>
              <a:pathLst>
                <a:path w="1665" h="1009" extrusionOk="0">
                  <a:moveTo>
                    <a:pt x="407" y="1"/>
                  </a:moveTo>
                  <a:cubicBezTo>
                    <a:pt x="255" y="1"/>
                    <a:pt x="115" y="31"/>
                    <a:pt x="1" y="89"/>
                  </a:cubicBezTo>
                  <a:cubicBezTo>
                    <a:pt x="13" y="337"/>
                    <a:pt x="142" y="532"/>
                    <a:pt x="340" y="639"/>
                  </a:cubicBezTo>
                  <a:lnTo>
                    <a:pt x="800" y="875"/>
                  </a:lnTo>
                  <a:lnTo>
                    <a:pt x="944" y="941"/>
                  </a:lnTo>
                  <a:cubicBezTo>
                    <a:pt x="1031" y="987"/>
                    <a:pt x="1127" y="1009"/>
                    <a:pt x="1225" y="1009"/>
                  </a:cubicBezTo>
                  <a:cubicBezTo>
                    <a:pt x="1375" y="1009"/>
                    <a:pt x="1529" y="957"/>
                    <a:pt x="1664" y="862"/>
                  </a:cubicBezTo>
                  <a:cubicBezTo>
                    <a:pt x="1598" y="626"/>
                    <a:pt x="1416" y="390"/>
                    <a:pt x="1139" y="218"/>
                  </a:cubicBezTo>
                  <a:cubicBezTo>
                    <a:pt x="1101" y="192"/>
                    <a:pt x="1061" y="180"/>
                    <a:pt x="1035" y="155"/>
                  </a:cubicBezTo>
                  <a:cubicBezTo>
                    <a:pt x="821" y="50"/>
                    <a:pt x="604" y="1"/>
                    <a:pt x="407"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274553" y="1803295"/>
              <a:ext cx="690497" cy="546997"/>
            </a:xfrm>
            <a:custGeom>
              <a:avLst/>
              <a:gdLst/>
              <a:ahLst/>
              <a:cxnLst/>
              <a:rect l="l" t="t" r="r" b="b"/>
              <a:pathLst>
                <a:path w="10355" h="8203" extrusionOk="0">
                  <a:moveTo>
                    <a:pt x="9516" y="1"/>
                  </a:moveTo>
                  <a:cubicBezTo>
                    <a:pt x="9315" y="1"/>
                    <a:pt x="9101" y="73"/>
                    <a:pt x="8927" y="220"/>
                  </a:cubicBezTo>
                  <a:lnTo>
                    <a:pt x="303" y="7193"/>
                  </a:lnTo>
                  <a:cubicBezTo>
                    <a:pt x="158" y="7325"/>
                    <a:pt x="54" y="7483"/>
                    <a:pt x="1" y="7640"/>
                  </a:cubicBezTo>
                  <a:cubicBezTo>
                    <a:pt x="22" y="7638"/>
                    <a:pt x="44" y="7637"/>
                    <a:pt x="66" y="7637"/>
                  </a:cubicBezTo>
                  <a:cubicBezTo>
                    <a:pt x="352" y="7637"/>
                    <a:pt x="674" y="7808"/>
                    <a:pt x="919" y="8112"/>
                  </a:cubicBezTo>
                  <a:cubicBezTo>
                    <a:pt x="957" y="8137"/>
                    <a:pt x="969" y="8178"/>
                    <a:pt x="998" y="8203"/>
                  </a:cubicBezTo>
                  <a:lnTo>
                    <a:pt x="10355" y="629"/>
                  </a:lnTo>
                  <a:lnTo>
                    <a:pt x="10040" y="220"/>
                  </a:lnTo>
                  <a:cubicBezTo>
                    <a:pt x="9915" y="76"/>
                    <a:pt x="9722" y="1"/>
                    <a:pt x="951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41036" y="1845239"/>
              <a:ext cx="647554" cy="558333"/>
            </a:xfrm>
            <a:custGeom>
              <a:avLst/>
              <a:gdLst/>
              <a:ahLst/>
              <a:cxnLst/>
              <a:rect l="l" t="t" r="r" b="b"/>
              <a:pathLst>
                <a:path w="9711" h="8373" extrusionOk="0">
                  <a:moveTo>
                    <a:pt x="9358" y="0"/>
                  </a:moveTo>
                  <a:lnTo>
                    <a:pt x="1" y="7574"/>
                  </a:lnTo>
                  <a:cubicBezTo>
                    <a:pt x="183" y="7835"/>
                    <a:pt x="262" y="8137"/>
                    <a:pt x="224" y="8373"/>
                  </a:cubicBezTo>
                  <a:cubicBezTo>
                    <a:pt x="366" y="8348"/>
                    <a:pt x="510" y="8282"/>
                    <a:pt x="642" y="8178"/>
                  </a:cubicBezTo>
                  <a:lnTo>
                    <a:pt x="9251" y="1192"/>
                  </a:lnTo>
                  <a:cubicBezTo>
                    <a:pt x="9619" y="903"/>
                    <a:pt x="9710" y="419"/>
                    <a:pt x="9462" y="117"/>
                  </a:cubicBezTo>
                  <a:lnTo>
                    <a:pt x="9358"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269352" y="2312490"/>
              <a:ext cx="89155" cy="92622"/>
            </a:xfrm>
            <a:custGeom>
              <a:avLst/>
              <a:gdLst/>
              <a:ahLst/>
              <a:cxnLst/>
              <a:rect l="l" t="t" r="r" b="b"/>
              <a:pathLst>
                <a:path w="1337" h="1389" extrusionOk="0">
                  <a:moveTo>
                    <a:pt x="144" y="1"/>
                  </a:moveTo>
                  <a:cubicBezTo>
                    <a:pt x="122" y="1"/>
                    <a:pt x="100" y="2"/>
                    <a:pt x="79" y="4"/>
                  </a:cubicBezTo>
                  <a:cubicBezTo>
                    <a:pt x="0" y="227"/>
                    <a:pt x="25" y="476"/>
                    <a:pt x="170" y="646"/>
                  </a:cubicBezTo>
                  <a:lnTo>
                    <a:pt x="497" y="1039"/>
                  </a:lnTo>
                  <a:lnTo>
                    <a:pt x="604" y="1155"/>
                  </a:lnTo>
                  <a:cubicBezTo>
                    <a:pt x="725" y="1307"/>
                    <a:pt x="914" y="1389"/>
                    <a:pt x="1114" y="1389"/>
                  </a:cubicBezTo>
                  <a:cubicBezTo>
                    <a:pt x="1175" y="1389"/>
                    <a:pt x="1238" y="1381"/>
                    <a:pt x="1299" y="1366"/>
                  </a:cubicBezTo>
                  <a:cubicBezTo>
                    <a:pt x="1337" y="1130"/>
                    <a:pt x="1258" y="828"/>
                    <a:pt x="1076" y="567"/>
                  </a:cubicBezTo>
                  <a:cubicBezTo>
                    <a:pt x="1047" y="542"/>
                    <a:pt x="1035" y="501"/>
                    <a:pt x="997" y="476"/>
                  </a:cubicBezTo>
                  <a:cubicBezTo>
                    <a:pt x="752" y="172"/>
                    <a:pt x="430" y="1"/>
                    <a:pt x="144"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900178" y="1640787"/>
              <a:ext cx="145234" cy="100290"/>
            </a:xfrm>
            <a:custGeom>
              <a:avLst/>
              <a:gdLst/>
              <a:ahLst/>
              <a:cxnLst/>
              <a:rect l="l" t="t" r="r" b="b"/>
              <a:pathLst>
                <a:path w="2178" h="1504" extrusionOk="0">
                  <a:moveTo>
                    <a:pt x="1293" y="0"/>
                  </a:moveTo>
                  <a:cubicBezTo>
                    <a:pt x="1152" y="0"/>
                    <a:pt x="1003" y="25"/>
                    <a:pt x="853" y="78"/>
                  </a:cubicBezTo>
                  <a:cubicBezTo>
                    <a:pt x="331" y="261"/>
                    <a:pt x="1" y="707"/>
                    <a:pt x="133" y="1085"/>
                  </a:cubicBezTo>
                  <a:cubicBezTo>
                    <a:pt x="228" y="1348"/>
                    <a:pt x="530" y="1504"/>
                    <a:pt x="886" y="1504"/>
                  </a:cubicBezTo>
                  <a:cubicBezTo>
                    <a:pt x="1027" y="1504"/>
                    <a:pt x="1177" y="1479"/>
                    <a:pt x="1325" y="1428"/>
                  </a:cubicBezTo>
                  <a:cubicBezTo>
                    <a:pt x="1850" y="1258"/>
                    <a:pt x="2177" y="799"/>
                    <a:pt x="2045" y="431"/>
                  </a:cubicBezTo>
                  <a:cubicBezTo>
                    <a:pt x="1944" y="158"/>
                    <a:pt x="1647" y="0"/>
                    <a:pt x="129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180196" y="2067295"/>
              <a:ext cx="144368" cy="105092"/>
            </a:xfrm>
            <a:custGeom>
              <a:avLst/>
              <a:gdLst/>
              <a:ahLst/>
              <a:cxnLst/>
              <a:rect l="l" t="t" r="r" b="b"/>
              <a:pathLst>
                <a:path w="2165" h="1576" extrusionOk="0">
                  <a:moveTo>
                    <a:pt x="1387" y="0"/>
                  </a:moveTo>
                  <a:cubicBezTo>
                    <a:pt x="1176" y="0"/>
                    <a:pt x="940" y="63"/>
                    <a:pt x="721" y="193"/>
                  </a:cubicBezTo>
                  <a:cubicBezTo>
                    <a:pt x="236" y="482"/>
                    <a:pt x="0" y="979"/>
                    <a:pt x="199" y="1309"/>
                  </a:cubicBezTo>
                  <a:cubicBezTo>
                    <a:pt x="304" y="1487"/>
                    <a:pt x="519" y="1576"/>
                    <a:pt x="770" y="1576"/>
                  </a:cubicBezTo>
                  <a:cubicBezTo>
                    <a:pt x="982" y="1576"/>
                    <a:pt x="1220" y="1513"/>
                    <a:pt x="1441" y="1388"/>
                  </a:cubicBezTo>
                  <a:cubicBezTo>
                    <a:pt x="1928" y="1099"/>
                    <a:pt x="2164" y="602"/>
                    <a:pt x="1966" y="272"/>
                  </a:cubicBezTo>
                  <a:cubicBezTo>
                    <a:pt x="1859" y="92"/>
                    <a:pt x="1642" y="0"/>
                    <a:pt x="138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02868" y="2090634"/>
              <a:ext cx="94422" cy="61281"/>
            </a:xfrm>
            <a:custGeom>
              <a:avLst/>
              <a:gdLst/>
              <a:ahLst/>
              <a:cxnLst/>
              <a:rect l="l" t="t" r="r" b="b"/>
              <a:pathLst>
                <a:path w="1416" h="919" extrusionOk="0">
                  <a:moveTo>
                    <a:pt x="0" y="881"/>
                  </a:moveTo>
                  <a:cubicBezTo>
                    <a:pt x="0" y="865"/>
                    <a:pt x="41" y="865"/>
                    <a:pt x="107" y="852"/>
                  </a:cubicBezTo>
                  <a:cubicBezTo>
                    <a:pt x="173" y="852"/>
                    <a:pt x="264" y="827"/>
                    <a:pt x="355" y="786"/>
                  </a:cubicBezTo>
                  <a:cubicBezTo>
                    <a:pt x="447" y="736"/>
                    <a:pt x="538" y="670"/>
                    <a:pt x="604" y="591"/>
                  </a:cubicBezTo>
                  <a:cubicBezTo>
                    <a:pt x="670" y="513"/>
                    <a:pt x="708" y="409"/>
                    <a:pt x="761" y="330"/>
                  </a:cubicBezTo>
                  <a:cubicBezTo>
                    <a:pt x="815" y="236"/>
                    <a:pt x="881" y="145"/>
                    <a:pt x="972" y="79"/>
                  </a:cubicBezTo>
                  <a:cubicBezTo>
                    <a:pt x="1022" y="54"/>
                    <a:pt x="1063" y="28"/>
                    <a:pt x="1117" y="16"/>
                  </a:cubicBezTo>
                  <a:cubicBezTo>
                    <a:pt x="1167" y="0"/>
                    <a:pt x="1208" y="0"/>
                    <a:pt x="1246" y="16"/>
                  </a:cubicBezTo>
                  <a:cubicBezTo>
                    <a:pt x="1324" y="28"/>
                    <a:pt x="1378" y="66"/>
                    <a:pt x="1403" y="107"/>
                  </a:cubicBezTo>
                  <a:cubicBezTo>
                    <a:pt x="1415" y="145"/>
                    <a:pt x="1415" y="173"/>
                    <a:pt x="1403" y="173"/>
                  </a:cubicBezTo>
                  <a:cubicBezTo>
                    <a:pt x="1378" y="186"/>
                    <a:pt x="1337" y="132"/>
                    <a:pt x="1233" y="132"/>
                  </a:cubicBezTo>
                  <a:cubicBezTo>
                    <a:pt x="1180" y="132"/>
                    <a:pt x="1129" y="157"/>
                    <a:pt x="1063" y="198"/>
                  </a:cubicBezTo>
                  <a:cubicBezTo>
                    <a:pt x="1010" y="252"/>
                    <a:pt x="959" y="315"/>
                    <a:pt x="906" y="393"/>
                  </a:cubicBezTo>
                  <a:cubicBezTo>
                    <a:pt x="865" y="472"/>
                    <a:pt x="802" y="579"/>
                    <a:pt x="708" y="683"/>
                  </a:cubicBezTo>
                  <a:cubicBezTo>
                    <a:pt x="617" y="774"/>
                    <a:pt x="500" y="840"/>
                    <a:pt x="393" y="881"/>
                  </a:cubicBezTo>
                  <a:cubicBezTo>
                    <a:pt x="277" y="919"/>
                    <a:pt x="173" y="919"/>
                    <a:pt x="107" y="906"/>
                  </a:cubicBezTo>
                  <a:cubicBezTo>
                    <a:pt x="41" y="906"/>
                    <a:pt x="0" y="881"/>
                    <a:pt x="0" y="88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554157" y="1834369"/>
              <a:ext cx="153170" cy="104558"/>
            </a:xfrm>
            <a:custGeom>
              <a:avLst/>
              <a:gdLst/>
              <a:ahLst/>
              <a:cxnLst/>
              <a:rect l="l" t="t" r="r" b="b"/>
              <a:pathLst>
                <a:path w="2297" h="1568" extrusionOk="0">
                  <a:moveTo>
                    <a:pt x="1497" y="1"/>
                  </a:moveTo>
                  <a:cubicBezTo>
                    <a:pt x="1293" y="1"/>
                    <a:pt x="1063" y="54"/>
                    <a:pt x="840" y="163"/>
                  </a:cubicBezTo>
                  <a:cubicBezTo>
                    <a:pt x="302" y="437"/>
                    <a:pt x="0" y="921"/>
                    <a:pt x="186" y="1264"/>
                  </a:cubicBezTo>
                  <a:cubicBezTo>
                    <a:pt x="285" y="1463"/>
                    <a:pt x="524" y="1568"/>
                    <a:pt x="810" y="1568"/>
                  </a:cubicBezTo>
                  <a:cubicBezTo>
                    <a:pt x="1012" y="1568"/>
                    <a:pt x="1239" y="1515"/>
                    <a:pt x="1457" y="1406"/>
                  </a:cubicBezTo>
                  <a:cubicBezTo>
                    <a:pt x="1994" y="1145"/>
                    <a:pt x="2296" y="648"/>
                    <a:pt x="2123" y="305"/>
                  </a:cubicBezTo>
                  <a:cubicBezTo>
                    <a:pt x="2024" y="106"/>
                    <a:pt x="1786" y="1"/>
                    <a:pt x="149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575096" y="1859042"/>
              <a:ext cx="111226" cy="67416"/>
            </a:xfrm>
            <a:custGeom>
              <a:avLst/>
              <a:gdLst/>
              <a:ahLst/>
              <a:cxnLst/>
              <a:rect l="l" t="t" r="r" b="b"/>
              <a:pathLst>
                <a:path w="1668" h="1011" extrusionOk="0">
                  <a:moveTo>
                    <a:pt x="1652" y="1"/>
                  </a:moveTo>
                  <a:cubicBezTo>
                    <a:pt x="1652" y="1"/>
                    <a:pt x="1668" y="54"/>
                    <a:pt x="1640" y="133"/>
                  </a:cubicBezTo>
                  <a:cubicBezTo>
                    <a:pt x="1614" y="212"/>
                    <a:pt x="1548" y="328"/>
                    <a:pt x="1457" y="422"/>
                  </a:cubicBezTo>
                  <a:cubicBezTo>
                    <a:pt x="1404" y="473"/>
                    <a:pt x="1338" y="514"/>
                    <a:pt x="1275" y="551"/>
                  </a:cubicBezTo>
                  <a:cubicBezTo>
                    <a:pt x="1234" y="564"/>
                    <a:pt x="1196" y="580"/>
                    <a:pt x="1143" y="580"/>
                  </a:cubicBezTo>
                  <a:cubicBezTo>
                    <a:pt x="1089" y="580"/>
                    <a:pt x="1051" y="564"/>
                    <a:pt x="1010" y="551"/>
                  </a:cubicBezTo>
                  <a:cubicBezTo>
                    <a:pt x="973" y="539"/>
                    <a:pt x="944" y="539"/>
                    <a:pt x="919" y="526"/>
                  </a:cubicBezTo>
                  <a:cubicBezTo>
                    <a:pt x="882" y="526"/>
                    <a:pt x="853" y="514"/>
                    <a:pt x="828" y="514"/>
                  </a:cubicBezTo>
                  <a:cubicBezTo>
                    <a:pt x="762" y="514"/>
                    <a:pt x="709" y="514"/>
                    <a:pt x="658" y="526"/>
                  </a:cubicBezTo>
                  <a:cubicBezTo>
                    <a:pt x="435" y="551"/>
                    <a:pt x="278" y="683"/>
                    <a:pt x="186" y="800"/>
                  </a:cubicBezTo>
                  <a:cubicBezTo>
                    <a:pt x="95" y="919"/>
                    <a:pt x="54" y="1010"/>
                    <a:pt x="29" y="998"/>
                  </a:cubicBezTo>
                  <a:cubicBezTo>
                    <a:pt x="17" y="998"/>
                    <a:pt x="1" y="973"/>
                    <a:pt x="1" y="919"/>
                  </a:cubicBezTo>
                  <a:cubicBezTo>
                    <a:pt x="17" y="878"/>
                    <a:pt x="29" y="815"/>
                    <a:pt x="67" y="737"/>
                  </a:cubicBezTo>
                  <a:cubicBezTo>
                    <a:pt x="108" y="658"/>
                    <a:pt x="174" y="564"/>
                    <a:pt x="265" y="501"/>
                  </a:cubicBezTo>
                  <a:cubicBezTo>
                    <a:pt x="356" y="422"/>
                    <a:pt x="488" y="369"/>
                    <a:pt x="617" y="344"/>
                  </a:cubicBezTo>
                  <a:cubicBezTo>
                    <a:pt x="683" y="328"/>
                    <a:pt x="762" y="328"/>
                    <a:pt x="841" y="344"/>
                  </a:cubicBezTo>
                  <a:cubicBezTo>
                    <a:pt x="882" y="344"/>
                    <a:pt x="919" y="356"/>
                    <a:pt x="960" y="369"/>
                  </a:cubicBezTo>
                  <a:cubicBezTo>
                    <a:pt x="998" y="369"/>
                    <a:pt x="1039" y="394"/>
                    <a:pt x="1064" y="407"/>
                  </a:cubicBezTo>
                  <a:cubicBezTo>
                    <a:pt x="1089" y="422"/>
                    <a:pt x="1117" y="422"/>
                    <a:pt x="1143" y="422"/>
                  </a:cubicBezTo>
                  <a:cubicBezTo>
                    <a:pt x="1155" y="435"/>
                    <a:pt x="1180" y="422"/>
                    <a:pt x="1209" y="422"/>
                  </a:cubicBezTo>
                  <a:cubicBezTo>
                    <a:pt x="1275" y="394"/>
                    <a:pt x="1325" y="369"/>
                    <a:pt x="1378" y="328"/>
                  </a:cubicBezTo>
                  <a:cubicBezTo>
                    <a:pt x="1470" y="265"/>
                    <a:pt x="1536" y="186"/>
                    <a:pt x="1573" y="120"/>
                  </a:cubicBezTo>
                  <a:cubicBezTo>
                    <a:pt x="1627" y="42"/>
                    <a:pt x="1640" y="1"/>
                    <a:pt x="1652"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355973" y="1994210"/>
              <a:ext cx="93356" cy="115294"/>
            </a:xfrm>
            <a:custGeom>
              <a:avLst/>
              <a:gdLst/>
              <a:ahLst/>
              <a:cxnLst/>
              <a:rect l="l" t="t" r="r" b="b"/>
              <a:pathLst>
                <a:path w="1400" h="1729" extrusionOk="0">
                  <a:moveTo>
                    <a:pt x="751" y="0"/>
                  </a:moveTo>
                  <a:cubicBezTo>
                    <a:pt x="426" y="0"/>
                    <a:pt x="124" y="328"/>
                    <a:pt x="63" y="779"/>
                  </a:cubicBezTo>
                  <a:cubicBezTo>
                    <a:pt x="0" y="1251"/>
                    <a:pt x="220" y="1682"/>
                    <a:pt x="576" y="1723"/>
                  </a:cubicBezTo>
                  <a:cubicBezTo>
                    <a:pt x="600" y="1727"/>
                    <a:pt x="624" y="1728"/>
                    <a:pt x="648" y="1728"/>
                  </a:cubicBezTo>
                  <a:cubicBezTo>
                    <a:pt x="974" y="1728"/>
                    <a:pt x="1275" y="1400"/>
                    <a:pt x="1337" y="949"/>
                  </a:cubicBezTo>
                  <a:cubicBezTo>
                    <a:pt x="1400" y="477"/>
                    <a:pt x="1180" y="59"/>
                    <a:pt x="824" y="6"/>
                  </a:cubicBezTo>
                  <a:cubicBezTo>
                    <a:pt x="800" y="2"/>
                    <a:pt x="776" y="0"/>
                    <a:pt x="75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386381" y="2003345"/>
              <a:ext cx="33408" cy="97823"/>
            </a:xfrm>
            <a:custGeom>
              <a:avLst/>
              <a:gdLst/>
              <a:ahLst/>
              <a:cxnLst/>
              <a:rect l="l" t="t" r="r" b="b"/>
              <a:pathLst>
                <a:path w="501" h="1467" extrusionOk="0">
                  <a:moveTo>
                    <a:pt x="95" y="1454"/>
                  </a:moveTo>
                  <a:cubicBezTo>
                    <a:pt x="79" y="1441"/>
                    <a:pt x="107" y="1416"/>
                    <a:pt x="145" y="1375"/>
                  </a:cubicBezTo>
                  <a:cubicBezTo>
                    <a:pt x="198" y="1325"/>
                    <a:pt x="252" y="1259"/>
                    <a:pt x="290" y="1180"/>
                  </a:cubicBezTo>
                  <a:cubicBezTo>
                    <a:pt x="330" y="1102"/>
                    <a:pt x="330" y="995"/>
                    <a:pt x="302" y="916"/>
                  </a:cubicBezTo>
                  <a:cubicBezTo>
                    <a:pt x="290" y="878"/>
                    <a:pt x="264" y="853"/>
                    <a:pt x="223" y="812"/>
                  </a:cubicBezTo>
                  <a:cubicBezTo>
                    <a:pt x="186" y="774"/>
                    <a:pt x="145" y="721"/>
                    <a:pt x="120" y="680"/>
                  </a:cubicBezTo>
                  <a:cubicBezTo>
                    <a:pt x="54" y="589"/>
                    <a:pt x="16" y="485"/>
                    <a:pt x="16" y="394"/>
                  </a:cubicBezTo>
                  <a:cubicBezTo>
                    <a:pt x="0" y="340"/>
                    <a:pt x="0" y="303"/>
                    <a:pt x="16" y="249"/>
                  </a:cubicBezTo>
                  <a:cubicBezTo>
                    <a:pt x="16" y="208"/>
                    <a:pt x="28" y="171"/>
                    <a:pt x="54" y="130"/>
                  </a:cubicBezTo>
                  <a:cubicBezTo>
                    <a:pt x="95" y="67"/>
                    <a:pt x="145" y="26"/>
                    <a:pt x="198" y="13"/>
                  </a:cubicBezTo>
                  <a:cubicBezTo>
                    <a:pt x="236" y="1"/>
                    <a:pt x="264" y="26"/>
                    <a:pt x="264" y="38"/>
                  </a:cubicBezTo>
                  <a:cubicBezTo>
                    <a:pt x="264" y="51"/>
                    <a:pt x="252" y="67"/>
                    <a:pt x="223" y="79"/>
                  </a:cubicBezTo>
                  <a:cubicBezTo>
                    <a:pt x="211" y="105"/>
                    <a:pt x="198" y="130"/>
                    <a:pt x="186" y="183"/>
                  </a:cubicBezTo>
                  <a:cubicBezTo>
                    <a:pt x="173" y="237"/>
                    <a:pt x="173" y="287"/>
                    <a:pt x="186" y="366"/>
                  </a:cubicBezTo>
                  <a:cubicBezTo>
                    <a:pt x="198" y="432"/>
                    <a:pt x="223" y="510"/>
                    <a:pt x="264" y="576"/>
                  </a:cubicBezTo>
                  <a:cubicBezTo>
                    <a:pt x="290" y="617"/>
                    <a:pt x="315" y="642"/>
                    <a:pt x="356" y="696"/>
                  </a:cubicBezTo>
                  <a:cubicBezTo>
                    <a:pt x="368" y="708"/>
                    <a:pt x="393" y="734"/>
                    <a:pt x="409" y="759"/>
                  </a:cubicBezTo>
                  <a:cubicBezTo>
                    <a:pt x="434" y="787"/>
                    <a:pt x="447" y="825"/>
                    <a:pt x="459" y="866"/>
                  </a:cubicBezTo>
                  <a:cubicBezTo>
                    <a:pt x="500" y="995"/>
                    <a:pt x="459" y="1139"/>
                    <a:pt x="393" y="1231"/>
                  </a:cubicBezTo>
                  <a:cubicBezTo>
                    <a:pt x="330" y="1325"/>
                    <a:pt x="252" y="1375"/>
                    <a:pt x="186" y="1416"/>
                  </a:cubicBezTo>
                  <a:cubicBezTo>
                    <a:pt x="132" y="1454"/>
                    <a:pt x="95" y="1466"/>
                    <a:pt x="95" y="1454"/>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2276873" y="1669261"/>
              <a:ext cx="119028" cy="127764"/>
            </a:xfrm>
            <a:custGeom>
              <a:avLst/>
              <a:gdLst/>
              <a:ahLst/>
              <a:cxnLst/>
              <a:rect l="l" t="t" r="r" b="b"/>
              <a:pathLst>
                <a:path w="1785" h="1916" extrusionOk="0">
                  <a:moveTo>
                    <a:pt x="1084" y="0"/>
                  </a:moveTo>
                  <a:cubicBezTo>
                    <a:pt x="768" y="0"/>
                    <a:pt x="415" y="256"/>
                    <a:pt x="224" y="658"/>
                  </a:cubicBezTo>
                  <a:cubicBezTo>
                    <a:pt x="1" y="1158"/>
                    <a:pt x="108" y="1696"/>
                    <a:pt x="473" y="1866"/>
                  </a:cubicBezTo>
                  <a:cubicBezTo>
                    <a:pt x="546" y="1899"/>
                    <a:pt x="624" y="1916"/>
                    <a:pt x="704" y="1916"/>
                  </a:cubicBezTo>
                  <a:cubicBezTo>
                    <a:pt x="1024" y="1916"/>
                    <a:pt x="1370" y="1657"/>
                    <a:pt x="1548" y="1249"/>
                  </a:cubicBezTo>
                  <a:cubicBezTo>
                    <a:pt x="1784" y="752"/>
                    <a:pt x="1665" y="214"/>
                    <a:pt x="1300" y="44"/>
                  </a:cubicBezTo>
                  <a:cubicBezTo>
                    <a:pt x="1232" y="14"/>
                    <a:pt x="1159" y="0"/>
                    <a:pt x="108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376912" y="1868245"/>
              <a:ext cx="164306" cy="127297"/>
            </a:xfrm>
            <a:custGeom>
              <a:avLst/>
              <a:gdLst/>
              <a:ahLst/>
              <a:cxnLst/>
              <a:rect l="l" t="t" r="r" b="b"/>
              <a:pathLst>
                <a:path w="2464" h="1909" extrusionOk="0">
                  <a:moveTo>
                    <a:pt x="837" y="1"/>
                  </a:moveTo>
                  <a:cubicBezTo>
                    <a:pt x="611" y="1"/>
                    <a:pt x="413" y="76"/>
                    <a:pt x="287" y="231"/>
                  </a:cubicBezTo>
                  <a:cubicBezTo>
                    <a:pt x="1" y="583"/>
                    <a:pt x="365" y="951"/>
                    <a:pt x="891" y="1369"/>
                  </a:cubicBezTo>
                  <a:cubicBezTo>
                    <a:pt x="1259" y="1665"/>
                    <a:pt x="1602" y="1908"/>
                    <a:pt x="1872" y="1908"/>
                  </a:cubicBezTo>
                  <a:cubicBezTo>
                    <a:pt x="1987" y="1908"/>
                    <a:pt x="2089" y="1865"/>
                    <a:pt x="2174" y="1763"/>
                  </a:cubicBezTo>
                  <a:cubicBezTo>
                    <a:pt x="2463" y="1410"/>
                    <a:pt x="2281" y="781"/>
                    <a:pt x="1756" y="363"/>
                  </a:cubicBezTo>
                  <a:cubicBezTo>
                    <a:pt x="1467" y="125"/>
                    <a:pt x="1129" y="1"/>
                    <a:pt x="83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1402118" y="1899319"/>
              <a:ext cx="102358" cy="88354"/>
            </a:xfrm>
            <a:custGeom>
              <a:avLst/>
              <a:gdLst/>
              <a:ahLst/>
              <a:cxnLst/>
              <a:rect l="l" t="t" r="r" b="b"/>
              <a:pathLst>
                <a:path w="1535" h="1325" extrusionOk="0">
                  <a:moveTo>
                    <a:pt x="1522" y="1325"/>
                  </a:moveTo>
                  <a:cubicBezTo>
                    <a:pt x="1510" y="1325"/>
                    <a:pt x="1494" y="1284"/>
                    <a:pt x="1456" y="1218"/>
                  </a:cubicBezTo>
                  <a:cubicBezTo>
                    <a:pt x="1415" y="1155"/>
                    <a:pt x="1352" y="1089"/>
                    <a:pt x="1258" y="1010"/>
                  </a:cubicBezTo>
                  <a:cubicBezTo>
                    <a:pt x="1088" y="853"/>
                    <a:pt x="852" y="667"/>
                    <a:pt x="683" y="539"/>
                  </a:cubicBezTo>
                  <a:cubicBezTo>
                    <a:pt x="315" y="274"/>
                    <a:pt x="0" y="79"/>
                    <a:pt x="28" y="26"/>
                  </a:cubicBezTo>
                  <a:cubicBezTo>
                    <a:pt x="41" y="1"/>
                    <a:pt x="132" y="26"/>
                    <a:pt x="264" y="79"/>
                  </a:cubicBezTo>
                  <a:cubicBezTo>
                    <a:pt x="409" y="145"/>
                    <a:pt x="591" y="249"/>
                    <a:pt x="786" y="394"/>
                  </a:cubicBezTo>
                  <a:cubicBezTo>
                    <a:pt x="972" y="526"/>
                    <a:pt x="1195" y="734"/>
                    <a:pt x="1337" y="932"/>
                  </a:cubicBezTo>
                  <a:cubicBezTo>
                    <a:pt x="1415" y="1023"/>
                    <a:pt x="1481" y="1114"/>
                    <a:pt x="1510" y="1193"/>
                  </a:cubicBezTo>
                  <a:cubicBezTo>
                    <a:pt x="1535" y="1271"/>
                    <a:pt x="1535" y="1325"/>
                    <a:pt x="1522" y="132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1553290" y="2621835"/>
              <a:ext cx="155704" cy="109759"/>
            </a:xfrm>
            <a:custGeom>
              <a:avLst/>
              <a:gdLst/>
              <a:ahLst/>
              <a:cxnLst/>
              <a:rect l="l" t="t" r="r" b="b"/>
              <a:pathLst>
                <a:path w="2335" h="1646" extrusionOk="0">
                  <a:moveTo>
                    <a:pt x="1359" y="0"/>
                  </a:moveTo>
                  <a:cubicBezTo>
                    <a:pt x="1221" y="0"/>
                    <a:pt x="1076" y="23"/>
                    <a:pt x="932" y="70"/>
                  </a:cubicBezTo>
                  <a:cubicBezTo>
                    <a:pt x="356" y="240"/>
                    <a:pt x="1" y="724"/>
                    <a:pt x="133" y="1143"/>
                  </a:cubicBezTo>
                  <a:cubicBezTo>
                    <a:pt x="231" y="1457"/>
                    <a:pt x="576" y="1645"/>
                    <a:pt x="984" y="1645"/>
                  </a:cubicBezTo>
                  <a:cubicBezTo>
                    <a:pt x="1123" y="1645"/>
                    <a:pt x="1270" y="1623"/>
                    <a:pt x="1416" y="1577"/>
                  </a:cubicBezTo>
                  <a:cubicBezTo>
                    <a:pt x="1979" y="1407"/>
                    <a:pt x="2335" y="919"/>
                    <a:pt x="2202" y="501"/>
                  </a:cubicBezTo>
                  <a:cubicBezTo>
                    <a:pt x="2106" y="190"/>
                    <a:pt x="1761" y="0"/>
                    <a:pt x="135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579497" y="2649975"/>
              <a:ext cx="110226" cy="50812"/>
            </a:xfrm>
            <a:custGeom>
              <a:avLst/>
              <a:gdLst/>
              <a:ahLst/>
              <a:cxnLst/>
              <a:rect l="l" t="t" r="r" b="b"/>
              <a:pathLst>
                <a:path w="1653" h="762" extrusionOk="0">
                  <a:moveTo>
                    <a:pt x="1640" y="120"/>
                  </a:moveTo>
                  <a:cubicBezTo>
                    <a:pt x="1640" y="133"/>
                    <a:pt x="1602" y="120"/>
                    <a:pt x="1523" y="120"/>
                  </a:cubicBezTo>
                  <a:cubicBezTo>
                    <a:pt x="1457" y="104"/>
                    <a:pt x="1366" y="104"/>
                    <a:pt x="1259" y="133"/>
                  </a:cubicBezTo>
                  <a:cubicBezTo>
                    <a:pt x="1155" y="145"/>
                    <a:pt x="1051" y="199"/>
                    <a:pt x="957" y="261"/>
                  </a:cubicBezTo>
                  <a:cubicBezTo>
                    <a:pt x="878" y="340"/>
                    <a:pt x="800" y="434"/>
                    <a:pt x="737" y="513"/>
                  </a:cubicBezTo>
                  <a:cubicBezTo>
                    <a:pt x="658" y="604"/>
                    <a:pt x="564" y="683"/>
                    <a:pt x="460" y="721"/>
                  </a:cubicBezTo>
                  <a:cubicBezTo>
                    <a:pt x="407" y="749"/>
                    <a:pt x="356" y="762"/>
                    <a:pt x="290" y="762"/>
                  </a:cubicBezTo>
                  <a:cubicBezTo>
                    <a:pt x="237" y="749"/>
                    <a:pt x="199" y="733"/>
                    <a:pt x="158" y="721"/>
                  </a:cubicBezTo>
                  <a:cubicBezTo>
                    <a:pt x="80" y="683"/>
                    <a:pt x="29" y="617"/>
                    <a:pt x="13" y="576"/>
                  </a:cubicBezTo>
                  <a:cubicBezTo>
                    <a:pt x="1" y="526"/>
                    <a:pt x="13" y="497"/>
                    <a:pt x="29" y="497"/>
                  </a:cubicBezTo>
                  <a:cubicBezTo>
                    <a:pt x="54" y="497"/>
                    <a:pt x="80" y="563"/>
                    <a:pt x="199" y="592"/>
                  </a:cubicBezTo>
                  <a:cubicBezTo>
                    <a:pt x="249" y="604"/>
                    <a:pt x="315" y="604"/>
                    <a:pt x="381" y="563"/>
                  </a:cubicBezTo>
                  <a:cubicBezTo>
                    <a:pt x="448" y="538"/>
                    <a:pt x="526" y="472"/>
                    <a:pt x="592" y="394"/>
                  </a:cubicBezTo>
                  <a:cubicBezTo>
                    <a:pt x="658" y="328"/>
                    <a:pt x="737" y="224"/>
                    <a:pt x="853" y="145"/>
                  </a:cubicBezTo>
                  <a:cubicBezTo>
                    <a:pt x="973" y="54"/>
                    <a:pt x="1114" y="13"/>
                    <a:pt x="1234" y="13"/>
                  </a:cubicBezTo>
                  <a:cubicBezTo>
                    <a:pt x="1366" y="0"/>
                    <a:pt x="1470" y="26"/>
                    <a:pt x="1536" y="54"/>
                  </a:cubicBezTo>
                  <a:cubicBezTo>
                    <a:pt x="1614" y="92"/>
                    <a:pt x="1652" y="120"/>
                    <a:pt x="1640" y="12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410054" y="2728462"/>
              <a:ext cx="112693" cy="143634"/>
            </a:xfrm>
            <a:custGeom>
              <a:avLst/>
              <a:gdLst/>
              <a:ahLst/>
              <a:cxnLst/>
              <a:rect l="l" t="t" r="r" b="b"/>
              <a:pathLst>
                <a:path w="1690" h="2154" extrusionOk="0">
                  <a:moveTo>
                    <a:pt x="891" y="1"/>
                  </a:moveTo>
                  <a:cubicBezTo>
                    <a:pt x="467" y="1"/>
                    <a:pt x="102" y="433"/>
                    <a:pt x="54" y="1012"/>
                  </a:cubicBezTo>
                  <a:cubicBezTo>
                    <a:pt x="1" y="1601"/>
                    <a:pt x="315" y="2113"/>
                    <a:pt x="762" y="2151"/>
                  </a:cubicBezTo>
                  <a:cubicBezTo>
                    <a:pt x="780" y="2153"/>
                    <a:pt x="797" y="2154"/>
                    <a:pt x="815" y="2154"/>
                  </a:cubicBezTo>
                  <a:cubicBezTo>
                    <a:pt x="1226" y="2154"/>
                    <a:pt x="1601" y="1708"/>
                    <a:pt x="1652" y="1145"/>
                  </a:cubicBezTo>
                  <a:cubicBezTo>
                    <a:pt x="1690" y="553"/>
                    <a:pt x="1375" y="44"/>
                    <a:pt x="944" y="3"/>
                  </a:cubicBezTo>
                  <a:cubicBezTo>
                    <a:pt x="926" y="1"/>
                    <a:pt x="909" y="1"/>
                    <a:pt x="89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450331" y="2739932"/>
              <a:ext cx="28807" cy="112093"/>
            </a:xfrm>
            <a:custGeom>
              <a:avLst/>
              <a:gdLst/>
              <a:ahLst/>
              <a:cxnLst/>
              <a:rect l="l" t="t" r="r" b="b"/>
              <a:pathLst>
                <a:path w="432" h="1681" extrusionOk="0">
                  <a:moveTo>
                    <a:pt x="315" y="1"/>
                  </a:moveTo>
                  <a:cubicBezTo>
                    <a:pt x="328" y="13"/>
                    <a:pt x="299" y="54"/>
                    <a:pt x="261" y="108"/>
                  </a:cubicBezTo>
                  <a:cubicBezTo>
                    <a:pt x="221" y="171"/>
                    <a:pt x="195" y="249"/>
                    <a:pt x="170" y="356"/>
                  </a:cubicBezTo>
                  <a:cubicBezTo>
                    <a:pt x="158" y="460"/>
                    <a:pt x="158" y="579"/>
                    <a:pt x="195" y="683"/>
                  </a:cubicBezTo>
                  <a:cubicBezTo>
                    <a:pt x="221" y="787"/>
                    <a:pt x="287" y="894"/>
                    <a:pt x="340" y="998"/>
                  </a:cubicBezTo>
                  <a:cubicBezTo>
                    <a:pt x="394" y="1089"/>
                    <a:pt x="431" y="1208"/>
                    <a:pt x="431" y="1325"/>
                  </a:cubicBezTo>
                  <a:cubicBezTo>
                    <a:pt x="431" y="1378"/>
                    <a:pt x="419" y="1429"/>
                    <a:pt x="394" y="1482"/>
                  </a:cubicBezTo>
                  <a:cubicBezTo>
                    <a:pt x="365" y="1536"/>
                    <a:pt x="340" y="1573"/>
                    <a:pt x="315" y="1602"/>
                  </a:cubicBezTo>
                  <a:cubicBezTo>
                    <a:pt x="249" y="1652"/>
                    <a:pt x="170" y="1680"/>
                    <a:pt x="117" y="1665"/>
                  </a:cubicBezTo>
                  <a:cubicBezTo>
                    <a:pt x="79" y="1665"/>
                    <a:pt x="51" y="1639"/>
                    <a:pt x="51" y="1627"/>
                  </a:cubicBezTo>
                  <a:cubicBezTo>
                    <a:pt x="63" y="1602"/>
                    <a:pt x="142" y="1602"/>
                    <a:pt x="208" y="1507"/>
                  </a:cubicBezTo>
                  <a:cubicBezTo>
                    <a:pt x="236" y="1470"/>
                    <a:pt x="261" y="1403"/>
                    <a:pt x="249" y="1325"/>
                  </a:cubicBezTo>
                  <a:cubicBezTo>
                    <a:pt x="249" y="1246"/>
                    <a:pt x="221" y="1168"/>
                    <a:pt x="170" y="1076"/>
                  </a:cubicBezTo>
                  <a:cubicBezTo>
                    <a:pt x="129" y="985"/>
                    <a:pt x="63" y="866"/>
                    <a:pt x="38" y="721"/>
                  </a:cubicBezTo>
                  <a:cubicBezTo>
                    <a:pt x="0" y="592"/>
                    <a:pt x="13" y="447"/>
                    <a:pt x="51" y="328"/>
                  </a:cubicBezTo>
                  <a:cubicBezTo>
                    <a:pt x="92" y="211"/>
                    <a:pt x="158" y="120"/>
                    <a:pt x="208" y="67"/>
                  </a:cubicBezTo>
                  <a:cubicBezTo>
                    <a:pt x="274" y="13"/>
                    <a:pt x="315" y="1"/>
                    <a:pt x="31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037612" y="1746614"/>
              <a:ext cx="172041" cy="100357"/>
            </a:xfrm>
            <a:custGeom>
              <a:avLst/>
              <a:gdLst/>
              <a:ahLst/>
              <a:cxnLst/>
              <a:rect l="l" t="t" r="r" b="b"/>
              <a:pathLst>
                <a:path w="2580" h="1505" extrusionOk="0">
                  <a:moveTo>
                    <a:pt x="1960" y="0"/>
                  </a:moveTo>
                  <a:cubicBezTo>
                    <a:pt x="1744" y="0"/>
                    <a:pt x="1476" y="63"/>
                    <a:pt x="1180" y="143"/>
                  </a:cubicBezTo>
                  <a:cubicBezTo>
                    <a:pt x="535" y="325"/>
                    <a:pt x="0" y="536"/>
                    <a:pt x="129" y="979"/>
                  </a:cubicBezTo>
                  <a:cubicBezTo>
                    <a:pt x="219" y="1306"/>
                    <a:pt x="598" y="1505"/>
                    <a:pt x="1054" y="1505"/>
                  </a:cubicBezTo>
                  <a:cubicBezTo>
                    <a:pt x="1203" y="1505"/>
                    <a:pt x="1361" y="1483"/>
                    <a:pt x="1519" y="1438"/>
                  </a:cubicBezTo>
                  <a:cubicBezTo>
                    <a:pt x="2161" y="1256"/>
                    <a:pt x="2579" y="756"/>
                    <a:pt x="2463" y="325"/>
                  </a:cubicBezTo>
                  <a:cubicBezTo>
                    <a:pt x="2392" y="85"/>
                    <a:pt x="2211" y="0"/>
                    <a:pt x="196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055017" y="1760284"/>
              <a:ext cx="128364" cy="41143"/>
            </a:xfrm>
            <a:custGeom>
              <a:avLst/>
              <a:gdLst/>
              <a:ahLst/>
              <a:cxnLst/>
              <a:rect l="l" t="t" r="r" b="b"/>
              <a:pathLst>
                <a:path w="1925" h="617" extrusionOk="0">
                  <a:moveTo>
                    <a:pt x="0" y="526"/>
                  </a:moveTo>
                  <a:cubicBezTo>
                    <a:pt x="0" y="513"/>
                    <a:pt x="54" y="526"/>
                    <a:pt x="116" y="526"/>
                  </a:cubicBezTo>
                  <a:cubicBezTo>
                    <a:pt x="195" y="526"/>
                    <a:pt x="289" y="513"/>
                    <a:pt x="406" y="488"/>
                  </a:cubicBezTo>
                  <a:cubicBezTo>
                    <a:pt x="642" y="447"/>
                    <a:pt x="919" y="368"/>
                    <a:pt x="1126" y="290"/>
                  </a:cubicBezTo>
                  <a:cubicBezTo>
                    <a:pt x="1560" y="145"/>
                    <a:pt x="1887" y="0"/>
                    <a:pt x="1912" y="54"/>
                  </a:cubicBezTo>
                  <a:cubicBezTo>
                    <a:pt x="1925" y="79"/>
                    <a:pt x="1862" y="133"/>
                    <a:pt x="1730" y="211"/>
                  </a:cubicBezTo>
                  <a:cubicBezTo>
                    <a:pt x="1610" y="290"/>
                    <a:pt x="1415" y="381"/>
                    <a:pt x="1192" y="460"/>
                  </a:cubicBezTo>
                  <a:cubicBezTo>
                    <a:pt x="969" y="538"/>
                    <a:pt x="667" y="592"/>
                    <a:pt x="431" y="604"/>
                  </a:cubicBezTo>
                  <a:cubicBezTo>
                    <a:pt x="302" y="617"/>
                    <a:pt x="195" y="604"/>
                    <a:pt x="116" y="592"/>
                  </a:cubicBezTo>
                  <a:cubicBezTo>
                    <a:pt x="38" y="567"/>
                    <a:pt x="0" y="526"/>
                    <a:pt x="0" y="52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632777" y="2868431"/>
              <a:ext cx="142701" cy="144434"/>
            </a:xfrm>
            <a:custGeom>
              <a:avLst/>
              <a:gdLst/>
              <a:ahLst/>
              <a:cxnLst/>
              <a:rect l="l" t="t" r="r" b="b"/>
              <a:pathLst>
                <a:path w="2140" h="2166" extrusionOk="0">
                  <a:moveTo>
                    <a:pt x="616" y="1"/>
                  </a:moveTo>
                  <a:cubicBezTo>
                    <a:pt x="538" y="1"/>
                    <a:pt x="460" y="26"/>
                    <a:pt x="381" y="80"/>
                  </a:cubicBezTo>
                  <a:cubicBezTo>
                    <a:pt x="1" y="329"/>
                    <a:pt x="17" y="983"/>
                    <a:pt x="394" y="1533"/>
                  </a:cubicBezTo>
                  <a:cubicBezTo>
                    <a:pt x="669" y="1932"/>
                    <a:pt x="1068" y="2165"/>
                    <a:pt x="1407" y="2165"/>
                  </a:cubicBezTo>
                  <a:cubicBezTo>
                    <a:pt x="1536" y="2165"/>
                    <a:pt x="1657" y="2131"/>
                    <a:pt x="1759" y="2059"/>
                  </a:cubicBezTo>
                  <a:cubicBezTo>
                    <a:pt x="2140" y="1810"/>
                    <a:pt x="1888" y="1351"/>
                    <a:pt x="1510" y="801"/>
                  </a:cubicBezTo>
                  <a:cubicBezTo>
                    <a:pt x="1209" y="364"/>
                    <a:pt x="915" y="1"/>
                    <a:pt x="61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674721" y="2877100"/>
              <a:ext cx="76218" cy="111226"/>
            </a:xfrm>
            <a:custGeom>
              <a:avLst/>
              <a:gdLst/>
              <a:ahLst/>
              <a:cxnLst/>
              <a:rect l="l" t="t" r="r" b="b"/>
              <a:pathLst>
                <a:path w="1143" h="1668" extrusionOk="0">
                  <a:moveTo>
                    <a:pt x="29" y="1"/>
                  </a:moveTo>
                  <a:cubicBezTo>
                    <a:pt x="42" y="1"/>
                    <a:pt x="42" y="42"/>
                    <a:pt x="67" y="120"/>
                  </a:cubicBezTo>
                  <a:cubicBezTo>
                    <a:pt x="95" y="186"/>
                    <a:pt x="133" y="277"/>
                    <a:pt x="199" y="369"/>
                  </a:cubicBezTo>
                  <a:cubicBezTo>
                    <a:pt x="315" y="579"/>
                    <a:pt x="488" y="815"/>
                    <a:pt x="617" y="985"/>
                  </a:cubicBezTo>
                  <a:cubicBezTo>
                    <a:pt x="907" y="1337"/>
                    <a:pt x="1143" y="1602"/>
                    <a:pt x="1102" y="1652"/>
                  </a:cubicBezTo>
                  <a:cubicBezTo>
                    <a:pt x="1089" y="1668"/>
                    <a:pt x="998" y="1627"/>
                    <a:pt x="894" y="1536"/>
                  </a:cubicBezTo>
                  <a:cubicBezTo>
                    <a:pt x="775" y="1432"/>
                    <a:pt x="617" y="1287"/>
                    <a:pt x="473" y="1089"/>
                  </a:cubicBezTo>
                  <a:cubicBezTo>
                    <a:pt x="331" y="919"/>
                    <a:pt x="186" y="645"/>
                    <a:pt x="95" y="422"/>
                  </a:cubicBezTo>
                  <a:cubicBezTo>
                    <a:pt x="42" y="315"/>
                    <a:pt x="17" y="199"/>
                    <a:pt x="17" y="120"/>
                  </a:cubicBezTo>
                  <a:cubicBezTo>
                    <a:pt x="1" y="42"/>
                    <a:pt x="29" y="1"/>
                    <a:pt x="29"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5" name="Google Shape;95;p6"/>
          <p:cNvGrpSpPr/>
          <p:nvPr/>
        </p:nvGrpSpPr>
        <p:grpSpPr>
          <a:xfrm>
            <a:off x="7519053" y="-177863"/>
            <a:ext cx="2172809" cy="1995569"/>
            <a:chOff x="3070431" y="1341472"/>
            <a:chExt cx="1136882" cy="1044145"/>
          </a:xfrm>
        </p:grpSpPr>
        <p:grpSp>
          <p:nvGrpSpPr>
            <p:cNvPr id="96" name="Google Shape;96;p6"/>
            <p:cNvGrpSpPr/>
            <p:nvPr/>
          </p:nvGrpSpPr>
          <p:grpSpPr>
            <a:xfrm>
              <a:off x="3659448" y="2055671"/>
              <a:ext cx="547865" cy="329946"/>
              <a:chOff x="3659448" y="2055671"/>
              <a:chExt cx="547865" cy="329946"/>
            </a:xfrm>
          </p:grpSpPr>
          <p:sp>
            <p:nvSpPr>
              <p:cNvPr id="97" name="Google Shape;97;p6"/>
              <p:cNvSpPr/>
              <p:nvPr/>
            </p:nvSpPr>
            <p:spPr>
              <a:xfrm>
                <a:off x="3758206" y="2055671"/>
                <a:ext cx="449107" cy="327678"/>
              </a:xfrm>
              <a:custGeom>
                <a:avLst/>
                <a:gdLst/>
                <a:ahLst/>
                <a:cxnLst/>
                <a:rect l="l" t="t" r="r" b="b"/>
                <a:pathLst>
                  <a:path w="6735" h="4914" extrusionOk="0">
                    <a:moveTo>
                      <a:pt x="4611" y="957"/>
                    </a:moveTo>
                    <a:cubicBezTo>
                      <a:pt x="2922" y="1"/>
                      <a:pt x="261" y="315"/>
                      <a:pt x="13" y="353"/>
                    </a:cubicBezTo>
                    <a:lnTo>
                      <a:pt x="0" y="353"/>
                    </a:lnTo>
                    <a:cubicBezTo>
                      <a:pt x="0" y="353"/>
                      <a:pt x="1114" y="3001"/>
                      <a:pt x="2881" y="3998"/>
                    </a:cubicBezTo>
                    <a:cubicBezTo>
                      <a:pt x="4482" y="4913"/>
                      <a:pt x="6357" y="4155"/>
                      <a:pt x="6684" y="4011"/>
                    </a:cubicBezTo>
                    <a:cubicBezTo>
                      <a:pt x="6722" y="3998"/>
                      <a:pt x="6734" y="3982"/>
                      <a:pt x="6734" y="3982"/>
                    </a:cubicBezTo>
                    <a:cubicBezTo>
                      <a:pt x="6734" y="3982"/>
                      <a:pt x="6382" y="1966"/>
                      <a:pt x="4611" y="95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659448" y="2107751"/>
                <a:ext cx="449307" cy="277866"/>
              </a:xfrm>
              <a:custGeom>
                <a:avLst/>
                <a:gdLst/>
                <a:ahLst/>
                <a:cxnLst/>
                <a:rect l="l" t="t" r="r" b="b"/>
                <a:pathLst>
                  <a:path w="6738" h="4167" extrusionOk="0">
                    <a:moveTo>
                      <a:pt x="1311" y="0"/>
                    </a:moveTo>
                    <a:cubicBezTo>
                      <a:pt x="626" y="0"/>
                      <a:pt x="115" y="60"/>
                      <a:pt x="13" y="72"/>
                    </a:cubicBezTo>
                    <a:lnTo>
                      <a:pt x="0" y="72"/>
                    </a:lnTo>
                    <a:cubicBezTo>
                      <a:pt x="0" y="72"/>
                      <a:pt x="1113" y="2717"/>
                      <a:pt x="2884" y="3727"/>
                    </a:cubicBezTo>
                    <a:cubicBezTo>
                      <a:pt x="3465" y="4056"/>
                      <a:pt x="4080" y="4167"/>
                      <a:pt x="4645" y="4167"/>
                    </a:cubicBezTo>
                    <a:cubicBezTo>
                      <a:pt x="5634" y="4167"/>
                      <a:pt x="6467" y="3827"/>
                      <a:pt x="6684" y="3727"/>
                    </a:cubicBezTo>
                    <a:cubicBezTo>
                      <a:pt x="6721" y="3714"/>
                      <a:pt x="6737" y="3702"/>
                      <a:pt x="6737" y="3702"/>
                    </a:cubicBezTo>
                    <a:cubicBezTo>
                      <a:pt x="6737" y="3702"/>
                      <a:pt x="6369" y="1682"/>
                      <a:pt x="4614" y="685"/>
                    </a:cubicBezTo>
                    <a:cubicBezTo>
                      <a:pt x="3619" y="123"/>
                      <a:pt x="2288" y="0"/>
                      <a:pt x="1311"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660248" y="2107751"/>
                <a:ext cx="448506" cy="248526"/>
              </a:xfrm>
              <a:custGeom>
                <a:avLst/>
                <a:gdLst/>
                <a:ahLst/>
                <a:cxnLst/>
                <a:rect l="l" t="t" r="r" b="b"/>
                <a:pathLst>
                  <a:path w="6726" h="3727" extrusionOk="0">
                    <a:moveTo>
                      <a:pt x="1299" y="0"/>
                    </a:moveTo>
                    <a:cubicBezTo>
                      <a:pt x="614" y="0"/>
                      <a:pt x="103" y="60"/>
                      <a:pt x="1" y="72"/>
                    </a:cubicBezTo>
                    <a:lnTo>
                      <a:pt x="6672" y="3727"/>
                    </a:lnTo>
                    <a:cubicBezTo>
                      <a:pt x="6709" y="3714"/>
                      <a:pt x="6725" y="3702"/>
                      <a:pt x="6725" y="3702"/>
                    </a:cubicBezTo>
                    <a:cubicBezTo>
                      <a:pt x="6725" y="3702"/>
                      <a:pt x="6357" y="1682"/>
                      <a:pt x="4602" y="685"/>
                    </a:cubicBezTo>
                    <a:cubicBezTo>
                      <a:pt x="3607" y="123"/>
                      <a:pt x="2276" y="0"/>
                      <a:pt x="1299"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6"/>
            <p:cNvGrpSpPr/>
            <p:nvPr/>
          </p:nvGrpSpPr>
          <p:grpSpPr>
            <a:xfrm>
              <a:off x="3070431" y="1341472"/>
              <a:ext cx="1032118" cy="637025"/>
              <a:chOff x="3070431" y="1341472"/>
              <a:chExt cx="1032118" cy="637025"/>
            </a:xfrm>
          </p:grpSpPr>
          <p:sp>
            <p:nvSpPr>
              <p:cNvPr id="101" name="Google Shape;101;p6"/>
              <p:cNvSpPr/>
              <p:nvPr/>
            </p:nvSpPr>
            <p:spPr>
              <a:xfrm>
                <a:off x="3489870" y="1341472"/>
                <a:ext cx="612679" cy="611879"/>
              </a:xfrm>
              <a:custGeom>
                <a:avLst/>
                <a:gdLst/>
                <a:ahLst/>
                <a:cxnLst/>
                <a:rect l="l" t="t" r="r" b="b"/>
                <a:pathLst>
                  <a:path w="9188" h="9176" extrusionOk="0">
                    <a:moveTo>
                      <a:pt x="6920" y="9005"/>
                    </a:moveTo>
                    <a:cubicBezTo>
                      <a:pt x="7364" y="8848"/>
                      <a:pt x="7521" y="8219"/>
                      <a:pt x="7301" y="7615"/>
                    </a:cubicBezTo>
                    <a:cubicBezTo>
                      <a:pt x="7077" y="7052"/>
                      <a:pt x="6606" y="6709"/>
                      <a:pt x="6184" y="6788"/>
                    </a:cubicBezTo>
                    <a:cubicBezTo>
                      <a:pt x="6357" y="6568"/>
                      <a:pt x="6448" y="6200"/>
                      <a:pt x="6540" y="5766"/>
                    </a:cubicBezTo>
                    <a:cubicBezTo>
                      <a:pt x="6697" y="5008"/>
                      <a:pt x="6763" y="4351"/>
                      <a:pt x="6250" y="4234"/>
                    </a:cubicBezTo>
                    <a:cubicBezTo>
                      <a:pt x="6027" y="4193"/>
                      <a:pt x="5791" y="4259"/>
                      <a:pt x="5596" y="4417"/>
                    </a:cubicBezTo>
                    <a:cubicBezTo>
                      <a:pt x="5766" y="3973"/>
                      <a:pt x="5700" y="3526"/>
                      <a:pt x="5385" y="3316"/>
                    </a:cubicBezTo>
                    <a:cubicBezTo>
                      <a:pt x="5319" y="3265"/>
                      <a:pt x="5228" y="3237"/>
                      <a:pt x="5137" y="3225"/>
                    </a:cubicBezTo>
                    <a:cubicBezTo>
                      <a:pt x="5215" y="3108"/>
                      <a:pt x="5256" y="2976"/>
                      <a:pt x="5241" y="2831"/>
                    </a:cubicBezTo>
                    <a:cubicBezTo>
                      <a:pt x="5241" y="2753"/>
                      <a:pt x="5215" y="2687"/>
                      <a:pt x="5190" y="2621"/>
                    </a:cubicBezTo>
                    <a:cubicBezTo>
                      <a:pt x="5451" y="3080"/>
                      <a:pt x="5911" y="3328"/>
                      <a:pt x="6291" y="3199"/>
                    </a:cubicBezTo>
                    <a:cubicBezTo>
                      <a:pt x="6370" y="3159"/>
                      <a:pt x="6436" y="3121"/>
                      <a:pt x="6499" y="3055"/>
                    </a:cubicBezTo>
                    <a:cubicBezTo>
                      <a:pt x="6514" y="3080"/>
                      <a:pt x="6540" y="3092"/>
                      <a:pt x="6565" y="3121"/>
                    </a:cubicBezTo>
                    <a:cubicBezTo>
                      <a:pt x="6697" y="3212"/>
                      <a:pt x="6867" y="3265"/>
                      <a:pt x="7037" y="3265"/>
                    </a:cubicBezTo>
                    <a:cubicBezTo>
                      <a:pt x="7049" y="3382"/>
                      <a:pt x="7090" y="3514"/>
                      <a:pt x="7128" y="3643"/>
                    </a:cubicBezTo>
                    <a:cubicBezTo>
                      <a:pt x="7260" y="3986"/>
                      <a:pt x="7483" y="4234"/>
                      <a:pt x="7732" y="4379"/>
                    </a:cubicBezTo>
                    <a:cubicBezTo>
                      <a:pt x="7339" y="4351"/>
                      <a:pt x="6986" y="4508"/>
                      <a:pt x="6854" y="4810"/>
                    </a:cubicBezTo>
                    <a:cubicBezTo>
                      <a:pt x="6672" y="5244"/>
                      <a:pt x="7011" y="5794"/>
                      <a:pt x="7600" y="6043"/>
                    </a:cubicBezTo>
                    <a:cubicBezTo>
                      <a:pt x="8203" y="6291"/>
                      <a:pt x="8833" y="6146"/>
                      <a:pt x="9015" y="5728"/>
                    </a:cubicBezTo>
                    <a:cubicBezTo>
                      <a:pt x="9188" y="5294"/>
                      <a:pt x="8858" y="4744"/>
                      <a:pt x="8257" y="4495"/>
                    </a:cubicBezTo>
                    <a:cubicBezTo>
                      <a:pt x="8244" y="4483"/>
                      <a:pt x="8216" y="4483"/>
                      <a:pt x="8191" y="4470"/>
                    </a:cubicBezTo>
                    <a:cubicBezTo>
                      <a:pt x="8244" y="4470"/>
                      <a:pt x="8295" y="4457"/>
                      <a:pt x="8336" y="4429"/>
                    </a:cubicBezTo>
                    <a:cubicBezTo>
                      <a:pt x="8766" y="4272"/>
                      <a:pt x="8936" y="3643"/>
                      <a:pt x="8700" y="3042"/>
                    </a:cubicBezTo>
                    <a:cubicBezTo>
                      <a:pt x="8609" y="2794"/>
                      <a:pt x="8465" y="2583"/>
                      <a:pt x="8282" y="2438"/>
                    </a:cubicBezTo>
                    <a:cubicBezTo>
                      <a:pt x="8663" y="1850"/>
                      <a:pt x="8675" y="1180"/>
                      <a:pt x="8282" y="878"/>
                    </a:cubicBezTo>
                    <a:cubicBezTo>
                      <a:pt x="7864" y="551"/>
                      <a:pt x="7442" y="998"/>
                      <a:pt x="6971" y="1614"/>
                    </a:cubicBezTo>
                    <a:cubicBezTo>
                      <a:pt x="6879" y="1731"/>
                      <a:pt x="6788" y="1850"/>
                      <a:pt x="6709" y="1966"/>
                    </a:cubicBezTo>
                    <a:cubicBezTo>
                      <a:pt x="6697" y="1900"/>
                      <a:pt x="6684" y="1850"/>
                      <a:pt x="6656" y="1797"/>
                    </a:cubicBezTo>
                    <a:cubicBezTo>
                      <a:pt x="6436" y="1193"/>
                      <a:pt x="5898" y="840"/>
                      <a:pt x="5464" y="1010"/>
                    </a:cubicBezTo>
                    <a:cubicBezTo>
                      <a:pt x="5020" y="1168"/>
                      <a:pt x="4863" y="1797"/>
                      <a:pt x="5083" y="2401"/>
                    </a:cubicBezTo>
                    <a:cubicBezTo>
                      <a:pt x="5112" y="2451"/>
                      <a:pt x="5124" y="2492"/>
                      <a:pt x="5149" y="2542"/>
                    </a:cubicBezTo>
                    <a:cubicBezTo>
                      <a:pt x="4967" y="2228"/>
                      <a:pt x="4533" y="2033"/>
                      <a:pt x="4036" y="2058"/>
                    </a:cubicBezTo>
                    <a:cubicBezTo>
                      <a:pt x="3800" y="2070"/>
                      <a:pt x="3577" y="2136"/>
                      <a:pt x="3394" y="2228"/>
                    </a:cubicBezTo>
                    <a:cubicBezTo>
                      <a:pt x="3394" y="2086"/>
                      <a:pt x="3369" y="1941"/>
                      <a:pt x="3316" y="1809"/>
                    </a:cubicBezTo>
                    <a:cubicBezTo>
                      <a:pt x="3709" y="1677"/>
                      <a:pt x="3970" y="1391"/>
                      <a:pt x="3998" y="1048"/>
                    </a:cubicBezTo>
                    <a:cubicBezTo>
                      <a:pt x="4023" y="539"/>
                      <a:pt x="3486" y="79"/>
                      <a:pt x="2791" y="42"/>
                    </a:cubicBezTo>
                    <a:cubicBezTo>
                      <a:pt x="2095" y="1"/>
                      <a:pt x="1507" y="394"/>
                      <a:pt x="1482" y="907"/>
                    </a:cubicBezTo>
                    <a:cubicBezTo>
                      <a:pt x="1466" y="1180"/>
                      <a:pt x="1611" y="1429"/>
                      <a:pt x="1860" y="1614"/>
                    </a:cubicBezTo>
                    <a:cubicBezTo>
                      <a:pt x="1768" y="1822"/>
                      <a:pt x="1718" y="2058"/>
                      <a:pt x="1718" y="2322"/>
                    </a:cubicBezTo>
                    <a:cubicBezTo>
                      <a:pt x="1731" y="2401"/>
                      <a:pt x="1731" y="2479"/>
                      <a:pt x="1743" y="2558"/>
                    </a:cubicBezTo>
                    <a:cubicBezTo>
                      <a:pt x="1690" y="2372"/>
                      <a:pt x="1586" y="2256"/>
                      <a:pt x="1375" y="2202"/>
                    </a:cubicBezTo>
                    <a:cubicBezTo>
                      <a:pt x="866" y="2099"/>
                      <a:pt x="315" y="2636"/>
                      <a:pt x="158" y="3394"/>
                    </a:cubicBezTo>
                    <a:cubicBezTo>
                      <a:pt x="1" y="4156"/>
                      <a:pt x="287" y="4863"/>
                      <a:pt x="800" y="4967"/>
                    </a:cubicBezTo>
                    <a:cubicBezTo>
                      <a:pt x="903" y="4995"/>
                      <a:pt x="982" y="4980"/>
                      <a:pt x="1061" y="4967"/>
                    </a:cubicBezTo>
                    <a:cubicBezTo>
                      <a:pt x="1010" y="5203"/>
                      <a:pt x="1035" y="5492"/>
                      <a:pt x="1139" y="5766"/>
                    </a:cubicBezTo>
                    <a:cubicBezTo>
                      <a:pt x="1363" y="6370"/>
                      <a:pt x="1900" y="6725"/>
                      <a:pt x="2331" y="6568"/>
                    </a:cubicBezTo>
                    <a:cubicBezTo>
                      <a:pt x="2529" y="6489"/>
                      <a:pt x="2662" y="6332"/>
                      <a:pt x="2740" y="6121"/>
                    </a:cubicBezTo>
                    <a:cubicBezTo>
                      <a:pt x="3001" y="6659"/>
                      <a:pt x="3511" y="6974"/>
                      <a:pt x="3957" y="6816"/>
                    </a:cubicBezTo>
                    <a:cubicBezTo>
                      <a:pt x="4429" y="6647"/>
                      <a:pt x="4640" y="6002"/>
                      <a:pt x="4429" y="5360"/>
                    </a:cubicBezTo>
                    <a:cubicBezTo>
                      <a:pt x="4653" y="5360"/>
                      <a:pt x="4901" y="5269"/>
                      <a:pt x="5124" y="5087"/>
                    </a:cubicBezTo>
                    <a:cubicBezTo>
                      <a:pt x="5083" y="5190"/>
                      <a:pt x="5046" y="5310"/>
                      <a:pt x="5020" y="5426"/>
                    </a:cubicBezTo>
                    <a:cubicBezTo>
                      <a:pt x="4863" y="6187"/>
                      <a:pt x="5149" y="6895"/>
                      <a:pt x="5675" y="6999"/>
                    </a:cubicBezTo>
                    <a:cubicBezTo>
                      <a:pt x="5728" y="7011"/>
                      <a:pt x="5778" y="7011"/>
                      <a:pt x="5832" y="7011"/>
                    </a:cubicBezTo>
                    <a:cubicBezTo>
                      <a:pt x="5609" y="7288"/>
                      <a:pt x="5555" y="7760"/>
                      <a:pt x="5728" y="8219"/>
                    </a:cubicBezTo>
                    <a:cubicBezTo>
                      <a:pt x="5948" y="8820"/>
                      <a:pt x="6486" y="9175"/>
                      <a:pt x="6920" y="9005"/>
                    </a:cubicBezTo>
                    <a:close/>
                    <a:moveTo>
                      <a:pt x="2633" y="4995"/>
                    </a:moveTo>
                    <a:cubicBezTo>
                      <a:pt x="2372" y="4495"/>
                      <a:pt x="1900" y="4234"/>
                      <a:pt x="1507" y="4379"/>
                    </a:cubicBezTo>
                    <a:cubicBezTo>
                      <a:pt x="1573" y="4193"/>
                      <a:pt x="1624" y="3973"/>
                      <a:pt x="1677" y="3737"/>
                    </a:cubicBezTo>
                    <a:cubicBezTo>
                      <a:pt x="1756" y="3328"/>
                      <a:pt x="1822" y="2951"/>
                      <a:pt x="1768" y="2674"/>
                    </a:cubicBezTo>
                    <a:cubicBezTo>
                      <a:pt x="1900" y="3133"/>
                      <a:pt x="2228" y="3473"/>
                      <a:pt x="2608" y="3460"/>
                    </a:cubicBezTo>
                    <a:cubicBezTo>
                      <a:pt x="2753" y="3448"/>
                      <a:pt x="2897" y="3394"/>
                      <a:pt x="3014" y="3291"/>
                    </a:cubicBezTo>
                    <a:cubicBezTo>
                      <a:pt x="3212" y="3564"/>
                      <a:pt x="3618" y="3750"/>
                      <a:pt x="4090" y="3737"/>
                    </a:cubicBezTo>
                    <a:cubicBezTo>
                      <a:pt x="4077" y="3762"/>
                      <a:pt x="4049" y="3788"/>
                      <a:pt x="4036" y="3800"/>
                    </a:cubicBezTo>
                    <a:cubicBezTo>
                      <a:pt x="3879" y="4036"/>
                      <a:pt x="3800" y="4288"/>
                      <a:pt x="3775" y="4508"/>
                    </a:cubicBezTo>
                    <a:cubicBezTo>
                      <a:pt x="3564" y="4391"/>
                      <a:pt x="3341" y="4366"/>
                      <a:pt x="3118" y="4429"/>
                    </a:cubicBezTo>
                    <a:cubicBezTo>
                      <a:pt x="2882" y="4524"/>
                      <a:pt x="2712" y="4731"/>
                      <a:pt x="2633" y="499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120004" y="1394137"/>
                <a:ext cx="138300" cy="165906"/>
              </a:xfrm>
              <a:custGeom>
                <a:avLst/>
                <a:gdLst/>
                <a:ahLst/>
                <a:cxnLst/>
                <a:rect l="l" t="t" r="r" b="b"/>
                <a:pathLst>
                  <a:path w="2074" h="2488" extrusionOk="0">
                    <a:moveTo>
                      <a:pt x="1680" y="2252"/>
                    </a:moveTo>
                    <a:cubicBezTo>
                      <a:pt x="2058" y="2016"/>
                      <a:pt x="2073" y="1362"/>
                      <a:pt x="1718" y="811"/>
                    </a:cubicBezTo>
                    <a:cubicBezTo>
                      <a:pt x="1366" y="248"/>
                      <a:pt x="774" y="0"/>
                      <a:pt x="394" y="236"/>
                    </a:cubicBezTo>
                    <a:cubicBezTo>
                      <a:pt x="29" y="472"/>
                      <a:pt x="1" y="1113"/>
                      <a:pt x="356" y="1676"/>
                    </a:cubicBezTo>
                    <a:cubicBezTo>
                      <a:pt x="708" y="2227"/>
                      <a:pt x="1300" y="2488"/>
                      <a:pt x="1680" y="2252"/>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912802" y="1778567"/>
                <a:ext cx="133632" cy="174775"/>
              </a:xfrm>
              <a:custGeom>
                <a:avLst/>
                <a:gdLst/>
                <a:ahLst/>
                <a:cxnLst/>
                <a:rect l="l" t="t" r="r" b="b"/>
                <a:pathLst>
                  <a:path w="2004" h="2621" extrusionOk="0">
                    <a:moveTo>
                      <a:pt x="79" y="1205"/>
                    </a:moveTo>
                    <a:cubicBezTo>
                      <a:pt x="0" y="1900"/>
                      <a:pt x="353" y="2504"/>
                      <a:pt x="853" y="2570"/>
                    </a:cubicBezTo>
                    <a:cubicBezTo>
                      <a:pt x="1362" y="2620"/>
                      <a:pt x="1847" y="2111"/>
                      <a:pt x="1925" y="1428"/>
                    </a:cubicBezTo>
                    <a:cubicBezTo>
                      <a:pt x="2004" y="733"/>
                      <a:pt x="1664" y="117"/>
                      <a:pt x="1151" y="66"/>
                    </a:cubicBezTo>
                    <a:cubicBezTo>
                      <a:pt x="642" y="0"/>
                      <a:pt x="170" y="510"/>
                      <a:pt x="79" y="120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288646" y="1628996"/>
                <a:ext cx="139100" cy="176642"/>
              </a:xfrm>
              <a:custGeom>
                <a:avLst/>
                <a:gdLst/>
                <a:ahLst/>
                <a:cxnLst/>
                <a:rect l="l" t="t" r="r" b="b"/>
                <a:pathLst>
                  <a:path w="2086" h="2649" extrusionOk="0">
                    <a:moveTo>
                      <a:pt x="1626" y="2438"/>
                    </a:moveTo>
                    <a:cubicBezTo>
                      <a:pt x="2020" y="2231"/>
                      <a:pt x="2086" y="1561"/>
                      <a:pt x="1759" y="944"/>
                    </a:cubicBezTo>
                    <a:cubicBezTo>
                      <a:pt x="1431" y="331"/>
                      <a:pt x="840" y="1"/>
                      <a:pt x="447" y="211"/>
                    </a:cubicBezTo>
                    <a:cubicBezTo>
                      <a:pt x="54" y="422"/>
                      <a:pt x="0" y="1089"/>
                      <a:pt x="331" y="1705"/>
                    </a:cubicBezTo>
                    <a:cubicBezTo>
                      <a:pt x="658" y="2322"/>
                      <a:pt x="1233" y="2649"/>
                      <a:pt x="1626" y="243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111402" y="1595854"/>
                <a:ext cx="141634" cy="107692"/>
              </a:xfrm>
              <a:custGeom>
                <a:avLst/>
                <a:gdLst/>
                <a:ahLst/>
                <a:cxnLst/>
                <a:rect l="l" t="t" r="r" b="b"/>
                <a:pathLst>
                  <a:path w="2124" h="1615" extrusionOk="0">
                    <a:moveTo>
                      <a:pt x="969" y="1561"/>
                    </a:moveTo>
                    <a:cubicBezTo>
                      <a:pt x="1532" y="1614"/>
                      <a:pt x="2029" y="1337"/>
                      <a:pt x="2070" y="919"/>
                    </a:cubicBezTo>
                    <a:cubicBezTo>
                      <a:pt x="2124" y="513"/>
                      <a:pt x="1702" y="133"/>
                      <a:pt x="1139" y="67"/>
                    </a:cubicBezTo>
                    <a:cubicBezTo>
                      <a:pt x="576" y="1"/>
                      <a:pt x="92" y="290"/>
                      <a:pt x="38" y="696"/>
                    </a:cubicBezTo>
                    <a:cubicBezTo>
                      <a:pt x="1" y="1114"/>
                      <a:pt x="419" y="1495"/>
                      <a:pt x="969" y="15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256372" y="1413208"/>
                <a:ext cx="170574" cy="192379"/>
              </a:xfrm>
              <a:custGeom>
                <a:avLst/>
                <a:gdLst/>
                <a:ahLst/>
                <a:cxnLst/>
                <a:rect l="l" t="t" r="r" b="b"/>
                <a:pathLst>
                  <a:path w="2558" h="2885" extrusionOk="0">
                    <a:moveTo>
                      <a:pt x="2136" y="327"/>
                    </a:moveTo>
                    <a:cubicBezTo>
                      <a:pt x="1717" y="0"/>
                      <a:pt x="1299" y="434"/>
                      <a:pt x="827" y="1051"/>
                    </a:cubicBezTo>
                    <a:cubicBezTo>
                      <a:pt x="343" y="1664"/>
                      <a:pt x="0" y="2230"/>
                      <a:pt x="421" y="2557"/>
                    </a:cubicBezTo>
                    <a:cubicBezTo>
                      <a:pt x="840" y="2884"/>
                      <a:pt x="1560" y="2648"/>
                      <a:pt x="2032" y="2032"/>
                    </a:cubicBezTo>
                    <a:cubicBezTo>
                      <a:pt x="2516" y="1416"/>
                      <a:pt x="2557" y="642"/>
                      <a:pt x="2136" y="32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635840" y="1588802"/>
                <a:ext cx="140633" cy="143767"/>
              </a:xfrm>
              <a:custGeom>
                <a:avLst/>
                <a:gdLst/>
                <a:ahLst/>
                <a:cxnLst/>
                <a:rect l="l" t="t" r="r" b="b"/>
                <a:pathLst>
                  <a:path w="2109" h="2156" extrusionOk="0">
                    <a:moveTo>
                      <a:pt x="1337" y="0"/>
                    </a:moveTo>
                    <a:cubicBezTo>
                      <a:pt x="1004" y="0"/>
                      <a:pt x="626" y="223"/>
                      <a:pt x="366" y="604"/>
                    </a:cubicBezTo>
                    <a:cubicBezTo>
                      <a:pt x="1" y="1129"/>
                      <a:pt x="13" y="1783"/>
                      <a:pt x="394" y="2044"/>
                    </a:cubicBezTo>
                    <a:cubicBezTo>
                      <a:pt x="502" y="2120"/>
                      <a:pt x="629" y="2155"/>
                      <a:pt x="764" y="2155"/>
                    </a:cubicBezTo>
                    <a:cubicBezTo>
                      <a:pt x="1102" y="2155"/>
                      <a:pt x="1489" y="1932"/>
                      <a:pt x="1743" y="1547"/>
                    </a:cubicBezTo>
                    <a:cubicBezTo>
                      <a:pt x="2108" y="1022"/>
                      <a:pt x="2096" y="380"/>
                      <a:pt x="1715" y="119"/>
                    </a:cubicBezTo>
                    <a:cubicBezTo>
                      <a:pt x="1604" y="38"/>
                      <a:pt x="1475" y="0"/>
                      <a:pt x="133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503740" y="1449900"/>
                <a:ext cx="115427" cy="155570"/>
              </a:xfrm>
              <a:custGeom>
                <a:avLst/>
                <a:gdLst/>
                <a:ahLst/>
                <a:cxnLst/>
                <a:rect l="l" t="t" r="r" b="b"/>
                <a:pathLst>
                  <a:path w="1731" h="2333" extrusionOk="0">
                    <a:moveTo>
                      <a:pt x="845" y="1"/>
                    </a:moveTo>
                    <a:cubicBezTo>
                      <a:pt x="839" y="1"/>
                      <a:pt x="833" y="1"/>
                      <a:pt x="827" y="1"/>
                    </a:cubicBezTo>
                    <a:cubicBezTo>
                      <a:pt x="368" y="13"/>
                      <a:pt x="0" y="551"/>
                      <a:pt x="29" y="1193"/>
                    </a:cubicBezTo>
                    <a:cubicBezTo>
                      <a:pt x="53" y="1830"/>
                      <a:pt x="426" y="2333"/>
                      <a:pt x="870" y="2333"/>
                    </a:cubicBezTo>
                    <a:cubicBezTo>
                      <a:pt x="882" y="2333"/>
                      <a:pt x="894" y="2332"/>
                      <a:pt x="906" y="2331"/>
                    </a:cubicBezTo>
                    <a:cubicBezTo>
                      <a:pt x="1378" y="2319"/>
                      <a:pt x="1730" y="1781"/>
                      <a:pt x="1705" y="1139"/>
                    </a:cubicBezTo>
                    <a:cubicBezTo>
                      <a:pt x="1680" y="493"/>
                      <a:pt x="1296" y="1"/>
                      <a:pt x="84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451260" y="1664087"/>
                <a:ext cx="135566" cy="151303"/>
              </a:xfrm>
              <a:custGeom>
                <a:avLst/>
                <a:gdLst/>
                <a:ahLst/>
                <a:cxnLst/>
                <a:rect l="l" t="t" r="r" b="b"/>
                <a:pathLst>
                  <a:path w="2033" h="2269" extrusionOk="0">
                    <a:moveTo>
                      <a:pt x="819" y="1"/>
                    </a:moveTo>
                    <a:cubicBezTo>
                      <a:pt x="746" y="1"/>
                      <a:pt x="674" y="13"/>
                      <a:pt x="605" y="38"/>
                    </a:cubicBezTo>
                    <a:cubicBezTo>
                      <a:pt x="174" y="208"/>
                      <a:pt x="1" y="824"/>
                      <a:pt x="237" y="1428"/>
                    </a:cubicBezTo>
                    <a:cubicBezTo>
                      <a:pt x="423" y="1929"/>
                      <a:pt x="828" y="2268"/>
                      <a:pt x="1210" y="2268"/>
                    </a:cubicBezTo>
                    <a:cubicBezTo>
                      <a:pt x="1285" y="2268"/>
                      <a:pt x="1360" y="2255"/>
                      <a:pt x="1432" y="2227"/>
                    </a:cubicBezTo>
                    <a:cubicBezTo>
                      <a:pt x="1863" y="2057"/>
                      <a:pt x="2033" y="1441"/>
                      <a:pt x="1797" y="837"/>
                    </a:cubicBezTo>
                    <a:cubicBezTo>
                      <a:pt x="1609" y="332"/>
                      <a:pt x="1202" y="1"/>
                      <a:pt x="819"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851695" y="1522251"/>
                <a:ext cx="135566" cy="151303"/>
              </a:xfrm>
              <a:custGeom>
                <a:avLst/>
                <a:gdLst/>
                <a:ahLst/>
                <a:cxnLst/>
                <a:rect l="l" t="t" r="r" b="b"/>
                <a:pathLst>
                  <a:path w="2033" h="2269" extrusionOk="0">
                    <a:moveTo>
                      <a:pt x="823" y="0"/>
                    </a:moveTo>
                    <a:cubicBezTo>
                      <a:pt x="748" y="0"/>
                      <a:pt x="673" y="14"/>
                      <a:pt x="601" y="42"/>
                    </a:cubicBezTo>
                    <a:cubicBezTo>
                      <a:pt x="157" y="199"/>
                      <a:pt x="0" y="828"/>
                      <a:pt x="224" y="1432"/>
                    </a:cubicBezTo>
                    <a:cubicBezTo>
                      <a:pt x="422" y="1937"/>
                      <a:pt x="831" y="2268"/>
                      <a:pt x="1214" y="2268"/>
                    </a:cubicBezTo>
                    <a:cubicBezTo>
                      <a:pt x="1287" y="2268"/>
                      <a:pt x="1359" y="2256"/>
                      <a:pt x="1428" y="2231"/>
                    </a:cubicBezTo>
                    <a:cubicBezTo>
                      <a:pt x="1859" y="2061"/>
                      <a:pt x="2032" y="1445"/>
                      <a:pt x="1796" y="841"/>
                    </a:cubicBezTo>
                    <a:cubicBezTo>
                      <a:pt x="1610" y="339"/>
                      <a:pt x="1205" y="0"/>
                      <a:pt x="82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715327" y="1439164"/>
                <a:ext cx="134499" cy="151303"/>
              </a:xfrm>
              <a:custGeom>
                <a:avLst/>
                <a:gdLst/>
                <a:ahLst/>
                <a:cxnLst/>
                <a:rect l="l" t="t" r="r" b="b"/>
                <a:pathLst>
                  <a:path w="2017" h="2269" extrusionOk="0">
                    <a:moveTo>
                      <a:pt x="811" y="1"/>
                    </a:moveTo>
                    <a:cubicBezTo>
                      <a:pt x="736" y="1"/>
                      <a:pt x="661" y="14"/>
                      <a:pt x="589" y="42"/>
                    </a:cubicBezTo>
                    <a:cubicBezTo>
                      <a:pt x="158" y="212"/>
                      <a:pt x="1" y="829"/>
                      <a:pt x="224" y="1432"/>
                    </a:cubicBezTo>
                    <a:cubicBezTo>
                      <a:pt x="422" y="1939"/>
                      <a:pt x="830" y="2269"/>
                      <a:pt x="1213" y="2269"/>
                    </a:cubicBezTo>
                    <a:cubicBezTo>
                      <a:pt x="1287" y="2269"/>
                      <a:pt x="1359" y="2257"/>
                      <a:pt x="1429" y="2231"/>
                    </a:cubicBezTo>
                    <a:cubicBezTo>
                      <a:pt x="1860" y="2061"/>
                      <a:pt x="2017" y="1445"/>
                      <a:pt x="1797" y="841"/>
                    </a:cubicBezTo>
                    <a:cubicBezTo>
                      <a:pt x="1600" y="340"/>
                      <a:pt x="1193" y="1"/>
                      <a:pt x="81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757271" y="1827128"/>
                <a:ext cx="135566" cy="151369"/>
              </a:xfrm>
              <a:custGeom>
                <a:avLst/>
                <a:gdLst/>
                <a:ahLst/>
                <a:cxnLst/>
                <a:rect l="l" t="t" r="r" b="b"/>
                <a:pathLst>
                  <a:path w="2033" h="2270" extrusionOk="0">
                    <a:moveTo>
                      <a:pt x="828" y="1"/>
                    </a:moveTo>
                    <a:cubicBezTo>
                      <a:pt x="751" y="1"/>
                      <a:pt x="675" y="14"/>
                      <a:pt x="602" y="43"/>
                    </a:cubicBezTo>
                    <a:cubicBezTo>
                      <a:pt x="171" y="200"/>
                      <a:pt x="1" y="829"/>
                      <a:pt x="237" y="1433"/>
                    </a:cubicBezTo>
                    <a:cubicBezTo>
                      <a:pt x="424" y="1940"/>
                      <a:pt x="831" y="2269"/>
                      <a:pt x="1213" y="2269"/>
                    </a:cubicBezTo>
                    <a:cubicBezTo>
                      <a:pt x="1287" y="2269"/>
                      <a:pt x="1359" y="2257"/>
                      <a:pt x="1429" y="2232"/>
                    </a:cubicBezTo>
                    <a:cubicBezTo>
                      <a:pt x="1860" y="2062"/>
                      <a:pt x="2033" y="1446"/>
                      <a:pt x="1797" y="842"/>
                    </a:cubicBezTo>
                    <a:cubicBezTo>
                      <a:pt x="1611" y="332"/>
                      <a:pt x="1208" y="1"/>
                      <a:pt x="82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079033" y="1423960"/>
                <a:ext cx="138233" cy="146435"/>
              </a:xfrm>
              <a:custGeom>
                <a:avLst/>
                <a:gdLst/>
                <a:ahLst/>
                <a:cxnLst/>
                <a:rect l="l" t="t" r="r" b="b"/>
                <a:pathLst>
                  <a:path w="2073" h="2196" extrusionOk="0">
                    <a:moveTo>
                      <a:pt x="712" y="1"/>
                    </a:moveTo>
                    <a:cubicBezTo>
                      <a:pt x="597" y="1"/>
                      <a:pt x="489" y="29"/>
                      <a:pt x="393" y="88"/>
                    </a:cubicBezTo>
                    <a:cubicBezTo>
                      <a:pt x="16" y="336"/>
                      <a:pt x="0" y="978"/>
                      <a:pt x="356" y="1528"/>
                    </a:cubicBezTo>
                    <a:cubicBezTo>
                      <a:pt x="619" y="1949"/>
                      <a:pt x="1015" y="2195"/>
                      <a:pt x="1357" y="2195"/>
                    </a:cubicBezTo>
                    <a:cubicBezTo>
                      <a:pt x="1473" y="2195"/>
                      <a:pt x="1583" y="2167"/>
                      <a:pt x="1680" y="2107"/>
                    </a:cubicBezTo>
                    <a:cubicBezTo>
                      <a:pt x="2045" y="1871"/>
                      <a:pt x="2073" y="1226"/>
                      <a:pt x="1718" y="663"/>
                    </a:cubicBezTo>
                    <a:cubicBezTo>
                      <a:pt x="1453" y="251"/>
                      <a:pt x="1055" y="1"/>
                      <a:pt x="71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109641" y="1441098"/>
                <a:ext cx="73484" cy="108492"/>
              </a:xfrm>
              <a:custGeom>
                <a:avLst/>
                <a:gdLst/>
                <a:ahLst/>
                <a:cxnLst/>
                <a:rect l="l" t="t" r="r" b="b"/>
                <a:pathLst>
                  <a:path w="1102" h="1627" extrusionOk="0">
                    <a:moveTo>
                      <a:pt x="41" y="1"/>
                    </a:moveTo>
                    <a:cubicBezTo>
                      <a:pt x="54" y="1"/>
                      <a:pt x="54" y="54"/>
                      <a:pt x="66" y="120"/>
                    </a:cubicBezTo>
                    <a:cubicBezTo>
                      <a:pt x="79" y="199"/>
                      <a:pt x="107" y="303"/>
                      <a:pt x="158" y="406"/>
                    </a:cubicBezTo>
                    <a:cubicBezTo>
                      <a:pt x="211" y="513"/>
                      <a:pt x="290" y="605"/>
                      <a:pt x="394" y="683"/>
                    </a:cubicBezTo>
                    <a:cubicBezTo>
                      <a:pt x="485" y="762"/>
                      <a:pt x="604" y="800"/>
                      <a:pt x="708" y="866"/>
                    </a:cubicBezTo>
                    <a:cubicBezTo>
                      <a:pt x="815" y="919"/>
                      <a:pt x="919" y="998"/>
                      <a:pt x="997" y="1102"/>
                    </a:cubicBezTo>
                    <a:cubicBezTo>
                      <a:pt x="1035" y="1155"/>
                      <a:pt x="1064" y="1205"/>
                      <a:pt x="1076" y="1259"/>
                    </a:cubicBezTo>
                    <a:cubicBezTo>
                      <a:pt x="1089" y="1325"/>
                      <a:pt x="1101" y="1378"/>
                      <a:pt x="1089" y="1416"/>
                    </a:cubicBezTo>
                    <a:cubicBezTo>
                      <a:pt x="1076" y="1507"/>
                      <a:pt x="1023" y="1573"/>
                      <a:pt x="985" y="1598"/>
                    </a:cubicBezTo>
                    <a:cubicBezTo>
                      <a:pt x="944" y="1627"/>
                      <a:pt x="919" y="1614"/>
                      <a:pt x="906" y="1598"/>
                    </a:cubicBezTo>
                    <a:cubicBezTo>
                      <a:pt x="894" y="1573"/>
                      <a:pt x="957" y="1520"/>
                      <a:pt x="944" y="1403"/>
                    </a:cubicBezTo>
                    <a:cubicBezTo>
                      <a:pt x="944" y="1337"/>
                      <a:pt x="919" y="1284"/>
                      <a:pt x="865" y="1221"/>
                    </a:cubicBezTo>
                    <a:cubicBezTo>
                      <a:pt x="815" y="1155"/>
                      <a:pt x="736" y="1089"/>
                      <a:pt x="629" y="1035"/>
                    </a:cubicBezTo>
                    <a:cubicBezTo>
                      <a:pt x="538" y="985"/>
                      <a:pt x="406" y="919"/>
                      <a:pt x="290" y="812"/>
                    </a:cubicBezTo>
                    <a:cubicBezTo>
                      <a:pt x="170" y="708"/>
                      <a:pt x="92" y="576"/>
                      <a:pt x="54" y="447"/>
                    </a:cubicBezTo>
                    <a:cubicBezTo>
                      <a:pt x="0" y="315"/>
                      <a:pt x="0" y="199"/>
                      <a:pt x="0" y="120"/>
                    </a:cubicBezTo>
                    <a:cubicBezTo>
                      <a:pt x="13" y="42"/>
                      <a:pt x="29" y="1"/>
                      <a:pt x="41"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894439" y="1802656"/>
                <a:ext cx="133698" cy="167640"/>
              </a:xfrm>
              <a:custGeom>
                <a:avLst/>
                <a:gdLst/>
                <a:ahLst/>
                <a:cxnLst/>
                <a:rect l="l" t="t" r="r" b="b"/>
                <a:pathLst>
                  <a:path w="2005" h="2514" extrusionOk="0">
                    <a:moveTo>
                      <a:pt x="1082" y="0"/>
                    </a:moveTo>
                    <a:cubicBezTo>
                      <a:pt x="597" y="0"/>
                      <a:pt x="154" y="496"/>
                      <a:pt x="79" y="1146"/>
                    </a:cubicBezTo>
                    <a:cubicBezTo>
                      <a:pt x="1" y="1838"/>
                      <a:pt x="341" y="2454"/>
                      <a:pt x="853" y="2508"/>
                    </a:cubicBezTo>
                    <a:cubicBezTo>
                      <a:pt x="883" y="2512"/>
                      <a:pt x="912" y="2513"/>
                      <a:pt x="942" y="2513"/>
                    </a:cubicBezTo>
                    <a:cubicBezTo>
                      <a:pt x="1418" y="2513"/>
                      <a:pt x="1852" y="2021"/>
                      <a:pt x="1926" y="1366"/>
                    </a:cubicBezTo>
                    <a:cubicBezTo>
                      <a:pt x="2004" y="674"/>
                      <a:pt x="1665" y="70"/>
                      <a:pt x="1155" y="4"/>
                    </a:cubicBezTo>
                    <a:cubicBezTo>
                      <a:pt x="1131" y="2"/>
                      <a:pt x="1106" y="0"/>
                      <a:pt x="1082"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43318" y="1816126"/>
                <a:ext cx="31541" cy="130098"/>
              </a:xfrm>
              <a:custGeom>
                <a:avLst/>
                <a:gdLst/>
                <a:ahLst/>
                <a:cxnLst/>
                <a:rect l="l" t="t" r="r" b="b"/>
                <a:pathLst>
                  <a:path w="473" h="1951" extrusionOk="0">
                    <a:moveTo>
                      <a:pt x="394" y="0"/>
                    </a:moveTo>
                    <a:cubicBezTo>
                      <a:pt x="394" y="13"/>
                      <a:pt x="369" y="51"/>
                      <a:pt x="328" y="129"/>
                    </a:cubicBezTo>
                    <a:cubicBezTo>
                      <a:pt x="290" y="195"/>
                      <a:pt x="237" y="299"/>
                      <a:pt x="211" y="419"/>
                    </a:cubicBezTo>
                    <a:cubicBezTo>
                      <a:pt x="186" y="535"/>
                      <a:pt x="186" y="680"/>
                      <a:pt x="211" y="799"/>
                    </a:cubicBezTo>
                    <a:cubicBezTo>
                      <a:pt x="249" y="916"/>
                      <a:pt x="328" y="1048"/>
                      <a:pt x="381" y="1164"/>
                    </a:cubicBezTo>
                    <a:cubicBezTo>
                      <a:pt x="435" y="1284"/>
                      <a:pt x="472" y="1416"/>
                      <a:pt x="460" y="1545"/>
                    </a:cubicBezTo>
                    <a:cubicBezTo>
                      <a:pt x="460" y="1623"/>
                      <a:pt x="447" y="1677"/>
                      <a:pt x="422" y="1743"/>
                    </a:cubicBezTo>
                    <a:cubicBezTo>
                      <a:pt x="394" y="1793"/>
                      <a:pt x="356" y="1834"/>
                      <a:pt x="315" y="1872"/>
                    </a:cubicBezTo>
                    <a:cubicBezTo>
                      <a:pt x="237" y="1938"/>
                      <a:pt x="158" y="1950"/>
                      <a:pt x="92" y="1950"/>
                    </a:cubicBezTo>
                    <a:cubicBezTo>
                      <a:pt x="42" y="1938"/>
                      <a:pt x="13" y="1913"/>
                      <a:pt x="29" y="1900"/>
                    </a:cubicBezTo>
                    <a:cubicBezTo>
                      <a:pt x="29" y="1872"/>
                      <a:pt x="120" y="1872"/>
                      <a:pt x="199" y="1768"/>
                    </a:cubicBezTo>
                    <a:cubicBezTo>
                      <a:pt x="237" y="1714"/>
                      <a:pt x="265" y="1652"/>
                      <a:pt x="265" y="1557"/>
                    </a:cubicBezTo>
                    <a:cubicBezTo>
                      <a:pt x="265" y="1466"/>
                      <a:pt x="237" y="1362"/>
                      <a:pt x="186" y="1258"/>
                    </a:cubicBezTo>
                    <a:cubicBezTo>
                      <a:pt x="133" y="1139"/>
                      <a:pt x="67" y="1007"/>
                      <a:pt x="29" y="837"/>
                    </a:cubicBezTo>
                    <a:cubicBezTo>
                      <a:pt x="1" y="680"/>
                      <a:pt x="29" y="510"/>
                      <a:pt x="79" y="378"/>
                    </a:cubicBezTo>
                    <a:cubicBezTo>
                      <a:pt x="133" y="249"/>
                      <a:pt x="211" y="142"/>
                      <a:pt x="277" y="79"/>
                    </a:cubicBezTo>
                    <a:cubicBezTo>
                      <a:pt x="344" y="25"/>
                      <a:pt x="381" y="0"/>
                      <a:pt x="394"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46809" y="1658819"/>
                <a:ext cx="139100" cy="157104"/>
              </a:xfrm>
              <a:custGeom>
                <a:avLst/>
                <a:gdLst/>
                <a:ahLst/>
                <a:cxnLst/>
                <a:rect l="l" t="t" r="r" b="b"/>
                <a:pathLst>
                  <a:path w="2086" h="2356" extrusionOk="0">
                    <a:moveTo>
                      <a:pt x="721" y="1"/>
                    </a:moveTo>
                    <a:cubicBezTo>
                      <a:pt x="628" y="1"/>
                      <a:pt x="540" y="21"/>
                      <a:pt x="460" y="63"/>
                    </a:cubicBezTo>
                    <a:cubicBezTo>
                      <a:pt x="66" y="274"/>
                      <a:pt x="0" y="944"/>
                      <a:pt x="331" y="1557"/>
                    </a:cubicBezTo>
                    <a:cubicBezTo>
                      <a:pt x="591" y="2048"/>
                      <a:pt x="1017" y="2356"/>
                      <a:pt x="1378" y="2356"/>
                    </a:cubicBezTo>
                    <a:cubicBezTo>
                      <a:pt x="1471" y="2356"/>
                      <a:pt x="1559" y="2336"/>
                      <a:pt x="1639" y="2293"/>
                    </a:cubicBezTo>
                    <a:cubicBezTo>
                      <a:pt x="2032" y="2083"/>
                      <a:pt x="2086" y="1416"/>
                      <a:pt x="1771" y="799"/>
                    </a:cubicBezTo>
                    <a:cubicBezTo>
                      <a:pt x="1511" y="308"/>
                      <a:pt x="1083" y="1"/>
                      <a:pt x="72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268814" y="1674557"/>
                <a:ext cx="82086" cy="125897"/>
              </a:xfrm>
              <a:custGeom>
                <a:avLst/>
                <a:gdLst/>
                <a:ahLst/>
                <a:cxnLst/>
                <a:rect l="l" t="t" r="r" b="b"/>
                <a:pathLst>
                  <a:path w="1231" h="1888" extrusionOk="0">
                    <a:moveTo>
                      <a:pt x="1230" y="1872"/>
                    </a:moveTo>
                    <a:cubicBezTo>
                      <a:pt x="1230" y="1887"/>
                      <a:pt x="1164" y="1887"/>
                      <a:pt x="1073" y="1859"/>
                    </a:cubicBezTo>
                    <a:cubicBezTo>
                      <a:pt x="982" y="1834"/>
                      <a:pt x="850" y="1780"/>
                      <a:pt x="733" y="1664"/>
                    </a:cubicBezTo>
                    <a:cubicBezTo>
                      <a:pt x="680" y="1598"/>
                      <a:pt x="630" y="1532"/>
                      <a:pt x="589" y="1453"/>
                    </a:cubicBezTo>
                    <a:cubicBezTo>
                      <a:pt x="564" y="1416"/>
                      <a:pt x="551" y="1362"/>
                      <a:pt x="535" y="1309"/>
                    </a:cubicBezTo>
                    <a:cubicBezTo>
                      <a:pt x="535" y="1243"/>
                      <a:pt x="551" y="1192"/>
                      <a:pt x="564" y="1151"/>
                    </a:cubicBezTo>
                    <a:cubicBezTo>
                      <a:pt x="576" y="1114"/>
                      <a:pt x="589" y="1073"/>
                      <a:pt x="589" y="1035"/>
                    </a:cubicBezTo>
                    <a:cubicBezTo>
                      <a:pt x="601" y="1007"/>
                      <a:pt x="601" y="969"/>
                      <a:pt x="601" y="928"/>
                    </a:cubicBezTo>
                    <a:cubicBezTo>
                      <a:pt x="601" y="865"/>
                      <a:pt x="601" y="799"/>
                      <a:pt x="589" y="733"/>
                    </a:cubicBezTo>
                    <a:cubicBezTo>
                      <a:pt x="551" y="485"/>
                      <a:pt x="394" y="299"/>
                      <a:pt x="249" y="195"/>
                    </a:cubicBezTo>
                    <a:cubicBezTo>
                      <a:pt x="117" y="92"/>
                      <a:pt x="1" y="51"/>
                      <a:pt x="13" y="25"/>
                    </a:cubicBezTo>
                    <a:cubicBezTo>
                      <a:pt x="13" y="0"/>
                      <a:pt x="38" y="0"/>
                      <a:pt x="104" y="0"/>
                    </a:cubicBezTo>
                    <a:cubicBezTo>
                      <a:pt x="158" y="0"/>
                      <a:pt x="237" y="13"/>
                      <a:pt x="328" y="63"/>
                    </a:cubicBezTo>
                    <a:cubicBezTo>
                      <a:pt x="419" y="104"/>
                      <a:pt x="523" y="170"/>
                      <a:pt x="614" y="287"/>
                    </a:cubicBezTo>
                    <a:cubicBezTo>
                      <a:pt x="693" y="393"/>
                      <a:pt x="771" y="535"/>
                      <a:pt x="800" y="692"/>
                    </a:cubicBezTo>
                    <a:cubicBezTo>
                      <a:pt x="812" y="771"/>
                      <a:pt x="825" y="865"/>
                      <a:pt x="812" y="944"/>
                    </a:cubicBezTo>
                    <a:cubicBezTo>
                      <a:pt x="812" y="994"/>
                      <a:pt x="800" y="1035"/>
                      <a:pt x="787" y="1085"/>
                    </a:cubicBezTo>
                    <a:cubicBezTo>
                      <a:pt x="771" y="1126"/>
                      <a:pt x="759" y="1180"/>
                      <a:pt x="746" y="1205"/>
                    </a:cubicBezTo>
                    <a:cubicBezTo>
                      <a:pt x="733" y="1243"/>
                      <a:pt x="721" y="1271"/>
                      <a:pt x="721" y="1296"/>
                    </a:cubicBezTo>
                    <a:cubicBezTo>
                      <a:pt x="721" y="1321"/>
                      <a:pt x="721" y="1350"/>
                      <a:pt x="733" y="1387"/>
                    </a:cubicBezTo>
                    <a:cubicBezTo>
                      <a:pt x="759" y="1453"/>
                      <a:pt x="800" y="1519"/>
                      <a:pt x="837" y="1573"/>
                    </a:cubicBezTo>
                    <a:cubicBezTo>
                      <a:pt x="916" y="1677"/>
                      <a:pt x="1023" y="1755"/>
                      <a:pt x="1101" y="1793"/>
                    </a:cubicBezTo>
                    <a:cubicBezTo>
                      <a:pt x="1180" y="1847"/>
                      <a:pt x="1230" y="1859"/>
                      <a:pt x="1230" y="1872"/>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070431" y="1619809"/>
                <a:ext cx="140767" cy="100757"/>
              </a:xfrm>
              <a:custGeom>
                <a:avLst/>
                <a:gdLst/>
                <a:ahLst/>
                <a:cxnLst/>
                <a:rect l="l" t="t" r="r" b="b"/>
                <a:pathLst>
                  <a:path w="2111" h="1511" extrusionOk="0">
                    <a:moveTo>
                      <a:pt x="1006" y="1"/>
                    </a:moveTo>
                    <a:cubicBezTo>
                      <a:pt x="502" y="1"/>
                      <a:pt x="87" y="263"/>
                      <a:pt x="38" y="648"/>
                    </a:cubicBezTo>
                    <a:cubicBezTo>
                      <a:pt x="0" y="1057"/>
                      <a:pt x="419" y="1435"/>
                      <a:pt x="969" y="1501"/>
                    </a:cubicBezTo>
                    <a:cubicBezTo>
                      <a:pt x="1023" y="1507"/>
                      <a:pt x="1076" y="1510"/>
                      <a:pt x="1129" y="1510"/>
                    </a:cubicBezTo>
                    <a:cubicBezTo>
                      <a:pt x="1621" y="1510"/>
                      <a:pt x="2021" y="1238"/>
                      <a:pt x="2070" y="872"/>
                    </a:cubicBezTo>
                    <a:cubicBezTo>
                      <a:pt x="2111" y="453"/>
                      <a:pt x="1702" y="73"/>
                      <a:pt x="1139" y="7"/>
                    </a:cubicBezTo>
                    <a:cubicBezTo>
                      <a:pt x="1094" y="3"/>
                      <a:pt x="1050" y="1"/>
                      <a:pt x="100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083434" y="1650817"/>
                <a:ext cx="113694" cy="39543"/>
              </a:xfrm>
              <a:custGeom>
                <a:avLst/>
                <a:gdLst/>
                <a:ahLst/>
                <a:cxnLst/>
                <a:rect l="l" t="t" r="r" b="b"/>
                <a:pathLst>
                  <a:path w="1705" h="593" extrusionOk="0">
                    <a:moveTo>
                      <a:pt x="0" y="133"/>
                    </a:moveTo>
                    <a:cubicBezTo>
                      <a:pt x="13" y="133"/>
                      <a:pt x="54" y="158"/>
                      <a:pt x="107" y="212"/>
                    </a:cubicBezTo>
                    <a:cubicBezTo>
                      <a:pt x="158" y="249"/>
                      <a:pt x="236" y="315"/>
                      <a:pt x="343" y="356"/>
                    </a:cubicBezTo>
                    <a:cubicBezTo>
                      <a:pt x="434" y="394"/>
                      <a:pt x="551" y="407"/>
                      <a:pt x="642" y="369"/>
                    </a:cubicBezTo>
                    <a:cubicBezTo>
                      <a:pt x="695" y="341"/>
                      <a:pt x="721" y="315"/>
                      <a:pt x="761" y="278"/>
                    </a:cubicBezTo>
                    <a:cubicBezTo>
                      <a:pt x="799" y="224"/>
                      <a:pt x="853" y="171"/>
                      <a:pt x="906" y="146"/>
                    </a:cubicBezTo>
                    <a:cubicBezTo>
                      <a:pt x="1022" y="67"/>
                      <a:pt x="1142" y="26"/>
                      <a:pt x="1246" y="13"/>
                    </a:cubicBezTo>
                    <a:cubicBezTo>
                      <a:pt x="1312" y="1"/>
                      <a:pt x="1350" y="1"/>
                      <a:pt x="1403" y="13"/>
                    </a:cubicBezTo>
                    <a:cubicBezTo>
                      <a:pt x="1469" y="13"/>
                      <a:pt x="1507" y="26"/>
                      <a:pt x="1548" y="54"/>
                    </a:cubicBezTo>
                    <a:cubicBezTo>
                      <a:pt x="1626" y="92"/>
                      <a:pt x="1680" y="158"/>
                      <a:pt x="1692" y="212"/>
                    </a:cubicBezTo>
                    <a:cubicBezTo>
                      <a:pt x="1705" y="262"/>
                      <a:pt x="1692" y="290"/>
                      <a:pt x="1680" y="290"/>
                    </a:cubicBezTo>
                    <a:cubicBezTo>
                      <a:pt x="1652" y="290"/>
                      <a:pt x="1639" y="278"/>
                      <a:pt x="1614" y="249"/>
                    </a:cubicBezTo>
                    <a:cubicBezTo>
                      <a:pt x="1585" y="237"/>
                      <a:pt x="1560" y="212"/>
                      <a:pt x="1494" y="199"/>
                    </a:cubicBezTo>
                    <a:cubicBezTo>
                      <a:pt x="1444" y="183"/>
                      <a:pt x="1378" y="183"/>
                      <a:pt x="1287" y="212"/>
                    </a:cubicBezTo>
                    <a:cubicBezTo>
                      <a:pt x="1208" y="224"/>
                      <a:pt x="1114" y="262"/>
                      <a:pt x="1035" y="315"/>
                    </a:cubicBezTo>
                    <a:cubicBezTo>
                      <a:pt x="997" y="341"/>
                      <a:pt x="956" y="369"/>
                      <a:pt x="906" y="419"/>
                    </a:cubicBezTo>
                    <a:cubicBezTo>
                      <a:pt x="878" y="448"/>
                      <a:pt x="853" y="460"/>
                      <a:pt x="827" y="485"/>
                    </a:cubicBezTo>
                    <a:cubicBezTo>
                      <a:pt x="787" y="514"/>
                      <a:pt x="749" y="526"/>
                      <a:pt x="708" y="539"/>
                    </a:cubicBezTo>
                    <a:cubicBezTo>
                      <a:pt x="551" y="592"/>
                      <a:pt x="393" y="551"/>
                      <a:pt x="277" y="473"/>
                    </a:cubicBezTo>
                    <a:cubicBezTo>
                      <a:pt x="158" y="407"/>
                      <a:pt x="91" y="315"/>
                      <a:pt x="54" y="249"/>
                    </a:cubicBezTo>
                    <a:cubicBezTo>
                      <a:pt x="13" y="183"/>
                      <a:pt x="0" y="146"/>
                      <a:pt x="0" y="133"/>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800949" y="1426694"/>
                <a:ext cx="170574" cy="165839"/>
              </a:xfrm>
              <a:custGeom>
                <a:avLst/>
                <a:gdLst/>
                <a:ahLst/>
                <a:cxnLst/>
                <a:rect l="l" t="t" r="r" b="b"/>
                <a:pathLst>
                  <a:path w="2558" h="2487" extrusionOk="0">
                    <a:moveTo>
                      <a:pt x="1838" y="0"/>
                    </a:moveTo>
                    <a:cubicBezTo>
                      <a:pt x="1516" y="0"/>
                      <a:pt x="1187" y="363"/>
                      <a:pt x="827" y="833"/>
                    </a:cubicBezTo>
                    <a:cubicBezTo>
                      <a:pt x="340" y="1450"/>
                      <a:pt x="0" y="2013"/>
                      <a:pt x="418" y="2340"/>
                    </a:cubicBezTo>
                    <a:cubicBezTo>
                      <a:pt x="547" y="2439"/>
                      <a:pt x="703" y="2487"/>
                      <a:pt x="871" y="2487"/>
                    </a:cubicBezTo>
                    <a:cubicBezTo>
                      <a:pt x="1255" y="2487"/>
                      <a:pt x="1704" y="2239"/>
                      <a:pt x="2032" y="1802"/>
                    </a:cubicBezTo>
                    <a:cubicBezTo>
                      <a:pt x="2516" y="1185"/>
                      <a:pt x="2557" y="427"/>
                      <a:pt x="2136" y="113"/>
                    </a:cubicBezTo>
                    <a:cubicBezTo>
                      <a:pt x="2037" y="35"/>
                      <a:pt x="1937" y="0"/>
                      <a:pt x="183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825488" y="1441098"/>
                <a:ext cx="99690" cy="120695"/>
              </a:xfrm>
              <a:custGeom>
                <a:avLst/>
                <a:gdLst/>
                <a:ahLst/>
                <a:cxnLst/>
                <a:rect l="l" t="t" r="r" b="b"/>
                <a:pathLst>
                  <a:path w="1495" h="1810" extrusionOk="0">
                    <a:moveTo>
                      <a:pt x="0" y="1797"/>
                    </a:moveTo>
                    <a:cubicBezTo>
                      <a:pt x="0" y="1784"/>
                      <a:pt x="50" y="1771"/>
                      <a:pt x="116" y="1718"/>
                    </a:cubicBezTo>
                    <a:cubicBezTo>
                      <a:pt x="195" y="1665"/>
                      <a:pt x="274" y="1586"/>
                      <a:pt x="365" y="1482"/>
                    </a:cubicBezTo>
                    <a:cubicBezTo>
                      <a:pt x="550" y="1271"/>
                      <a:pt x="745" y="1010"/>
                      <a:pt x="890" y="800"/>
                    </a:cubicBezTo>
                    <a:cubicBezTo>
                      <a:pt x="1192" y="369"/>
                      <a:pt x="1403" y="1"/>
                      <a:pt x="1466" y="26"/>
                    </a:cubicBezTo>
                    <a:cubicBezTo>
                      <a:pt x="1494" y="42"/>
                      <a:pt x="1466" y="145"/>
                      <a:pt x="1403" y="303"/>
                    </a:cubicBezTo>
                    <a:cubicBezTo>
                      <a:pt x="1337" y="472"/>
                      <a:pt x="1230" y="683"/>
                      <a:pt x="1073" y="919"/>
                    </a:cubicBezTo>
                    <a:cubicBezTo>
                      <a:pt x="915" y="1142"/>
                      <a:pt x="679" y="1403"/>
                      <a:pt x="459" y="1573"/>
                    </a:cubicBezTo>
                    <a:cubicBezTo>
                      <a:pt x="352" y="1677"/>
                      <a:pt x="236" y="1743"/>
                      <a:pt x="157" y="1784"/>
                    </a:cubicBezTo>
                    <a:cubicBezTo>
                      <a:pt x="66" y="1809"/>
                      <a:pt x="0" y="1809"/>
                      <a:pt x="0" y="1797"/>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835958" y="1666288"/>
                <a:ext cx="167840" cy="120095"/>
              </a:xfrm>
              <a:custGeom>
                <a:avLst/>
                <a:gdLst/>
                <a:ahLst/>
                <a:cxnLst/>
                <a:rect l="l" t="t" r="r" b="b"/>
                <a:pathLst>
                  <a:path w="2517" h="1801" extrusionOk="0">
                    <a:moveTo>
                      <a:pt x="1001" y="1"/>
                    </a:moveTo>
                    <a:cubicBezTo>
                      <a:pt x="625" y="1"/>
                      <a:pt x="305" y="162"/>
                      <a:pt x="183" y="451"/>
                    </a:cubicBezTo>
                    <a:cubicBezTo>
                      <a:pt x="0" y="870"/>
                      <a:pt x="340" y="1420"/>
                      <a:pt x="931" y="1669"/>
                    </a:cubicBezTo>
                    <a:cubicBezTo>
                      <a:pt x="1136" y="1758"/>
                      <a:pt x="1343" y="1801"/>
                      <a:pt x="1535" y="1801"/>
                    </a:cubicBezTo>
                    <a:cubicBezTo>
                      <a:pt x="1907" y="1801"/>
                      <a:pt x="2219" y="1641"/>
                      <a:pt x="2331" y="1354"/>
                    </a:cubicBezTo>
                    <a:cubicBezTo>
                      <a:pt x="2517" y="923"/>
                      <a:pt x="2174" y="373"/>
                      <a:pt x="1586" y="124"/>
                    </a:cubicBezTo>
                    <a:cubicBezTo>
                      <a:pt x="1389" y="41"/>
                      <a:pt x="1188" y="1"/>
                      <a:pt x="1001"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214534" y="1447633"/>
                <a:ext cx="171374" cy="165906"/>
              </a:xfrm>
              <a:custGeom>
                <a:avLst/>
                <a:gdLst/>
                <a:ahLst/>
                <a:cxnLst/>
                <a:rect l="l" t="t" r="r" b="b"/>
                <a:pathLst>
                  <a:path w="2570" h="2488" extrusionOk="0">
                    <a:moveTo>
                      <a:pt x="1851" y="1"/>
                    </a:moveTo>
                    <a:cubicBezTo>
                      <a:pt x="1528" y="1"/>
                      <a:pt x="1197" y="363"/>
                      <a:pt x="827" y="834"/>
                    </a:cubicBezTo>
                    <a:cubicBezTo>
                      <a:pt x="355" y="1463"/>
                      <a:pt x="0" y="2026"/>
                      <a:pt x="421" y="2340"/>
                    </a:cubicBezTo>
                    <a:cubicBezTo>
                      <a:pt x="553" y="2440"/>
                      <a:pt x="712" y="2488"/>
                      <a:pt x="882" y="2488"/>
                    </a:cubicBezTo>
                    <a:cubicBezTo>
                      <a:pt x="1269" y="2488"/>
                      <a:pt x="1717" y="2243"/>
                      <a:pt x="2044" y="1815"/>
                    </a:cubicBezTo>
                    <a:cubicBezTo>
                      <a:pt x="2529" y="1202"/>
                      <a:pt x="2570" y="441"/>
                      <a:pt x="2151" y="113"/>
                    </a:cubicBezTo>
                    <a:cubicBezTo>
                      <a:pt x="2051" y="36"/>
                      <a:pt x="1952" y="1"/>
                      <a:pt x="185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239874" y="1462103"/>
                <a:ext cx="99690" cy="121496"/>
              </a:xfrm>
              <a:custGeom>
                <a:avLst/>
                <a:gdLst/>
                <a:ahLst/>
                <a:cxnLst/>
                <a:rect l="l" t="t" r="r" b="b"/>
                <a:pathLst>
                  <a:path w="1495" h="1822" extrusionOk="0">
                    <a:moveTo>
                      <a:pt x="1" y="1809"/>
                    </a:moveTo>
                    <a:cubicBezTo>
                      <a:pt x="1" y="1796"/>
                      <a:pt x="54" y="1771"/>
                      <a:pt x="120" y="1730"/>
                    </a:cubicBezTo>
                    <a:cubicBezTo>
                      <a:pt x="183" y="1677"/>
                      <a:pt x="277" y="1598"/>
                      <a:pt x="369" y="1494"/>
                    </a:cubicBezTo>
                    <a:cubicBezTo>
                      <a:pt x="538" y="1283"/>
                      <a:pt x="749" y="1022"/>
                      <a:pt x="891" y="799"/>
                    </a:cubicBezTo>
                    <a:cubicBezTo>
                      <a:pt x="1193" y="368"/>
                      <a:pt x="1403" y="0"/>
                      <a:pt x="1457" y="25"/>
                    </a:cubicBezTo>
                    <a:cubicBezTo>
                      <a:pt x="1495" y="41"/>
                      <a:pt x="1469" y="157"/>
                      <a:pt x="1403" y="315"/>
                    </a:cubicBezTo>
                    <a:cubicBezTo>
                      <a:pt x="1337" y="472"/>
                      <a:pt x="1221" y="695"/>
                      <a:pt x="1064" y="919"/>
                    </a:cubicBezTo>
                    <a:cubicBezTo>
                      <a:pt x="919" y="1142"/>
                      <a:pt x="683" y="1403"/>
                      <a:pt x="460" y="1585"/>
                    </a:cubicBezTo>
                    <a:cubicBezTo>
                      <a:pt x="356" y="1677"/>
                      <a:pt x="236" y="1755"/>
                      <a:pt x="145" y="1784"/>
                    </a:cubicBezTo>
                    <a:cubicBezTo>
                      <a:pt x="67" y="1821"/>
                      <a:pt x="1" y="1809"/>
                      <a:pt x="1" y="1809"/>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552819" y="1668355"/>
                <a:ext cx="147702" cy="163439"/>
              </a:xfrm>
              <a:custGeom>
                <a:avLst/>
                <a:gdLst/>
                <a:ahLst/>
                <a:cxnLst/>
                <a:rect l="l" t="t" r="r" b="b"/>
                <a:pathLst>
                  <a:path w="2215" h="2451" extrusionOk="0">
                    <a:moveTo>
                      <a:pt x="929" y="0"/>
                    </a:moveTo>
                    <a:cubicBezTo>
                      <a:pt x="850" y="0"/>
                      <a:pt x="772" y="13"/>
                      <a:pt x="695" y="40"/>
                    </a:cubicBezTo>
                    <a:cubicBezTo>
                      <a:pt x="208" y="210"/>
                      <a:pt x="0" y="880"/>
                      <a:pt x="236" y="1534"/>
                    </a:cubicBezTo>
                    <a:cubicBezTo>
                      <a:pt x="424" y="2085"/>
                      <a:pt x="863" y="2451"/>
                      <a:pt x="1286" y="2451"/>
                    </a:cubicBezTo>
                    <a:cubicBezTo>
                      <a:pt x="1365" y="2451"/>
                      <a:pt x="1443" y="2438"/>
                      <a:pt x="1519" y="2411"/>
                    </a:cubicBezTo>
                    <a:cubicBezTo>
                      <a:pt x="2004" y="2254"/>
                      <a:pt x="2215" y="1572"/>
                      <a:pt x="1991" y="917"/>
                    </a:cubicBezTo>
                    <a:cubicBezTo>
                      <a:pt x="1792" y="366"/>
                      <a:pt x="1353" y="0"/>
                      <a:pt x="92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598097" y="1690294"/>
                <a:ext cx="61348" cy="126697"/>
              </a:xfrm>
              <a:custGeom>
                <a:avLst/>
                <a:gdLst/>
                <a:ahLst/>
                <a:cxnLst/>
                <a:rect l="l" t="t" r="r" b="b"/>
                <a:pathLst>
                  <a:path w="920" h="1900" extrusionOk="0">
                    <a:moveTo>
                      <a:pt x="787" y="1900"/>
                    </a:moveTo>
                    <a:cubicBezTo>
                      <a:pt x="774" y="1887"/>
                      <a:pt x="787" y="1846"/>
                      <a:pt x="787" y="1755"/>
                    </a:cubicBezTo>
                    <a:cubicBezTo>
                      <a:pt x="803" y="1677"/>
                      <a:pt x="803" y="1573"/>
                      <a:pt x="762" y="1441"/>
                    </a:cubicBezTo>
                    <a:cubicBezTo>
                      <a:pt x="737" y="1321"/>
                      <a:pt x="683" y="1205"/>
                      <a:pt x="592" y="1114"/>
                    </a:cubicBezTo>
                    <a:cubicBezTo>
                      <a:pt x="513" y="1007"/>
                      <a:pt x="394" y="928"/>
                      <a:pt x="290" y="849"/>
                    </a:cubicBezTo>
                    <a:cubicBezTo>
                      <a:pt x="186" y="758"/>
                      <a:pt x="95" y="654"/>
                      <a:pt x="42" y="535"/>
                    </a:cubicBezTo>
                    <a:cubicBezTo>
                      <a:pt x="16" y="472"/>
                      <a:pt x="1" y="419"/>
                      <a:pt x="1" y="352"/>
                    </a:cubicBezTo>
                    <a:cubicBezTo>
                      <a:pt x="1" y="286"/>
                      <a:pt x="16" y="236"/>
                      <a:pt x="29" y="183"/>
                    </a:cubicBezTo>
                    <a:cubicBezTo>
                      <a:pt x="67" y="91"/>
                      <a:pt x="145" y="38"/>
                      <a:pt x="199" y="25"/>
                    </a:cubicBezTo>
                    <a:cubicBezTo>
                      <a:pt x="252" y="0"/>
                      <a:pt x="277" y="13"/>
                      <a:pt x="290" y="25"/>
                    </a:cubicBezTo>
                    <a:cubicBezTo>
                      <a:pt x="290" y="63"/>
                      <a:pt x="211" y="104"/>
                      <a:pt x="186" y="236"/>
                    </a:cubicBezTo>
                    <a:cubicBezTo>
                      <a:pt x="174" y="299"/>
                      <a:pt x="174" y="365"/>
                      <a:pt x="224" y="444"/>
                    </a:cubicBezTo>
                    <a:cubicBezTo>
                      <a:pt x="265" y="522"/>
                      <a:pt x="331" y="601"/>
                      <a:pt x="422" y="680"/>
                    </a:cubicBezTo>
                    <a:cubicBezTo>
                      <a:pt x="513" y="758"/>
                      <a:pt x="645" y="849"/>
                      <a:pt x="737" y="982"/>
                    </a:cubicBezTo>
                    <a:cubicBezTo>
                      <a:pt x="840" y="1114"/>
                      <a:pt x="894" y="1283"/>
                      <a:pt x="906" y="1428"/>
                    </a:cubicBezTo>
                    <a:cubicBezTo>
                      <a:pt x="919" y="1573"/>
                      <a:pt x="894" y="1689"/>
                      <a:pt x="853" y="1780"/>
                    </a:cubicBezTo>
                    <a:cubicBezTo>
                      <a:pt x="828" y="1859"/>
                      <a:pt x="787" y="1900"/>
                      <a:pt x="787" y="190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488003" y="1378015"/>
                <a:ext cx="171441" cy="123763"/>
              </a:xfrm>
              <a:custGeom>
                <a:avLst/>
                <a:gdLst/>
                <a:ahLst/>
                <a:cxnLst/>
                <a:rect l="l" t="t" r="r" b="b"/>
                <a:pathLst>
                  <a:path w="2571" h="1856" extrusionOk="0">
                    <a:moveTo>
                      <a:pt x="1242" y="1"/>
                    </a:moveTo>
                    <a:cubicBezTo>
                      <a:pt x="592" y="1"/>
                      <a:pt x="53" y="366"/>
                      <a:pt x="29" y="855"/>
                    </a:cubicBezTo>
                    <a:cubicBezTo>
                      <a:pt x="0" y="1365"/>
                      <a:pt x="538" y="1812"/>
                      <a:pt x="1233" y="1853"/>
                    </a:cubicBezTo>
                    <a:cubicBezTo>
                      <a:pt x="1265" y="1854"/>
                      <a:pt x="1297" y="1855"/>
                      <a:pt x="1328" y="1855"/>
                    </a:cubicBezTo>
                    <a:cubicBezTo>
                      <a:pt x="1980" y="1855"/>
                      <a:pt x="2506" y="1486"/>
                      <a:pt x="2545" y="1000"/>
                    </a:cubicBezTo>
                    <a:cubicBezTo>
                      <a:pt x="2570" y="487"/>
                      <a:pt x="2032" y="44"/>
                      <a:pt x="1337" y="3"/>
                    </a:cubicBezTo>
                    <a:cubicBezTo>
                      <a:pt x="1305" y="1"/>
                      <a:pt x="1273" y="1"/>
                      <a:pt x="124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513343" y="1420159"/>
                <a:ext cx="131164" cy="35075"/>
              </a:xfrm>
              <a:custGeom>
                <a:avLst/>
                <a:gdLst/>
                <a:ahLst/>
                <a:cxnLst/>
                <a:rect l="l" t="t" r="r" b="b"/>
                <a:pathLst>
                  <a:path w="1967" h="526" extrusionOk="0">
                    <a:moveTo>
                      <a:pt x="1954" y="356"/>
                    </a:moveTo>
                    <a:cubicBezTo>
                      <a:pt x="1954" y="368"/>
                      <a:pt x="1901" y="327"/>
                      <a:pt x="1838" y="290"/>
                    </a:cubicBezTo>
                    <a:cubicBezTo>
                      <a:pt x="1759" y="261"/>
                      <a:pt x="1665" y="211"/>
                      <a:pt x="1536" y="198"/>
                    </a:cubicBezTo>
                    <a:cubicBezTo>
                      <a:pt x="1416" y="170"/>
                      <a:pt x="1272" y="183"/>
                      <a:pt x="1155" y="223"/>
                    </a:cubicBezTo>
                    <a:cubicBezTo>
                      <a:pt x="1036" y="261"/>
                      <a:pt x="919" y="340"/>
                      <a:pt x="800" y="406"/>
                    </a:cubicBezTo>
                    <a:cubicBezTo>
                      <a:pt x="683" y="472"/>
                      <a:pt x="551" y="525"/>
                      <a:pt x="422" y="525"/>
                    </a:cubicBezTo>
                    <a:cubicBezTo>
                      <a:pt x="356" y="525"/>
                      <a:pt x="290" y="513"/>
                      <a:pt x="237" y="485"/>
                    </a:cubicBezTo>
                    <a:cubicBezTo>
                      <a:pt x="171" y="459"/>
                      <a:pt x="133" y="434"/>
                      <a:pt x="92" y="393"/>
                    </a:cubicBezTo>
                    <a:cubicBezTo>
                      <a:pt x="14" y="315"/>
                      <a:pt x="1" y="236"/>
                      <a:pt x="1" y="183"/>
                    </a:cubicBezTo>
                    <a:cubicBezTo>
                      <a:pt x="1" y="120"/>
                      <a:pt x="29" y="91"/>
                      <a:pt x="42" y="104"/>
                    </a:cubicBezTo>
                    <a:cubicBezTo>
                      <a:pt x="80" y="104"/>
                      <a:pt x="80" y="198"/>
                      <a:pt x="199" y="277"/>
                    </a:cubicBezTo>
                    <a:cubicBezTo>
                      <a:pt x="249" y="315"/>
                      <a:pt x="316" y="327"/>
                      <a:pt x="407" y="315"/>
                    </a:cubicBezTo>
                    <a:cubicBezTo>
                      <a:pt x="501" y="315"/>
                      <a:pt x="592" y="277"/>
                      <a:pt x="709" y="223"/>
                    </a:cubicBezTo>
                    <a:cubicBezTo>
                      <a:pt x="816" y="170"/>
                      <a:pt x="945" y="91"/>
                      <a:pt x="1102" y="54"/>
                    </a:cubicBezTo>
                    <a:cubicBezTo>
                      <a:pt x="1259" y="0"/>
                      <a:pt x="1429" y="13"/>
                      <a:pt x="1561" y="66"/>
                    </a:cubicBezTo>
                    <a:cubicBezTo>
                      <a:pt x="1706" y="104"/>
                      <a:pt x="1809" y="183"/>
                      <a:pt x="1876" y="236"/>
                    </a:cubicBezTo>
                    <a:cubicBezTo>
                      <a:pt x="1942" y="302"/>
                      <a:pt x="1967" y="340"/>
                      <a:pt x="1954" y="35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715327" y="1656885"/>
                <a:ext cx="126763" cy="185511"/>
              </a:xfrm>
              <a:custGeom>
                <a:avLst/>
                <a:gdLst/>
                <a:ahLst/>
                <a:cxnLst/>
                <a:rect l="l" t="t" r="r" b="b"/>
                <a:pathLst>
                  <a:path w="1901" h="2782" extrusionOk="0">
                    <a:moveTo>
                      <a:pt x="1255" y="1"/>
                    </a:moveTo>
                    <a:cubicBezTo>
                      <a:pt x="775" y="1"/>
                      <a:pt x="302" y="499"/>
                      <a:pt x="158" y="1193"/>
                    </a:cubicBezTo>
                    <a:cubicBezTo>
                      <a:pt x="1" y="1954"/>
                      <a:pt x="287" y="2662"/>
                      <a:pt x="812" y="2766"/>
                    </a:cubicBezTo>
                    <a:cubicBezTo>
                      <a:pt x="858" y="2776"/>
                      <a:pt x="901" y="2782"/>
                      <a:pt x="942" y="2782"/>
                    </a:cubicBezTo>
                    <a:cubicBezTo>
                      <a:pt x="1359" y="2782"/>
                      <a:pt x="1534" y="2242"/>
                      <a:pt x="1677" y="1549"/>
                    </a:cubicBezTo>
                    <a:cubicBezTo>
                      <a:pt x="1834" y="787"/>
                      <a:pt x="1901" y="121"/>
                      <a:pt x="1388" y="14"/>
                    </a:cubicBezTo>
                    <a:cubicBezTo>
                      <a:pt x="1344" y="5"/>
                      <a:pt x="1299" y="1"/>
                      <a:pt x="125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3778276" y="1675357"/>
                <a:ext cx="42010" cy="149435"/>
              </a:xfrm>
              <a:custGeom>
                <a:avLst/>
                <a:gdLst/>
                <a:ahLst/>
                <a:cxnLst/>
                <a:rect l="l" t="t" r="r" b="b"/>
                <a:pathLst>
                  <a:path w="630" h="2241" extrusionOk="0">
                    <a:moveTo>
                      <a:pt x="617" y="13"/>
                    </a:moveTo>
                    <a:cubicBezTo>
                      <a:pt x="629" y="13"/>
                      <a:pt x="589" y="51"/>
                      <a:pt x="551" y="130"/>
                    </a:cubicBezTo>
                    <a:cubicBezTo>
                      <a:pt x="510" y="208"/>
                      <a:pt x="472" y="315"/>
                      <a:pt x="431" y="444"/>
                    </a:cubicBezTo>
                    <a:cubicBezTo>
                      <a:pt x="365" y="709"/>
                      <a:pt x="302" y="1048"/>
                      <a:pt x="261" y="1297"/>
                    </a:cubicBezTo>
                    <a:cubicBezTo>
                      <a:pt x="183" y="1822"/>
                      <a:pt x="158" y="2240"/>
                      <a:pt x="92" y="2240"/>
                    </a:cubicBezTo>
                    <a:cubicBezTo>
                      <a:pt x="51" y="2240"/>
                      <a:pt x="26" y="2136"/>
                      <a:pt x="13" y="1967"/>
                    </a:cubicBezTo>
                    <a:cubicBezTo>
                      <a:pt x="0" y="1781"/>
                      <a:pt x="13" y="1545"/>
                      <a:pt x="51" y="1272"/>
                    </a:cubicBezTo>
                    <a:cubicBezTo>
                      <a:pt x="92" y="995"/>
                      <a:pt x="195" y="668"/>
                      <a:pt x="315" y="407"/>
                    </a:cubicBezTo>
                    <a:cubicBezTo>
                      <a:pt x="365" y="275"/>
                      <a:pt x="431" y="158"/>
                      <a:pt x="497" y="92"/>
                    </a:cubicBezTo>
                    <a:cubicBezTo>
                      <a:pt x="563" y="26"/>
                      <a:pt x="617" y="1"/>
                      <a:pt x="617"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3583427" y="1512649"/>
                <a:ext cx="159038" cy="112160"/>
              </a:xfrm>
              <a:custGeom>
                <a:avLst/>
                <a:gdLst/>
                <a:ahLst/>
                <a:cxnLst/>
                <a:rect l="l" t="t" r="r" b="b"/>
                <a:pathLst>
                  <a:path w="2385" h="1682" extrusionOk="0">
                    <a:moveTo>
                      <a:pt x="1244" y="0"/>
                    </a:moveTo>
                    <a:cubicBezTo>
                      <a:pt x="1210" y="0"/>
                      <a:pt x="1175" y="1"/>
                      <a:pt x="1139" y="3"/>
                    </a:cubicBezTo>
                    <a:cubicBezTo>
                      <a:pt x="497" y="29"/>
                      <a:pt x="0" y="434"/>
                      <a:pt x="26" y="893"/>
                    </a:cubicBezTo>
                    <a:cubicBezTo>
                      <a:pt x="50" y="1349"/>
                      <a:pt x="552" y="1681"/>
                      <a:pt x="1164" y="1681"/>
                    </a:cubicBezTo>
                    <a:cubicBezTo>
                      <a:pt x="1186" y="1681"/>
                      <a:pt x="1208" y="1681"/>
                      <a:pt x="1230" y="1680"/>
                    </a:cubicBezTo>
                    <a:cubicBezTo>
                      <a:pt x="1888" y="1642"/>
                      <a:pt x="2385" y="1233"/>
                      <a:pt x="2359" y="777"/>
                    </a:cubicBezTo>
                    <a:cubicBezTo>
                      <a:pt x="2333" y="331"/>
                      <a:pt x="1850" y="0"/>
                      <a:pt x="124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3390245" y="1521585"/>
                <a:ext cx="127630" cy="186111"/>
              </a:xfrm>
              <a:custGeom>
                <a:avLst/>
                <a:gdLst/>
                <a:ahLst/>
                <a:cxnLst/>
                <a:rect l="l" t="t" r="r" b="b"/>
                <a:pathLst>
                  <a:path w="1914" h="2791" extrusionOk="0">
                    <a:moveTo>
                      <a:pt x="1251" y="0"/>
                    </a:moveTo>
                    <a:cubicBezTo>
                      <a:pt x="775" y="0"/>
                      <a:pt x="313" y="499"/>
                      <a:pt x="158" y="1193"/>
                    </a:cubicBezTo>
                    <a:cubicBezTo>
                      <a:pt x="1" y="1951"/>
                      <a:pt x="303" y="2659"/>
                      <a:pt x="812" y="2779"/>
                    </a:cubicBezTo>
                    <a:cubicBezTo>
                      <a:pt x="854" y="2787"/>
                      <a:pt x="893" y="2791"/>
                      <a:pt x="930" y="2791"/>
                    </a:cubicBezTo>
                    <a:cubicBezTo>
                      <a:pt x="1366" y="2791"/>
                      <a:pt x="1532" y="2247"/>
                      <a:pt x="1677" y="1546"/>
                    </a:cubicBezTo>
                    <a:cubicBezTo>
                      <a:pt x="1847" y="785"/>
                      <a:pt x="1913" y="118"/>
                      <a:pt x="1388" y="14"/>
                    </a:cubicBezTo>
                    <a:cubicBezTo>
                      <a:pt x="1342" y="5"/>
                      <a:pt x="1297" y="0"/>
                      <a:pt x="125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3453194" y="1539923"/>
                <a:ext cx="42010" cy="149369"/>
              </a:xfrm>
              <a:custGeom>
                <a:avLst/>
                <a:gdLst/>
                <a:ahLst/>
                <a:cxnLst/>
                <a:rect l="l" t="t" r="r" b="b"/>
                <a:pathLst>
                  <a:path w="630" h="2240" extrusionOk="0">
                    <a:moveTo>
                      <a:pt x="629" y="13"/>
                    </a:moveTo>
                    <a:cubicBezTo>
                      <a:pt x="629" y="13"/>
                      <a:pt x="601" y="54"/>
                      <a:pt x="563" y="132"/>
                    </a:cubicBezTo>
                    <a:cubicBezTo>
                      <a:pt x="510" y="211"/>
                      <a:pt x="472" y="315"/>
                      <a:pt x="444" y="447"/>
                    </a:cubicBezTo>
                    <a:cubicBezTo>
                      <a:pt x="365" y="708"/>
                      <a:pt x="302" y="1047"/>
                      <a:pt x="261" y="1296"/>
                    </a:cubicBezTo>
                    <a:cubicBezTo>
                      <a:pt x="183" y="1821"/>
                      <a:pt x="158" y="2239"/>
                      <a:pt x="92" y="2239"/>
                    </a:cubicBezTo>
                    <a:cubicBezTo>
                      <a:pt x="51" y="2239"/>
                      <a:pt x="25" y="2136"/>
                      <a:pt x="13" y="1966"/>
                    </a:cubicBezTo>
                    <a:cubicBezTo>
                      <a:pt x="0" y="1783"/>
                      <a:pt x="13" y="1548"/>
                      <a:pt x="51" y="1271"/>
                    </a:cubicBezTo>
                    <a:cubicBezTo>
                      <a:pt x="92" y="997"/>
                      <a:pt x="195" y="667"/>
                      <a:pt x="315" y="406"/>
                    </a:cubicBezTo>
                    <a:cubicBezTo>
                      <a:pt x="365" y="274"/>
                      <a:pt x="431" y="157"/>
                      <a:pt x="497" y="91"/>
                    </a:cubicBezTo>
                    <a:cubicBezTo>
                      <a:pt x="563" y="25"/>
                      <a:pt x="617" y="0"/>
                      <a:pt x="62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oogle Shape;135;p6"/>
          <p:cNvGrpSpPr/>
          <p:nvPr/>
        </p:nvGrpSpPr>
        <p:grpSpPr>
          <a:xfrm>
            <a:off x="-482640" y="4440675"/>
            <a:ext cx="1675228" cy="1003099"/>
            <a:chOff x="6784369" y="2225096"/>
            <a:chExt cx="1144047" cy="685036"/>
          </a:xfrm>
        </p:grpSpPr>
        <p:sp>
          <p:nvSpPr>
            <p:cNvPr id="136" name="Google Shape;136;p6"/>
            <p:cNvSpPr/>
            <p:nvPr/>
          </p:nvSpPr>
          <p:spPr>
            <a:xfrm>
              <a:off x="6855109" y="2378001"/>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7349746" y="2225096"/>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7"/>
          <p:cNvSpPr txBox="1">
            <a:spLocks noGrp="1"/>
          </p:cNvSpPr>
          <p:nvPr>
            <p:ph type="subTitle" idx="1"/>
          </p:nvPr>
        </p:nvSpPr>
        <p:spPr>
          <a:xfrm>
            <a:off x="720000" y="1977925"/>
            <a:ext cx="4345800" cy="2096100"/>
          </a:xfrm>
          <a:prstGeom prst="rect">
            <a:avLst/>
          </a:prstGeom>
        </p:spPr>
        <p:txBody>
          <a:bodyPr spcFirstLastPara="1" wrap="square" lIns="91425" tIns="91425" rIns="91425" bIns="91425" anchor="t" anchorCtr="0">
            <a:noAutofit/>
          </a:bodyPr>
          <a:lstStyle>
            <a:lvl1pPr marR="24574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815250" y="2016150"/>
            <a:ext cx="7513500" cy="11112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73" name="Google Shape;173;p8"/>
          <p:cNvGrpSpPr/>
          <p:nvPr/>
        </p:nvGrpSpPr>
        <p:grpSpPr>
          <a:xfrm>
            <a:off x="-898758" y="53408"/>
            <a:ext cx="2289627" cy="1894430"/>
            <a:chOff x="4654765" y="2053719"/>
            <a:chExt cx="1574709" cy="1302909"/>
          </a:xfrm>
        </p:grpSpPr>
        <p:sp>
          <p:nvSpPr>
            <p:cNvPr id="174" name="Google Shape;174;p8"/>
            <p:cNvSpPr/>
            <p:nvPr/>
          </p:nvSpPr>
          <p:spPr>
            <a:xfrm>
              <a:off x="4753523" y="2053719"/>
              <a:ext cx="1475950" cy="1302909"/>
            </a:xfrm>
            <a:custGeom>
              <a:avLst/>
              <a:gdLst/>
              <a:ahLst/>
              <a:cxnLst/>
              <a:rect l="l" t="t" r="r" b="b"/>
              <a:pathLst>
                <a:path w="22134" h="19539" extrusionOk="0">
                  <a:moveTo>
                    <a:pt x="21951" y="7628"/>
                  </a:moveTo>
                  <a:cubicBezTo>
                    <a:pt x="21832" y="6908"/>
                    <a:pt x="21124" y="6408"/>
                    <a:pt x="20404" y="6540"/>
                  </a:cubicBezTo>
                  <a:lnTo>
                    <a:pt x="17928" y="6958"/>
                  </a:lnTo>
                  <a:cubicBezTo>
                    <a:pt x="17639" y="6121"/>
                    <a:pt x="17221" y="5307"/>
                    <a:pt x="16658" y="4561"/>
                  </a:cubicBezTo>
                  <a:cubicBezTo>
                    <a:pt x="13774" y="762"/>
                    <a:pt x="8361" y="1"/>
                    <a:pt x="4549" y="2885"/>
                  </a:cubicBezTo>
                  <a:cubicBezTo>
                    <a:pt x="746" y="5766"/>
                    <a:pt x="1" y="11179"/>
                    <a:pt x="2882" y="14978"/>
                  </a:cubicBezTo>
                  <a:cubicBezTo>
                    <a:pt x="5753" y="18781"/>
                    <a:pt x="11179" y="19539"/>
                    <a:pt x="14978" y="16658"/>
                  </a:cubicBezTo>
                  <a:cubicBezTo>
                    <a:pt x="17155" y="15007"/>
                    <a:pt x="18334" y="12528"/>
                    <a:pt x="18400" y="9999"/>
                  </a:cubicBezTo>
                  <a:lnTo>
                    <a:pt x="20916" y="9581"/>
                  </a:lnTo>
                  <a:cubicBezTo>
                    <a:pt x="21649" y="9449"/>
                    <a:pt x="22134" y="8754"/>
                    <a:pt x="22017" y="803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572330" y="2521771"/>
              <a:ext cx="558399" cy="266397"/>
            </a:xfrm>
            <a:custGeom>
              <a:avLst/>
              <a:gdLst/>
              <a:ahLst/>
              <a:cxnLst/>
              <a:rect l="l" t="t" r="r" b="b"/>
              <a:pathLst>
                <a:path w="8374" h="3995" extrusionOk="0">
                  <a:moveTo>
                    <a:pt x="6858" y="0"/>
                  </a:moveTo>
                  <a:cubicBezTo>
                    <a:pt x="6787" y="0"/>
                    <a:pt x="6716" y="6"/>
                    <a:pt x="6643" y="18"/>
                  </a:cubicBezTo>
                  <a:lnTo>
                    <a:pt x="1218" y="936"/>
                  </a:lnTo>
                  <a:cubicBezTo>
                    <a:pt x="498" y="1056"/>
                    <a:pt x="1" y="1748"/>
                    <a:pt x="133" y="2484"/>
                  </a:cubicBezTo>
                  <a:lnTo>
                    <a:pt x="196" y="2877"/>
                  </a:lnTo>
                  <a:cubicBezTo>
                    <a:pt x="303" y="3536"/>
                    <a:pt x="877" y="3995"/>
                    <a:pt x="1525" y="3995"/>
                  </a:cubicBezTo>
                  <a:cubicBezTo>
                    <a:pt x="1597" y="3995"/>
                    <a:pt x="1670" y="3989"/>
                    <a:pt x="1743" y="3978"/>
                  </a:cubicBezTo>
                  <a:lnTo>
                    <a:pt x="7156" y="3059"/>
                  </a:lnTo>
                  <a:cubicBezTo>
                    <a:pt x="7889" y="2943"/>
                    <a:pt x="8373" y="2235"/>
                    <a:pt x="8257" y="1512"/>
                  </a:cubicBezTo>
                  <a:lnTo>
                    <a:pt x="8191" y="1119"/>
                  </a:lnTo>
                  <a:cubicBezTo>
                    <a:pt x="8072" y="459"/>
                    <a:pt x="7499" y="0"/>
                    <a:pt x="6858"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54765" y="2162813"/>
              <a:ext cx="1302042" cy="1151940"/>
            </a:xfrm>
            <a:custGeom>
              <a:avLst/>
              <a:gdLst/>
              <a:ahLst/>
              <a:cxnLst/>
              <a:rect l="l" t="t" r="r" b="b"/>
              <a:pathLst>
                <a:path w="19526" h="17275" extrusionOk="0">
                  <a:moveTo>
                    <a:pt x="9751" y="0"/>
                  </a:moveTo>
                  <a:cubicBezTo>
                    <a:pt x="7936" y="0"/>
                    <a:pt x="6105" y="569"/>
                    <a:pt x="4548" y="1746"/>
                  </a:cubicBezTo>
                  <a:cubicBezTo>
                    <a:pt x="746" y="4630"/>
                    <a:pt x="0" y="10040"/>
                    <a:pt x="2869" y="13855"/>
                  </a:cubicBezTo>
                  <a:cubicBezTo>
                    <a:pt x="4569" y="16095"/>
                    <a:pt x="7148" y="17274"/>
                    <a:pt x="9760" y="17274"/>
                  </a:cubicBezTo>
                  <a:cubicBezTo>
                    <a:pt x="11579" y="17274"/>
                    <a:pt x="13413" y="16703"/>
                    <a:pt x="14978" y="15519"/>
                  </a:cubicBezTo>
                  <a:cubicBezTo>
                    <a:pt x="18780" y="12650"/>
                    <a:pt x="19526" y="7225"/>
                    <a:pt x="16645" y="3422"/>
                  </a:cubicBezTo>
                  <a:cubicBezTo>
                    <a:pt x="14950" y="1180"/>
                    <a:pt x="12366" y="0"/>
                    <a:pt x="975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722048" y="2222428"/>
              <a:ext cx="1167477" cy="1032779"/>
            </a:xfrm>
            <a:custGeom>
              <a:avLst/>
              <a:gdLst/>
              <a:ahLst/>
              <a:cxnLst/>
              <a:rect l="l" t="t" r="r" b="b"/>
              <a:pathLst>
                <a:path w="17508" h="15488" extrusionOk="0">
                  <a:moveTo>
                    <a:pt x="8753" y="1"/>
                  </a:moveTo>
                  <a:cubicBezTo>
                    <a:pt x="7124" y="1"/>
                    <a:pt x="5480" y="513"/>
                    <a:pt x="4077" y="1572"/>
                  </a:cubicBezTo>
                  <a:cubicBezTo>
                    <a:pt x="668" y="4154"/>
                    <a:pt x="1" y="9004"/>
                    <a:pt x="2583" y="12411"/>
                  </a:cubicBezTo>
                  <a:cubicBezTo>
                    <a:pt x="4105" y="14428"/>
                    <a:pt x="6417" y="15488"/>
                    <a:pt x="8757" y="15488"/>
                  </a:cubicBezTo>
                  <a:cubicBezTo>
                    <a:pt x="10383" y="15488"/>
                    <a:pt x="12022" y="14976"/>
                    <a:pt x="13418" y="13917"/>
                  </a:cubicBezTo>
                  <a:cubicBezTo>
                    <a:pt x="16840" y="11335"/>
                    <a:pt x="17507" y="6488"/>
                    <a:pt x="14928" y="3066"/>
                  </a:cubicBezTo>
                  <a:cubicBezTo>
                    <a:pt x="13406" y="1058"/>
                    <a:pt x="11095" y="1"/>
                    <a:pt x="875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4762125" y="2258304"/>
              <a:ext cx="1086458" cy="960828"/>
            </a:xfrm>
            <a:custGeom>
              <a:avLst/>
              <a:gdLst/>
              <a:ahLst/>
              <a:cxnLst/>
              <a:rect l="l" t="t" r="r" b="b"/>
              <a:pathLst>
                <a:path w="16293" h="14409" extrusionOk="0">
                  <a:moveTo>
                    <a:pt x="8150" y="0"/>
                  </a:moveTo>
                  <a:cubicBezTo>
                    <a:pt x="6634" y="0"/>
                    <a:pt x="5104" y="478"/>
                    <a:pt x="3803" y="1468"/>
                  </a:cubicBezTo>
                  <a:cubicBezTo>
                    <a:pt x="630" y="3865"/>
                    <a:pt x="1" y="8388"/>
                    <a:pt x="2413" y="11558"/>
                  </a:cubicBezTo>
                  <a:cubicBezTo>
                    <a:pt x="3828" y="13427"/>
                    <a:pt x="5979" y="14408"/>
                    <a:pt x="8156" y="14408"/>
                  </a:cubicBezTo>
                  <a:cubicBezTo>
                    <a:pt x="9672" y="14408"/>
                    <a:pt x="11201" y="13932"/>
                    <a:pt x="12503" y="12948"/>
                  </a:cubicBezTo>
                  <a:cubicBezTo>
                    <a:pt x="15676" y="10548"/>
                    <a:pt x="16293" y="6029"/>
                    <a:pt x="13893" y="2855"/>
                  </a:cubicBezTo>
                  <a:cubicBezTo>
                    <a:pt x="12480" y="986"/>
                    <a:pt x="10328" y="0"/>
                    <a:pt x="8150" y="0"/>
                  </a:cubicBezTo>
                  <a:close/>
                </a:path>
              </a:pathLst>
            </a:custGeom>
            <a:solidFill>
              <a:srgbClr val="E1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4862817" y="2458888"/>
              <a:ext cx="766449" cy="545196"/>
            </a:xfrm>
            <a:custGeom>
              <a:avLst/>
              <a:gdLst/>
              <a:ahLst/>
              <a:cxnLst/>
              <a:rect l="l" t="t" r="r" b="b"/>
              <a:pathLst>
                <a:path w="11494" h="8176" extrusionOk="0">
                  <a:moveTo>
                    <a:pt x="8217" y="1"/>
                  </a:moveTo>
                  <a:cubicBezTo>
                    <a:pt x="6676" y="1"/>
                    <a:pt x="5687" y="2876"/>
                    <a:pt x="5687" y="2876"/>
                  </a:cubicBezTo>
                  <a:cubicBezTo>
                    <a:pt x="5687" y="2876"/>
                    <a:pt x="0" y="3493"/>
                    <a:pt x="3287" y="6911"/>
                  </a:cubicBezTo>
                  <a:cubicBezTo>
                    <a:pt x="4215" y="7867"/>
                    <a:pt x="5659" y="8175"/>
                    <a:pt x="6945" y="8175"/>
                  </a:cubicBezTo>
                  <a:cubicBezTo>
                    <a:pt x="7985" y="8175"/>
                    <a:pt x="8921" y="7974"/>
                    <a:pt x="9395" y="7751"/>
                  </a:cubicBezTo>
                  <a:cubicBezTo>
                    <a:pt x="10628" y="6767"/>
                    <a:pt x="11493" y="3713"/>
                    <a:pt x="10248" y="1656"/>
                  </a:cubicBezTo>
                  <a:cubicBezTo>
                    <a:pt x="9504" y="438"/>
                    <a:pt x="8819" y="1"/>
                    <a:pt x="8217"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946705" y="2405075"/>
              <a:ext cx="714836" cy="637018"/>
            </a:xfrm>
            <a:custGeom>
              <a:avLst/>
              <a:gdLst/>
              <a:ahLst/>
              <a:cxnLst/>
              <a:rect l="l" t="t" r="r" b="b"/>
              <a:pathLst>
                <a:path w="10720" h="9553" extrusionOk="0">
                  <a:moveTo>
                    <a:pt x="7102" y="236"/>
                  </a:moveTo>
                  <a:cubicBezTo>
                    <a:pt x="7835" y="236"/>
                    <a:pt x="8571" y="852"/>
                    <a:pt x="9317" y="2057"/>
                  </a:cubicBezTo>
                  <a:cubicBezTo>
                    <a:pt x="10719" y="4378"/>
                    <a:pt x="9710" y="7772"/>
                    <a:pt x="8373" y="8860"/>
                  </a:cubicBezTo>
                  <a:cubicBezTo>
                    <a:pt x="7864" y="9080"/>
                    <a:pt x="6813" y="9316"/>
                    <a:pt x="5621" y="9316"/>
                  </a:cubicBezTo>
                  <a:cubicBezTo>
                    <a:pt x="4611" y="9316"/>
                    <a:pt x="2737" y="9134"/>
                    <a:pt x="1557" y="7917"/>
                  </a:cubicBezTo>
                  <a:cubicBezTo>
                    <a:pt x="614" y="6932"/>
                    <a:pt x="262" y="6080"/>
                    <a:pt x="510" y="5372"/>
                  </a:cubicBezTo>
                  <a:cubicBezTo>
                    <a:pt x="1048" y="3878"/>
                    <a:pt x="4193" y="3526"/>
                    <a:pt x="4231" y="3513"/>
                  </a:cubicBezTo>
                  <a:lnTo>
                    <a:pt x="4297" y="3513"/>
                  </a:lnTo>
                  <a:lnTo>
                    <a:pt x="4325" y="3435"/>
                  </a:lnTo>
                  <a:cubicBezTo>
                    <a:pt x="4338" y="3406"/>
                    <a:pt x="5451" y="236"/>
                    <a:pt x="7102" y="236"/>
                  </a:cubicBezTo>
                  <a:close/>
                  <a:moveTo>
                    <a:pt x="7102" y="0"/>
                  </a:moveTo>
                  <a:cubicBezTo>
                    <a:pt x="5410" y="0"/>
                    <a:pt x="4309" y="2790"/>
                    <a:pt x="4127" y="3290"/>
                  </a:cubicBezTo>
                  <a:cubicBezTo>
                    <a:pt x="3630" y="3356"/>
                    <a:pt x="837" y="3774"/>
                    <a:pt x="287" y="5293"/>
                  </a:cubicBezTo>
                  <a:cubicBezTo>
                    <a:pt x="0" y="6080"/>
                    <a:pt x="378" y="7023"/>
                    <a:pt x="1387" y="8086"/>
                  </a:cubicBezTo>
                  <a:cubicBezTo>
                    <a:pt x="2633" y="9370"/>
                    <a:pt x="4574" y="9552"/>
                    <a:pt x="5621" y="9552"/>
                  </a:cubicBezTo>
                  <a:cubicBezTo>
                    <a:pt x="6866" y="9552"/>
                    <a:pt x="7955" y="9304"/>
                    <a:pt x="8493" y="9068"/>
                  </a:cubicBezTo>
                  <a:lnTo>
                    <a:pt x="8505" y="9055"/>
                  </a:lnTo>
                  <a:lnTo>
                    <a:pt x="8518" y="9043"/>
                  </a:lnTo>
                  <a:cubicBezTo>
                    <a:pt x="9251" y="8451"/>
                    <a:pt x="9854" y="7272"/>
                    <a:pt x="10103" y="5963"/>
                  </a:cubicBezTo>
                  <a:cubicBezTo>
                    <a:pt x="10392" y="4457"/>
                    <a:pt x="10182" y="3026"/>
                    <a:pt x="9515" y="1941"/>
                  </a:cubicBezTo>
                  <a:cubicBezTo>
                    <a:pt x="8728" y="654"/>
                    <a:pt x="7926" y="0"/>
                    <a:pt x="7102"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883756" y="2344659"/>
              <a:ext cx="827463" cy="738509"/>
            </a:xfrm>
            <a:custGeom>
              <a:avLst/>
              <a:gdLst/>
              <a:ahLst/>
              <a:cxnLst/>
              <a:rect l="l" t="t" r="r" b="b"/>
              <a:pathLst>
                <a:path w="12409" h="11075" extrusionOk="0">
                  <a:moveTo>
                    <a:pt x="8216" y="264"/>
                  </a:moveTo>
                  <a:cubicBezTo>
                    <a:pt x="9056" y="264"/>
                    <a:pt x="9921" y="985"/>
                    <a:pt x="10786" y="2387"/>
                  </a:cubicBezTo>
                  <a:cubicBezTo>
                    <a:pt x="12409" y="5073"/>
                    <a:pt x="11258" y="9005"/>
                    <a:pt x="9710" y="10263"/>
                  </a:cubicBezTo>
                  <a:cubicBezTo>
                    <a:pt x="9122" y="10537"/>
                    <a:pt x="7914" y="10801"/>
                    <a:pt x="6540" y="10801"/>
                  </a:cubicBezTo>
                  <a:cubicBezTo>
                    <a:pt x="5360" y="10801"/>
                    <a:pt x="3184" y="10590"/>
                    <a:pt x="1809" y="9175"/>
                  </a:cubicBezTo>
                  <a:cubicBezTo>
                    <a:pt x="709" y="8021"/>
                    <a:pt x="287" y="7027"/>
                    <a:pt x="589" y="6212"/>
                  </a:cubicBezTo>
                  <a:cubicBezTo>
                    <a:pt x="1218" y="4482"/>
                    <a:pt x="4848" y="4076"/>
                    <a:pt x="4889" y="4076"/>
                  </a:cubicBezTo>
                  <a:lnTo>
                    <a:pt x="4980" y="4064"/>
                  </a:lnTo>
                  <a:lnTo>
                    <a:pt x="5005" y="3985"/>
                  </a:lnTo>
                  <a:cubicBezTo>
                    <a:pt x="5018" y="3947"/>
                    <a:pt x="6304" y="264"/>
                    <a:pt x="8216" y="264"/>
                  </a:cubicBezTo>
                  <a:close/>
                  <a:moveTo>
                    <a:pt x="8216" y="0"/>
                  </a:moveTo>
                  <a:cubicBezTo>
                    <a:pt x="6263" y="0"/>
                    <a:pt x="4980" y="3240"/>
                    <a:pt x="4769" y="3815"/>
                  </a:cubicBezTo>
                  <a:cubicBezTo>
                    <a:pt x="4193" y="3881"/>
                    <a:pt x="970" y="4366"/>
                    <a:pt x="328" y="6121"/>
                  </a:cubicBezTo>
                  <a:cubicBezTo>
                    <a:pt x="1" y="7039"/>
                    <a:pt x="432" y="8127"/>
                    <a:pt x="1611" y="9357"/>
                  </a:cubicBezTo>
                  <a:cubicBezTo>
                    <a:pt x="3052" y="10851"/>
                    <a:pt x="5319" y="11075"/>
                    <a:pt x="6540" y="11075"/>
                  </a:cubicBezTo>
                  <a:cubicBezTo>
                    <a:pt x="7968" y="11075"/>
                    <a:pt x="9226" y="10801"/>
                    <a:pt x="9842" y="10512"/>
                  </a:cubicBezTo>
                  <a:lnTo>
                    <a:pt x="9855" y="10499"/>
                  </a:lnTo>
                  <a:lnTo>
                    <a:pt x="9867" y="10499"/>
                  </a:lnTo>
                  <a:cubicBezTo>
                    <a:pt x="10720" y="9816"/>
                    <a:pt x="11427" y="8442"/>
                    <a:pt x="11717" y="6907"/>
                  </a:cubicBezTo>
                  <a:cubicBezTo>
                    <a:pt x="12031" y="5177"/>
                    <a:pt x="11780" y="3513"/>
                    <a:pt x="11009" y="2243"/>
                  </a:cubicBezTo>
                  <a:cubicBezTo>
                    <a:pt x="10103" y="749"/>
                    <a:pt x="9160" y="0"/>
                    <a:pt x="821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8"/>
          <p:cNvGrpSpPr/>
          <p:nvPr/>
        </p:nvGrpSpPr>
        <p:grpSpPr>
          <a:xfrm>
            <a:off x="7367555" y="214829"/>
            <a:ext cx="2144759" cy="1897687"/>
            <a:chOff x="3070431" y="1341472"/>
            <a:chExt cx="1183120" cy="1046826"/>
          </a:xfrm>
        </p:grpSpPr>
        <p:grpSp>
          <p:nvGrpSpPr>
            <p:cNvPr id="183" name="Google Shape;183;p8"/>
            <p:cNvGrpSpPr/>
            <p:nvPr/>
          </p:nvGrpSpPr>
          <p:grpSpPr>
            <a:xfrm>
              <a:off x="3705686" y="2058353"/>
              <a:ext cx="547865" cy="329946"/>
              <a:chOff x="3705686" y="2058353"/>
              <a:chExt cx="547865" cy="329946"/>
            </a:xfrm>
          </p:grpSpPr>
          <p:sp>
            <p:nvSpPr>
              <p:cNvPr id="184" name="Google Shape;184;p8"/>
              <p:cNvSpPr/>
              <p:nvPr/>
            </p:nvSpPr>
            <p:spPr>
              <a:xfrm>
                <a:off x="3804444" y="2058353"/>
                <a:ext cx="449107" cy="327678"/>
              </a:xfrm>
              <a:custGeom>
                <a:avLst/>
                <a:gdLst/>
                <a:ahLst/>
                <a:cxnLst/>
                <a:rect l="l" t="t" r="r" b="b"/>
                <a:pathLst>
                  <a:path w="6735" h="4914" extrusionOk="0">
                    <a:moveTo>
                      <a:pt x="4611" y="957"/>
                    </a:moveTo>
                    <a:cubicBezTo>
                      <a:pt x="2922" y="1"/>
                      <a:pt x="261" y="315"/>
                      <a:pt x="13" y="353"/>
                    </a:cubicBezTo>
                    <a:lnTo>
                      <a:pt x="0" y="353"/>
                    </a:lnTo>
                    <a:cubicBezTo>
                      <a:pt x="0" y="353"/>
                      <a:pt x="1114" y="3001"/>
                      <a:pt x="2881" y="3998"/>
                    </a:cubicBezTo>
                    <a:cubicBezTo>
                      <a:pt x="4482" y="4913"/>
                      <a:pt x="6357" y="4155"/>
                      <a:pt x="6684" y="4011"/>
                    </a:cubicBezTo>
                    <a:cubicBezTo>
                      <a:pt x="6722" y="3998"/>
                      <a:pt x="6734" y="3982"/>
                      <a:pt x="6734" y="3982"/>
                    </a:cubicBezTo>
                    <a:cubicBezTo>
                      <a:pt x="6734" y="3982"/>
                      <a:pt x="6382" y="1966"/>
                      <a:pt x="4611" y="95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705686" y="2110433"/>
                <a:ext cx="449307" cy="277866"/>
              </a:xfrm>
              <a:custGeom>
                <a:avLst/>
                <a:gdLst/>
                <a:ahLst/>
                <a:cxnLst/>
                <a:rect l="l" t="t" r="r" b="b"/>
                <a:pathLst>
                  <a:path w="6738" h="4167" extrusionOk="0">
                    <a:moveTo>
                      <a:pt x="1311" y="0"/>
                    </a:moveTo>
                    <a:cubicBezTo>
                      <a:pt x="626" y="0"/>
                      <a:pt x="115" y="60"/>
                      <a:pt x="13" y="72"/>
                    </a:cubicBezTo>
                    <a:lnTo>
                      <a:pt x="0" y="72"/>
                    </a:lnTo>
                    <a:cubicBezTo>
                      <a:pt x="0" y="72"/>
                      <a:pt x="1113" y="2717"/>
                      <a:pt x="2884" y="3727"/>
                    </a:cubicBezTo>
                    <a:cubicBezTo>
                      <a:pt x="3465" y="4056"/>
                      <a:pt x="4080" y="4167"/>
                      <a:pt x="4645" y="4167"/>
                    </a:cubicBezTo>
                    <a:cubicBezTo>
                      <a:pt x="5634" y="4167"/>
                      <a:pt x="6467" y="3827"/>
                      <a:pt x="6684" y="3727"/>
                    </a:cubicBezTo>
                    <a:cubicBezTo>
                      <a:pt x="6721" y="3714"/>
                      <a:pt x="6737" y="3702"/>
                      <a:pt x="6737" y="3702"/>
                    </a:cubicBezTo>
                    <a:cubicBezTo>
                      <a:pt x="6737" y="3702"/>
                      <a:pt x="6369" y="1682"/>
                      <a:pt x="4614" y="685"/>
                    </a:cubicBezTo>
                    <a:cubicBezTo>
                      <a:pt x="3619" y="123"/>
                      <a:pt x="2288" y="0"/>
                      <a:pt x="1311"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706486" y="2110433"/>
                <a:ext cx="448506" cy="248526"/>
              </a:xfrm>
              <a:custGeom>
                <a:avLst/>
                <a:gdLst/>
                <a:ahLst/>
                <a:cxnLst/>
                <a:rect l="l" t="t" r="r" b="b"/>
                <a:pathLst>
                  <a:path w="6726" h="3727" extrusionOk="0">
                    <a:moveTo>
                      <a:pt x="1299" y="0"/>
                    </a:moveTo>
                    <a:cubicBezTo>
                      <a:pt x="614" y="0"/>
                      <a:pt x="103" y="60"/>
                      <a:pt x="1" y="72"/>
                    </a:cubicBezTo>
                    <a:lnTo>
                      <a:pt x="6672" y="3727"/>
                    </a:lnTo>
                    <a:cubicBezTo>
                      <a:pt x="6709" y="3714"/>
                      <a:pt x="6725" y="3702"/>
                      <a:pt x="6725" y="3702"/>
                    </a:cubicBezTo>
                    <a:cubicBezTo>
                      <a:pt x="6725" y="3702"/>
                      <a:pt x="6357" y="1682"/>
                      <a:pt x="4602" y="685"/>
                    </a:cubicBezTo>
                    <a:cubicBezTo>
                      <a:pt x="3607" y="123"/>
                      <a:pt x="2276" y="0"/>
                      <a:pt x="1299"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8"/>
            <p:cNvGrpSpPr/>
            <p:nvPr/>
          </p:nvGrpSpPr>
          <p:grpSpPr>
            <a:xfrm>
              <a:off x="3070431" y="1341472"/>
              <a:ext cx="1032118" cy="637025"/>
              <a:chOff x="3070431" y="1341472"/>
              <a:chExt cx="1032118" cy="637025"/>
            </a:xfrm>
          </p:grpSpPr>
          <p:sp>
            <p:nvSpPr>
              <p:cNvPr id="188" name="Google Shape;188;p8"/>
              <p:cNvSpPr/>
              <p:nvPr/>
            </p:nvSpPr>
            <p:spPr>
              <a:xfrm>
                <a:off x="3489870" y="1341472"/>
                <a:ext cx="612679" cy="611879"/>
              </a:xfrm>
              <a:custGeom>
                <a:avLst/>
                <a:gdLst/>
                <a:ahLst/>
                <a:cxnLst/>
                <a:rect l="l" t="t" r="r" b="b"/>
                <a:pathLst>
                  <a:path w="9188" h="9176" extrusionOk="0">
                    <a:moveTo>
                      <a:pt x="6920" y="9005"/>
                    </a:moveTo>
                    <a:cubicBezTo>
                      <a:pt x="7364" y="8848"/>
                      <a:pt x="7521" y="8219"/>
                      <a:pt x="7301" y="7615"/>
                    </a:cubicBezTo>
                    <a:cubicBezTo>
                      <a:pt x="7077" y="7052"/>
                      <a:pt x="6606" y="6709"/>
                      <a:pt x="6184" y="6788"/>
                    </a:cubicBezTo>
                    <a:cubicBezTo>
                      <a:pt x="6357" y="6568"/>
                      <a:pt x="6448" y="6200"/>
                      <a:pt x="6540" y="5766"/>
                    </a:cubicBezTo>
                    <a:cubicBezTo>
                      <a:pt x="6697" y="5008"/>
                      <a:pt x="6763" y="4351"/>
                      <a:pt x="6250" y="4234"/>
                    </a:cubicBezTo>
                    <a:cubicBezTo>
                      <a:pt x="6027" y="4193"/>
                      <a:pt x="5791" y="4259"/>
                      <a:pt x="5596" y="4417"/>
                    </a:cubicBezTo>
                    <a:cubicBezTo>
                      <a:pt x="5766" y="3973"/>
                      <a:pt x="5700" y="3526"/>
                      <a:pt x="5385" y="3316"/>
                    </a:cubicBezTo>
                    <a:cubicBezTo>
                      <a:pt x="5319" y="3265"/>
                      <a:pt x="5228" y="3237"/>
                      <a:pt x="5137" y="3225"/>
                    </a:cubicBezTo>
                    <a:cubicBezTo>
                      <a:pt x="5215" y="3108"/>
                      <a:pt x="5256" y="2976"/>
                      <a:pt x="5241" y="2831"/>
                    </a:cubicBezTo>
                    <a:cubicBezTo>
                      <a:pt x="5241" y="2753"/>
                      <a:pt x="5215" y="2687"/>
                      <a:pt x="5190" y="2621"/>
                    </a:cubicBezTo>
                    <a:cubicBezTo>
                      <a:pt x="5451" y="3080"/>
                      <a:pt x="5911" y="3328"/>
                      <a:pt x="6291" y="3199"/>
                    </a:cubicBezTo>
                    <a:cubicBezTo>
                      <a:pt x="6370" y="3159"/>
                      <a:pt x="6436" y="3121"/>
                      <a:pt x="6499" y="3055"/>
                    </a:cubicBezTo>
                    <a:cubicBezTo>
                      <a:pt x="6514" y="3080"/>
                      <a:pt x="6540" y="3092"/>
                      <a:pt x="6565" y="3121"/>
                    </a:cubicBezTo>
                    <a:cubicBezTo>
                      <a:pt x="6697" y="3212"/>
                      <a:pt x="6867" y="3265"/>
                      <a:pt x="7037" y="3265"/>
                    </a:cubicBezTo>
                    <a:cubicBezTo>
                      <a:pt x="7049" y="3382"/>
                      <a:pt x="7090" y="3514"/>
                      <a:pt x="7128" y="3643"/>
                    </a:cubicBezTo>
                    <a:cubicBezTo>
                      <a:pt x="7260" y="3986"/>
                      <a:pt x="7483" y="4234"/>
                      <a:pt x="7732" y="4379"/>
                    </a:cubicBezTo>
                    <a:cubicBezTo>
                      <a:pt x="7339" y="4351"/>
                      <a:pt x="6986" y="4508"/>
                      <a:pt x="6854" y="4810"/>
                    </a:cubicBezTo>
                    <a:cubicBezTo>
                      <a:pt x="6672" y="5244"/>
                      <a:pt x="7011" y="5794"/>
                      <a:pt x="7600" y="6043"/>
                    </a:cubicBezTo>
                    <a:cubicBezTo>
                      <a:pt x="8203" y="6291"/>
                      <a:pt x="8833" y="6146"/>
                      <a:pt x="9015" y="5728"/>
                    </a:cubicBezTo>
                    <a:cubicBezTo>
                      <a:pt x="9188" y="5294"/>
                      <a:pt x="8858" y="4744"/>
                      <a:pt x="8257" y="4495"/>
                    </a:cubicBezTo>
                    <a:cubicBezTo>
                      <a:pt x="8244" y="4483"/>
                      <a:pt x="8216" y="4483"/>
                      <a:pt x="8191" y="4470"/>
                    </a:cubicBezTo>
                    <a:cubicBezTo>
                      <a:pt x="8244" y="4470"/>
                      <a:pt x="8295" y="4457"/>
                      <a:pt x="8336" y="4429"/>
                    </a:cubicBezTo>
                    <a:cubicBezTo>
                      <a:pt x="8766" y="4272"/>
                      <a:pt x="8936" y="3643"/>
                      <a:pt x="8700" y="3042"/>
                    </a:cubicBezTo>
                    <a:cubicBezTo>
                      <a:pt x="8609" y="2794"/>
                      <a:pt x="8465" y="2583"/>
                      <a:pt x="8282" y="2438"/>
                    </a:cubicBezTo>
                    <a:cubicBezTo>
                      <a:pt x="8663" y="1850"/>
                      <a:pt x="8675" y="1180"/>
                      <a:pt x="8282" y="878"/>
                    </a:cubicBezTo>
                    <a:cubicBezTo>
                      <a:pt x="7864" y="551"/>
                      <a:pt x="7442" y="998"/>
                      <a:pt x="6971" y="1614"/>
                    </a:cubicBezTo>
                    <a:cubicBezTo>
                      <a:pt x="6879" y="1731"/>
                      <a:pt x="6788" y="1850"/>
                      <a:pt x="6709" y="1966"/>
                    </a:cubicBezTo>
                    <a:cubicBezTo>
                      <a:pt x="6697" y="1900"/>
                      <a:pt x="6684" y="1850"/>
                      <a:pt x="6656" y="1797"/>
                    </a:cubicBezTo>
                    <a:cubicBezTo>
                      <a:pt x="6436" y="1193"/>
                      <a:pt x="5898" y="840"/>
                      <a:pt x="5464" y="1010"/>
                    </a:cubicBezTo>
                    <a:cubicBezTo>
                      <a:pt x="5020" y="1168"/>
                      <a:pt x="4863" y="1797"/>
                      <a:pt x="5083" y="2401"/>
                    </a:cubicBezTo>
                    <a:cubicBezTo>
                      <a:pt x="5112" y="2451"/>
                      <a:pt x="5124" y="2492"/>
                      <a:pt x="5149" y="2542"/>
                    </a:cubicBezTo>
                    <a:cubicBezTo>
                      <a:pt x="4967" y="2228"/>
                      <a:pt x="4533" y="2033"/>
                      <a:pt x="4036" y="2058"/>
                    </a:cubicBezTo>
                    <a:cubicBezTo>
                      <a:pt x="3800" y="2070"/>
                      <a:pt x="3577" y="2136"/>
                      <a:pt x="3394" y="2228"/>
                    </a:cubicBezTo>
                    <a:cubicBezTo>
                      <a:pt x="3394" y="2086"/>
                      <a:pt x="3369" y="1941"/>
                      <a:pt x="3316" y="1809"/>
                    </a:cubicBezTo>
                    <a:cubicBezTo>
                      <a:pt x="3709" y="1677"/>
                      <a:pt x="3970" y="1391"/>
                      <a:pt x="3998" y="1048"/>
                    </a:cubicBezTo>
                    <a:cubicBezTo>
                      <a:pt x="4023" y="539"/>
                      <a:pt x="3486" y="79"/>
                      <a:pt x="2791" y="42"/>
                    </a:cubicBezTo>
                    <a:cubicBezTo>
                      <a:pt x="2095" y="1"/>
                      <a:pt x="1507" y="394"/>
                      <a:pt x="1482" y="907"/>
                    </a:cubicBezTo>
                    <a:cubicBezTo>
                      <a:pt x="1466" y="1180"/>
                      <a:pt x="1611" y="1429"/>
                      <a:pt x="1860" y="1614"/>
                    </a:cubicBezTo>
                    <a:cubicBezTo>
                      <a:pt x="1768" y="1822"/>
                      <a:pt x="1718" y="2058"/>
                      <a:pt x="1718" y="2322"/>
                    </a:cubicBezTo>
                    <a:cubicBezTo>
                      <a:pt x="1731" y="2401"/>
                      <a:pt x="1731" y="2479"/>
                      <a:pt x="1743" y="2558"/>
                    </a:cubicBezTo>
                    <a:cubicBezTo>
                      <a:pt x="1690" y="2372"/>
                      <a:pt x="1586" y="2256"/>
                      <a:pt x="1375" y="2202"/>
                    </a:cubicBezTo>
                    <a:cubicBezTo>
                      <a:pt x="866" y="2099"/>
                      <a:pt x="315" y="2636"/>
                      <a:pt x="158" y="3394"/>
                    </a:cubicBezTo>
                    <a:cubicBezTo>
                      <a:pt x="1" y="4156"/>
                      <a:pt x="287" y="4863"/>
                      <a:pt x="800" y="4967"/>
                    </a:cubicBezTo>
                    <a:cubicBezTo>
                      <a:pt x="903" y="4995"/>
                      <a:pt x="982" y="4980"/>
                      <a:pt x="1061" y="4967"/>
                    </a:cubicBezTo>
                    <a:cubicBezTo>
                      <a:pt x="1010" y="5203"/>
                      <a:pt x="1035" y="5492"/>
                      <a:pt x="1139" y="5766"/>
                    </a:cubicBezTo>
                    <a:cubicBezTo>
                      <a:pt x="1363" y="6370"/>
                      <a:pt x="1900" y="6725"/>
                      <a:pt x="2331" y="6568"/>
                    </a:cubicBezTo>
                    <a:cubicBezTo>
                      <a:pt x="2529" y="6489"/>
                      <a:pt x="2662" y="6332"/>
                      <a:pt x="2740" y="6121"/>
                    </a:cubicBezTo>
                    <a:cubicBezTo>
                      <a:pt x="3001" y="6659"/>
                      <a:pt x="3511" y="6974"/>
                      <a:pt x="3957" y="6816"/>
                    </a:cubicBezTo>
                    <a:cubicBezTo>
                      <a:pt x="4429" y="6647"/>
                      <a:pt x="4640" y="6002"/>
                      <a:pt x="4429" y="5360"/>
                    </a:cubicBezTo>
                    <a:cubicBezTo>
                      <a:pt x="4653" y="5360"/>
                      <a:pt x="4901" y="5269"/>
                      <a:pt x="5124" y="5087"/>
                    </a:cubicBezTo>
                    <a:cubicBezTo>
                      <a:pt x="5083" y="5190"/>
                      <a:pt x="5046" y="5310"/>
                      <a:pt x="5020" y="5426"/>
                    </a:cubicBezTo>
                    <a:cubicBezTo>
                      <a:pt x="4863" y="6187"/>
                      <a:pt x="5149" y="6895"/>
                      <a:pt x="5675" y="6999"/>
                    </a:cubicBezTo>
                    <a:cubicBezTo>
                      <a:pt x="5728" y="7011"/>
                      <a:pt x="5778" y="7011"/>
                      <a:pt x="5832" y="7011"/>
                    </a:cubicBezTo>
                    <a:cubicBezTo>
                      <a:pt x="5609" y="7288"/>
                      <a:pt x="5555" y="7760"/>
                      <a:pt x="5728" y="8219"/>
                    </a:cubicBezTo>
                    <a:cubicBezTo>
                      <a:pt x="5948" y="8820"/>
                      <a:pt x="6486" y="9175"/>
                      <a:pt x="6920" y="9005"/>
                    </a:cubicBezTo>
                    <a:close/>
                    <a:moveTo>
                      <a:pt x="2633" y="4995"/>
                    </a:moveTo>
                    <a:cubicBezTo>
                      <a:pt x="2372" y="4495"/>
                      <a:pt x="1900" y="4234"/>
                      <a:pt x="1507" y="4379"/>
                    </a:cubicBezTo>
                    <a:cubicBezTo>
                      <a:pt x="1573" y="4193"/>
                      <a:pt x="1624" y="3973"/>
                      <a:pt x="1677" y="3737"/>
                    </a:cubicBezTo>
                    <a:cubicBezTo>
                      <a:pt x="1756" y="3328"/>
                      <a:pt x="1822" y="2951"/>
                      <a:pt x="1768" y="2674"/>
                    </a:cubicBezTo>
                    <a:cubicBezTo>
                      <a:pt x="1900" y="3133"/>
                      <a:pt x="2228" y="3473"/>
                      <a:pt x="2608" y="3460"/>
                    </a:cubicBezTo>
                    <a:cubicBezTo>
                      <a:pt x="2753" y="3448"/>
                      <a:pt x="2897" y="3394"/>
                      <a:pt x="3014" y="3291"/>
                    </a:cubicBezTo>
                    <a:cubicBezTo>
                      <a:pt x="3212" y="3564"/>
                      <a:pt x="3618" y="3750"/>
                      <a:pt x="4090" y="3737"/>
                    </a:cubicBezTo>
                    <a:cubicBezTo>
                      <a:pt x="4077" y="3762"/>
                      <a:pt x="4049" y="3788"/>
                      <a:pt x="4036" y="3800"/>
                    </a:cubicBezTo>
                    <a:cubicBezTo>
                      <a:pt x="3879" y="4036"/>
                      <a:pt x="3800" y="4288"/>
                      <a:pt x="3775" y="4508"/>
                    </a:cubicBezTo>
                    <a:cubicBezTo>
                      <a:pt x="3564" y="4391"/>
                      <a:pt x="3341" y="4366"/>
                      <a:pt x="3118" y="4429"/>
                    </a:cubicBezTo>
                    <a:cubicBezTo>
                      <a:pt x="2882" y="4524"/>
                      <a:pt x="2712" y="4731"/>
                      <a:pt x="2633" y="499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120004" y="1394137"/>
                <a:ext cx="138300" cy="165906"/>
              </a:xfrm>
              <a:custGeom>
                <a:avLst/>
                <a:gdLst/>
                <a:ahLst/>
                <a:cxnLst/>
                <a:rect l="l" t="t" r="r" b="b"/>
                <a:pathLst>
                  <a:path w="2074" h="2488" extrusionOk="0">
                    <a:moveTo>
                      <a:pt x="1680" y="2252"/>
                    </a:moveTo>
                    <a:cubicBezTo>
                      <a:pt x="2058" y="2016"/>
                      <a:pt x="2073" y="1362"/>
                      <a:pt x="1718" y="811"/>
                    </a:cubicBezTo>
                    <a:cubicBezTo>
                      <a:pt x="1366" y="248"/>
                      <a:pt x="774" y="0"/>
                      <a:pt x="394" y="236"/>
                    </a:cubicBezTo>
                    <a:cubicBezTo>
                      <a:pt x="29" y="472"/>
                      <a:pt x="1" y="1113"/>
                      <a:pt x="356" y="1676"/>
                    </a:cubicBezTo>
                    <a:cubicBezTo>
                      <a:pt x="708" y="2227"/>
                      <a:pt x="1300" y="2488"/>
                      <a:pt x="1680" y="2252"/>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912802" y="1778567"/>
                <a:ext cx="133632" cy="174775"/>
              </a:xfrm>
              <a:custGeom>
                <a:avLst/>
                <a:gdLst/>
                <a:ahLst/>
                <a:cxnLst/>
                <a:rect l="l" t="t" r="r" b="b"/>
                <a:pathLst>
                  <a:path w="2004" h="2621" extrusionOk="0">
                    <a:moveTo>
                      <a:pt x="79" y="1205"/>
                    </a:moveTo>
                    <a:cubicBezTo>
                      <a:pt x="0" y="1900"/>
                      <a:pt x="353" y="2504"/>
                      <a:pt x="853" y="2570"/>
                    </a:cubicBezTo>
                    <a:cubicBezTo>
                      <a:pt x="1362" y="2620"/>
                      <a:pt x="1847" y="2111"/>
                      <a:pt x="1925" y="1428"/>
                    </a:cubicBezTo>
                    <a:cubicBezTo>
                      <a:pt x="2004" y="733"/>
                      <a:pt x="1664" y="117"/>
                      <a:pt x="1151" y="66"/>
                    </a:cubicBezTo>
                    <a:cubicBezTo>
                      <a:pt x="642" y="0"/>
                      <a:pt x="170" y="510"/>
                      <a:pt x="79" y="120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288646" y="1628996"/>
                <a:ext cx="139100" cy="176642"/>
              </a:xfrm>
              <a:custGeom>
                <a:avLst/>
                <a:gdLst/>
                <a:ahLst/>
                <a:cxnLst/>
                <a:rect l="l" t="t" r="r" b="b"/>
                <a:pathLst>
                  <a:path w="2086" h="2649" extrusionOk="0">
                    <a:moveTo>
                      <a:pt x="1626" y="2438"/>
                    </a:moveTo>
                    <a:cubicBezTo>
                      <a:pt x="2020" y="2231"/>
                      <a:pt x="2086" y="1561"/>
                      <a:pt x="1759" y="944"/>
                    </a:cubicBezTo>
                    <a:cubicBezTo>
                      <a:pt x="1431" y="331"/>
                      <a:pt x="840" y="1"/>
                      <a:pt x="447" y="211"/>
                    </a:cubicBezTo>
                    <a:cubicBezTo>
                      <a:pt x="54" y="422"/>
                      <a:pt x="0" y="1089"/>
                      <a:pt x="331" y="1705"/>
                    </a:cubicBezTo>
                    <a:cubicBezTo>
                      <a:pt x="658" y="2322"/>
                      <a:pt x="1233" y="2649"/>
                      <a:pt x="1626" y="243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111402" y="1595854"/>
                <a:ext cx="141634" cy="107692"/>
              </a:xfrm>
              <a:custGeom>
                <a:avLst/>
                <a:gdLst/>
                <a:ahLst/>
                <a:cxnLst/>
                <a:rect l="l" t="t" r="r" b="b"/>
                <a:pathLst>
                  <a:path w="2124" h="1615" extrusionOk="0">
                    <a:moveTo>
                      <a:pt x="969" y="1561"/>
                    </a:moveTo>
                    <a:cubicBezTo>
                      <a:pt x="1532" y="1614"/>
                      <a:pt x="2029" y="1337"/>
                      <a:pt x="2070" y="919"/>
                    </a:cubicBezTo>
                    <a:cubicBezTo>
                      <a:pt x="2124" y="513"/>
                      <a:pt x="1702" y="133"/>
                      <a:pt x="1139" y="67"/>
                    </a:cubicBezTo>
                    <a:cubicBezTo>
                      <a:pt x="576" y="1"/>
                      <a:pt x="92" y="290"/>
                      <a:pt x="38" y="696"/>
                    </a:cubicBezTo>
                    <a:cubicBezTo>
                      <a:pt x="1" y="1114"/>
                      <a:pt x="419" y="1495"/>
                      <a:pt x="969" y="15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256372" y="1413208"/>
                <a:ext cx="170574" cy="192379"/>
              </a:xfrm>
              <a:custGeom>
                <a:avLst/>
                <a:gdLst/>
                <a:ahLst/>
                <a:cxnLst/>
                <a:rect l="l" t="t" r="r" b="b"/>
                <a:pathLst>
                  <a:path w="2558" h="2885" extrusionOk="0">
                    <a:moveTo>
                      <a:pt x="2136" y="327"/>
                    </a:moveTo>
                    <a:cubicBezTo>
                      <a:pt x="1717" y="0"/>
                      <a:pt x="1299" y="434"/>
                      <a:pt x="827" y="1051"/>
                    </a:cubicBezTo>
                    <a:cubicBezTo>
                      <a:pt x="343" y="1664"/>
                      <a:pt x="0" y="2230"/>
                      <a:pt x="421" y="2557"/>
                    </a:cubicBezTo>
                    <a:cubicBezTo>
                      <a:pt x="840" y="2884"/>
                      <a:pt x="1560" y="2648"/>
                      <a:pt x="2032" y="2032"/>
                    </a:cubicBezTo>
                    <a:cubicBezTo>
                      <a:pt x="2516" y="1416"/>
                      <a:pt x="2557" y="642"/>
                      <a:pt x="2136" y="32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35840" y="1588802"/>
                <a:ext cx="140633" cy="143767"/>
              </a:xfrm>
              <a:custGeom>
                <a:avLst/>
                <a:gdLst/>
                <a:ahLst/>
                <a:cxnLst/>
                <a:rect l="l" t="t" r="r" b="b"/>
                <a:pathLst>
                  <a:path w="2109" h="2156" extrusionOk="0">
                    <a:moveTo>
                      <a:pt x="1337" y="0"/>
                    </a:moveTo>
                    <a:cubicBezTo>
                      <a:pt x="1004" y="0"/>
                      <a:pt x="626" y="223"/>
                      <a:pt x="366" y="604"/>
                    </a:cubicBezTo>
                    <a:cubicBezTo>
                      <a:pt x="1" y="1129"/>
                      <a:pt x="13" y="1783"/>
                      <a:pt x="394" y="2044"/>
                    </a:cubicBezTo>
                    <a:cubicBezTo>
                      <a:pt x="502" y="2120"/>
                      <a:pt x="629" y="2155"/>
                      <a:pt x="764" y="2155"/>
                    </a:cubicBezTo>
                    <a:cubicBezTo>
                      <a:pt x="1102" y="2155"/>
                      <a:pt x="1489" y="1932"/>
                      <a:pt x="1743" y="1547"/>
                    </a:cubicBezTo>
                    <a:cubicBezTo>
                      <a:pt x="2108" y="1022"/>
                      <a:pt x="2096" y="380"/>
                      <a:pt x="1715" y="119"/>
                    </a:cubicBezTo>
                    <a:cubicBezTo>
                      <a:pt x="1604" y="38"/>
                      <a:pt x="1475" y="0"/>
                      <a:pt x="133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503740" y="1449900"/>
                <a:ext cx="115427" cy="155570"/>
              </a:xfrm>
              <a:custGeom>
                <a:avLst/>
                <a:gdLst/>
                <a:ahLst/>
                <a:cxnLst/>
                <a:rect l="l" t="t" r="r" b="b"/>
                <a:pathLst>
                  <a:path w="1731" h="2333" extrusionOk="0">
                    <a:moveTo>
                      <a:pt x="845" y="1"/>
                    </a:moveTo>
                    <a:cubicBezTo>
                      <a:pt x="839" y="1"/>
                      <a:pt x="833" y="1"/>
                      <a:pt x="827" y="1"/>
                    </a:cubicBezTo>
                    <a:cubicBezTo>
                      <a:pt x="368" y="13"/>
                      <a:pt x="0" y="551"/>
                      <a:pt x="29" y="1193"/>
                    </a:cubicBezTo>
                    <a:cubicBezTo>
                      <a:pt x="53" y="1830"/>
                      <a:pt x="426" y="2333"/>
                      <a:pt x="870" y="2333"/>
                    </a:cubicBezTo>
                    <a:cubicBezTo>
                      <a:pt x="882" y="2333"/>
                      <a:pt x="894" y="2332"/>
                      <a:pt x="906" y="2331"/>
                    </a:cubicBezTo>
                    <a:cubicBezTo>
                      <a:pt x="1378" y="2319"/>
                      <a:pt x="1730" y="1781"/>
                      <a:pt x="1705" y="1139"/>
                    </a:cubicBezTo>
                    <a:cubicBezTo>
                      <a:pt x="1680" y="493"/>
                      <a:pt x="1296" y="1"/>
                      <a:pt x="84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451260" y="1664087"/>
                <a:ext cx="135566" cy="151303"/>
              </a:xfrm>
              <a:custGeom>
                <a:avLst/>
                <a:gdLst/>
                <a:ahLst/>
                <a:cxnLst/>
                <a:rect l="l" t="t" r="r" b="b"/>
                <a:pathLst>
                  <a:path w="2033" h="2269" extrusionOk="0">
                    <a:moveTo>
                      <a:pt x="819" y="1"/>
                    </a:moveTo>
                    <a:cubicBezTo>
                      <a:pt x="746" y="1"/>
                      <a:pt x="674" y="13"/>
                      <a:pt x="605" y="38"/>
                    </a:cubicBezTo>
                    <a:cubicBezTo>
                      <a:pt x="174" y="208"/>
                      <a:pt x="1" y="824"/>
                      <a:pt x="237" y="1428"/>
                    </a:cubicBezTo>
                    <a:cubicBezTo>
                      <a:pt x="423" y="1929"/>
                      <a:pt x="828" y="2268"/>
                      <a:pt x="1210" y="2268"/>
                    </a:cubicBezTo>
                    <a:cubicBezTo>
                      <a:pt x="1285" y="2268"/>
                      <a:pt x="1360" y="2255"/>
                      <a:pt x="1432" y="2227"/>
                    </a:cubicBezTo>
                    <a:cubicBezTo>
                      <a:pt x="1863" y="2057"/>
                      <a:pt x="2033" y="1441"/>
                      <a:pt x="1797" y="837"/>
                    </a:cubicBezTo>
                    <a:cubicBezTo>
                      <a:pt x="1609" y="332"/>
                      <a:pt x="1202" y="1"/>
                      <a:pt x="819"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851695" y="1522251"/>
                <a:ext cx="135566" cy="151303"/>
              </a:xfrm>
              <a:custGeom>
                <a:avLst/>
                <a:gdLst/>
                <a:ahLst/>
                <a:cxnLst/>
                <a:rect l="l" t="t" r="r" b="b"/>
                <a:pathLst>
                  <a:path w="2033" h="2269" extrusionOk="0">
                    <a:moveTo>
                      <a:pt x="823" y="0"/>
                    </a:moveTo>
                    <a:cubicBezTo>
                      <a:pt x="748" y="0"/>
                      <a:pt x="673" y="14"/>
                      <a:pt x="601" y="42"/>
                    </a:cubicBezTo>
                    <a:cubicBezTo>
                      <a:pt x="157" y="199"/>
                      <a:pt x="0" y="828"/>
                      <a:pt x="224" y="1432"/>
                    </a:cubicBezTo>
                    <a:cubicBezTo>
                      <a:pt x="422" y="1937"/>
                      <a:pt x="831" y="2268"/>
                      <a:pt x="1214" y="2268"/>
                    </a:cubicBezTo>
                    <a:cubicBezTo>
                      <a:pt x="1287" y="2268"/>
                      <a:pt x="1359" y="2256"/>
                      <a:pt x="1428" y="2231"/>
                    </a:cubicBezTo>
                    <a:cubicBezTo>
                      <a:pt x="1859" y="2061"/>
                      <a:pt x="2032" y="1445"/>
                      <a:pt x="1796" y="841"/>
                    </a:cubicBezTo>
                    <a:cubicBezTo>
                      <a:pt x="1610" y="339"/>
                      <a:pt x="1205" y="0"/>
                      <a:pt x="82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715327" y="1439164"/>
                <a:ext cx="134499" cy="151303"/>
              </a:xfrm>
              <a:custGeom>
                <a:avLst/>
                <a:gdLst/>
                <a:ahLst/>
                <a:cxnLst/>
                <a:rect l="l" t="t" r="r" b="b"/>
                <a:pathLst>
                  <a:path w="2017" h="2269" extrusionOk="0">
                    <a:moveTo>
                      <a:pt x="811" y="1"/>
                    </a:moveTo>
                    <a:cubicBezTo>
                      <a:pt x="736" y="1"/>
                      <a:pt x="661" y="14"/>
                      <a:pt x="589" y="42"/>
                    </a:cubicBezTo>
                    <a:cubicBezTo>
                      <a:pt x="158" y="212"/>
                      <a:pt x="1" y="829"/>
                      <a:pt x="224" y="1432"/>
                    </a:cubicBezTo>
                    <a:cubicBezTo>
                      <a:pt x="422" y="1939"/>
                      <a:pt x="830" y="2269"/>
                      <a:pt x="1213" y="2269"/>
                    </a:cubicBezTo>
                    <a:cubicBezTo>
                      <a:pt x="1287" y="2269"/>
                      <a:pt x="1359" y="2257"/>
                      <a:pt x="1429" y="2231"/>
                    </a:cubicBezTo>
                    <a:cubicBezTo>
                      <a:pt x="1860" y="2061"/>
                      <a:pt x="2017" y="1445"/>
                      <a:pt x="1797" y="841"/>
                    </a:cubicBezTo>
                    <a:cubicBezTo>
                      <a:pt x="1600" y="340"/>
                      <a:pt x="1193" y="1"/>
                      <a:pt x="81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757271" y="1827128"/>
                <a:ext cx="135566" cy="151369"/>
              </a:xfrm>
              <a:custGeom>
                <a:avLst/>
                <a:gdLst/>
                <a:ahLst/>
                <a:cxnLst/>
                <a:rect l="l" t="t" r="r" b="b"/>
                <a:pathLst>
                  <a:path w="2033" h="2270" extrusionOk="0">
                    <a:moveTo>
                      <a:pt x="828" y="1"/>
                    </a:moveTo>
                    <a:cubicBezTo>
                      <a:pt x="751" y="1"/>
                      <a:pt x="675" y="14"/>
                      <a:pt x="602" y="43"/>
                    </a:cubicBezTo>
                    <a:cubicBezTo>
                      <a:pt x="171" y="200"/>
                      <a:pt x="1" y="829"/>
                      <a:pt x="237" y="1433"/>
                    </a:cubicBezTo>
                    <a:cubicBezTo>
                      <a:pt x="424" y="1940"/>
                      <a:pt x="831" y="2269"/>
                      <a:pt x="1213" y="2269"/>
                    </a:cubicBezTo>
                    <a:cubicBezTo>
                      <a:pt x="1287" y="2269"/>
                      <a:pt x="1359" y="2257"/>
                      <a:pt x="1429" y="2232"/>
                    </a:cubicBezTo>
                    <a:cubicBezTo>
                      <a:pt x="1860" y="2062"/>
                      <a:pt x="2033" y="1446"/>
                      <a:pt x="1797" y="842"/>
                    </a:cubicBezTo>
                    <a:cubicBezTo>
                      <a:pt x="1611" y="332"/>
                      <a:pt x="1208" y="1"/>
                      <a:pt x="82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079033" y="1423960"/>
                <a:ext cx="138233" cy="146435"/>
              </a:xfrm>
              <a:custGeom>
                <a:avLst/>
                <a:gdLst/>
                <a:ahLst/>
                <a:cxnLst/>
                <a:rect l="l" t="t" r="r" b="b"/>
                <a:pathLst>
                  <a:path w="2073" h="2196" extrusionOk="0">
                    <a:moveTo>
                      <a:pt x="712" y="1"/>
                    </a:moveTo>
                    <a:cubicBezTo>
                      <a:pt x="597" y="1"/>
                      <a:pt x="489" y="29"/>
                      <a:pt x="393" y="88"/>
                    </a:cubicBezTo>
                    <a:cubicBezTo>
                      <a:pt x="16" y="336"/>
                      <a:pt x="0" y="978"/>
                      <a:pt x="356" y="1528"/>
                    </a:cubicBezTo>
                    <a:cubicBezTo>
                      <a:pt x="619" y="1949"/>
                      <a:pt x="1015" y="2195"/>
                      <a:pt x="1357" y="2195"/>
                    </a:cubicBezTo>
                    <a:cubicBezTo>
                      <a:pt x="1473" y="2195"/>
                      <a:pt x="1583" y="2167"/>
                      <a:pt x="1680" y="2107"/>
                    </a:cubicBezTo>
                    <a:cubicBezTo>
                      <a:pt x="2045" y="1871"/>
                      <a:pt x="2073" y="1226"/>
                      <a:pt x="1718" y="663"/>
                    </a:cubicBezTo>
                    <a:cubicBezTo>
                      <a:pt x="1453" y="251"/>
                      <a:pt x="1055" y="1"/>
                      <a:pt x="71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109641" y="1441098"/>
                <a:ext cx="73484" cy="108492"/>
              </a:xfrm>
              <a:custGeom>
                <a:avLst/>
                <a:gdLst/>
                <a:ahLst/>
                <a:cxnLst/>
                <a:rect l="l" t="t" r="r" b="b"/>
                <a:pathLst>
                  <a:path w="1102" h="1627" extrusionOk="0">
                    <a:moveTo>
                      <a:pt x="41" y="1"/>
                    </a:moveTo>
                    <a:cubicBezTo>
                      <a:pt x="54" y="1"/>
                      <a:pt x="54" y="54"/>
                      <a:pt x="66" y="120"/>
                    </a:cubicBezTo>
                    <a:cubicBezTo>
                      <a:pt x="79" y="199"/>
                      <a:pt x="107" y="303"/>
                      <a:pt x="158" y="406"/>
                    </a:cubicBezTo>
                    <a:cubicBezTo>
                      <a:pt x="211" y="513"/>
                      <a:pt x="290" y="605"/>
                      <a:pt x="394" y="683"/>
                    </a:cubicBezTo>
                    <a:cubicBezTo>
                      <a:pt x="485" y="762"/>
                      <a:pt x="604" y="800"/>
                      <a:pt x="708" y="866"/>
                    </a:cubicBezTo>
                    <a:cubicBezTo>
                      <a:pt x="815" y="919"/>
                      <a:pt x="919" y="998"/>
                      <a:pt x="997" y="1102"/>
                    </a:cubicBezTo>
                    <a:cubicBezTo>
                      <a:pt x="1035" y="1155"/>
                      <a:pt x="1064" y="1205"/>
                      <a:pt x="1076" y="1259"/>
                    </a:cubicBezTo>
                    <a:cubicBezTo>
                      <a:pt x="1089" y="1325"/>
                      <a:pt x="1101" y="1378"/>
                      <a:pt x="1089" y="1416"/>
                    </a:cubicBezTo>
                    <a:cubicBezTo>
                      <a:pt x="1076" y="1507"/>
                      <a:pt x="1023" y="1573"/>
                      <a:pt x="985" y="1598"/>
                    </a:cubicBezTo>
                    <a:cubicBezTo>
                      <a:pt x="944" y="1627"/>
                      <a:pt x="919" y="1614"/>
                      <a:pt x="906" y="1598"/>
                    </a:cubicBezTo>
                    <a:cubicBezTo>
                      <a:pt x="894" y="1573"/>
                      <a:pt x="957" y="1520"/>
                      <a:pt x="944" y="1403"/>
                    </a:cubicBezTo>
                    <a:cubicBezTo>
                      <a:pt x="944" y="1337"/>
                      <a:pt x="919" y="1284"/>
                      <a:pt x="865" y="1221"/>
                    </a:cubicBezTo>
                    <a:cubicBezTo>
                      <a:pt x="815" y="1155"/>
                      <a:pt x="736" y="1089"/>
                      <a:pt x="629" y="1035"/>
                    </a:cubicBezTo>
                    <a:cubicBezTo>
                      <a:pt x="538" y="985"/>
                      <a:pt x="406" y="919"/>
                      <a:pt x="290" y="812"/>
                    </a:cubicBezTo>
                    <a:cubicBezTo>
                      <a:pt x="170" y="708"/>
                      <a:pt x="92" y="576"/>
                      <a:pt x="54" y="447"/>
                    </a:cubicBezTo>
                    <a:cubicBezTo>
                      <a:pt x="0" y="315"/>
                      <a:pt x="0" y="199"/>
                      <a:pt x="0" y="120"/>
                    </a:cubicBezTo>
                    <a:cubicBezTo>
                      <a:pt x="13" y="42"/>
                      <a:pt x="29" y="1"/>
                      <a:pt x="41"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894439" y="1802656"/>
                <a:ext cx="133698" cy="167640"/>
              </a:xfrm>
              <a:custGeom>
                <a:avLst/>
                <a:gdLst/>
                <a:ahLst/>
                <a:cxnLst/>
                <a:rect l="l" t="t" r="r" b="b"/>
                <a:pathLst>
                  <a:path w="2005" h="2514" extrusionOk="0">
                    <a:moveTo>
                      <a:pt x="1082" y="0"/>
                    </a:moveTo>
                    <a:cubicBezTo>
                      <a:pt x="597" y="0"/>
                      <a:pt x="154" y="496"/>
                      <a:pt x="79" y="1146"/>
                    </a:cubicBezTo>
                    <a:cubicBezTo>
                      <a:pt x="1" y="1838"/>
                      <a:pt x="341" y="2454"/>
                      <a:pt x="853" y="2508"/>
                    </a:cubicBezTo>
                    <a:cubicBezTo>
                      <a:pt x="883" y="2512"/>
                      <a:pt x="912" y="2513"/>
                      <a:pt x="942" y="2513"/>
                    </a:cubicBezTo>
                    <a:cubicBezTo>
                      <a:pt x="1418" y="2513"/>
                      <a:pt x="1852" y="2021"/>
                      <a:pt x="1926" y="1366"/>
                    </a:cubicBezTo>
                    <a:cubicBezTo>
                      <a:pt x="2004" y="674"/>
                      <a:pt x="1665" y="70"/>
                      <a:pt x="1155" y="4"/>
                    </a:cubicBezTo>
                    <a:cubicBezTo>
                      <a:pt x="1131" y="2"/>
                      <a:pt x="1106" y="0"/>
                      <a:pt x="1082"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943318" y="1816126"/>
                <a:ext cx="31541" cy="130098"/>
              </a:xfrm>
              <a:custGeom>
                <a:avLst/>
                <a:gdLst/>
                <a:ahLst/>
                <a:cxnLst/>
                <a:rect l="l" t="t" r="r" b="b"/>
                <a:pathLst>
                  <a:path w="473" h="1951" extrusionOk="0">
                    <a:moveTo>
                      <a:pt x="394" y="0"/>
                    </a:moveTo>
                    <a:cubicBezTo>
                      <a:pt x="394" y="13"/>
                      <a:pt x="369" y="51"/>
                      <a:pt x="328" y="129"/>
                    </a:cubicBezTo>
                    <a:cubicBezTo>
                      <a:pt x="290" y="195"/>
                      <a:pt x="237" y="299"/>
                      <a:pt x="211" y="419"/>
                    </a:cubicBezTo>
                    <a:cubicBezTo>
                      <a:pt x="186" y="535"/>
                      <a:pt x="186" y="680"/>
                      <a:pt x="211" y="799"/>
                    </a:cubicBezTo>
                    <a:cubicBezTo>
                      <a:pt x="249" y="916"/>
                      <a:pt x="328" y="1048"/>
                      <a:pt x="381" y="1164"/>
                    </a:cubicBezTo>
                    <a:cubicBezTo>
                      <a:pt x="435" y="1284"/>
                      <a:pt x="472" y="1416"/>
                      <a:pt x="460" y="1545"/>
                    </a:cubicBezTo>
                    <a:cubicBezTo>
                      <a:pt x="460" y="1623"/>
                      <a:pt x="447" y="1677"/>
                      <a:pt x="422" y="1743"/>
                    </a:cubicBezTo>
                    <a:cubicBezTo>
                      <a:pt x="394" y="1793"/>
                      <a:pt x="356" y="1834"/>
                      <a:pt x="315" y="1872"/>
                    </a:cubicBezTo>
                    <a:cubicBezTo>
                      <a:pt x="237" y="1938"/>
                      <a:pt x="158" y="1950"/>
                      <a:pt x="92" y="1950"/>
                    </a:cubicBezTo>
                    <a:cubicBezTo>
                      <a:pt x="42" y="1938"/>
                      <a:pt x="13" y="1913"/>
                      <a:pt x="29" y="1900"/>
                    </a:cubicBezTo>
                    <a:cubicBezTo>
                      <a:pt x="29" y="1872"/>
                      <a:pt x="120" y="1872"/>
                      <a:pt x="199" y="1768"/>
                    </a:cubicBezTo>
                    <a:cubicBezTo>
                      <a:pt x="237" y="1714"/>
                      <a:pt x="265" y="1652"/>
                      <a:pt x="265" y="1557"/>
                    </a:cubicBezTo>
                    <a:cubicBezTo>
                      <a:pt x="265" y="1466"/>
                      <a:pt x="237" y="1362"/>
                      <a:pt x="186" y="1258"/>
                    </a:cubicBezTo>
                    <a:cubicBezTo>
                      <a:pt x="133" y="1139"/>
                      <a:pt x="67" y="1007"/>
                      <a:pt x="29" y="837"/>
                    </a:cubicBezTo>
                    <a:cubicBezTo>
                      <a:pt x="1" y="680"/>
                      <a:pt x="29" y="510"/>
                      <a:pt x="79" y="378"/>
                    </a:cubicBezTo>
                    <a:cubicBezTo>
                      <a:pt x="133" y="249"/>
                      <a:pt x="211" y="142"/>
                      <a:pt x="277" y="79"/>
                    </a:cubicBezTo>
                    <a:cubicBezTo>
                      <a:pt x="344" y="25"/>
                      <a:pt x="381" y="0"/>
                      <a:pt x="394"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246809" y="1658819"/>
                <a:ext cx="139100" cy="157104"/>
              </a:xfrm>
              <a:custGeom>
                <a:avLst/>
                <a:gdLst/>
                <a:ahLst/>
                <a:cxnLst/>
                <a:rect l="l" t="t" r="r" b="b"/>
                <a:pathLst>
                  <a:path w="2086" h="2356" extrusionOk="0">
                    <a:moveTo>
                      <a:pt x="721" y="1"/>
                    </a:moveTo>
                    <a:cubicBezTo>
                      <a:pt x="628" y="1"/>
                      <a:pt x="540" y="21"/>
                      <a:pt x="460" y="63"/>
                    </a:cubicBezTo>
                    <a:cubicBezTo>
                      <a:pt x="66" y="274"/>
                      <a:pt x="0" y="944"/>
                      <a:pt x="331" y="1557"/>
                    </a:cubicBezTo>
                    <a:cubicBezTo>
                      <a:pt x="591" y="2048"/>
                      <a:pt x="1017" y="2356"/>
                      <a:pt x="1378" y="2356"/>
                    </a:cubicBezTo>
                    <a:cubicBezTo>
                      <a:pt x="1471" y="2356"/>
                      <a:pt x="1559" y="2336"/>
                      <a:pt x="1639" y="2293"/>
                    </a:cubicBezTo>
                    <a:cubicBezTo>
                      <a:pt x="2032" y="2083"/>
                      <a:pt x="2086" y="1416"/>
                      <a:pt x="1771" y="799"/>
                    </a:cubicBezTo>
                    <a:cubicBezTo>
                      <a:pt x="1511" y="308"/>
                      <a:pt x="1083" y="1"/>
                      <a:pt x="72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268814" y="1674557"/>
                <a:ext cx="82086" cy="125897"/>
              </a:xfrm>
              <a:custGeom>
                <a:avLst/>
                <a:gdLst/>
                <a:ahLst/>
                <a:cxnLst/>
                <a:rect l="l" t="t" r="r" b="b"/>
                <a:pathLst>
                  <a:path w="1231" h="1888" extrusionOk="0">
                    <a:moveTo>
                      <a:pt x="1230" y="1872"/>
                    </a:moveTo>
                    <a:cubicBezTo>
                      <a:pt x="1230" y="1887"/>
                      <a:pt x="1164" y="1887"/>
                      <a:pt x="1073" y="1859"/>
                    </a:cubicBezTo>
                    <a:cubicBezTo>
                      <a:pt x="982" y="1834"/>
                      <a:pt x="850" y="1780"/>
                      <a:pt x="733" y="1664"/>
                    </a:cubicBezTo>
                    <a:cubicBezTo>
                      <a:pt x="680" y="1598"/>
                      <a:pt x="630" y="1532"/>
                      <a:pt x="589" y="1453"/>
                    </a:cubicBezTo>
                    <a:cubicBezTo>
                      <a:pt x="564" y="1416"/>
                      <a:pt x="551" y="1362"/>
                      <a:pt x="535" y="1309"/>
                    </a:cubicBezTo>
                    <a:cubicBezTo>
                      <a:pt x="535" y="1243"/>
                      <a:pt x="551" y="1192"/>
                      <a:pt x="564" y="1151"/>
                    </a:cubicBezTo>
                    <a:cubicBezTo>
                      <a:pt x="576" y="1114"/>
                      <a:pt x="589" y="1073"/>
                      <a:pt x="589" y="1035"/>
                    </a:cubicBezTo>
                    <a:cubicBezTo>
                      <a:pt x="601" y="1007"/>
                      <a:pt x="601" y="969"/>
                      <a:pt x="601" y="928"/>
                    </a:cubicBezTo>
                    <a:cubicBezTo>
                      <a:pt x="601" y="865"/>
                      <a:pt x="601" y="799"/>
                      <a:pt x="589" y="733"/>
                    </a:cubicBezTo>
                    <a:cubicBezTo>
                      <a:pt x="551" y="485"/>
                      <a:pt x="394" y="299"/>
                      <a:pt x="249" y="195"/>
                    </a:cubicBezTo>
                    <a:cubicBezTo>
                      <a:pt x="117" y="92"/>
                      <a:pt x="1" y="51"/>
                      <a:pt x="13" y="25"/>
                    </a:cubicBezTo>
                    <a:cubicBezTo>
                      <a:pt x="13" y="0"/>
                      <a:pt x="38" y="0"/>
                      <a:pt x="104" y="0"/>
                    </a:cubicBezTo>
                    <a:cubicBezTo>
                      <a:pt x="158" y="0"/>
                      <a:pt x="237" y="13"/>
                      <a:pt x="328" y="63"/>
                    </a:cubicBezTo>
                    <a:cubicBezTo>
                      <a:pt x="419" y="104"/>
                      <a:pt x="523" y="170"/>
                      <a:pt x="614" y="287"/>
                    </a:cubicBezTo>
                    <a:cubicBezTo>
                      <a:pt x="693" y="393"/>
                      <a:pt x="771" y="535"/>
                      <a:pt x="800" y="692"/>
                    </a:cubicBezTo>
                    <a:cubicBezTo>
                      <a:pt x="812" y="771"/>
                      <a:pt x="825" y="865"/>
                      <a:pt x="812" y="944"/>
                    </a:cubicBezTo>
                    <a:cubicBezTo>
                      <a:pt x="812" y="994"/>
                      <a:pt x="800" y="1035"/>
                      <a:pt x="787" y="1085"/>
                    </a:cubicBezTo>
                    <a:cubicBezTo>
                      <a:pt x="771" y="1126"/>
                      <a:pt x="759" y="1180"/>
                      <a:pt x="746" y="1205"/>
                    </a:cubicBezTo>
                    <a:cubicBezTo>
                      <a:pt x="733" y="1243"/>
                      <a:pt x="721" y="1271"/>
                      <a:pt x="721" y="1296"/>
                    </a:cubicBezTo>
                    <a:cubicBezTo>
                      <a:pt x="721" y="1321"/>
                      <a:pt x="721" y="1350"/>
                      <a:pt x="733" y="1387"/>
                    </a:cubicBezTo>
                    <a:cubicBezTo>
                      <a:pt x="759" y="1453"/>
                      <a:pt x="800" y="1519"/>
                      <a:pt x="837" y="1573"/>
                    </a:cubicBezTo>
                    <a:cubicBezTo>
                      <a:pt x="916" y="1677"/>
                      <a:pt x="1023" y="1755"/>
                      <a:pt x="1101" y="1793"/>
                    </a:cubicBezTo>
                    <a:cubicBezTo>
                      <a:pt x="1180" y="1847"/>
                      <a:pt x="1230" y="1859"/>
                      <a:pt x="1230" y="1872"/>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070431" y="1619809"/>
                <a:ext cx="140767" cy="100757"/>
              </a:xfrm>
              <a:custGeom>
                <a:avLst/>
                <a:gdLst/>
                <a:ahLst/>
                <a:cxnLst/>
                <a:rect l="l" t="t" r="r" b="b"/>
                <a:pathLst>
                  <a:path w="2111" h="1511" extrusionOk="0">
                    <a:moveTo>
                      <a:pt x="1006" y="1"/>
                    </a:moveTo>
                    <a:cubicBezTo>
                      <a:pt x="502" y="1"/>
                      <a:pt x="87" y="263"/>
                      <a:pt x="38" y="648"/>
                    </a:cubicBezTo>
                    <a:cubicBezTo>
                      <a:pt x="0" y="1057"/>
                      <a:pt x="419" y="1435"/>
                      <a:pt x="969" y="1501"/>
                    </a:cubicBezTo>
                    <a:cubicBezTo>
                      <a:pt x="1023" y="1507"/>
                      <a:pt x="1076" y="1510"/>
                      <a:pt x="1129" y="1510"/>
                    </a:cubicBezTo>
                    <a:cubicBezTo>
                      <a:pt x="1621" y="1510"/>
                      <a:pt x="2021" y="1238"/>
                      <a:pt x="2070" y="872"/>
                    </a:cubicBezTo>
                    <a:cubicBezTo>
                      <a:pt x="2111" y="453"/>
                      <a:pt x="1702" y="73"/>
                      <a:pt x="1139" y="7"/>
                    </a:cubicBezTo>
                    <a:cubicBezTo>
                      <a:pt x="1094" y="3"/>
                      <a:pt x="1050" y="1"/>
                      <a:pt x="100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3083434" y="1650817"/>
                <a:ext cx="113694" cy="39543"/>
              </a:xfrm>
              <a:custGeom>
                <a:avLst/>
                <a:gdLst/>
                <a:ahLst/>
                <a:cxnLst/>
                <a:rect l="l" t="t" r="r" b="b"/>
                <a:pathLst>
                  <a:path w="1705" h="593" extrusionOk="0">
                    <a:moveTo>
                      <a:pt x="0" y="133"/>
                    </a:moveTo>
                    <a:cubicBezTo>
                      <a:pt x="13" y="133"/>
                      <a:pt x="54" y="158"/>
                      <a:pt x="107" y="212"/>
                    </a:cubicBezTo>
                    <a:cubicBezTo>
                      <a:pt x="158" y="249"/>
                      <a:pt x="236" y="315"/>
                      <a:pt x="343" y="356"/>
                    </a:cubicBezTo>
                    <a:cubicBezTo>
                      <a:pt x="434" y="394"/>
                      <a:pt x="551" y="407"/>
                      <a:pt x="642" y="369"/>
                    </a:cubicBezTo>
                    <a:cubicBezTo>
                      <a:pt x="695" y="341"/>
                      <a:pt x="721" y="315"/>
                      <a:pt x="761" y="278"/>
                    </a:cubicBezTo>
                    <a:cubicBezTo>
                      <a:pt x="799" y="224"/>
                      <a:pt x="853" y="171"/>
                      <a:pt x="906" y="146"/>
                    </a:cubicBezTo>
                    <a:cubicBezTo>
                      <a:pt x="1022" y="67"/>
                      <a:pt x="1142" y="26"/>
                      <a:pt x="1246" y="13"/>
                    </a:cubicBezTo>
                    <a:cubicBezTo>
                      <a:pt x="1312" y="1"/>
                      <a:pt x="1350" y="1"/>
                      <a:pt x="1403" y="13"/>
                    </a:cubicBezTo>
                    <a:cubicBezTo>
                      <a:pt x="1469" y="13"/>
                      <a:pt x="1507" y="26"/>
                      <a:pt x="1548" y="54"/>
                    </a:cubicBezTo>
                    <a:cubicBezTo>
                      <a:pt x="1626" y="92"/>
                      <a:pt x="1680" y="158"/>
                      <a:pt x="1692" y="212"/>
                    </a:cubicBezTo>
                    <a:cubicBezTo>
                      <a:pt x="1705" y="262"/>
                      <a:pt x="1692" y="290"/>
                      <a:pt x="1680" y="290"/>
                    </a:cubicBezTo>
                    <a:cubicBezTo>
                      <a:pt x="1652" y="290"/>
                      <a:pt x="1639" y="278"/>
                      <a:pt x="1614" y="249"/>
                    </a:cubicBezTo>
                    <a:cubicBezTo>
                      <a:pt x="1585" y="237"/>
                      <a:pt x="1560" y="212"/>
                      <a:pt x="1494" y="199"/>
                    </a:cubicBezTo>
                    <a:cubicBezTo>
                      <a:pt x="1444" y="183"/>
                      <a:pt x="1378" y="183"/>
                      <a:pt x="1287" y="212"/>
                    </a:cubicBezTo>
                    <a:cubicBezTo>
                      <a:pt x="1208" y="224"/>
                      <a:pt x="1114" y="262"/>
                      <a:pt x="1035" y="315"/>
                    </a:cubicBezTo>
                    <a:cubicBezTo>
                      <a:pt x="997" y="341"/>
                      <a:pt x="956" y="369"/>
                      <a:pt x="906" y="419"/>
                    </a:cubicBezTo>
                    <a:cubicBezTo>
                      <a:pt x="878" y="448"/>
                      <a:pt x="853" y="460"/>
                      <a:pt x="827" y="485"/>
                    </a:cubicBezTo>
                    <a:cubicBezTo>
                      <a:pt x="787" y="514"/>
                      <a:pt x="749" y="526"/>
                      <a:pt x="708" y="539"/>
                    </a:cubicBezTo>
                    <a:cubicBezTo>
                      <a:pt x="551" y="592"/>
                      <a:pt x="393" y="551"/>
                      <a:pt x="277" y="473"/>
                    </a:cubicBezTo>
                    <a:cubicBezTo>
                      <a:pt x="158" y="407"/>
                      <a:pt x="91" y="315"/>
                      <a:pt x="54" y="249"/>
                    </a:cubicBezTo>
                    <a:cubicBezTo>
                      <a:pt x="13" y="183"/>
                      <a:pt x="0" y="146"/>
                      <a:pt x="0" y="133"/>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3800949" y="1426694"/>
                <a:ext cx="170574" cy="165839"/>
              </a:xfrm>
              <a:custGeom>
                <a:avLst/>
                <a:gdLst/>
                <a:ahLst/>
                <a:cxnLst/>
                <a:rect l="l" t="t" r="r" b="b"/>
                <a:pathLst>
                  <a:path w="2558" h="2487" extrusionOk="0">
                    <a:moveTo>
                      <a:pt x="1838" y="0"/>
                    </a:moveTo>
                    <a:cubicBezTo>
                      <a:pt x="1516" y="0"/>
                      <a:pt x="1187" y="363"/>
                      <a:pt x="827" y="833"/>
                    </a:cubicBezTo>
                    <a:cubicBezTo>
                      <a:pt x="340" y="1450"/>
                      <a:pt x="0" y="2013"/>
                      <a:pt x="418" y="2340"/>
                    </a:cubicBezTo>
                    <a:cubicBezTo>
                      <a:pt x="547" y="2439"/>
                      <a:pt x="703" y="2487"/>
                      <a:pt x="871" y="2487"/>
                    </a:cubicBezTo>
                    <a:cubicBezTo>
                      <a:pt x="1255" y="2487"/>
                      <a:pt x="1704" y="2239"/>
                      <a:pt x="2032" y="1802"/>
                    </a:cubicBezTo>
                    <a:cubicBezTo>
                      <a:pt x="2516" y="1185"/>
                      <a:pt x="2557" y="427"/>
                      <a:pt x="2136" y="113"/>
                    </a:cubicBezTo>
                    <a:cubicBezTo>
                      <a:pt x="2037" y="35"/>
                      <a:pt x="1937" y="0"/>
                      <a:pt x="183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825488" y="1441098"/>
                <a:ext cx="99690" cy="120695"/>
              </a:xfrm>
              <a:custGeom>
                <a:avLst/>
                <a:gdLst/>
                <a:ahLst/>
                <a:cxnLst/>
                <a:rect l="l" t="t" r="r" b="b"/>
                <a:pathLst>
                  <a:path w="1495" h="1810" extrusionOk="0">
                    <a:moveTo>
                      <a:pt x="0" y="1797"/>
                    </a:moveTo>
                    <a:cubicBezTo>
                      <a:pt x="0" y="1784"/>
                      <a:pt x="50" y="1771"/>
                      <a:pt x="116" y="1718"/>
                    </a:cubicBezTo>
                    <a:cubicBezTo>
                      <a:pt x="195" y="1665"/>
                      <a:pt x="274" y="1586"/>
                      <a:pt x="365" y="1482"/>
                    </a:cubicBezTo>
                    <a:cubicBezTo>
                      <a:pt x="550" y="1271"/>
                      <a:pt x="745" y="1010"/>
                      <a:pt x="890" y="800"/>
                    </a:cubicBezTo>
                    <a:cubicBezTo>
                      <a:pt x="1192" y="369"/>
                      <a:pt x="1403" y="1"/>
                      <a:pt x="1466" y="26"/>
                    </a:cubicBezTo>
                    <a:cubicBezTo>
                      <a:pt x="1494" y="42"/>
                      <a:pt x="1466" y="145"/>
                      <a:pt x="1403" y="303"/>
                    </a:cubicBezTo>
                    <a:cubicBezTo>
                      <a:pt x="1337" y="472"/>
                      <a:pt x="1230" y="683"/>
                      <a:pt x="1073" y="919"/>
                    </a:cubicBezTo>
                    <a:cubicBezTo>
                      <a:pt x="915" y="1142"/>
                      <a:pt x="679" y="1403"/>
                      <a:pt x="459" y="1573"/>
                    </a:cubicBezTo>
                    <a:cubicBezTo>
                      <a:pt x="352" y="1677"/>
                      <a:pt x="236" y="1743"/>
                      <a:pt x="157" y="1784"/>
                    </a:cubicBezTo>
                    <a:cubicBezTo>
                      <a:pt x="66" y="1809"/>
                      <a:pt x="0" y="1809"/>
                      <a:pt x="0" y="1797"/>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835958" y="1666288"/>
                <a:ext cx="167840" cy="120095"/>
              </a:xfrm>
              <a:custGeom>
                <a:avLst/>
                <a:gdLst/>
                <a:ahLst/>
                <a:cxnLst/>
                <a:rect l="l" t="t" r="r" b="b"/>
                <a:pathLst>
                  <a:path w="2517" h="1801" extrusionOk="0">
                    <a:moveTo>
                      <a:pt x="1001" y="1"/>
                    </a:moveTo>
                    <a:cubicBezTo>
                      <a:pt x="625" y="1"/>
                      <a:pt x="305" y="162"/>
                      <a:pt x="183" y="451"/>
                    </a:cubicBezTo>
                    <a:cubicBezTo>
                      <a:pt x="0" y="870"/>
                      <a:pt x="340" y="1420"/>
                      <a:pt x="931" y="1669"/>
                    </a:cubicBezTo>
                    <a:cubicBezTo>
                      <a:pt x="1136" y="1758"/>
                      <a:pt x="1343" y="1801"/>
                      <a:pt x="1535" y="1801"/>
                    </a:cubicBezTo>
                    <a:cubicBezTo>
                      <a:pt x="1907" y="1801"/>
                      <a:pt x="2219" y="1641"/>
                      <a:pt x="2331" y="1354"/>
                    </a:cubicBezTo>
                    <a:cubicBezTo>
                      <a:pt x="2517" y="923"/>
                      <a:pt x="2174" y="373"/>
                      <a:pt x="1586" y="124"/>
                    </a:cubicBezTo>
                    <a:cubicBezTo>
                      <a:pt x="1389" y="41"/>
                      <a:pt x="1188" y="1"/>
                      <a:pt x="1001"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214534" y="1447633"/>
                <a:ext cx="171374" cy="165906"/>
              </a:xfrm>
              <a:custGeom>
                <a:avLst/>
                <a:gdLst/>
                <a:ahLst/>
                <a:cxnLst/>
                <a:rect l="l" t="t" r="r" b="b"/>
                <a:pathLst>
                  <a:path w="2570" h="2488" extrusionOk="0">
                    <a:moveTo>
                      <a:pt x="1851" y="1"/>
                    </a:moveTo>
                    <a:cubicBezTo>
                      <a:pt x="1528" y="1"/>
                      <a:pt x="1197" y="363"/>
                      <a:pt x="827" y="834"/>
                    </a:cubicBezTo>
                    <a:cubicBezTo>
                      <a:pt x="355" y="1463"/>
                      <a:pt x="0" y="2026"/>
                      <a:pt x="421" y="2340"/>
                    </a:cubicBezTo>
                    <a:cubicBezTo>
                      <a:pt x="553" y="2440"/>
                      <a:pt x="712" y="2488"/>
                      <a:pt x="882" y="2488"/>
                    </a:cubicBezTo>
                    <a:cubicBezTo>
                      <a:pt x="1269" y="2488"/>
                      <a:pt x="1717" y="2243"/>
                      <a:pt x="2044" y="1815"/>
                    </a:cubicBezTo>
                    <a:cubicBezTo>
                      <a:pt x="2529" y="1202"/>
                      <a:pt x="2570" y="441"/>
                      <a:pt x="2151" y="113"/>
                    </a:cubicBezTo>
                    <a:cubicBezTo>
                      <a:pt x="2051" y="36"/>
                      <a:pt x="1952" y="1"/>
                      <a:pt x="185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239874" y="1462103"/>
                <a:ext cx="99690" cy="121496"/>
              </a:xfrm>
              <a:custGeom>
                <a:avLst/>
                <a:gdLst/>
                <a:ahLst/>
                <a:cxnLst/>
                <a:rect l="l" t="t" r="r" b="b"/>
                <a:pathLst>
                  <a:path w="1495" h="1822" extrusionOk="0">
                    <a:moveTo>
                      <a:pt x="1" y="1809"/>
                    </a:moveTo>
                    <a:cubicBezTo>
                      <a:pt x="1" y="1796"/>
                      <a:pt x="54" y="1771"/>
                      <a:pt x="120" y="1730"/>
                    </a:cubicBezTo>
                    <a:cubicBezTo>
                      <a:pt x="183" y="1677"/>
                      <a:pt x="277" y="1598"/>
                      <a:pt x="369" y="1494"/>
                    </a:cubicBezTo>
                    <a:cubicBezTo>
                      <a:pt x="538" y="1283"/>
                      <a:pt x="749" y="1022"/>
                      <a:pt x="891" y="799"/>
                    </a:cubicBezTo>
                    <a:cubicBezTo>
                      <a:pt x="1193" y="368"/>
                      <a:pt x="1403" y="0"/>
                      <a:pt x="1457" y="25"/>
                    </a:cubicBezTo>
                    <a:cubicBezTo>
                      <a:pt x="1495" y="41"/>
                      <a:pt x="1469" y="157"/>
                      <a:pt x="1403" y="315"/>
                    </a:cubicBezTo>
                    <a:cubicBezTo>
                      <a:pt x="1337" y="472"/>
                      <a:pt x="1221" y="695"/>
                      <a:pt x="1064" y="919"/>
                    </a:cubicBezTo>
                    <a:cubicBezTo>
                      <a:pt x="919" y="1142"/>
                      <a:pt x="683" y="1403"/>
                      <a:pt x="460" y="1585"/>
                    </a:cubicBezTo>
                    <a:cubicBezTo>
                      <a:pt x="356" y="1677"/>
                      <a:pt x="236" y="1755"/>
                      <a:pt x="145" y="1784"/>
                    </a:cubicBezTo>
                    <a:cubicBezTo>
                      <a:pt x="67" y="1821"/>
                      <a:pt x="1" y="1809"/>
                      <a:pt x="1" y="1809"/>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552819" y="1668355"/>
                <a:ext cx="147702" cy="163439"/>
              </a:xfrm>
              <a:custGeom>
                <a:avLst/>
                <a:gdLst/>
                <a:ahLst/>
                <a:cxnLst/>
                <a:rect l="l" t="t" r="r" b="b"/>
                <a:pathLst>
                  <a:path w="2215" h="2451" extrusionOk="0">
                    <a:moveTo>
                      <a:pt x="929" y="0"/>
                    </a:moveTo>
                    <a:cubicBezTo>
                      <a:pt x="850" y="0"/>
                      <a:pt x="772" y="13"/>
                      <a:pt x="695" y="40"/>
                    </a:cubicBezTo>
                    <a:cubicBezTo>
                      <a:pt x="208" y="210"/>
                      <a:pt x="0" y="880"/>
                      <a:pt x="236" y="1534"/>
                    </a:cubicBezTo>
                    <a:cubicBezTo>
                      <a:pt x="424" y="2085"/>
                      <a:pt x="863" y="2451"/>
                      <a:pt x="1286" y="2451"/>
                    </a:cubicBezTo>
                    <a:cubicBezTo>
                      <a:pt x="1365" y="2451"/>
                      <a:pt x="1443" y="2438"/>
                      <a:pt x="1519" y="2411"/>
                    </a:cubicBezTo>
                    <a:cubicBezTo>
                      <a:pt x="2004" y="2254"/>
                      <a:pt x="2215" y="1572"/>
                      <a:pt x="1991" y="917"/>
                    </a:cubicBezTo>
                    <a:cubicBezTo>
                      <a:pt x="1792" y="366"/>
                      <a:pt x="1353" y="0"/>
                      <a:pt x="92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598097" y="1690294"/>
                <a:ext cx="61348" cy="126697"/>
              </a:xfrm>
              <a:custGeom>
                <a:avLst/>
                <a:gdLst/>
                <a:ahLst/>
                <a:cxnLst/>
                <a:rect l="l" t="t" r="r" b="b"/>
                <a:pathLst>
                  <a:path w="920" h="1900" extrusionOk="0">
                    <a:moveTo>
                      <a:pt x="787" y="1900"/>
                    </a:moveTo>
                    <a:cubicBezTo>
                      <a:pt x="774" y="1887"/>
                      <a:pt x="787" y="1846"/>
                      <a:pt x="787" y="1755"/>
                    </a:cubicBezTo>
                    <a:cubicBezTo>
                      <a:pt x="803" y="1677"/>
                      <a:pt x="803" y="1573"/>
                      <a:pt x="762" y="1441"/>
                    </a:cubicBezTo>
                    <a:cubicBezTo>
                      <a:pt x="737" y="1321"/>
                      <a:pt x="683" y="1205"/>
                      <a:pt x="592" y="1114"/>
                    </a:cubicBezTo>
                    <a:cubicBezTo>
                      <a:pt x="513" y="1007"/>
                      <a:pt x="394" y="928"/>
                      <a:pt x="290" y="849"/>
                    </a:cubicBezTo>
                    <a:cubicBezTo>
                      <a:pt x="186" y="758"/>
                      <a:pt x="95" y="654"/>
                      <a:pt x="42" y="535"/>
                    </a:cubicBezTo>
                    <a:cubicBezTo>
                      <a:pt x="16" y="472"/>
                      <a:pt x="1" y="419"/>
                      <a:pt x="1" y="352"/>
                    </a:cubicBezTo>
                    <a:cubicBezTo>
                      <a:pt x="1" y="286"/>
                      <a:pt x="16" y="236"/>
                      <a:pt x="29" y="183"/>
                    </a:cubicBezTo>
                    <a:cubicBezTo>
                      <a:pt x="67" y="91"/>
                      <a:pt x="145" y="38"/>
                      <a:pt x="199" y="25"/>
                    </a:cubicBezTo>
                    <a:cubicBezTo>
                      <a:pt x="252" y="0"/>
                      <a:pt x="277" y="13"/>
                      <a:pt x="290" y="25"/>
                    </a:cubicBezTo>
                    <a:cubicBezTo>
                      <a:pt x="290" y="63"/>
                      <a:pt x="211" y="104"/>
                      <a:pt x="186" y="236"/>
                    </a:cubicBezTo>
                    <a:cubicBezTo>
                      <a:pt x="174" y="299"/>
                      <a:pt x="174" y="365"/>
                      <a:pt x="224" y="444"/>
                    </a:cubicBezTo>
                    <a:cubicBezTo>
                      <a:pt x="265" y="522"/>
                      <a:pt x="331" y="601"/>
                      <a:pt x="422" y="680"/>
                    </a:cubicBezTo>
                    <a:cubicBezTo>
                      <a:pt x="513" y="758"/>
                      <a:pt x="645" y="849"/>
                      <a:pt x="737" y="982"/>
                    </a:cubicBezTo>
                    <a:cubicBezTo>
                      <a:pt x="840" y="1114"/>
                      <a:pt x="894" y="1283"/>
                      <a:pt x="906" y="1428"/>
                    </a:cubicBezTo>
                    <a:cubicBezTo>
                      <a:pt x="919" y="1573"/>
                      <a:pt x="894" y="1689"/>
                      <a:pt x="853" y="1780"/>
                    </a:cubicBezTo>
                    <a:cubicBezTo>
                      <a:pt x="828" y="1859"/>
                      <a:pt x="787" y="1900"/>
                      <a:pt x="787" y="190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488003" y="1378015"/>
                <a:ext cx="171441" cy="123763"/>
              </a:xfrm>
              <a:custGeom>
                <a:avLst/>
                <a:gdLst/>
                <a:ahLst/>
                <a:cxnLst/>
                <a:rect l="l" t="t" r="r" b="b"/>
                <a:pathLst>
                  <a:path w="2571" h="1856" extrusionOk="0">
                    <a:moveTo>
                      <a:pt x="1242" y="1"/>
                    </a:moveTo>
                    <a:cubicBezTo>
                      <a:pt x="592" y="1"/>
                      <a:pt x="53" y="366"/>
                      <a:pt x="29" y="855"/>
                    </a:cubicBezTo>
                    <a:cubicBezTo>
                      <a:pt x="0" y="1365"/>
                      <a:pt x="538" y="1812"/>
                      <a:pt x="1233" y="1853"/>
                    </a:cubicBezTo>
                    <a:cubicBezTo>
                      <a:pt x="1265" y="1854"/>
                      <a:pt x="1297" y="1855"/>
                      <a:pt x="1328" y="1855"/>
                    </a:cubicBezTo>
                    <a:cubicBezTo>
                      <a:pt x="1980" y="1855"/>
                      <a:pt x="2506" y="1486"/>
                      <a:pt x="2545" y="1000"/>
                    </a:cubicBezTo>
                    <a:cubicBezTo>
                      <a:pt x="2570" y="487"/>
                      <a:pt x="2032" y="44"/>
                      <a:pt x="1337" y="3"/>
                    </a:cubicBezTo>
                    <a:cubicBezTo>
                      <a:pt x="1305" y="1"/>
                      <a:pt x="1273" y="1"/>
                      <a:pt x="124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513343" y="1420159"/>
                <a:ext cx="131164" cy="35075"/>
              </a:xfrm>
              <a:custGeom>
                <a:avLst/>
                <a:gdLst/>
                <a:ahLst/>
                <a:cxnLst/>
                <a:rect l="l" t="t" r="r" b="b"/>
                <a:pathLst>
                  <a:path w="1967" h="526" extrusionOk="0">
                    <a:moveTo>
                      <a:pt x="1954" y="356"/>
                    </a:moveTo>
                    <a:cubicBezTo>
                      <a:pt x="1954" y="368"/>
                      <a:pt x="1901" y="327"/>
                      <a:pt x="1838" y="290"/>
                    </a:cubicBezTo>
                    <a:cubicBezTo>
                      <a:pt x="1759" y="261"/>
                      <a:pt x="1665" y="211"/>
                      <a:pt x="1536" y="198"/>
                    </a:cubicBezTo>
                    <a:cubicBezTo>
                      <a:pt x="1416" y="170"/>
                      <a:pt x="1272" y="183"/>
                      <a:pt x="1155" y="223"/>
                    </a:cubicBezTo>
                    <a:cubicBezTo>
                      <a:pt x="1036" y="261"/>
                      <a:pt x="919" y="340"/>
                      <a:pt x="800" y="406"/>
                    </a:cubicBezTo>
                    <a:cubicBezTo>
                      <a:pt x="683" y="472"/>
                      <a:pt x="551" y="525"/>
                      <a:pt x="422" y="525"/>
                    </a:cubicBezTo>
                    <a:cubicBezTo>
                      <a:pt x="356" y="525"/>
                      <a:pt x="290" y="513"/>
                      <a:pt x="237" y="485"/>
                    </a:cubicBezTo>
                    <a:cubicBezTo>
                      <a:pt x="171" y="459"/>
                      <a:pt x="133" y="434"/>
                      <a:pt x="92" y="393"/>
                    </a:cubicBezTo>
                    <a:cubicBezTo>
                      <a:pt x="14" y="315"/>
                      <a:pt x="1" y="236"/>
                      <a:pt x="1" y="183"/>
                    </a:cubicBezTo>
                    <a:cubicBezTo>
                      <a:pt x="1" y="120"/>
                      <a:pt x="29" y="91"/>
                      <a:pt x="42" y="104"/>
                    </a:cubicBezTo>
                    <a:cubicBezTo>
                      <a:pt x="80" y="104"/>
                      <a:pt x="80" y="198"/>
                      <a:pt x="199" y="277"/>
                    </a:cubicBezTo>
                    <a:cubicBezTo>
                      <a:pt x="249" y="315"/>
                      <a:pt x="316" y="327"/>
                      <a:pt x="407" y="315"/>
                    </a:cubicBezTo>
                    <a:cubicBezTo>
                      <a:pt x="501" y="315"/>
                      <a:pt x="592" y="277"/>
                      <a:pt x="709" y="223"/>
                    </a:cubicBezTo>
                    <a:cubicBezTo>
                      <a:pt x="816" y="170"/>
                      <a:pt x="945" y="91"/>
                      <a:pt x="1102" y="54"/>
                    </a:cubicBezTo>
                    <a:cubicBezTo>
                      <a:pt x="1259" y="0"/>
                      <a:pt x="1429" y="13"/>
                      <a:pt x="1561" y="66"/>
                    </a:cubicBezTo>
                    <a:cubicBezTo>
                      <a:pt x="1706" y="104"/>
                      <a:pt x="1809" y="183"/>
                      <a:pt x="1876" y="236"/>
                    </a:cubicBezTo>
                    <a:cubicBezTo>
                      <a:pt x="1942" y="302"/>
                      <a:pt x="1967" y="340"/>
                      <a:pt x="1954" y="35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715327" y="1656885"/>
                <a:ext cx="126763" cy="185511"/>
              </a:xfrm>
              <a:custGeom>
                <a:avLst/>
                <a:gdLst/>
                <a:ahLst/>
                <a:cxnLst/>
                <a:rect l="l" t="t" r="r" b="b"/>
                <a:pathLst>
                  <a:path w="1901" h="2782" extrusionOk="0">
                    <a:moveTo>
                      <a:pt x="1255" y="1"/>
                    </a:moveTo>
                    <a:cubicBezTo>
                      <a:pt x="775" y="1"/>
                      <a:pt x="302" y="499"/>
                      <a:pt x="158" y="1193"/>
                    </a:cubicBezTo>
                    <a:cubicBezTo>
                      <a:pt x="1" y="1954"/>
                      <a:pt x="287" y="2662"/>
                      <a:pt x="812" y="2766"/>
                    </a:cubicBezTo>
                    <a:cubicBezTo>
                      <a:pt x="858" y="2776"/>
                      <a:pt x="901" y="2782"/>
                      <a:pt x="942" y="2782"/>
                    </a:cubicBezTo>
                    <a:cubicBezTo>
                      <a:pt x="1359" y="2782"/>
                      <a:pt x="1534" y="2242"/>
                      <a:pt x="1677" y="1549"/>
                    </a:cubicBezTo>
                    <a:cubicBezTo>
                      <a:pt x="1834" y="787"/>
                      <a:pt x="1901" y="121"/>
                      <a:pt x="1388" y="14"/>
                    </a:cubicBezTo>
                    <a:cubicBezTo>
                      <a:pt x="1344" y="5"/>
                      <a:pt x="1299" y="1"/>
                      <a:pt x="125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778276" y="1675357"/>
                <a:ext cx="42010" cy="149435"/>
              </a:xfrm>
              <a:custGeom>
                <a:avLst/>
                <a:gdLst/>
                <a:ahLst/>
                <a:cxnLst/>
                <a:rect l="l" t="t" r="r" b="b"/>
                <a:pathLst>
                  <a:path w="630" h="2241" extrusionOk="0">
                    <a:moveTo>
                      <a:pt x="617" y="13"/>
                    </a:moveTo>
                    <a:cubicBezTo>
                      <a:pt x="629" y="13"/>
                      <a:pt x="589" y="51"/>
                      <a:pt x="551" y="130"/>
                    </a:cubicBezTo>
                    <a:cubicBezTo>
                      <a:pt x="510" y="208"/>
                      <a:pt x="472" y="315"/>
                      <a:pt x="431" y="444"/>
                    </a:cubicBezTo>
                    <a:cubicBezTo>
                      <a:pt x="365" y="709"/>
                      <a:pt x="302" y="1048"/>
                      <a:pt x="261" y="1297"/>
                    </a:cubicBezTo>
                    <a:cubicBezTo>
                      <a:pt x="183" y="1822"/>
                      <a:pt x="158" y="2240"/>
                      <a:pt x="92" y="2240"/>
                    </a:cubicBezTo>
                    <a:cubicBezTo>
                      <a:pt x="51" y="2240"/>
                      <a:pt x="26" y="2136"/>
                      <a:pt x="13" y="1967"/>
                    </a:cubicBezTo>
                    <a:cubicBezTo>
                      <a:pt x="0" y="1781"/>
                      <a:pt x="13" y="1545"/>
                      <a:pt x="51" y="1272"/>
                    </a:cubicBezTo>
                    <a:cubicBezTo>
                      <a:pt x="92" y="995"/>
                      <a:pt x="195" y="668"/>
                      <a:pt x="315" y="407"/>
                    </a:cubicBezTo>
                    <a:cubicBezTo>
                      <a:pt x="365" y="275"/>
                      <a:pt x="431" y="158"/>
                      <a:pt x="497" y="92"/>
                    </a:cubicBezTo>
                    <a:cubicBezTo>
                      <a:pt x="563" y="26"/>
                      <a:pt x="617" y="1"/>
                      <a:pt x="617"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583427" y="1512649"/>
                <a:ext cx="159038" cy="112160"/>
              </a:xfrm>
              <a:custGeom>
                <a:avLst/>
                <a:gdLst/>
                <a:ahLst/>
                <a:cxnLst/>
                <a:rect l="l" t="t" r="r" b="b"/>
                <a:pathLst>
                  <a:path w="2385" h="1682" extrusionOk="0">
                    <a:moveTo>
                      <a:pt x="1244" y="0"/>
                    </a:moveTo>
                    <a:cubicBezTo>
                      <a:pt x="1210" y="0"/>
                      <a:pt x="1175" y="1"/>
                      <a:pt x="1139" y="3"/>
                    </a:cubicBezTo>
                    <a:cubicBezTo>
                      <a:pt x="497" y="29"/>
                      <a:pt x="0" y="434"/>
                      <a:pt x="26" y="893"/>
                    </a:cubicBezTo>
                    <a:cubicBezTo>
                      <a:pt x="50" y="1349"/>
                      <a:pt x="552" y="1681"/>
                      <a:pt x="1164" y="1681"/>
                    </a:cubicBezTo>
                    <a:cubicBezTo>
                      <a:pt x="1186" y="1681"/>
                      <a:pt x="1208" y="1681"/>
                      <a:pt x="1230" y="1680"/>
                    </a:cubicBezTo>
                    <a:cubicBezTo>
                      <a:pt x="1888" y="1642"/>
                      <a:pt x="2385" y="1233"/>
                      <a:pt x="2359" y="777"/>
                    </a:cubicBezTo>
                    <a:cubicBezTo>
                      <a:pt x="2333" y="331"/>
                      <a:pt x="1850" y="0"/>
                      <a:pt x="124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390245" y="1521585"/>
                <a:ext cx="127630" cy="186111"/>
              </a:xfrm>
              <a:custGeom>
                <a:avLst/>
                <a:gdLst/>
                <a:ahLst/>
                <a:cxnLst/>
                <a:rect l="l" t="t" r="r" b="b"/>
                <a:pathLst>
                  <a:path w="1914" h="2791" extrusionOk="0">
                    <a:moveTo>
                      <a:pt x="1251" y="0"/>
                    </a:moveTo>
                    <a:cubicBezTo>
                      <a:pt x="775" y="0"/>
                      <a:pt x="313" y="499"/>
                      <a:pt x="158" y="1193"/>
                    </a:cubicBezTo>
                    <a:cubicBezTo>
                      <a:pt x="1" y="1951"/>
                      <a:pt x="303" y="2659"/>
                      <a:pt x="812" y="2779"/>
                    </a:cubicBezTo>
                    <a:cubicBezTo>
                      <a:pt x="854" y="2787"/>
                      <a:pt x="893" y="2791"/>
                      <a:pt x="930" y="2791"/>
                    </a:cubicBezTo>
                    <a:cubicBezTo>
                      <a:pt x="1366" y="2791"/>
                      <a:pt x="1532" y="2247"/>
                      <a:pt x="1677" y="1546"/>
                    </a:cubicBezTo>
                    <a:cubicBezTo>
                      <a:pt x="1847" y="785"/>
                      <a:pt x="1913" y="118"/>
                      <a:pt x="1388" y="14"/>
                    </a:cubicBezTo>
                    <a:cubicBezTo>
                      <a:pt x="1342" y="5"/>
                      <a:pt x="1297" y="0"/>
                      <a:pt x="125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453194" y="1539923"/>
                <a:ext cx="42010" cy="149369"/>
              </a:xfrm>
              <a:custGeom>
                <a:avLst/>
                <a:gdLst/>
                <a:ahLst/>
                <a:cxnLst/>
                <a:rect l="l" t="t" r="r" b="b"/>
                <a:pathLst>
                  <a:path w="630" h="2240" extrusionOk="0">
                    <a:moveTo>
                      <a:pt x="629" y="13"/>
                    </a:moveTo>
                    <a:cubicBezTo>
                      <a:pt x="629" y="13"/>
                      <a:pt x="601" y="54"/>
                      <a:pt x="563" y="132"/>
                    </a:cubicBezTo>
                    <a:cubicBezTo>
                      <a:pt x="510" y="211"/>
                      <a:pt x="472" y="315"/>
                      <a:pt x="444" y="447"/>
                    </a:cubicBezTo>
                    <a:cubicBezTo>
                      <a:pt x="365" y="708"/>
                      <a:pt x="302" y="1047"/>
                      <a:pt x="261" y="1296"/>
                    </a:cubicBezTo>
                    <a:cubicBezTo>
                      <a:pt x="183" y="1821"/>
                      <a:pt x="158" y="2239"/>
                      <a:pt x="92" y="2239"/>
                    </a:cubicBezTo>
                    <a:cubicBezTo>
                      <a:pt x="51" y="2239"/>
                      <a:pt x="25" y="2136"/>
                      <a:pt x="13" y="1966"/>
                    </a:cubicBezTo>
                    <a:cubicBezTo>
                      <a:pt x="0" y="1783"/>
                      <a:pt x="13" y="1548"/>
                      <a:pt x="51" y="1271"/>
                    </a:cubicBezTo>
                    <a:cubicBezTo>
                      <a:pt x="92" y="997"/>
                      <a:pt x="195" y="667"/>
                      <a:pt x="315" y="406"/>
                    </a:cubicBezTo>
                    <a:cubicBezTo>
                      <a:pt x="365" y="274"/>
                      <a:pt x="431" y="157"/>
                      <a:pt x="497" y="91"/>
                    </a:cubicBezTo>
                    <a:cubicBezTo>
                      <a:pt x="563" y="25"/>
                      <a:pt x="617" y="0"/>
                      <a:pt x="62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720106" y="2395700"/>
            <a:ext cx="4075800" cy="113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24" name="Google Shape;224;p9"/>
          <p:cNvSpPr txBox="1">
            <a:spLocks noGrp="1"/>
          </p:cNvSpPr>
          <p:nvPr>
            <p:ph type="subTitle" idx="1"/>
          </p:nvPr>
        </p:nvSpPr>
        <p:spPr>
          <a:xfrm>
            <a:off x="720000" y="3505063"/>
            <a:ext cx="4075800" cy="7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5B595B"/>
              </a:buClr>
              <a:buSzPts val="1400"/>
              <a:buFont typeface="Lato" panose="020F0502020204030203"/>
              <a:buChar char="●"/>
              <a:defRPr/>
            </a:lvl1pPr>
            <a:lvl2pPr lvl="1" algn="ctr" rtl="0">
              <a:lnSpc>
                <a:spcPct val="100000"/>
              </a:lnSpc>
              <a:spcBef>
                <a:spcPts val="0"/>
              </a:spcBef>
              <a:spcAft>
                <a:spcPts val="0"/>
              </a:spcAft>
              <a:buClr>
                <a:srgbClr val="5B595B"/>
              </a:buClr>
              <a:buSzPts val="1400"/>
              <a:buFont typeface="Lato" panose="020F0502020204030203"/>
              <a:buChar char="○"/>
              <a:defRPr sz="2100"/>
            </a:lvl2pPr>
            <a:lvl3pPr lvl="2" algn="ctr" rtl="0">
              <a:lnSpc>
                <a:spcPct val="100000"/>
              </a:lnSpc>
              <a:spcBef>
                <a:spcPts val="0"/>
              </a:spcBef>
              <a:spcAft>
                <a:spcPts val="0"/>
              </a:spcAft>
              <a:buClr>
                <a:srgbClr val="5B595B"/>
              </a:buClr>
              <a:buSzPts val="1400"/>
              <a:buFont typeface="Lato" panose="020F0502020204030203"/>
              <a:buChar char="■"/>
              <a:defRPr sz="2100"/>
            </a:lvl3pPr>
            <a:lvl4pPr lvl="3" algn="ctr" rtl="0">
              <a:lnSpc>
                <a:spcPct val="100000"/>
              </a:lnSpc>
              <a:spcBef>
                <a:spcPts val="0"/>
              </a:spcBef>
              <a:spcAft>
                <a:spcPts val="0"/>
              </a:spcAft>
              <a:buClr>
                <a:srgbClr val="5B595B"/>
              </a:buClr>
              <a:buSzPts val="1400"/>
              <a:buFont typeface="Lato" panose="020F0502020204030203"/>
              <a:buChar char="●"/>
              <a:defRPr sz="2100"/>
            </a:lvl4pPr>
            <a:lvl5pPr lvl="4" algn="ctr" rtl="0">
              <a:lnSpc>
                <a:spcPct val="100000"/>
              </a:lnSpc>
              <a:spcBef>
                <a:spcPts val="0"/>
              </a:spcBef>
              <a:spcAft>
                <a:spcPts val="0"/>
              </a:spcAft>
              <a:buClr>
                <a:srgbClr val="5B595B"/>
              </a:buClr>
              <a:buSzPts val="1400"/>
              <a:buFont typeface="Lato" panose="020F0502020204030203"/>
              <a:buChar char="○"/>
              <a:defRPr sz="2100"/>
            </a:lvl5pPr>
            <a:lvl6pPr lvl="5" algn="ctr" rtl="0">
              <a:lnSpc>
                <a:spcPct val="100000"/>
              </a:lnSpc>
              <a:spcBef>
                <a:spcPts val="0"/>
              </a:spcBef>
              <a:spcAft>
                <a:spcPts val="0"/>
              </a:spcAft>
              <a:buClr>
                <a:srgbClr val="5B595B"/>
              </a:buClr>
              <a:buSzPts val="1400"/>
              <a:buFont typeface="Lato" panose="020F0502020204030203"/>
              <a:buChar char="■"/>
              <a:defRPr sz="2100"/>
            </a:lvl6pPr>
            <a:lvl7pPr lvl="6" algn="ctr" rtl="0">
              <a:lnSpc>
                <a:spcPct val="100000"/>
              </a:lnSpc>
              <a:spcBef>
                <a:spcPts val="0"/>
              </a:spcBef>
              <a:spcAft>
                <a:spcPts val="0"/>
              </a:spcAft>
              <a:buClr>
                <a:srgbClr val="5B595B"/>
              </a:buClr>
              <a:buSzPts val="1400"/>
              <a:buFont typeface="Lato" panose="020F0502020204030203"/>
              <a:buChar char="●"/>
              <a:defRPr sz="2100"/>
            </a:lvl7pPr>
            <a:lvl8pPr lvl="7" algn="ctr" rtl="0">
              <a:lnSpc>
                <a:spcPct val="100000"/>
              </a:lnSpc>
              <a:spcBef>
                <a:spcPts val="0"/>
              </a:spcBef>
              <a:spcAft>
                <a:spcPts val="0"/>
              </a:spcAft>
              <a:buClr>
                <a:srgbClr val="5B595B"/>
              </a:buClr>
              <a:buSzPts val="1400"/>
              <a:buFont typeface="Lato" panose="020F0502020204030203"/>
              <a:buChar char="○"/>
              <a:defRPr sz="2100"/>
            </a:lvl8pPr>
            <a:lvl9pPr lvl="8" algn="ctr" rtl="0">
              <a:lnSpc>
                <a:spcPct val="100000"/>
              </a:lnSpc>
              <a:spcBef>
                <a:spcPts val="0"/>
              </a:spcBef>
              <a:spcAft>
                <a:spcPts val="0"/>
              </a:spcAft>
              <a:buClr>
                <a:srgbClr val="5B595B"/>
              </a:buClr>
              <a:buSzPts val="1400"/>
              <a:buFont typeface="Lato" panose="020F0502020204030203"/>
              <a:buChar char="■"/>
              <a:defRPr sz="2100"/>
            </a:lvl9pPr>
          </a:lstStyle>
          <a:p>
            <a:endParaRPr/>
          </a:p>
        </p:txBody>
      </p:sp>
      <p:sp>
        <p:nvSpPr>
          <p:cNvPr id="225" name="Google Shape;225;p9"/>
          <p:cNvSpPr>
            <a:spLocks noGrp="1"/>
          </p:cNvSpPr>
          <p:nvPr>
            <p:ph type="pic" idx="2"/>
          </p:nvPr>
        </p:nvSpPr>
        <p:spPr>
          <a:xfrm>
            <a:off x="5422600" y="937050"/>
            <a:ext cx="2618400" cy="3269400"/>
          </a:xfrm>
          <a:prstGeom prst="roundRect">
            <a:avLst>
              <a:gd name="adj" fmla="val 6598"/>
            </a:avLst>
          </a:prstGeom>
          <a:noFill/>
          <a:ln>
            <a:noFill/>
          </a:ln>
        </p:spPr>
      </p:sp>
      <p:grpSp>
        <p:nvGrpSpPr>
          <p:cNvPr id="226" name="Google Shape;226;p9"/>
          <p:cNvGrpSpPr/>
          <p:nvPr/>
        </p:nvGrpSpPr>
        <p:grpSpPr>
          <a:xfrm>
            <a:off x="-309332" y="-269356"/>
            <a:ext cx="2044846" cy="1882876"/>
            <a:chOff x="4354222" y="153972"/>
            <a:chExt cx="1400867" cy="1289906"/>
          </a:xfrm>
        </p:grpSpPr>
        <p:sp>
          <p:nvSpPr>
            <p:cNvPr id="227" name="Google Shape;227;p9"/>
            <p:cNvSpPr/>
            <p:nvPr/>
          </p:nvSpPr>
          <p:spPr>
            <a:xfrm>
              <a:off x="4452780" y="153972"/>
              <a:ext cx="1302309" cy="1289906"/>
            </a:xfrm>
            <a:custGeom>
              <a:avLst/>
              <a:gdLst/>
              <a:ahLst/>
              <a:cxnLst/>
              <a:rect l="l" t="t" r="r" b="b"/>
              <a:pathLst>
                <a:path w="19530" h="19344" extrusionOk="0">
                  <a:moveTo>
                    <a:pt x="8140" y="18450"/>
                  </a:moveTo>
                  <a:cubicBezTo>
                    <a:pt x="13028" y="19344"/>
                    <a:pt x="17733" y="16132"/>
                    <a:pt x="18623" y="11282"/>
                  </a:cubicBezTo>
                  <a:cubicBezTo>
                    <a:pt x="19529" y="6432"/>
                    <a:pt x="16293" y="1781"/>
                    <a:pt x="11389" y="891"/>
                  </a:cubicBezTo>
                  <a:cubicBezTo>
                    <a:pt x="6502" y="1"/>
                    <a:pt x="1796" y="3209"/>
                    <a:pt x="906" y="8059"/>
                  </a:cubicBezTo>
                  <a:cubicBezTo>
                    <a:pt x="0" y="12908"/>
                    <a:pt x="3240" y="17560"/>
                    <a:pt x="8140" y="1845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354222" y="237393"/>
              <a:ext cx="1302042" cy="1190149"/>
            </a:xfrm>
            <a:custGeom>
              <a:avLst/>
              <a:gdLst/>
              <a:ahLst/>
              <a:cxnLst/>
              <a:rect l="l" t="t" r="r" b="b"/>
              <a:pathLst>
                <a:path w="19526" h="17848" extrusionOk="0">
                  <a:moveTo>
                    <a:pt x="9746" y="1"/>
                  </a:moveTo>
                  <a:cubicBezTo>
                    <a:pt x="5487" y="1"/>
                    <a:pt x="1691" y="3004"/>
                    <a:pt x="890" y="7304"/>
                  </a:cubicBezTo>
                  <a:cubicBezTo>
                    <a:pt x="0" y="12154"/>
                    <a:pt x="3237" y="16806"/>
                    <a:pt x="8124" y="17699"/>
                  </a:cubicBezTo>
                  <a:cubicBezTo>
                    <a:pt x="8675" y="17799"/>
                    <a:pt x="9222" y="17848"/>
                    <a:pt x="9763" y="17848"/>
                  </a:cubicBezTo>
                  <a:cubicBezTo>
                    <a:pt x="14033" y="17848"/>
                    <a:pt x="17830" y="14834"/>
                    <a:pt x="18620" y="10528"/>
                  </a:cubicBezTo>
                  <a:cubicBezTo>
                    <a:pt x="19526" y="5694"/>
                    <a:pt x="16289" y="1042"/>
                    <a:pt x="11386" y="149"/>
                  </a:cubicBezTo>
                  <a:cubicBezTo>
                    <a:pt x="10835" y="49"/>
                    <a:pt x="10287" y="1"/>
                    <a:pt x="9746"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5126684" y="923500"/>
              <a:ext cx="348616" cy="289069"/>
            </a:xfrm>
            <a:custGeom>
              <a:avLst/>
              <a:gdLst/>
              <a:ahLst/>
              <a:cxnLst/>
              <a:rect l="l" t="t" r="r" b="b"/>
              <a:pathLst>
                <a:path w="5228" h="4335" extrusionOk="0">
                  <a:moveTo>
                    <a:pt x="1212" y="0"/>
                  </a:moveTo>
                  <a:cubicBezTo>
                    <a:pt x="937" y="0"/>
                    <a:pt x="667" y="118"/>
                    <a:pt x="484" y="346"/>
                  </a:cubicBezTo>
                  <a:lnTo>
                    <a:pt x="315" y="570"/>
                  </a:lnTo>
                  <a:cubicBezTo>
                    <a:pt x="0" y="963"/>
                    <a:pt x="79" y="1538"/>
                    <a:pt x="472" y="1853"/>
                  </a:cubicBezTo>
                  <a:lnTo>
                    <a:pt x="3460" y="4146"/>
                  </a:lnTo>
                  <a:cubicBezTo>
                    <a:pt x="3625" y="4273"/>
                    <a:pt x="3825" y="4334"/>
                    <a:pt x="4023" y="4334"/>
                  </a:cubicBezTo>
                  <a:cubicBezTo>
                    <a:pt x="4297" y="4334"/>
                    <a:pt x="4568" y="4216"/>
                    <a:pt x="4743" y="3988"/>
                  </a:cubicBezTo>
                  <a:lnTo>
                    <a:pt x="4913" y="3765"/>
                  </a:lnTo>
                  <a:cubicBezTo>
                    <a:pt x="5227" y="3372"/>
                    <a:pt x="5165" y="2796"/>
                    <a:pt x="4756" y="2494"/>
                  </a:cubicBezTo>
                  <a:lnTo>
                    <a:pt x="1783" y="189"/>
                  </a:lnTo>
                  <a:cubicBezTo>
                    <a:pt x="1612" y="62"/>
                    <a:pt x="1410" y="0"/>
                    <a:pt x="1212"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576078" y="440045"/>
              <a:ext cx="858337" cy="784720"/>
            </a:xfrm>
            <a:custGeom>
              <a:avLst/>
              <a:gdLst/>
              <a:ahLst/>
              <a:cxnLst/>
              <a:rect l="l" t="t" r="r" b="b"/>
              <a:pathLst>
                <a:path w="12872" h="11768" extrusionOk="0">
                  <a:moveTo>
                    <a:pt x="6430" y="0"/>
                  </a:moveTo>
                  <a:cubicBezTo>
                    <a:pt x="3619" y="0"/>
                    <a:pt x="1114" y="1990"/>
                    <a:pt x="589" y="4816"/>
                  </a:cubicBezTo>
                  <a:cubicBezTo>
                    <a:pt x="1" y="8015"/>
                    <a:pt x="2136" y="11081"/>
                    <a:pt x="5360" y="11672"/>
                  </a:cubicBezTo>
                  <a:cubicBezTo>
                    <a:pt x="5717" y="11736"/>
                    <a:pt x="6073" y="11767"/>
                    <a:pt x="6424" y="11767"/>
                  </a:cubicBezTo>
                  <a:cubicBezTo>
                    <a:pt x="9239" y="11767"/>
                    <a:pt x="11743" y="9783"/>
                    <a:pt x="12280" y="6939"/>
                  </a:cubicBezTo>
                  <a:cubicBezTo>
                    <a:pt x="12871" y="3756"/>
                    <a:pt x="10732" y="689"/>
                    <a:pt x="7508" y="98"/>
                  </a:cubicBezTo>
                  <a:cubicBezTo>
                    <a:pt x="7146" y="32"/>
                    <a:pt x="6786" y="0"/>
                    <a:pt x="643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619756" y="480988"/>
              <a:ext cx="769983" cy="703034"/>
            </a:xfrm>
            <a:custGeom>
              <a:avLst/>
              <a:gdLst/>
              <a:ahLst/>
              <a:cxnLst/>
              <a:rect l="l" t="t" r="r" b="b"/>
              <a:pathLst>
                <a:path w="11547" h="10543" extrusionOk="0">
                  <a:moveTo>
                    <a:pt x="5770" y="0"/>
                  </a:moveTo>
                  <a:cubicBezTo>
                    <a:pt x="3256" y="0"/>
                    <a:pt x="1015" y="1773"/>
                    <a:pt x="538" y="4321"/>
                  </a:cubicBezTo>
                  <a:cubicBezTo>
                    <a:pt x="0" y="7177"/>
                    <a:pt x="1928" y="9929"/>
                    <a:pt x="4809" y="10455"/>
                  </a:cubicBezTo>
                  <a:cubicBezTo>
                    <a:pt x="5135" y="10514"/>
                    <a:pt x="5460" y="10542"/>
                    <a:pt x="5780" y="10542"/>
                  </a:cubicBezTo>
                  <a:cubicBezTo>
                    <a:pt x="8303" y="10542"/>
                    <a:pt x="10545" y="8769"/>
                    <a:pt x="11008" y="6221"/>
                  </a:cubicBezTo>
                  <a:cubicBezTo>
                    <a:pt x="11546" y="3365"/>
                    <a:pt x="9634" y="613"/>
                    <a:pt x="6737" y="88"/>
                  </a:cubicBezTo>
                  <a:cubicBezTo>
                    <a:pt x="6412" y="29"/>
                    <a:pt x="6089" y="0"/>
                    <a:pt x="5770"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764859" y="541737"/>
              <a:ext cx="561933" cy="513989"/>
            </a:xfrm>
            <a:custGeom>
              <a:avLst/>
              <a:gdLst/>
              <a:ahLst/>
              <a:cxnLst/>
              <a:rect l="l" t="t" r="r" b="b"/>
              <a:pathLst>
                <a:path w="8427" h="7708" extrusionOk="0">
                  <a:moveTo>
                    <a:pt x="4197" y="1"/>
                  </a:moveTo>
                  <a:cubicBezTo>
                    <a:pt x="2364" y="1"/>
                    <a:pt x="731" y="1304"/>
                    <a:pt x="394" y="3162"/>
                  </a:cubicBezTo>
                  <a:cubicBezTo>
                    <a:pt x="1" y="5244"/>
                    <a:pt x="1403" y="7251"/>
                    <a:pt x="3514" y="7644"/>
                  </a:cubicBezTo>
                  <a:cubicBezTo>
                    <a:pt x="3750" y="7686"/>
                    <a:pt x="3985" y="7707"/>
                    <a:pt x="4216" y="7707"/>
                  </a:cubicBezTo>
                  <a:cubicBezTo>
                    <a:pt x="6055" y="7707"/>
                    <a:pt x="7697" y="6412"/>
                    <a:pt x="8046" y="4549"/>
                  </a:cubicBezTo>
                  <a:cubicBezTo>
                    <a:pt x="8427" y="2454"/>
                    <a:pt x="7036" y="448"/>
                    <a:pt x="4913" y="67"/>
                  </a:cubicBezTo>
                  <a:cubicBezTo>
                    <a:pt x="4673" y="22"/>
                    <a:pt x="4433" y="1"/>
                    <a:pt x="4197"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874153" y="1032528"/>
              <a:ext cx="50612" cy="46478"/>
            </a:xfrm>
            <a:custGeom>
              <a:avLst/>
              <a:gdLst/>
              <a:ahLst/>
              <a:cxnLst/>
              <a:rect l="l" t="t" r="r" b="b"/>
              <a:pathLst>
                <a:path w="759" h="697" extrusionOk="0">
                  <a:moveTo>
                    <a:pt x="376" y="1"/>
                  </a:moveTo>
                  <a:cubicBezTo>
                    <a:pt x="208" y="1"/>
                    <a:pt x="61" y="120"/>
                    <a:pt x="25" y="284"/>
                  </a:cubicBezTo>
                  <a:cubicBezTo>
                    <a:pt x="0" y="479"/>
                    <a:pt x="117" y="664"/>
                    <a:pt x="315" y="690"/>
                  </a:cubicBezTo>
                  <a:cubicBezTo>
                    <a:pt x="338" y="694"/>
                    <a:pt x="361" y="696"/>
                    <a:pt x="383" y="696"/>
                  </a:cubicBezTo>
                  <a:cubicBezTo>
                    <a:pt x="551" y="696"/>
                    <a:pt x="698" y="577"/>
                    <a:pt x="720" y="413"/>
                  </a:cubicBezTo>
                  <a:cubicBezTo>
                    <a:pt x="758" y="218"/>
                    <a:pt x="629" y="35"/>
                    <a:pt x="444" y="7"/>
                  </a:cubicBezTo>
                  <a:cubicBezTo>
                    <a:pt x="421" y="3"/>
                    <a:pt x="398" y="1"/>
                    <a:pt x="376"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4994717" y="1078939"/>
              <a:ext cx="27140" cy="24272"/>
            </a:xfrm>
            <a:custGeom>
              <a:avLst/>
              <a:gdLst/>
              <a:ahLst/>
              <a:cxnLst/>
              <a:rect l="l" t="t" r="r" b="b"/>
              <a:pathLst>
                <a:path w="407" h="364" extrusionOk="0">
                  <a:moveTo>
                    <a:pt x="192" y="1"/>
                  </a:moveTo>
                  <a:cubicBezTo>
                    <a:pt x="105" y="1"/>
                    <a:pt x="37" y="62"/>
                    <a:pt x="26" y="151"/>
                  </a:cubicBezTo>
                  <a:cubicBezTo>
                    <a:pt x="1" y="242"/>
                    <a:pt x="67" y="346"/>
                    <a:pt x="171" y="362"/>
                  </a:cubicBezTo>
                  <a:cubicBezTo>
                    <a:pt x="179" y="363"/>
                    <a:pt x="188" y="363"/>
                    <a:pt x="196" y="363"/>
                  </a:cubicBezTo>
                  <a:cubicBezTo>
                    <a:pt x="289" y="363"/>
                    <a:pt x="367" y="301"/>
                    <a:pt x="381" y="217"/>
                  </a:cubicBezTo>
                  <a:cubicBezTo>
                    <a:pt x="406" y="110"/>
                    <a:pt x="340" y="19"/>
                    <a:pt x="237" y="6"/>
                  </a:cubicBezTo>
                  <a:cubicBezTo>
                    <a:pt x="221" y="3"/>
                    <a:pt x="206"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846013" y="568944"/>
              <a:ext cx="26273" cy="24673"/>
            </a:xfrm>
            <a:custGeom>
              <a:avLst/>
              <a:gdLst/>
              <a:ahLst/>
              <a:cxnLst/>
              <a:rect l="l" t="t" r="r" b="b"/>
              <a:pathLst>
                <a:path w="394" h="370" extrusionOk="0">
                  <a:moveTo>
                    <a:pt x="211" y="0"/>
                  </a:moveTo>
                  <a:cubicBezTo>
                    <a:pt x="118" y="0"/>
                    <a:pt x="39" y="61"/>
                    <a:pt x="16" y="159"/>
                  </a:cubicBezTo>
                  <a:cubicBezTo>
                    <a:pt x="1" y="250"/>
                    <a:pt x="67" y="342"/>
                    <a:pt x="158" y="367"/>
                  </a:cubicBezTo>
                  <a:cubicBezTo>
                    <a:pt x="169" y="368"/>
                    <a:pt x="179" y="369"/>
                    <a:pt x="189" y="369"/>
                  </a:cubicBezTo>
                  <a:cubicBezTo>
                    <a:pt x="282" y="369"/>
                    <a:pt x="359" y="307"/>
                    <a:pt x="381" y="225"/>
                  </a:cubicBezTo>
                  <a:cubicBezTo>
                    <a:pt x="394" y="118"/>
                    <a:pt x="331" y="27"/>
                    <a:pt x="237" y="2"/>
                  </a:cubicBezTo>
                  <a:cubicBezTo>
                    <a:pt x="228" y="1"/>
                    <a:pt x="219" y="0"/>
                    <a:pt x="21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806003" y="975847"/>
              <a:ext cx="40076" cy="36542"/>
            </a:xfrm>
            <a:custGeom>
              <a:avLst/>
              <a:gdLst/>
              <a:ahLst/>
              <a:cxnLst/>
              <a:rect l="l" t="t" r="r" b="b"/>
              <a:pathLst>
                <a:path w="601" h="548" extrusionOk="0">
                  <a:moveTo>
                    <a:pt x="304" y="1"/>
                  </a:moveTo>
                  <a:cubicBezTo>
                    <a:pt x="178" y="1"/>
                    <a:pt x="63" y="88"/>
                    <a:pt x="38" y="228"/>
                  </a:cubicBezTo>
                  <a:cubicBezTo>
                    <a:pt x="0" y="373"/>
                    <a:pt x="104" y="517"/>
                    <a:pt x="261" y="543"/>
                  </a:cubicBezTo>
                  <a:cubicBezTo>
                    <a:pt x="277" y="546"/>
                    <a:pt x="293" y="547"/>
                    <a:pt x="308" y="547"/>
                  </a:cubicBezTo>
                  <a:cubicBezTo>
                    <a:pt x="436" y="547"/>
                    <a:pt x="553" y="448"/>
                    <a:pt x="576" y="319"/>
                  </a:cubicBezTo>
                  <a:cubicBezTo>
                    <a:pt x="601" y="178"/>
                    <a:pt x="510" y="33"/>
                    <a:pt x="352" y="5"/>
                  </a:cubicBezTo>
                  <a:cubicBezTo>
                    <a:pt x="336" y="2"/>
                    <a:pt x="320" y="1"/>
                    <a:pt x="304"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225442" y="973379"/>
              <a:ext cx="40143" cy="37276"/>
            </a:xfrm>
            <a:custGeom>
              <a:avLst/>
              <a:gdLst/>
              <a:ahLst/>
              <a:cxnLst/>
              <a:rect l="l" t="t" r="r" b="b"/>
              <a:pathLst>
                <a:path w="602" h="559" extrusionOk="0">
                  <a:moveTo>
                    <a:pt x="306" y="0"/>
                  </a:moveTo>
                  <a:cubicBezTo>
                    <a:pt x="167" y="0"/>
                    <a:pt x="48" y="97"/>
                    <a:pt x="26" y="227"/>
                  </a:cubicBezTo>
                  <a:cubicBezTo>
                    <a:pt x="0" y="385"/>
                    <a:pt x="104" y="514"/>
                    <a:pt x="249" y="554"/>
                  </a:cubicBezTo>
                  <a:cubicBezTo>
                    <a:pt x="265" y="557"/>
                    <a:pt x="281" y="558"/>
                    <a:pt x="296" y="558"/>
                  </a:cubicBezTo>
                  <a:cubicBezTo>
                    <a:pt x="434" y="558"/>
                    <a:pt x="553" y="461"/>
                    <a:pt x="576" y="331"/>
                  </a:cubicBezTo>
                  <a:cubicBezTo>
                    <a:pt x="601" y="174"/>
                    <a:pt x="497" y="42"/>
                    <a:pt x="353" y="4"/>
                  </a:cubicBezTo>
                  <a:cubicBezTo>
                    <a:pt x="337" y="1"/>
                    <a:pt x="321" y="0"/>
                    <a:pt x="306"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4770127" y="653499"/>
              <a:ext cx="40343" cy="36475"/>
            </a:xfrm>
            <a:custGeom>
              <a:avLst/>
              <a:gdLst/>
              <a:ahLst/>
              <a:cxnLst/>
              <a:rect l="l" t="t" r="r" b="b"/>
              <a:pathLst>
                <a:path w="605" h="547" extrusionOk="0">
                  <a:moveTo>
                    <a:pt x="305" y="1"/>
                  </a:moveTo>
                  <a:cubicBezTo>
                    <a:pt x="168" y="1"/>
                    <a:pt x="51" y="98"/>
                    <a:pt x="25" y="228"/>
                  </a:cubicBezTo>
                  <a:cubicBezTo>
                    <a:pt x="0" y="373"/>
                    <a:pt x="104" y="514"/>
                    <a:pt x="249" y="542"/>
                  </a:cubicBezTo>
                  <a:cubicBezTo>
                    <a:pt x="266" y="545"/>
                    <a:pt x="284" y="547"/>
                    <a:pt x="301" y="547"/>
                  </a:cubicBezTo>
                  <a:cubicBezTo>
                    <a:pt x="437" y="547"/>
                    <a:pt x="553" y="460"/>
                    <a:pt x="576" y="332"/>
                  </a:cubicBezTo>
                  <a:cubicBezTo>
                    <a:pt x="604" y="174"/>
                    <a:pt x="497" y="30"/>
                    <a:pt x="352" y="5"/>
                  </a:cubicBezTo>
                  <a:cubicBezTo>
                    <a:pt x="337" y="2"/>
                    <a:pt x="321" y="1"/>
                    <a:pt x="30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4724582" y="867419"/>
              <a:ext cx="53346" cy="49012"/>
            </a:xfrm>
            <a:custGeom>
              <a:avLst/>
              <a:gdLst/>
              <a:ahLst/>
              <a:cxnLst/>
              <a:rect l="l" t="t" r="r" b="b"/>
              <a:pathLst>
                <a:path w="800" h="735" extrusionOk="0">
                  <a:moveTo>
                    <a:pt x="401" y="0"/>
                  </a:moveTo>
                  <a:cubicBezTo>
                    <a:pt x="231" y="0"/>
                    <a:pt x="75" y="123"/>
                    <a:pt x="42" y="294"/>
                  </a:cubicBezTo>
                  <a:cubicBezTo>
                    <a:pt x="1" y="492"/>
                    <a:pt x="133" y="687"/>
                    <a:pt x="343" y="728"/>
                  </a:cubicBezTo>
                  <a:cubicBezTo>
                    <a:pt x="365" y="732"/>
                    <a:pt x="386" y="734"/>
                    <a:pt x="407" y="734"/>
                  </a:cubicBezTo>
                  <a:cubicBezTo>
                    <a:pt x="580" y="734"/>
                    <a:pt x="739" y="603"/>
                    <a:pt x="762" y="426"/>
                  </a:cubicBezTo>
                  <a:cubicBezTo>
                    <a:pt x="800" y="231"/>
                    <a:pt x="671" y="46"/>
                    <a:pt x="472" y="8"/>
                  </a:cubicBezTo>
                  <a:cubicBezTo>
                    <a:pt x="448" y="3"/>
                    <a:pt x="424" y="0"/>
                    <a:pt x="40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4742187" y="766994"/>
              <a:ext cx="27140" cy="24406"/>
            </a:xfrm>
            <a:custGeom>
              <a:avLst/>
              <a:gdLst/>
              <a:ahLst/>
              <a:cxnLst/>
              <a:rect l="l" t="t" r="r" b="b"/>
              <a:pathLst>
                <a:path w="407" h="366" extrusionOk="0">
                  <a:moveTo>
                    <a:pt x="192" y="1"/>
                  </a:moveTo>
                  <a:cubicBezTo>
                    <a:pt x="112" y="1"/>
                    <a:pt x="37" y="61"/>
                    <a:pt x="26" y="149"/>
                  </a:cubicBezTo>
                  <a:cubicBezTo>
                    <a:pt x="1" y="243"/>
                    <a:pt x="64" y="347"/>
                    <a:pt x="171" y="360"/>
                  </a:cubicBezTo>
                  <a:cubicBezTo>
                    <a:pt x="186" y="363"/>
                    <a:pt x="201" y="365"/>
                    <a:pt x="216" y="365"/>
                  </a:cubicBezTo>
                  <a:cubicBezTo>
                    <a:pt x="300" y="365"/>
                    <a:pt x="370" y="306"/>
                    <a:pt x="394" y="215"/>
                  </a:cubicBezTo>
                  <a:cubicBezTo>
                    <a:pt x="407" y="111"/>
                    <a:pt x="341" y="20"/>
                    <a:pt x="237" y="7"/>
                  </a:cubicBezTo>
                  <a:cubicBezTo>
                    <a:pt x="222" y="3"/>
                    <a:pt x="207"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5118682" y="1057000"/>
              <a:ext cx="46411" cy="42743"/>
            </a:xfrm>
            <a:custGeom>
              <a:avLst/>
              <a:gdLst/>
              <a:ahLst/>
              <a:cxnLst/>
              <a:rect l="l" t="t" r="r" b="b"/>
              <a:pathLst>
                <a:path w="696" h="641" extrusionOk="0">
                  <a:moveTo>
                    <a:pt x="341" y="0"/>
                  </a:moveTo>
                  <a:cubicBezTo>
                    <a:pt x="193" y="0"/>
                    <a:pt x="62" y="109"/>
                    <a:pt x="29" y="257"/>
                  </a:cubicBezTo>
                  <a:cubicBezTo>
                    <a:pt x="1" y="439"/>
                    <a:pt x="120" y="596"/>
                    <a:pt x="290" y="637"/>
                  </a:cubicBezTo>
                  <a:cubicBezTo>
                    <a:pt x="305" y="639"/>
                    <a:pt x="321" y="641"/>
                    <a:pt x="336" y="641"/>
                  </a:cubicBezTo>
                  <a:cubicBezTo>
                    <a:pt x="490" y="641"/>
                    <a:pt x="633" y="530"/>
                    <a:pt x="670" y="376"/>
                  </a:cubicBezTo>
                  <a:cubicBezTo>
                    <a:pt x="696" y="203"/>
                    <a:pt x="579" y="33"/>
                    <a:pt x="409" y="8"/>
                  </a:cubicBezTo>
                  <a:cubicBezTo>
                    <a:pt x="386" y="3"/>
                    <a:pt x="363" y="0"/>
                    <a:pt x="34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4947572" y="1028260"/>
              <a:ext cx="33141" cy="30474"/>
            </a:xfrm>
            <a:custGeom>
              <a:avLst/>
              <a:gdLst/>
              <a:ahLst/>
              <a:cxnLst/>
              <a:rect l="l" t="t" r="r" b="b"/>
              <a:pathLst>
                <a:path w="497" h="457" extrusionOk="0">
                  <a:moveTo>
                    <a:pt x="243" y="1"/>
                  </a:moveTo>
                  <a:cubicBezTo>
                    <a:pt x="132" y="1"/>
                    <a:pt x="36" y="85"/>
                    <a:pt x="25" y="191"/>
                  </a:cubicBezTo>
                  <a:cubicBezTo>
                    <a:pt x="0" y="320"/>
                    <a:pt x="79" y="439"/>
                    <a:pt x="208" y="452"/>
                  </a:cubicBezTo>
                  <a:cubicBezTo>
                    <a:pt x="223" y="455"/>
                    <a:pt x="238" y="456"/>
                    <a:pt x="252" y="456"/>
                  </a:cubicBezTo>
                  <a:cubicBezTo>
                    <a:pt x="355" y="456"/>
                    <a:pt x="447" y="382"/>
                    <a:pt x="472" y="269"/>
                  </a:cubicBezTo>
                  <a:cubicBezTo>
                    <a:pt x="497" y="150"/>
                    <a:pt x="418" y="33"/>
                    <a:pt x="286" y="5"/>
                  </a:cubicBezTo>
                  <a:cubicBezTo>
                    <a:pt x="272" y="2"/>
                    <a:pt x="257" y="1"/>
                    <a:pt x="24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807670" y="901628"/>
              <a:ext cx="40343" cy="36475"/>
            </a:xfrm>
            <a:custGeom>
              <a:avLst/>
              <a:gdLst/>
              <a:ahLst/>
              <a:cxnLst/>
              <a:rect l="l" t="t" r="r" b="b"/>
              <a:pathLst>
                <a:path w="605" h="547" extrusionOk="0">
                  <a:moveTo>
                    <a:pt x="308" y="1"/>
                  </a:moveTo>
                  <a:cubicBezTo>
                    <a:pt x="170" y="1"/>
                    <a:pt x="51" y="98"/>
                    <a:pt x="25" y="228"/>
                  </a:cubicBezTo>
                  <a:cubicBezTo>
                    <a:pt x="0" y="372"/>
                    <a:pt x="104" y="517"/>
                    <a:pt x="249" y="542"/>
                  </a:cubicBezTo>
                  <a:cubicBezTo>
                    <a:pt x="265" y="545"/>
                    <a:pt x="281" y="546"/>
                    <a:pt x="297" y="546"/>
                  </a:cubicBezTo>
                  <a:cubicBezTo>
                    <a:pt x="424" y="546"/>
                    <a:pt x="542" y="459"/>
                    <a:pt x="576" y="319"/>
                  </a:cubicBezTo>
                  <a:cubicBezTo>
                    <a:pt x="604" y="174"/>
                    <a:pt x="497" y="33"/>
                    <a:pt x="356" y="4"/>
                  </a:cubicBezTo>
                  <a:cubicBezTo>
                    <a:pt x="340" y="2"/>
                    <a:pt x="324" y="1"/>
                    <a:pt x="30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283924" y="802803"/>
              <a:ext cx="40343" cy="36542"/>
            </a:xfrm>
            <a:custGeom>
              <a:avLst/>
              <a:gdLst/>
              <a:ahLst/>
              <a:cxnLst/>
              <a:rect l="l" t="t" r="r" b="b"/>
              <a:pathLst>
                <a:path w="605" h="548" extrusionOk="0">
                  <a:moveTo>
                    <a:pt x="306" y="1"/>
                  </a:moveTo>
                  <a:cubicBezTo>
                    <a:pt x="181" y="1"/>
                    <a:pt x="64" y="88"/>
                    <a:pt x="39" y="228"/>
                  </a:cubicBezTo>
                  <a:cubicBezTo>
                    <a:pt x="1" y="373"/>
                    <a:pt x="105" y="518"/>
                    <a:pt x="249" y="543"/>
                  </a:cubicBezTo>
                  <a:cubicBezTo>
                    <a:pt x="268" y="546"/>
                    <a:pt x="287" y="548"/>
                    <a:pt x="305" y="548"/>
                  </a:cubicBezTo>
                  <a:cubicBezTo>
                    <a:pt x="439" y="548"/>
                    <a:pt x="554" y="458"/>
                    <a:pt x="577" y="319"/>
                  </a:cubicBezTo>
                  <a:cubicBezTo>
                    <a:pt x="605" y="178"/>
                    <a:pt x="510" y="33"/>
                    <a:pt x="353" y="5"/>
                  </a:cubicBezTo>
                  <a:cubicBezTo>
                    <a:pt x="338" y="2"/>
                    <a:pt x="322" y="1"/>
                    <a:pt x="3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4824207" y="704111"/>
              <a:ext cx="31541" cy="28473"/>
            </a:xfrm>
            <a:custGeom>
              <a:avLst/>
              <a:gdLst/>
              <a:ahLst/>
              <a:cxnLst/>
              <a:rect l="l" t="t" r="r" b="b"/>
              <a:pathLst>
                <a:path w="473" h="427" extrusionOk="0">
                  <a:moveTo>
                    <a:pt x="229" y="1"/>
                  </a:moveTo>
                  <a:cubicBezTo>
                    <a:pt x="131" y="1"/>
                    <a:pt x="51" y="74"/>
                    <a:pt x="29" y="177"/>
                  </a:cubicBezTo>
                  <a:cubicBezTo>
                    <a:pt x="1" y="293"/>
                    <a:pt x="79" y="400"/>
                    <a:pt x="199" y="425"/>
                  </a:cubicBezTo>
                  <a:cubicBezTo>
                    <a:pt x="207" y="426"/>
                    <a:pt x="215" y="426"/>
                    <a:pt x="224" y="426"/>
                  </a:cubicBezTo>
                  <a:cubicBezTo>
                    <a:pt x="332" y="426"/>
                    <a:pt x="436" y="352"/>
                    <a:pt x="447" y="255"/>
                  </a:cubicBezTo>
                  <a:cubicBezTo>
                    <a:pt x="472" y="136"/>
                    <a:pt x="394" y="19"/>
                    <a:pt x="277" y="7"/>
                  </a:cubicBezTo>
                  <a:cubicBezTo>
                    <a:pt x="261" y="3"/>
                    <a:pt x="245" y="1"/>
                    <a:pt x="229"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5215773" y="907029"/>
              <a:ext cx="31541" cy="28607"/>
            </a:xfrm>
            <a:custGeom>
              <a:avLst/>
              <a:gdLst/>
              <a:ahLst/>
              <a:cxnLst/>
              <a:rect l="l" t="t" r="r" b="b"/>
              <a:pathLst>
                <a:path w="473" h="429" extrusionOk="0">
                  <a:moveTo>
                    <a:pt x="246" y="0"/>
                  </a:moveTo>
                  <a:cubicBezTo>
                    <a:pt x="139" y="0"/>
                    <a:pt x="37" y="65"/>
                    <a:pt x="26" y="172"/>
                  </a:cubicBezTo>
                  <a:cubicBezTo>
                    <a:pt x="1" y="291"/>
                    <a:pt x="79" y="408"/>
                    <a:pt x="196" y="423"/>
                  </a:cubicBezTo>
                  <a:cubicBezTo>
                    <a:pt x="211" y="427"/>
                    <a:pt x="226" y="428"/>
                    <a:pt x="240" y="428"/>
                  </a:cubicBezTo>
                  <a:cubicBezTo>
                    <a:pt x="340" y="428"/>
                    <a:pt x="423" y="355"/>
                    <a:pt x="447" y="250"/>
                  </a:cubicBezTo>
                  <a:cubicBezTo>
                    <a:pt x="473" y="134"/>
                    <a:pt x="394" y="30"/>
                    <a:pt x="274" y="2"/>
                  </a:cubicBezTo>
                  <a:cubicBezTo>
                    <a:pt x="265" y="1"/>
                    <a:pt x="255" y="0"/>
                    <a:pt x="24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5169428" y="989250"/>
              <a:ext cx="31541" cy="28407"/>
            </a:xfrm>
            <a:custGeom>
              <a:avLst/>
              <a:gdLst/>
              <a:ahLst/>
              <a:cxnLst/>
              <a:rect l="l" t="t" r="r" b="b"/>
              <a:pathLst>
                <a:path w="473" h="426" extrusionOk="0">
                  <a:moveTo>
                    <a:pt x="252" y="1"/>
                  </a:moveTo>
                  <a:cubicBezTo>
                    <a:pt x="142" y="1"/>
                    <a:pt x="40" y="75"/>
                    <a:pt x="26" y="172"/>
                  </a:cubicBezTo>
                  <a:cubicBezTo>
                    <a:pt x="1" y="291"/>
                    <a:pt x="79" y="408"/>
                    <a:pt x="199" y="420"/>
                  </a:cubicBezTo>
                  <a:cubicBezTo>
                    <a:pt x="215" y="424"/>
                    <a:pt x="231" y="426"/>
                    <a:pt x="246" y="426"/>
                  </a:cubicBezTo>
                  <a:cubicBezTo>
                    <a:pt x="342" y="426"/>
                    <a:pt x="423" y="353"/>
                    <a:pt x="447" y="250"/>
                  </a:cubicBezTo>
                  <a:cubicBezTo>
                    <a:pt x="472" y="134"/>
                    <a:pt x="394" y="27"/>
                    <a:pt x="277" y="2"/>
                  </a:cubicBezTo>
                  <a:cubicBezTo>
                    <a:pt x="269" y="1"/>
                    <a:pt x="261" y="1"/>
                    <a:pt x="252"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4770927" y="788999"/>
              <a:ext cx="53346" cy="48812"/>
            </a:xfrm>
            <a:custGeom>
              <a:avLst/>
              <a:gdLst/>
              <a:ahLst/>
              <a:cxnLst/>
              <a:rect l="l" t="t" r="r" b="b"/>
              <a:pathLst>
                <a:path w="800" h="732" extrusionOk="0">
                  <a:moveTo>
                    <a:pt x="406" y="1"/>
                  </a:moveTo>
                  <a:cubicBezTo>
                    <a:pt x="228" y="1"/>
                    <a:pt x="65" y="126"/>
                    <a:pt x="42" y="306"/>
                  </a:cubicBezTo>
                  <a:cubicBezTo>
                    <a:pt x="1" y="501"/>
                    <a:pt x="133" y="684"/>
                    <a:pt x="328" y="725"/>
                  </a:cubicBezTo>
                  <a:cubicBezTo>
                    <a:pt x="351" y="729"/>
                    <a:pt x="374" y="731"/>
                    <a:pt x="397" y="731"/>
                  </a:cubicBezTo>
                  <a:cubicBezTo>
                    <a:pt x="570" y="731"/>
                    <a:pt x="726" y="610"/>
                    <a:pt x="762" y="435"/>
                  </a:cubicBezTo>
                  <a:cubicBezTo>
                    <a:pt x="800" y="240"/>
                    <a:pt x="671" y="42"/>
                    <a:pt x="460" y="4"/>
                  </a:cubicBezTo>
                  <a:cubicBezTo>
                    <a:pt x="442" y="2"/>
                    <a:pt x="424" y="1"/>
                    <a:pt x="4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4887157" y="946839"/>
              <a:ext cx="46411" cy="42810"/>
            </a:xfrm>
            <a:custGeom>
              <a:avLst/>
              <a:gdLst/>
              <a:ahLst/>
              <a:cxnLst/>
              <a:rect l="l" t="t" r="r" b="b"/>
              <a:pathLst>
                <a:path w="696" h="642" extrusionOk="0">
                  <a:moveTo>
                    <a:pt x="338" y="1"/>
                  </a:moveTo>
                  <a:cubicBezTo>
                    <a:pt x="193" y="1"/>
                    <a:pt x="61" y="110"/>
                    <a:pt x="29" y="257"/>
                  </a:cubicBezTo>
                  <a:cubicBezTo>
                    <a:pt x="0" y="427"/>
                    <a:pt x="120" y="597"/>
                    <a:pt x="290" y="638"/>
                  </a:cubicBezTo>
                  <a:cubicBezTo>
                    <a:pt x="305" y="640"/>
                    <a:pt x="321" y="641"/>
                    <a:pt x="336" y="641"/>
                  </a:cubicBezTo>
                  <a:cubicBezTo>
                    <a:pt x="489" y="641"/>
                    <a:pt x="633" y="531"/>
                    <a:pt x="670" y="377"/>
                  </a:cubicBezTo>
                  <a:cubicBezTo>
                    <a:pt x="695" y="204"/>
                    <a:pt x="579" y="34"/>
                    <a:pt x="406" y="9"/>
                  </a:cubicBezTo>
                  <a:cubicBezTo>
                    <a:pt x="383" y="3"/>
                    <a:pt x="361" y="1"/>
                    <a:pt x="33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5041929" y="1032728"/>
              <a:ext cx="39276" cy="36475"/>
            </a:xfrm>
            <a:custGeom>
              <a:avLst/>
              <a:gdLst/>
              <a:ahLst/>
              <a:cxnLst/>
              <a:rect l="l" t="t" r="r" b="b"/>
              <a:pathLst>
                <a:path w="589" h="547" extrusionOk="0">
                  <a:moveTo>
                    <a:pt x="296" y="0"/>
                  </a:moveTo>
                  <a:cubicBezTo>
                    <a:pt x="167" y="0"/>
                    <a:pt x="48" y="97"/>
                    <a:pt x="26" y="227"/>
                  </a:cubicBezTo>
                  <a:cubicBezTo>
                    <a:pt x="0" y="372"/>
                    <a:pt x="92" y="517"/>
                    <a:pt x="249" y="542"/>
                  </a:cubicBezTo>
                  <a:cubicBezTo>
                    <a:pt x="265" y="545"/>
                    <a:pt x="281" y="546"/>
                    <a:pt x="297" y="546"/>
                  </a:cubicBezTo>
                  <a:cubicBezTo>
                    <a:pt x="424" y="546"/>
                    <a:pt x="541" y="460"/>
                    <a:pt x="563" y="331"/>
                  </a:cubicBezTo>
                  <a:cubicBezTo>
                    <a:pt x="589" y="174"/>
                    <a:pt x="497" y="32"/>
                    <a:pt x="340" y="4"/>
                  </a:cubicBezTo>
                  <a:cubicBezTo>
                    <a:pt x="325" y="2"/>
                    <a:pt x="311" y="0"/>
                    <a:pt x="29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9"/>
          <p:cNvGrpSpPr/>
          <p:nvPr/>
        </p:nvGrpSpPr>
        <p:grpSpPr>
          <a:xfrm>
            <a:off x="7900007" y="-431834"/>
            <a:ext cx="1847234" cy="2045363"/>
            <a:chOff x="1180196" y="1611644"/>
            <a:chExt cx="1265489" cy="1401221"/>
          </a:xfrm>
        </p:grpSpPr>
        <p:sp>
          <p:nvSpPr>
            <p:cNvPr id="252" name="Google Shape;252;p9"/>
            <p:cNvSpPr/>
            <p:nvPr/>
          </p:nvSpPr>
          <p:spPr>
            <a:xfrm>
              <a:off x="1368110" y="1764685"/>
              <a:ext cx="719237" cy="825996"/>
            </a:xfrm>
            <a:custGeom>
              <a:avLst/>
              <a:gdLst/>
              <a:ahLst/>
              <a:cxnLst/>
              <a:rect l="l" t="t" r="r" b="b"/>
              <a:pathLst>
                <a:path w="10786" h="12387" extrusionOk="0">
                  <a:moveTo>
                    <a:pt x="394" y="7275"/>
                  </a:moveTo>
                  <a:cubicBezTo>
                    <a:pt x="236" y="7392"/>
                    <a:pt x="133" y="7549"/>
                    <a:pt x="79" y="7719"/>
                  </a:cubicBezTo>
                  <a:cubicBezTo>
                    <a:pt x="1" y="7942"/>
                    <a:pt x="38" y="8178"/>
                    <a:pt x="183" y="8364"/>
                  </a:cubicBezTo>
                  <a:lnTo>
                    <a:pt x="497" y="8757"/>
                  </a:lnTo>
                  <a:lnTo>
                    <a:pt x="604" y="8873"/>
                  </a:lnTo>
                  <a:cubicBezTo>
                    <a:pt x="762" y="9071"/>
                    <a:pt x="1035" y="9134"/>
                    <a:pt x="1312" y="9084"/>
                  </a:cubicBezTo>
                  <a:cubicBezTo>
                    <a:pt x="1454" y="9043"/>
                    <a:pt x="1586" y="8977"/>
                    <a:pt x="1718" y="8886"/>
                  </a:cubicBezTo>
                  <a:lnTo>
                    <a:pt x="4549" y="6580"/>
                  </a:lnTo>
                  <a:lnTo>
                    <a:pt x="2347" y="10892"/>
                  </a:lnTo>
                  <a:cubicBezTo>
                    <a:pt x="2256" y="11062"/>
                    <a:pt x="2215" y="11245"/>
                    <a:pt x="2240" y="11414"/>
                  </a:cubicBezTo>
                  <a:cubicBezTo>
                    <a:pt x="2268" y="11650"/>
                    <a:pt x="2385" y="11861"/>
                    <a:pt x="2583" y="11965"/>
                  </a:cubicBezTo>
                  <a:lnTo>
                    <a:pt x="3042" y="12201"/>
                  </a:lnTo>
                  <a:lnTo>
                    <a:pt x="3183" y="12267"/>
                  </a:lnTo>
                  <a:cubicBezTo>
                    <a:pt x="3407" y="12386"/>
                    <a:pt x="3684" y="12345"/>
                    <a:pt x="3907" y="12176"/>
                  </a:cubicBezTo>
                  <a:cubicBezTo>
                    <a:pt x="4036" y="12097"/>
                    <a:pt x="4127" y="11981"/>
                    <a:pt x="4206" y="11836"/>
                  </a:cubicBezTo>
                  <a:lnTo>
                    <a:pt x="8584" y="3316"/>
                  </a:lnTo>
                  <a:lnTo>
                    <a:pt x="10326" y="1900"/>
                  </a:lnTo>
                  <a:cubicBezTo>
                    <a:pt x="10694" y="1601"/>
                    <a:pt x="10785" y="1114"/>
                    <a:pt x="10537" y="815"/>
                  </a:cubicBezTo>
                  <a:lnTo>
                    <a:pt x="10446" y="696"/>
                  </a:lnTo>
                  <a:lnTo>
                    <a:pt x="10119" y="302"/>
                  </a:lnTo>
                  <a:cubicBezTo>
                    <a:pt x="9867" y="0"/>
                    <a:pt x="9370" y="0"/>
                    <a:pt x="9002" y="290"/>
                  </a:cubicBezTo>
                  <a:lnTo>
                    <a:pt x="8518" y="683"/>
                  </a:lnTo>
                  <a:lnTo>
                    <a:pt x="8414" y="630"/>
                  </a:lnTo>
                  <a:cubicBezTo>
                    <a:pt x="8059" y="447"/>
                    <a:pt x="7603" y="642"/>
                    <a:pt x="7392" y="1064"/>
                  </a:cubicBezTo>
                  <a:lnTo>
                    <a:pt x="6920" y="1979"/>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1924578" y="1611644"/>
              <a:ext cx="145168" cy="114627"/>
            </a:xfrm>
            <a:custGeom>
              <a:avLst/>
              <a:gdLst/>
              <a:ahLst/>
              <a:cxnLst/>
              <a:rect l="l" t="t" r="r" b="b"/>
              <a:pathLst>
                <a:path w="2177" h="1719" extrusionOk="0">
                  <a:moveTo>
                    <a:pt x="1324" y="1533"/>
                  </a:moveTo>
                  <a:cubicBezTo>
                    <a:pt x="1850" y="1350"/>
                    <a:pt x="2177" y="903"/>
                    <a:pt x="2045" y="526"/>
                  </a:cubicBezTo>
                  <a:cubicBezTo>
                    <a:pt x="1916" y="158"/>
                    <a:pt x="1378" y="1"/>
                    <a:pt x="853" y="183"/>
                  </a:cubicBezTo>
                  <a:cubicBezTo>
                    <a:pt x="327" y="353"/>
                    <a:pt x="0" y="812"/>
                    <a:pt x="145" y="1180"/>
                  </a:cubicBezTo>
                  <a:cubicBezTo>
                    <a:pt x="277" y="1561"/>
                    <a:pt x="799" y="1718"/>
                    <a:pt x="1324" y="153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1228279" y="2027410"/>
              <a:ext cx="144168" cy="117295"/>
            </a:xfrm>
            <a:custGeom>
              <a:avLst/>
              <a:gdLst/>
              <a:ahLst/>
              <a:cxnLst/>
              <a:rect l="l" t="t" r="r" b="b"/>
              <a:pathLst>
                <a:path w="2162" h="1759" extrusionOk="0">
                  <a:moveTo>
                    <a:pt x="1441" y="1469"/>
                  </a:moveTo>
                  <a:cubicBezTo>
                    <a:pt x="1926" y="1180"/>
                    <a:pt x="2162" y="683"/>
                    <a:pt x="1967" y="356"/>
                  </a:cubicBezTo>
                  <a:cubicBezTo>
                    <a:pt x="1768" y="29"/>
                    <a:pt x="1218" y="1"/>
                    <a:pt x="721" y="290"/>
                  </a:cubicBezTo>
                  <a:cubicBezTo>
                    <a:pt x="237" y="567"/>
                    <a:pt x="1" y="1064"/>
                    <a:pt x="196" y="1391"/>
                  </a:cubicBezTo>
                  <a:cubicBezTo>
                    <a:pt x="394" y="1718"/>
                    <a:pt x="957" y="1759"/>
                    <a:pt x="1441" y="1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1603107" y="1794218"/>
              <a:ext cx="152103" cy="117895"/>
            </a:xfrm>
            <a:custGeom>
              <a:avLst/>
              <a:gdLst/>
              <a:ahLst/>
              <a:cxnLst/>
              <a:rect l="l" t="t" r="r" b="b"/>
              <a:pathLst>
                <a:path w="2281" h="1768" extrusionOk="0">
                  <a:moveTo>
                    <a:pt x="1457" y="1507"/>
                  </a:moveTo>
                  <a:cubicBezTo>
                    <a:pt x="1994" y="1246"/>
                    <a:pt x="2281" y="746"/>
                    <a:pt x="2111" y="406"/>
                  </a:cubicBezTo>
                  <a:cubicBezTo>
                    <a:pt x="1941" y="66"/>
                    <a:pt x="1365" y="0"/>
                    <a:pt x="828" y="261"/>
                  </a:cubicBezTo>
                  <a:cubicBezTo>
                    <a:pt x="290" y="525"/>
                    <a:pt x="0" y="1022"/>
                    <a:pt x="173" y="1362"/>
                  </a:cubicBezTo>
                  <a:cubicBezTo>
                    <a:pt x="343" y="1705"/>
                    <a:pt x="919" y="1768"/>
                    <a:pt x="1457" y="150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1403857" y="1957592"/>
              <a:ext cx="94422" cy="121496"/>
            </a:xfrm>
            <a:custGeom>
              <a:avLst/>
              <a:gdLst/>
              <a:ahLst/>
              <a:cxnLst/>
              <a:rect l="l" t="t" r="r" b="b"/>
              <a:pathLst>
                <a:path w="1416" h="1822" extrusionOk="0">
                  <a:moveTo>
                    <a:pt x="592" y="1771"/>
                  </a:moveTo>
                  <a:cubicBezTo>
                    <a:pt x="931" y="1821"/>
                    <a:pt x="1274" y="1469"/>
                    <a:pt x="1337" y="997"/>
                  </a:cubicBezTo>
                  <a:cubicBezTo>
                    <a:pt x="1416" y="525"/>
                    <a:pt x="1180" y="91"/>
                    <a:pt x="828" y="41"/>
                  </a:cubicBezTo>
                  <a:cubicBezTo>
                    <a:pt x="472" y="0"/>
                    <a:pt x="132" y="340"/>
                    <a:pt x="66" y="812"/>
                  </a:cubicBezTo>
                  <a:cubicBezTo>
                    <a:pt x="0" y="1299"/>
                    <a:pt x="236" y="1718"/>
                    <a:pt x="592" y="177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326723" y="1640792"/>
              <a:ext cx="118962" cy="143301"/>
            </a:xfrm>
            <a:custGeom>
              <a:avLst/>
              <a:gdLst/>
              <a:ahLst/>
              <a:cxnLst/>
              <a:rect l="l" t="t" r="r" b="b"/>
              <a:pathLst>
                <a:path w="1784" h="2149" extrusionOk="0">
                  <a:moveTo>
                    <a:pt x="236" y="787"/>
                  </a:moveTo>
                  <a:cubicBezTo>
                    <a:pt x="0" y="1284"/>
                    <a:pt x="104" y="1822"/>
                    <a:pt x="472" y="1991"/>
                  </a:cubicBezTo>
                  <a:cubicBezTo>
                    <a:pt x="840" y="2149"/>
                    <a:pt x="1324" y="1875"/>
                    <a:pt x="1548" y="1378"/>
                  </a:cubicBezTo>
                  <a:cubicBezTo>
                    <a:pt x="1784" y="878"/>
                    <a:pt x="1664" y="340"/>
                    <a:pt x="1312" y="170"/>
                  </a:cubicBezTo>
                  <a:cubicBezTo>
                    <a:pt x="944" y="1"/>
                    <a:pt x="459" y="277"/>
                    <a:pt x="236" y="78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1425862" y="1826492"/>
              <a:ext cx="164306" cy="148569"/>
            </a:xfrm>
            <a:custGeom>
              <a:avLst/>
              <a:gdLst/>
              <a:ahLst/>
              <a:cxnLst/>
              <a:rect l="l" t="t" r="r" b="b"/>
              <a:pathLst>
                <a:path w="2464" h="2228" extrusionOk="0">
                  <a:moveTo>
                    <a:pt x="878" y="1494"/>
                  </a:moveTo>
                  <a:cubicBezTo>
                    <a:pt x="1400" y="1913"/>
                    <a:pt x="1888" y="2227"/>
                    <a:pt x="2174" y="1875"/>
                  </a:cubicBezTo>
                  <a:cubicBezTo>
                    <a:pt x="2463" y="1520"/>
                    <a:pt x="2265" y="906"/>
                    <a:pt x="1743" y="485"/>
                  </a:cubicBezTo>
                  <a:cubicBezTo>
                    <a:pt x="1230" y="54"/>
                    <a:pt x="576" y="0"/>
                    <a:pt x="287" y="356"/>
                  </a:cubicBezTo>
                  <a:cubicBezTo>
                    <a:pt x="1" y="696"/>
                    <a:pt x="353" y="1076"/>
                    <a:pt x="878" y="149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599715" y="2593958"/>
              <a:ext cx="156504" cy="124229"/>
            </a:xfrm>
            <a:custGeom>
              <a:avLst/>
              <a:gdLst/>
              <a:ahLst/>
              <a:cxnLst/>
              <a:rect l="l" t="t" r="r" b="b"/>
              <a:pathLst>
                <a:path w="2347" h="1863" extrusionOk="0">
                  <a:moveTo>
                    <a:pt x="931" y="170"/>
                  </a:moveTo>
                  <a:cubicBezTo>
                    <a:pt x="356" y="353"/>
                    <a:pt x="0" y="840"/>
                    <a:pt x="132" y="1259"/>
                  </a:cubicBezTo>
                  <a:cubicBezTo>
                    <a:pt x="277" y="1677"/>
                    <a:pt x="840" y="1863"/>
                    <a:pt x="1415" y="1690"/>
                  </a:cubicBezTo>
                  <a:cubicBezTo>
                    <a:pt x="1991" y="1507"/>
                    <a:pt x="2346" y="1023"/>
                    <a:pt x="2202" y="605"/>
                  </a:cubicBezTo>
                  <a:cubicBezTo>
                    <a:pt x="2070" y="183"/>
                    <a:pt x="1494" y="1"/>
                    <a:pt x="931" y="17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1456412" y="2705786"/>
              <a:ext cx="113560" cy="147702"/>
            </a:xfrm>
            <a:custGeom>
              <a:avLst/>
              <a:gdLst/>
              <a:ahLst/>
              <a:cxnLst/>
              <a:rect l="l" t="t" r="r" b="b"/>
              <a:pathLst>
                <a:path w="1703" h="2215" extrusionOk="0">
                  <a:moveTo>
                    <a:pt x="1652" y="1180"/>
                  </a:moveTo>
                  <a:cubicBezTo>
                    <a:pt x="1703" y="591"/>
                    <a:pt x="1375" y="79"/>
                    <a:pt x="945" y="41"/>
                  </a:cubicBezTo>
                  <a:cubicBezTo>
                    <a:pt x="498" y="0"/>
                    <a:pt x="105" y="447"/>
                    <a:pt x="51" y="1035"/>
                  </a:cubicBezTo>
                  <a:cubicBezTo>
                    <a:pt x="1" y="1626"/>
                    <a:pt x="315" y="2136"/>
                    <a:pt x="759" y="2177"/>
                  </a:cubicBezTo>
                  <a:cubicBezTo>
                    <a:pt x="1206" y="2214"/>
                    <a:pt x="1599" y="1771"/>
                    <a:pt x="1652" y="118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2095558" y="1708737"/>
              <a:ext cx="173108" cy="115427"/>
            </a:xfrm>
            <a:custGeom>
              <a:avLst/>
              <a:gdLst/>
              <a:ahLst/>
              <a:cxnLst/>
              <a:rect l="l" t="t" r="r" b="b"/>
              <a:pathLst>
                <a:path w="2596" h="1731" extrusionOk="0">
                  <a:moveTo>
                    <a:pt x="1523" y="1548"/>
                  </a:moveTo>
                  <a:cubicBezTo>
                    <a:pt x="2177" y="1375"/>
                    <a:pt x="2595" y="878"/>
                    <a:pt x="2466" y="431"/>
                  </a:cubicBezTo>
                  <a:cubicBezTo>
                    <a:pt x="2334" y="0"/>
                    <a:pt x="1825" y="79"/>
                    <a:pt x="1180" y="261"/>
                  </a:cubicBezTo>
                  <a:cubicBezTo>
                    <a:pt x="538" y="447"/>
                    <a:pt x="0" y="655"/>
                    <a:pt x="132" y="1089"/>
                  </a:cubicBezTo>
                  <a:cubicBezTo>
                    <a:pt x="252" y="1520"/>
                    <a:pt x="881" y="1730"/>
                    <a:pt x="1523" y="154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680002" y="2836019"/>
              <a:ext cx="141634" cy="166973"/>
            </a:xfrm>
            <a:custGeom>
              <a:avLst/>
              <a:gdLst/>
              <a:ahLst/>
              <a:cxnLst/>
              <a:rect l="l" t="t" r="r" b="b"/>
              <a:pathLst>
                <a:path w="2124" h="2504" extrusionOk="0">
                  <a:moveTo>
                    <a:pt x="369" y="261"/>
                  </a:moveTo>
                  <a:cubicBezTo>
                    <a:pt x="1" y="513"/>
                    <a:pt x="1" y="1167"/>
                    <a:pt x="381" y="1718"/>
                  </a:cubicBezTo>
                  <a:cubicBezTo>
                    <a:pt x="762" y="2268"/>
                    <a:pt x="1378" y="2504"/>
                    <a:pt x="1759" y="2243"/>
                  </a:cubicBezTo>
                  <a:cubicBezTo>
                    <a:pt x="2124" y="1991"/>
                    <a:pt x="1888" y="1535"/>
                    <a:pt x="1510" y="985"/>
                  </a:cubicBezTo>
                  <a:cubicBezTo>
                    <a:pt x="1117" y="434"/>
                    <a:pt x="749" y="0"/>
                    <a:pt x="369" y="2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1416989" y="1835703"/>
              <a:ext cx="444039" cy="732107"/>
            </a:xfrm>
            <a:custGeom>
              <a:avLst/>
              <a:gdLst/>
              <a:ahLst/>
              <a:cxnLst/>
              <a:rect l="l" t="t" r="r" b="b"/>
              <a:pathLst>
                <a:path w="6659" h="10979" extrusionOk="0">
                  <a:moveTo>
                    <a:pt x="5918" y="0"/>
                  </a:moveTo>
                  <a:cubicBezTo>
                    <a:pt x="5631" y="0"/>
                    <a:pt x="5335" y="183"/>
                    <a:pt x="5177" y="496"/>
                  </a:cubicBezTo>
                  <a:lnTo>
                    <a:pt x="120" y="10324"/>
                  </a:lnTo>
                  <a:cubicBezTo>
                    <a:pt x="41" y="10494"/>
                    <a:pt x="0" y="10680"/>
                    <a:pt x="29" y="10850"/>
                  </a:cubicBezTo>
                  <a:cubicBezTo>
                    <a:pt x="143" y="10792"/>
                    <a:pt x="283" y="10762"/>
                    <a:pt x="435" y="10762"/>
                  </a:cubicBezTo>
                  <a:cubicBezTo>
                    <a:pt x="632" y="10762"/>
                    <a:pt x="849" y="10811"/>
                    <a:pt x="1063" y="10916"/>
                  </a:cubicBezTo>
                  <a:cubicBezTo>
                    <a:pt x="1089" y="10941"/>
                    <a:pt x="1129" y="10953"/>
                    <a:pt x="1167" y="10979"/>
                  </a:cubicBezTo>
                  <a:lnTo>
                    <a:pt x="6659" y="301"/>
                  </a:lnTo>
                  <a:lnTo>
                    <a:pt x="6200" y="65"/>
                  </a:lnTo>
                  <a:cubicBezTo>
                    <a:pt x="6111" y="21"/>
                    <a:pt x="6015" y="0"/>
                    <a:pt x="591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1494809" y="1855708"/>
              <a:ext cx="405430" cy="755113"/>
            </a:xfrm>
            <a:custGeom>
              <a:avLst/>
              <a:gdLst/>
              <a:ahLst/>
              <a:cxnLst/>
              <a:rect l="l" t="t" r="r" b="b"/>
              <a:pathLst>
                <a:path w="6080" h="11324" extrusionOk="0">
                  <a:moveTo>
                    <a:pt x="5492" y="1"/>
                  </a:moveTo>
                  <a:lnTo>
                    <a:pt x="0" y="10679"/>
                  </a:lnTo>
                  <a:cubicBezTo>
                    <a:pt x="277" y="10851"/>
                    <a:pt x="459" y="11087"/>
                    <a:pt x="525" y="11323"/>
                  </a:cubicBezTo>
                  <a:cubicBezTo>
                    <a:pt x="642" y="11229"/>
                    <a:pt x="749" y="11113"/>
                    <a:pt x="827" y="10968"/>
                  </a:cubicBezTo>
                  <a:lnTo>
                    <a:pt x="5872" y="1139"/>
                  </a:lnTo>
                  <a:cubicBezTo>
                    <a:pt x="6080" y="733"/>
                    <a:pt x="5976" y="249"/>
                    <a:pt x="5624" y="63"/>
                  </a:cubicBezTo>
                  <a:lnTo>
                    <a:pt x="5492"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418856" y="2553284"/>
              <a:ext cx="111026" cy="67283"/>
            </a:xfrm>
            <a:custGeom>
              <a:avLst/>
              <a:gdLst/>
              <a:ahLst/>
              <a:cxnLst/>
              <a:rect l="l" t="t" r="r" b="b"/>
              <a:pathLst>
                <a:path w="1665" h="1009" extrusionOk="0">
                  <a:moveTo>
                    <a:pt x="407" y="1"/>
                  </a:moveTo>
                  <a:cubicBezTo>
                    <a:pt x="255" y="1"/>
                    <a:pt x="115" y="31"/>
                    <a:pt x="1" y="89"/>
                  </a:cubicBezTo>
                  <a:cubicBezTo>
                    <a:pt x="13" y="337"/>
                    <a:pt x="142" y="532"/>
                    <a:pt x="340" y="639"/>
                  </a:cubicBezTo>
                  <a:lnTo>
                    <a:pt x="800" y="875"/>
                  </a:lnTo>
                  <a:lnTo>
                    <a:pt x="944" y="941"/>
                  </a:lnTo>
                  <a:cubicBezTo>
                    <a:pt x="1031" y="987"/>
                    <a:pt x="1127" y="1009"/>
                    <a:pt x="1225" y="1009"/>
                  </a:cubicBezTo>
                  <a:cubicBezTo>
                    <a:pt x="1375" y="1009"/>
                    <a:pt x="1529" y="957"/>
                    <a:pt x="1664" y="862"/>
                  </a:cubicBezTo>
                  <a:cubicBezTo>
                    <a:pt x="1598" y="626"/>
                    <a:pt x="1416" y="390"/>
                    <a:pt x="1139" y="218"/>
                  </a:cubicBezTo>
                  <a:cubicBezTo>
                    <a:pt x="1101" y="192"/>
                    <a:pt x="1061" y="180"/>
                    <a:pt x="1035" y="155"/>
                  </a:cubicBezTo>
                  <a:cubicBezTo>
                    <a:pt x="821" y="50"/>
                    <a:pt x="604" y="1"/>
                    <a:pt x="407"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1274553" y="1803295"/>
              <a:ext cx="690497" cy="546997"/>
            </a:xfrm>
            <a:custGeom>
              <a:avLst/>
              <a:gdLst/>
              <a:ahLst/>
              <a:cxnLst/>
              <a:rect l="l" t="t" r="r" b="b"/>
              <a:pathLst>
                <a:path w="10355" h="8203" extrusionOk="0">
                  <a:moveTo>
                    <a:pt x="9516" y="1"/>
                  </a:moveTo>
                  <a:cubicBezTo>
                    <a:pt x="9315" y="1"/>
                    <a:pt x="9101" y="73"/>
                    <a:pt x="8927" y="220"/>
                  </a:cubicBezTo>
                  <a:lnTo>
                    <a:pt x="303" y="7193"/>
                  </a:lnTo>
                  <a:cubicBezTo>
                    <a:pt x="158" y="7325"/>
                    <a:pt x="54" y="7483"/>
                    <a:pt x="1" y="7640"/>
                  </a:cubicBezTo>
                  <a:cubicBezTo>
                    <a:pt x="22" y="7638"/>
                    <a:pt x="44" y="7637"/>
                    <a:pt x="66" y="7637"/>
                  </a:cubicBezTo>
                  <a:cubicBezTo>
                    <a:pt x="352" y="7637"/>
                    <a:pt x="674" y="7808"/>
                    <a:pt x="919" y="8112"/>
                  </a:cubicBezTo>
                  <a:cubicBezTo>
                    <a:pt x="957" y="8137"/>
                    <a:pt x="969" y="8178"/>
                    <a:pt x="998" y="8203"/>
                  </a:cubicBezTo>
                  <a:lnTo>
                    <a:pt x="10355" y="629"/>
                  </a:lnTo>
                  <a:lnTo>
                    <a:pt x="10040" y="220"/>
                  </a:lnTo>
                  <a:cubicBezTo>
                    <a:pt x="9915" y="76"/>
                    <a:pt x="9722" y="1"/>
                    <a:pt x="951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1341036" y="1845239"/>
              <a:ext cx="647554" cy="558333"/>
            </a:xfrm>
            <a:custGeom>
              <a:avLst/>
              <a:gdLst/>
              <a:ahLst/>
              <a:cxnLst/>
              <a:rect l="l" t="t" r="r" b="b"/>
              <a:pathLst>
                <a:path w="9711" h="8373" extrusionOk="0">
                  <a:moveTo>
                    <a:pt x="9358" y="0"/>
                  </a:moveTo>
                  <a:lnTo>
                    <a:pt x="1" y="7574"/>
                  </a:lnTo>
                  <a:cubicBezTo>
                    <a:pt x="183" y="7835"/>
                    <a:pt x="262" y="8137"/>
                    <a:pt x="224" y="8373"/>
                  </a:cubicBezTo>
                  <a:cubicBezTo>
                    <a:pt x="366" y="8348"/>
                    <a:pt x="510" y="8282"/>
                    <a:pt x="642" y="8178"/>
                  </a:cubicBezTo>
                  <a:lnTo>
                    <a:pt x="9251" y="1192"/>
                  </a:lnTo>
                  <a:cubicBezTo>
                    <a:pt x="9619" y="903"/>
                    <a:pt x="9710" y="419"/>
                    <a:pt x="9462" y="117"/>
                  </a:cubicBezTo>
                  <a:lnTo>
                    <a:pt x="9358"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1269352" y="2312490"/>
              <a:ext cx="89155" cy="92622"/>
            </a:xfrm>
            <a:custGeom>
              <a:avLst/>
              <a:gdLst/>
              <a:ahLst/>
              <a:cxnLst/>
              <a:rect l="l" t="t" r="r" b="b"/>
              <a:pathLst>
                <a:path w="1337" h="1389" extrusionOk="0">
                  <a:moveTo>
                    <a:pt x="144" y="1"/>
                  </a:moveTo>
                  <a:cubicBezTo>
                    <a:pt x="122" y="1"/>
                    <a:pt x="100" y="2"/>
                    <a:pt x="79" y="4"/>
                  </a:cubicBezTo>
                  <a:cubicBezTo>
                    <a:pt x="0" y="227"/>
                    <a:pt x="25" y="476"/>
                    <a:pt x="170" y="646"/>
                  </a:cubicBezTo>
                  <a:lnTo>
                    <a:pt x="497" y="1039"/>
                  </a:lnTo>
                  <a:lnTo>
                    <a:pt x="604" y="1155"/>
                  </a:lnTo>
                  <a:cubicBezTo>
                    <a:pt x="725" y="1307"/>
                    <a:pt x="914" y="1389"/>
                    <a:pt x="1114" y="1389"/>
                  </a:cubicBezTo>
                  <a:cubicBezTo>
                    <a:pt x="1175" y="1389"/>
                    <a:pt x="1238" y="1381"/>
                    <a:pt x="1299" y="1366"/>
                  </a:cubicBezTo>
                  <a:cubicBezTo>
                    <a:pt x="1337" y="1130"/>
                    <a:pt x="1258" y="828"/>
                    <a:pt x="1076" y="567"/>
                  </a:cubicBezTo>
                  <a:cubicBezTo>
                    <a:pt x="1047" y="542"/>
                    <a:pt x="1035" y="501"/>
                    <a:pt x="997" y="476"/>
                  </a:cubicBezTo>
                  <a:cubicBezTo>
                    <a:pt x="752" y="172"/>
                    <a:pt x="430" y="1"/>
                    <a:pt x="144"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1900178" y="1640787"/>
              <a:ext cx="145234" cy="100290"/>
            </a:xfrm>
            <a:custGeom>
              <a:avLst/>
              <a:gdLst/>
              <a:ahLst/>
              <a:cxnLst/>
              <a:rect l="l" t="t" r="r" b="b"/>
              <a:pathLst>
                <a:path w="2178" h="1504" extrusionOk="0">
                  <a:moveTo>
                    <a:pt x="1293" y="0"/>
                  </a:moveTo>
                  <a:cubicBezTo>
                    <a:pt x="1152" y="0"/>
                    <a:pt x="1003" y="25"/>
                    <a:pt x="853" y="78"/>
                  </a:cubicBezTo>
                  <a:cubicBezTo>
                    <a:pt x="331" y="261"/>
                    <a:pt x="1" y="707"/>
                    <a:pt x="133" y="1085"/>
                  </a:cubicBezTo>
                  <a:cubicBezTo>
                    <a:pt x="228" y="1348"/>
                    <a:pt x="530" y="1504"/>
                    <a:pt x="886" y="1504"/>
                  </a:cubicBezTo>
                  <a:cubicBezTo>
                    <a:pt x="1027" y="1504"/>
                    <a:pt x="1177" y="1479"/>
                    <a:pt x="1325" y="1428"/>
                  </a:cubicBezTo>
                  <a:cubicBezTo>
                    <a:pt x="1850" y="1258"/>
                    <a:pt x="2177" y="799"/>
                    <a:pt x="2045" y="431"/>
                  </a:cubicBezTo>
                  <a:cubicBezTo>
                    <a:pt x="1944" y="158"/>
                    <a:pt x="1647" y="0"/>
                    <a:pt x="129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1180196" y="2067295"/>
              <a:ext cx="144368" cy="105092"/>
            </a:xfrm>
            <a:custGeom>
              <a:avLst/>
              <a:gdLst/>
              <a:ahLst/>
              <a:cxnLst/>
              <a:rect l="l" t="t" r="r" b="b"/>
              <a:pathLst>
                <a:path w="2165" h="1576" extrusionOk="0">
                  <a:moveTo>
                    <a:pt x="1387" y="0"/>
                  </a:moveTo>
                  <a:cubicBezTo>
                    <a:pt x="1176" y="0"/>
                    <a:pt x="940" y="63"/>
                    <a:pt x="721" y="193"/>
                  </a:cubicBezTo>
                  <a:cubicBezTo>
                    <a:pt x="236" y="482"/>
                    <a:pt x="0" y="979"/>
                    <a:pt x="199" y="1309"/>
                  </a:cubicBezTo>
                  <a:cubicBezTo>
                    <a:pt x="304" y="1487"/>
                    <a:pt x="519" y="1576"/>
                    <a:pt x="770" y="1576"/>
                  </a:cubicBezTo>
                  <a:cubicBezTo>
                    <a:pt x="982" y="1576"/>
                    <a:pt x="1220" y="1513"/>
                    <a:pt x="1441" y="1388"/>
                  </a:cubicBezTo>
                  <a:cubicBezTo>
                    <a:pt x="1928" y="1099"/>
                    <a:pt x="2164" y="602"/>
                    <a:pt x="1966" y="272"/>
                  </a:cubicBezTo>
                  <a:cubicBezTo>
                    <a:pt x="1859" y="92"/>
                    <a:pt x="1642" y="0"/>
                    <a:pt x="138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1202868" y="2090634"/>
              <a:ext cx="94422" cy="61281"/>
            </a:xfrm>
            <a:custGeom>
              <a:avLst/>
              <a:gdLst/>
              <a:ahLst/>
              <a:cxnLst/>
              <a:rect l="l" t="t" r="r" b="b"/>
              <a:pathLst>
                <a:path w="1416" h="919" extrusionOk="0">
                  <a:moveTo>
                    <a:pt x="0" y="881"/>
                  </a:moveTo>
                  <a:cubicBezTo>
                    <a:pt x="0" y="865"/>
                    <a:pt x="41" y="865"/>
                    <a:pt x="107" y="852"/>
                  </a:cubicBezTo>
                  <a:cubicBezTo>
                    <a:pt x="173" y="852"/>
                    <a:pt x="264" y="827"/>
                    <a:pt x="355" y="786"/>
                  </a:cubicBezTo>
                  <a:cubicBezTo>
                    <a:pt x="447" y="736"/>
                    <a:pt x="538" y="670"/>
                    <a:pt x="604" y="591"/>
                  </a:cubicBezTo>
                  <a:cubicBezTo>
                    <a:pt x="670" y="513"/>
                    <a:pt x="708" y="409"/>
                    <a:pt x="761" y="330"/>
                  </a:cubicBezTo>
                  <a:cubicBezTo>
                    <a:pt x="815" y="236"/>
                    <a:pt x="881" y="145"/>
                    <a:pt x="972" y="79"/>
                  </a:cubicBezTo>
                  <a:cubicBezTo>
                    <a:pt x="1022" y="54"/>
                    <a:pt x="1063" y="28"/>
                    <a:pt x="1117" y="16"/>
                  </a:cubicBezTo>
                  <a:cubicBezTo>
                    <a:pt x="1167" y="0"/>
                    <a:pt x="1208" y="0"/>
                    <a:pt x="1246" y="16"/>
                  </a:cubicBezTo>
                  <a:cubicBezTo>
                    <a:pt x="1324" y="28"/>
                    <a:pt x="1378" y="66"/>
                    <a:pt x="1403" y="107"/>
                  </a:cubicBezTo>
                  <a:cubicBezTo>
                    <a:pt x="1415" y="145"/>
                    <a:pt x="1415" y="173"/>
                    <a:pt x="1403" y="173"/>
                  </a:cubicBezTo>
                  <a:cubicBezTo>
                    <a:pt x="1378" y="186"/>
                    <a:pt x="1337" y="132"/>
                    <a:pt x="1233" y="132"/>
                  </a:cubicBezTo>
                  <a:cubicBezTo>
                    <a:pt x="1180" y="132"/>
                    <a:pt x="1129" y="157"/>
                    <a:pt x="1063" y="198"/>
                  </a:cubicBezTo>
                  <a:cubicBezTo>
                    <a:pt x="1010" y="252"/>
                    <a:pt x="959" y="315"/>
                    <a:pt x="906" y="393"/>
                  </a:cubicBezTo>
                  <a:cubicBezTo>
                    <a:pt x="865" y="472"/>
                    <a:pt x="802" y="579"/>
                    <a:pt x="708" y="683"/>
                  </a:cubicBezTo>
                  <a:cubicBezTo>
                    <a:pt x="617" y="774"/>
                    <a:pt x="500" y="840"/>
                    <a:pt x="393" y="881"/>
                  </a:cubicBezTo>
                  <a:cubicBezTo>
                    <a:pt x="277" y="919"/>
                    <a:pt x="173" y="919"/>
                    <a:pt x="107" y="906"/>
                  </a:cubicBezTo>
                  <a:cubicBezTo>
                    <a:pt x="41" y="906"/>
                    <a:pt x="0" y="881"/>
                    <a:pt x="0" y="88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1554157" y="1834369"/>
              <a:ext cx="153170" cy="104558"/>
            </a:xfrm>
            <a:custGeom>
              <a:avLst/>
              <a:gdLst/>
              <a:ahLst/>
              <a:cxnLst/>
              <a:rect l="l" t="t" r="r" b="b"/>
              <a:pathLst>
                <a:path w="2297" h="1568" extrusionOk="0">
                  <a:moveTo>
                    <a:pt x="1497" y="1"/>
                  </a:moveTo>
                  <a:cubicBezTo>
                    <a:pt x="1293" y="1"/>
                    <a:pt x="1063" y="54"/>
                    <a:pt x="840" y="163"/>
                  </a:cubicBezTo>
                  <a:cubicBezTo>
                    <a:pt x="302" y="437"/>
                    <a:pt x="0" y="921"/>
                    <a:pt x="186" y="1264"/>
                  </a:cubicBezTo>
                  <a:cubicBezTo>
                    <a:pt x="285" y="1463"/>
                    <a:pt x="524" y="1568"/>
                    <a:pt x="810" y="1568"/>
                  </a:cubicBezTo>
                  <a:cubicBezTo>
                    <a:pt x="1012" y="1568"/>
                    <a:pt x="1239" y="1515"/>
                    <a:pt x="1457" y="1406"/>
                  </a:cubicBezTo>
                  <a:cubicBezTo>
                    <a:pt x="1994" y="1145"/>
                    <a:pt x="2296" y="648"/>
                    <a:pt x="2123" y="305"/>
                  </a:cubicBezTo>
                  <a:cubicBezTo>
                    <a:pt x="2024" y="106"/>
                    <a:pt x="1786" y="1"/>
                    <a:pt x="149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575096" y="1859042"/>
              <a:ext cx="111226" cy="67416"/>
            </a:xfrm>
            <a:custGeom>
              <a:avLst/>
              <a:gdLst/>
              <a:ahLst/>
              <a:cxnLst/>
              <a:rect l="l" t="t" r="r" b="b"/>
              <a:pathLst>
                <a:path w="1668" h="1011" extrusionOk="0">
                  <a:moveTo>
                    <a:pt x="1652" y="1"/>
                  </a:moveTo>
                  <a:cubicBezTo>
                    <a:pt x="1652" y="1"/>
                    <a:pt x="1668" y="54"/>
                    <a:pt x="1640" y="133"/>
                  </a:cubicBezTo>
                  <a:cubicBezTo>
                    <a:pt x="1614" y="212"/>
                    <a:pt x="1548" y="328"/>
                    <a:pt x="1457" y="422"/>
                  </a:cubicBezTo>
                  <a:cubicBezTo>
                    <a:pt x="1404" y="473"/>
                    <a:pt x="1338" y="514"/>
                    <a:pt x="1275" y="551"/>
                  </a:cubicBezTo>
                  <a:cubicBezTo>
                    <a:pt x="1234" y="564"/>
                    <a:pt x="1196" y="580"/>
                    <a:pt x="1143" y="580"/>
                  </a:cubicBezTo>
                  <a:cubicBezTo>
                    <a:pt x="1089" y="580"/>
                    <a:pt x="1051" y="564"/>
                    <a:pt x="1010" y="551"/>
                  </a:cubicBezTo>
                  <a:cubicBezTo>
                    <a:pt x="973" y="539"/>
                    <a:pt x="944" y="539"/>
                    <a:pt x="919" y="526"/>
                  </a:cubicBezTo>
                  <a:cubicBezTo>
                    <a:pt x="882" y="526"/>
                    <a:pt x="853" y="514"/>
                    <a:pt x="828" y="514"/>
                  </a:cubicBezTo>
                  <a:cubicBezTo>
                    <a:pt x="762" y="514"/>
                    <a:pt x="709" y="514"/>
                    <a:pt x="658" y="526"/>
                  </a:cubicBezTo>
                  <a:cubicBezTo>
                    <a:pt x="435" y="551"/>
                    <a:pt x="278" y="683"/>
                    <a:pt x="186" y="800"/>
                  </a:cubicBezTo>
                  <a:cubicBezTo>
                    <a:pt x="95" y="919"/>
                    <a:pt x="54" y="1010"/>
                    <a:pt x="29" y="998"/>
                  </a:cubicBezTo>
                  <a:cubicBezTo>
                    <a:pt x="17" y="998"/>
                    <a:pt x="1" y="973"/>
                    <a:pt x="1" y="919"/>
                  </a:cubicBezTo>
                  <a:cubicBezTo>
                    <a:pt x="17" y="878"/>
                    <a:pt x="29" y="815"/>
                    <a:pt x="67" y="737"/>
                  </a:cubicBezTo>
                  <a:cubicBezTo>
                    <a:pt x="108" y="658"/>
                    <a:pt x="174" y="564"/>
                    <a:pt x="265" y="501"/>
                  </a:cubicBezTo>
                  <a:cubicBezTo>
                    <a:pt x="356" y="422"/>
                    <a:pt x="488" y="369"/>
                    <a:pt x="617" y="344"/>
                  </a:cubicBezTo>
                  <a:cubicBezTo>
                    <a:pt x="683" y="328"/>
                    <a:pt x="762" y="328"/>
                    <a:pt x="841" y="344"/>
                  </a:cubicBezTo>
                  <a:cubicBezTo>
                    <a:pt x="882" y="344"/>
                    <a:pt x="919" y="356"/>
                    <a:pt x="960" y="369"/>
                  </a:cubicBezTo>
                  <a:cubicBezTo>
                    <a:pt x="998" y="369"/>
                    <a:pt x="1039" y="394"/>
                    <a:pt x="1064" y="407"/>
                  </a:cubicBezTo>
                  <a:cubicBezTo>
                    <a:pt x="1089" y="422"/>
                    <a:pt x="1117" y="422"/>
                    <a:pt x="1143" y="422"/>
                  </a:cubicBezTo>
                  <a:cubicBezTo>
                    <a:pt x="1155" y="435"/>
                    <a:pt x="1180" y="422"/>
                    <a:pt x="1209" y="422"/>
                  </a:cubicBezTo>
                  <a:cubicBezTo>
                    <a:pt x="1275" y="394"/>
                    <a:pt x="1325" y="369"/>
                    <a:pt x="1378" y="328"/>
                  </a:cubicBezTo>
                  <a:cubicBezTo>
                    <a:pt x="1470" y="265"/>
                    <a:pt x="1536" y="186"/>
                    <a:pt x="1573" y="120"/>
                  </a:cubicBezTo>
                  <a:cubicBezTo>
                    <a:pt x="1627" y="42"/>
                    <a:pt x="1640" y="1"/>
                    <a:pt x="1652"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355973" y="1994210"/>
              <a:ext cx="93356" cy="115294"/>
            </a:xfrm>
            <a:custGeom>
              <a:avLst/>
              <a:gdLst/>
              <a:ahLst/>
              <a:cxnLst/>
              <a:rect l="l" t="t" r="r" b="b"/>
              <a:pathLst>
                <a:path w="1400" h="1729" extrusionOk="0">
                  <a:moveTo>
                    <a:pt x="751" y="0"/>
                  </a:moveTo>
                  <a:cubicBezTo>
                    <a:pt x="426" y="0"/>
                    <a:pt x="124" y="328"/>
                    <a:pt x="63" y="779"/>
                  </a:cubicBezTo>
                  <a:cubicBezTo>
                    <a:pt x="0" y="1251"/>
                    <a:pt x="220" y="1682"/>
                    <a:pt x="576" y="1723"/>
                  </a:cubicBezTo>
                  <a:cubicBezTo>
                    <a:pt x="600" y="1727"/>
                    <a:pt x="624" y="1728"/>
                    <a:pt x="648" y="1728"/>
                  </a:cubicBezTo>
                  <a:cubicBezTo>
                    <a:pt x="974" y="1728"/>
                    <a:pt x="1275" y="1400"/>
                    <a:pt x="1337" y="949"/>
                  </a:cubicBezTo>
                  <a:cubicBezTo>
                    <a:pt x="1400" y="477"/>
                    <a:pt x="1180" y="59"/>
                    <a:pt x="824" y="6"/>
                  </a:cubicBezTo>
                  <a:cubicBezTo>
                    <a:pt x="800" y="2"/>
                    <a:pt x="776" y="0"/>
                    <a:pt x="75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1386381" y="2003345"/>
              <a:ext cx="33408" cy="97823"/>
            </a:xfrm>
            <a:custGeom>
              <a:avLst/>
              <a:gdLst/>
              <a:ahLst/>
              <a:cxnLst/>
              <a:rect l="l" t="t" r="r" b="b"/>
              <a:pathLst>
                <a:path w="501" h="1467" extrusionOk="0">
                  <a:moveTo>
                    <a:pt x="95" y="1454"/>
                  </a:moveTo>
                  <a:cubicBezTo>
                    <a:pt x="79" y="1441"/>
                    <a:pt x="107" y="1416"/>
                    <a:pt x="145" y="1375"/>
                  </a:cubicBezTo>
                  <a:cubicBezTo>
                    <a:pt x="198" y="1325"/>
                    <a:pt x="252" y="1259"/>
                    <a:pt x="290" y="1180"/>
                  </a:cubicBezTo>
                  <a:cubicBezTo>
                    <a:pt x="330" y="1102"/>
                    <a:pt x="330" y="995"/>
                    <a:pt x="302" y="916"/>
                  </a:cubicBezTo>
                  <a:cubicBezTo>
                    <a:pt x="290" y="878"/>
                    <a:pt x="264" y="853"/>
                    <a:pt x="223" y="812"/>
                  </a:cubicBezTo>
                  <a:cubicBezTo>
                    <a:pt x="186" y="774"/>
                    <a:pt x="145" y="721"/>
                    <a:pt x="120" y="680"/>
                  </a:cubicBezTo>
                  <a:cubicBezTo>
                    <a:pt x="54" y="589"/>
                    <a:pt x="16" y="485"/>
                    <a:pt x="16" y="394"/>
                  </a:cubicBezTo>
                  <a:cubicBezTo>
                    <a:pt x="0" y="340"/>
                    <a:pt x="0" y="303"/>
                    <a:pt x="16" y="249"/>
                  </a:cubicBezTo>
                  <a:cubicBezTo>
                    <a:pt x="16" y="208"/>
                    <a:pt x="28" y="171"/>
                    <a:pt x="54" y="130"/>
                  </a:cubicBezTo>
                  <a:cubicBezTo>
                    <a:pt x="95" y="67"/>
                    <a:pt x="145" y="26"/>
                    <a:pt x="198" y="13"/>
                  </a:cubicBezTo>
                  <a:cubicBezTo>
                    <a:pt x="236" y="1"/>
                    <a:pt x="264" y="26"/>
                    <a:pt x="264" y="38"/>
                  </a:cubicBezTo>
                  <a:cubicBezTo>
                    <a:pt x="264" y="51"/>
                    <a:pt x="252" y="67"/>
                    <a:pt x="223" y="79"/>
                  </a:cubicBezTo>
                  <a:cubicBezTo>
                    <a:pt x="211" y="105"/>
                    <a:pt x="198" y="130"/>
                    <a:pt x="186" y="183"/>
                  </a:cubicBezTo>
                  <a:cubicBezTo>
                    <a:pt x="173" y="237"/>
                    <a:pt x="173" y="287"/>
                    <a:pt x="186" y="366"/>
                  </a:cubicBezTo>
                  <a:cubicBezTo>
                    <a:pt x="198" y="432"/>
                    <a:pt x="223" y="510"/>
                    <a:pt x="264" y="576"/>
                  </a:cubicBezTo>
                  <a:cubicBezTo>
                    <a:pt x="290" y="617"/>
                    <a:pt x="315" y="642"/>
                    <a:pt x="356" y="696"/>
                  </a:cubicBezTo>
                  <a:cubicBezTo>
                    <a:pt x="368" y="708"/>
                    <a:pt x="393" y="734"/>
                    <a:pt x="409" y="759"/>
                  </a:cubicBezTo>
                  <a:cubicBezTo>
                    <a:pt x="434" y="787"/>
                    <a:pt x="447" y="825"/>
                    <a:pt x="459" y="866"/>
                  </a:cubicBezTo>
                  <a:cubicBezTo>
                    <a:pt x="500" y="995"/>
                    <a:pt x="459" y="1139"/>
                    <a:pt x="393" y="1231"/>
                  </a:cubicBezTo>
                  <a:cubicBezTo>
                    <a:pt x="330" y="1325"/>
                    <a:pt x="252" y="1375"/>
                    <a:pt x="186" y="1416"/>
                  </a:cubicBezTo>
                  <a:cubicBezTo>
                    <a:pt x="132" y="1454"/>
                    <a:pt x="95" y="1466"/>
                    <a:pt x="95" y="1454"/>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276873" y="1669261"/>
              <a:ext cx="119028" cy="127764"/>
            </a:xfrm>
            <a:custGeom>
              <a:avLst/>
              <a:gdLst/>
              <a:ahLst/>
              <a:cxnLst/>
              <a:rect l="l" t="t" r="r" b="b"/>
              <a:pathLst>
                <a:path w="1785" h="1916" extrusionOk="0">
                  <a:moveTo>
                    <a:pt x="1084" y="0"/>
                  </a:moveTo>
                  <a:cubicBezTo>
                    <a:pt x="768" y="0"/>
                    <a:pt x="415" y="256"/>
                    <a:pt x="224" y="658"/>
                  </a:cubicBezTo>
                  <a:cubicBezTo>
                    <a:pt x="1" y="1158"/>
                    <a:pt x="108" y="1696"/>
                    <a:pt x="473" y="1866"/>
                  </a:cubicBezTo>
                  <a:cubicBezTo>
                    <a:pt x="546" y="1899"/>
                    <a:pt x="624" y="1916"/>
                    <a:pt x="704" y="1916"/>
                  </a:cubicBezTo>
                  <a:cubicBezTo>
                    <a:pt x="1024" y="1916"/>
                    <a:pt x="1370" y="1657"/>
                    <a:pt x="1548" y="1249"/>
                  </a:cubicBezTo>
                  <a:cubicBezTo>
                    <a:pt x="1784" y="752"/>
                    <a:pt x="1665" y="214"/>
                    <a:pt x="1300" y="44"/>
                  </a:cubicBezTo>
                  <a:cubicBezTo>
                    <a:pt x="1232" y="14"/>
                    <a:pt x="1159" y="0"/>
                    <a:pt x="108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1376912" y="1868245"/>
              <a:ext cx="164306" cy="127297"/>
            </a:xfrm>
            <a:custGeom>
              <a:avLst/>
              <a:gdLst/>
              <a:ahLst/>
              <a:cxnLst/>
              <a:rect l="l" t="t" r="r" b="b"/>
              <a:pathLst>
                <a:path w="2464" h="1909" extrusionOk="0">
                  <a:moveTo>
                    <a:pt x="837" y="1"/>
                  </a:moveTo>
                  <a:cubicBezTo>
                    <a:pt x="611" y="1"/>
                    <a:pt x="413" y="76"/>
                    <a:pt x="287" y="231"/>
                  </a:cubicBezTo>
                  <a:cubicBezTo>
                    <a:pt x="1" y="583"/>
                    <a:pt x="365" y="951"/>
                    <a:pt x="891" y="1369"/>
                  </a:cubicBezTo>
                  <a:cubicBezTo>
                    <a:pt x="1259" y="1665"/>
                    <a:pt x="1602" y="1908"/>
                    <a:pt x="1872" y="1908"/>
                  </a:cubicBezTo>
                  <a:cubicBezTo>
                    <a:pt x="1987" y="1908"/>
                    <a:pt x="2089" y="1865"/>
                    <a:pt x="2174" y="1763"/>
                  </a:cubicBezTo>
                  <a:cubicBezTo>
                    <a:pt x="2463" y="1410"/>
                    <a:pt x="2281" y="781"/>
                    <a:pt x="1756" y="363"/>
                  </a:cubicBezTo>
                  <a:cubicBezTo>
                    <a:pt x="1467" y="125"/>
                    <a:pt x="1129" y="1"/>
                    <a:pt x="83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1402118" y="1899319"/>
              <a:ext cx="102358" cy="88354"/>
            </a:xfrm>
            <a:custGeom>
              <a:avLst/>
              <a:gdLst/>
              <a:ahLst/>
              <a:cxnLst/>
              <a:rect l="l" t="t" r="r" b="b"/>
              <a:pathLst>
                <a:path w="1535" h="1325" extrusionOk="0">
                  <a:moveTo>
                    <a:pt x="1522" y="1325"/>
                  </a:moveTo>
                  <a:cubicBezTo>
                    <a:pt x="1510" y="1325"/>
                    <a:pt x="1494" y="1284"/>
                    <a:pt x="1456" y="1218"/>
                  </a:cubicBezTo>
                  <a:cubicBezTo>
                    <a:pt x="1415" y="1155"/>
                    <a:pt x="1352" y="1089"/>
                    <a:pt x="1258" y="1010"/>
                  </a:cubicBezTo>
                  <a:cubicBezTo>
                    <a:pt x="1088" y="853"/>
                    <a:pt x="852" y="667"/>
                    <a:pt x="683" y="539"/>
                  </a:cubicBezTo>
                  <a:cubicBezTo>
                    <a:pt x="315" y="274"/>
                    <a:pt x="0" y="79"/>
                    <a:pt x="28" y="26"/>
                  </a:cubicBezTo>
                  <a:cubicBezTo>
                    <a:pt x="41" y="1"/>
                    <a:pt x="132" y="26"/>
                    <a:pt x="264" y="79"/>
                  </a:cubicBezTo>
                  <a:cubicBezTo>
                    <a:pt x="409" y="145"/>
                    <a:pt x="591" y="249"/>
                    <a:pt x="786" y="394"/>
                  </a:cubicBezTo>
                  <a:cubicBezTo>
                    <a:pt x="972" y="526"/>
                    <a:pt x="1195" y="734"/>
                    <a:pt x="1337" y="932"/>
                  </a:cubicBezTo>
                  <a:cubicBezTo>
                    <a:pt x="1415" y="1023"/>
                    <a:pt x="1481" y="1114"/>
                    <a:pt x="1510" y="1193"/>
                  </a:cubicBezTo>
                  <a:cubicBezTo>
                    <a:pt x="1535" y="1271"/>
                    <a:pt x="1535" y="1325"/>
                    <a:pt x="1522" y="132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1553290" y="2621835"/>
              <a:ext cx="155704" cy="109759"/>
            </a:xfrm>
            <a:custGeom>
              <a:avLst/>
              <a:gdLst/>
              <a:ahLst/>
              <a:cxnLst/>
              <a:rect l="l" t="t" r="r" b="b"/>
              <a:pathLst>
                <a:path w="2335" h="1646" extrusionOk="0">
                  <a:moveTo>
                    <a:pt x="1359" y="0"/>
                  </a:moveTo>
                  <a:cubicBezTo>
                    <a:pt x="1221" y="0"/>
                    <a:pt x="1076" y="23"/>
                    <a:pt x="932" y="70"/>
                  </a:cubicBezTo>
                  <a:cubicBezTo>
                    <a:pt x="356" y="240"/>
                    <a:pt x="1" y="724"/>
                    <a:pt x="133" y="1143"/>
                  </a:cubicBezTo>
                  <a:cubicBezTo>
                    <a:pt x="231" y="1457"/>
                    <a:pt x="576" y="1645"/>
                    <a:pt x="984" y="1645"/>
                  </a:cubicBezTo>
                  <a:cubicBezTo>
                    <a:pt x="1123" y="1645"/>
                    <a:pt x="1270" y="1623"/>
                    <a:pt x="1416" y="1577"/>
                  </a:cubicBezTo>
                  <a:cubicBezTo>
                    <a:pt x="1979" y="1407"/>
                    <a:pt x="2335" y="919"/>
                    <a:pt x="2202" y="501"/>
                  </a:cubicBezTo>
                  <a:cubicBezTo>
                    <a:pt x="2106" y="190"/>
                    <a:pt x="1761" y="0"/>
                    <a:pt x="135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1579497" y="2649975"/>
              <a:ext cx="110226" cy="50812"/>
            </a:xfrm>
            <a:custGeom>
              <a:avLst/>
              <a:gdLst/>
              <a:ahLst/>
              <a:cxnLst/>
              <a:rect l="l" t="t" r="r" b="b"/>
              <a:pathLst>
                <a:path w="1653" h="762" extrusionOk="0">
                  <a:moveTo>
                    <a:pt x="1640" y="120"/>
                  </a:moveTo>
                  <a:cubicBezTo>
                    <a:pt x="1640" y="133"/>
                    <a:pt x="1602" y="120"/>
                    <a:pt x="1523" y="120"/>
                  </a:cubicBezTo>
                  <a:cubicBezTo>
                    <a:pt x="1457" y="104"/>
                    <a:pt x="1366" y="104"/>
                    <a:pt x="1259" y="133"/>
                  </a:cubicBezTo>
                  <a:cubicBezTo>
                    <a:pt x="1155" y="145"/>
                    <a:pt x="1051" y="199"/>
                    <a:pt x="957" y="261"/>
                  </a:cubicBezTo>
                  <a:cubicBezTo>
                    <a:pt x="878" y="340"/>
                    <a:pt x="800" y="434"/>
                    <a:pt x="737" y="513"/>
                  </a:cubicBezTo>
                  <a:cubicBezTo>
                    <a:pt x="658" y="604"/>
                    <a:pt x="564" y="683"/>
                    <a:pt x="460" y="721"/>
                  </a:cubicBezTo>
                  <a:cubicBezTo>
                    <a:pt x="407" y="749"/>
                    <a:pt x="356" y="762"/>
                    <a:pt x="290" y="762"/>
                  </a:cubicBezTo>
                  <a:cubicBezTo>
                    <a:pt x="237" y="749"/>
                    <a:pt x="199" y="733"/>
                    <a:pt x="158" y="721"/>
                  </a:cubicBezTo>
                  <a:cubicBezTo>
                    <a:pt x="80" y="683"/>
                    <a:pt x="29" y="617"/>
                    <a:pt x="13" y="576"/>
                  </a:cubicBezTo>
                  <a:cubicBezTo>
                    <a:pt x="1" y="526"/>
                    <a:pt x="13" y="497"/>
                    <a:pt x="29" y="497"/>
                  </a:cubicBezTo>
                  <a:cubicBezTo>
                    <a:pt x="54" y="497"/>
                    <a:pt x="80" y="563"/>
                    <a:pt x="199" y="592"/>
                  </a:cubicBezTo>
                  <a:cubicBezTo>
                    <a:pt x="249" y="604"/>
                    <a:pt x="315" y="604"/>
                    <a:pt x="381" y="563"/>
                  </a:cubicBezTo>
                  <a:cubicBezTo>
                    <a:pt x="448" y="538"/>
                    <a:pt x="526" y="472"/>
                    <a:pt x="592" y="394"/>
                  </a:cubicBezTo>
                  <a:cubicBezTo>
                    <a:pt x="658" y="328"/>
                    <a:pt x="737" y="224"/>
                    <a:pt x="853" y="145"/>
                  </a:cubicBezTo>
                  <a:cubicBezTo>
                    <a:pt x="973" y="54"/>
                    <a:pt x="1114" y="13"/>
                    <a:pt x="1234" y="13"/>
                  </a:cubicBezTo>
                  <a:cubicBezTo>
                    <a:pt x="1366" y="0"/>
                    <a:pt x="1470" y="26"/>
                    <a:pt x="1536" y="54"/>
                  </a:cubicBezTo>
                  <a:cubicBezTo>
                    <a:pt x="1614" y="92"/>
                    <a:pt x="1652" y="120"/>
                    <a:pt x="1640" y="12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1410054" y="2728462"/>
              <a:ext cx="112693" cy="143634"/>
            </a:xfrm>
            <a:custGeom>
              <a:avLst/>
              <a:gdLst/>
              <a:ahLst/>
              <a:cxnLst/>
              <a:rect l="l" t="t" r="r" b="b"/>
              <a:pathLst>
                <a:path w="1690" h="2154" extrusionOk="0">
                  <a:moveTo>
                    <a:pt x="891" y="1"/>
                  </a:moveTo>
                  <a:cubicBezTo>
                    <a:pt x="467" y="1"/>
                    <a:pt x="102" y="433"/>
                    <a:pt x="54" y="1012"/>
                  </a:cubicBezTo>
                  <a:cubicBezTo>
                    <a:pt x="1" y="1601"/>
                    <a:pt x="315" y="2113"/>
                    <a:pt x="762" y="2151"/>
                  </a:cubicBezTo>
                  <a:cubicBezTo>
                    <a:pt x="780" y="2153"/>
                    <a:pt x="797" y="2154"/>
                    <a:pt x="815" y="2154"/>
                  </a:cubicBezTo>
                  <a:cubicBezTo>
                    <a:pt x="1226" y="2154"/>
                    <a:pt x="1601" y="1708"/>
                    <a:pt x="1652" y="1145"/>
                  </a:cubicBezTo>
                  <a:cubicBezTo>
                    <a:pt x="1690" y="553"/>
                    <a:pt x="1375" y="44"/>
                    <a:pt x="944" y="3"/>
                  </a:cubicBezTo>
                  <a:cubicBezTo>
                    <a:pt x="926" y="1"/>
                    <a:pt x="909" y="1"/>
                    <a:pt x="89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1450331" y="2739932"/>
              <a:ext cx="28807" cy="112093"/>
            </a:xfrm>
            <a:custGeom>
              <a:avLst/>
              <a:gdLst/>
              <a:ahLst/>
              <a:cxnLst/>
              <a:rect l="l" t="t" r="r" b="b"/>
              <a:pathLst>
                <a:path w="432" h="1681" extrusionOk="0">
                  <a:moveTo>
                    <a:pt x="315" y="1"/>
                  </a:moveTo>
                  <a:cubicBezTo>
                    <a:pt x="328" y="13"/>
                    <a:pt x="299" y="54"/>
                    <a:pt x="261" y="108"/>
                  </a:cubicBezTo>
                  <a:cubicBezTo>
                    <a:pt x="221" y="171"/>
                    <a:pt x="195" y="249"/>
                    <a:pt x="170" y="356"/>
                  </a:cubicBezTo>
                  <a:cubicBezTo>
                    <a:pt x="158" y="460"/>
                    <a:pt x="158" y="579"/>
                    <a:pt x="195" y="683"/>
                  </a:cubicBezTo>
                  <a:cubicBezTo>
                    <a:pt x="221" y="787"/>
                    <a:pt x="287" y="894"/>
                    <a:pt x="340" y="998"/>
                  </a:cubicBezTo>
                  <a:cubicBezTo>
                    <a:pt x="394" y="1089"/>
                    <a:pt x="431" y="1208"/>
                    <a:pt x="431" y="1325"/>
                  </a:cubicBezTo>
                  <a:cubicBezTo>
                    <a:pt x="431" y="1378"/>
                    <a:pt x="419" y="1429"/>
                    <a:pt x="394" y="1482"/>
                  </a:cubicBezTo>
                  <a:cubicBezTo>
                    <a:pt x="365" y="1536"/>
                    <a:pt x="340" y="1573"/>
                    <a:pt x="315" y="1602"/>
                  </a:cubicBezTo>
                  <a:cubicBezTo>
                    <a:pt x="249" y="1652"/>
                    <a:pt x="170" y="1680"/>
                    <a:pt x="117" y="1665"/>
                  </a:cubicBezTo>
                  <a:cubicBezTo>
                    <a:pt x="79" y="1665"/>
                    <a:pt x="51" y="1639"/>
                    <a:pt x="51" y="1627"/>
                  </a:cubicBezTo>
                  <a:cubicBezTo>
                    <a:pt x="63" y="1602"/>
                    <a:pt x="142" y="1602"/>
                    <a:pt x="208" y="1507"/>
                  </a:cubicBezTo>
                  <a:cubicBezTo>
                    <a:pt x="236" y="1470"/>
                    <a:pt x="261" y="1403"/>
                    <a:pt x="249" y="1325"/>
                  </a:cubicBezTo>
                  <a:cubicBezTo>
                    <a:pt x="249" y="1246"/>
                    <a:pt x="221" y="1168"/>
                    <a:pt x="170" y="1076"/>
                  </a:cubicBezTo>
                  <a:cubicBezTo>
                    <a:pt x="129" y="985"/>
                    <a:pt x="63" y="866"/>
                    <a:pt x="38" y="721"/>
                  </a:cubicBezTo>
                  <a:cubicBezTo>
                    <a:pt x="0" y="592"/>
                    <a:pt x="13" y="447"/>
                    <a:pt x="51" y="328"/>
                  </a:cubicBezTo>
                  <a:cubicBezTo>
                    <a:pt x="92" y="211"/>
                    <a:pt x="158" y="120"/>
                    <a:pt x="208" y="67"/>
                  </a:cubicBezTo>
                  <a:cubicBezTo>
                    <a:pt x="274" y="13"/>
                    <a:pt x="315" y="1"/>
                    <a:pt x="31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2037612" y="1746614"/>
              <a:ext cx="172041" cy="100357"/>
            </a:xfrm>
            <a:custGeom>
              <a:avLst/>
              <a:gdLst/>
              <a:ahLst/>
              <a:cxnLst/>
              <a:rect l="l" t="t" r="r" b="b"/>
              <a:pathLst>
                <a:path w="2580" h="1505" extrusionOk="0">
                  <a:moveTo>
                    <a:pt x="1960" y="0"/>
                  </a:moveTo>
                  <a:cubicBezTo>
                    <a:pt x="1744" y="0"/>
                    <a:pt x="1476" y="63"/>
                    <a:pt x="1180" y="143"/>
                  </a:cubicBezTo>
                  <a:cubicBezTo>
                    <a:pt x="535" y="325"/>
                    <a:pt x="0" y="536"/>
                    <a:pt x="129" y="979"/>
                  </a:cubicBezTo>
                  <a:cubicBezTo>
                    <a:pt x="219" y="1306"/>
                    <a:pt x="598" y="1505"/>
                    <a:pt x="1054" y="1505"/>
                  </a:cubicBezTo>
                  <a:cubicBezTo>
                    <a:pt x="1203" y="1505"/>
                    <a:pt x="1361" y="1483"/>
                    <a:pt x="1519" y="1438"/>
                  </a:cubicBezTo>
                  <a:cubicBezTo>
                    <a:pt x="2161" y="1256"/>
                    <a:pt x="2579" y="756"/>
                    <a:pt x="2463" y="325"/>
                  </a:cubicBezTo>
                  <a:cubicBezTo>
                    <a:pt x="2392" y="85"/>
                    <a:pt x="2211" y="0"/>
                    <a:pt x="196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2055017" y="1760284"/>
              <a:ext cx="128364" cy="41143"/>
            </a:xfrm>
            <a:custGeom>
              <a:avLst/>
              <a:gdLst/>
              <a:ahLst/>
              <a:cxnLst/>
              <a:rect l="l" t="t" r="r" b="b"/>
              <a:pathLst>
                <a:path w="1925" h="617" extrusionOk="0">
                  <a:moveTo>
                    <a:pt x="0" y="526"/>
                  </a:moveTo>
                  <a:cubicBezTo>
                    <a:pt x="0" y="513"/>
                    <a:pt x="54" y="526"/>
                    <a:pt x="116" y="526"/>
                  </a:cubicBezTo>
                  <a:cubicBezTo>
                    <a:pt x="195" y="526"/>
                    <a:pt x="289" y="513"/>
                    <a:pt x="406" y="488"/>
                  </a:cubicBezTo>
                  <a:cubicBezTo>
                    <a:pt x="642" y="447"/>
                    <a:pt x="919" y="368"/>
                    <a:pt x="1126" y="290"/>
                  </a:cubicBezTo>
                  <a:cubicBezTo>
                    <a:pt x="1560" y="145"/>
                    <a:pt x="1887" y="0"/>
                    <a:pt x="1912" y="54"/>
                  </a:cubicBezTo>
                  <a:cubicBezTo>
                    <a:pt x="1925" y="79"/>
                    <a:pt x="1862" y="133"/>
                    <a:pt x="1730" y="211"/>
                  </a:cubicBezTo>
                  <a:cubicBezTo>
                    <a:pt x="1610" y="290"/>
                    <a:pt x="1415" y="381"/>
                    <a:pt x="1192" y="460"/>
                  </a:cubicBezTo>
                  <a:cubicBezTo>
                    <a:pt x="969" y="538"/>
                    <a:pt x="667" y="592"/>
                    <a:pt x="431" y="604"/>
                  </a:cubicBezTo>
                  <a:cubicBezTo>
                    <a:pt x="302" y="617"/>
                    <a:pt x="195" y="604"/>
                    <a:pt x="116" y="592"/>
                  </a:cubicBezTo>
                  <a:cubicBezTo>
                    <a:pt x="38" y="567"/>
                    <a:pt x="0" y="526"/>
                    <a:pt x="0" y="52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1632777" y="2868431"/>
              <a:ext cx="142701" cy="144434"/>
            </a:xfrm>
            <a:custGeom>
              <a:avLst/>
              <a:gdLst/>
              <a:ahLst/>
              <a:cxnLst/>
              <a:rect l="l" t="t" r="r" b="b"/>
              <a:pathLst>
                <a:path w="2140" h="2166" extrusionOk="0">
                  <a:moveTo>
                    <a:pt x="616" y="1"/>
                  </a:moveTo>
                  <a:cubicBezTo>
                    <a:pt x="538" y="1"/>
                    <a:pt x="460" y="26"/>
                    <a:pt x="381" y="80"/>
                  </a:cubicBezTo>
                  <a:cubicBezTo>
                    <a:pt x="1" y="329"/>
                    <a:pt x="17" y="983"/>
                    <a:pt x="394" y="1533"/>
                  </a:cubicBezTo>
                  <a:cubicBezTo>
                    <a:pt x="669" y="1932"/>
                    <a:pt x="1068" y="2165"/>
                    <a:pt x="1407" y="2165"/>
                  </a:cubicBezTo>
                  <a:cubicBezTo>
                    <a:pt x="1536" y="2165"/>
                    <a:pt x="1657" y="2131"/>
                    <a:pt x="1759" y="2059"/>
                  </a:cubicBezTo>
                  <a:cubicBezTo>
                    <a:pt x="2140" y="1810"/>
                    <a:pt x="1888" y="1351"/>
                    <a:pt x="1510" y="801"/>
                  </a:cubicBezTo>
                  <a:cubicBezTo>
                    <a:pt x="1209" y="364"/>
                    <a:pt x="915" y="1"/>
                    <a:pt x="61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1674721" y="2877100"/>
              <a:ext cx="76218" cy="111226"/>
            </a:xfrm>
            <a:custGeom>
              <a:avLst/>
              <a:gdLst/>
              <a:ahLst/>
              <a:cxnLst/>
              <a:rect l="l" t="t" r="r" b="b"/>
              <a:pathLst>
                <a:path w="1143" h="1668" extrusionOk="0">
                  <a:moveTo>
                    <a:pt x="29" y="1"/>
                  </a:moveTo>
                  <a:cubicBezTo>
                    <a:pt x="42" y="1"/>
                    <a:pt x="42" y="42"/>
                    <a:pt x="67" y="120"/>
                  </a:cubicBezTo>
                  <a:cubicBezTo>
                    <a:pt x="95" y="186"/>
                    <a:pt x="133" y="277"/>
                    <a:pt x="199" y="369"/>
                  </a:cubicBezTo>
                  <a:cubicBezTo>
                    <a:pt x="315" y="579"/>
                    <a:pt x="488" y="815"/>
                    <a:pt x="617" y="985"/>
                  </a:cubicBezTo>
                  <a:cubicBezTo>
                    <a:pt x="907" y="1337"/>
                    <a:pt x="1143" y="1602"/>
                    <a:pt x="1102" y="1652"/>
                  </a:cubicBezTo>
                  <a:cubicBezTo>
                    <a:pt x="1089" y="1668"/>
                    <a:pt x="998" y="1627"/>
                    <a:pt x="894" y="1536"/>
                  </a:cubicBezTo>
                  <a:cubicBezTo>
                    <a:pt x="775" y="1432"/>
                    <a:pt x="617" y="1287"/>
                    <a:pt x="473" y="1089"/>
                  </a:cubicBezTo>
                  <a:cubicBezTo>
                    <a:pt x="331" y="919"/>
                    <a:pt x="186" y="645"/>
                    <a:pt x="95" y="422"/>
                  </a:cubicBezTo>
                  <a:cubicBezTo>
                    <a:pt x="42" y="315"/>
                    <a:pt x="17" y="199"/>
                    <a:pt x="17" y="120"/>
                  </a:cubicBezTo>
                  <a:cubicBezTo>
                    <a:pt x="1" y="42"/>
                    <a:pt x="29" y="1"/>
                    <a:pt x="29"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5164783" y="543883"/>
            <a:ext cx="32712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9"/>
        <p:cNvGrpSpPr/>
        <p:nvPr/>
      </p:nvGrpSpPr>
      <p:grpSpPr>
        <a:xfrm>
          <a:off x="0" y="0"/>
          <a:ext cx="0" cy="0"/>
          <a:chOff x="0" y="0"/>
          <a:chExt cx="0" cy="0"/>
        </a:xfrm>
      </p:grpSpPr>
      <p:sp>
        <p:nvSpPr>
          <p:cNvPr id="290" name="Google Shape;290;p11"/>
          <p:cNvSpPr txBox="1">
            <a:spLocks noGrp="1"/>
          </p:cNvSpPr>
          <p:nvPr>
            <p:ph type="title" hasCustomPrompt="1"/>
          </p:nvPr>
        </p:nvSpPr>
        <p:spPr>
          <a:xfrm>
            <a:off x="2129923" y="1717875"/>
            <a:ext cx="4884000" cy="115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1"/>
          <p:cNvSpPr txBox="1">
            <a:spLocks noGrp="1"/>
          </p:cNvSpPr>
          <p:nvPr>
            <p:ph type="body" idx="1"/>
          </p:nvPr>
        </p:nvSpPr>
        <p:spPr>
          <a:xfrm>
            <a:off x="2129971" y="2704725"/>
            <a:ext cx="48840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rtl="0">
              <a:lnSpc>
                <a:spcPct val="100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ctrTitle"/>
          </p:nvPr>
        </p:nvSpPr>
        <p:spPr>
          <a:xfrm>
            <a:off x="1585870" y="947461"/>
            <a:ext cx="6928500" cy="29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latin typeface="Times New Roman" panose="02020603050405020304" charset="0"/>
                <a:cs typeface="Times New Roman" panose="02020603050405020304" charset="0"/>
              </a:rPr>
              <a:t>TRÌNH BÀY KẾT QUẢ </a:t>
            </a:r>
            <a:br>
              <a:rPr lang="vi-VN" sz="4000" b="1" dirty="0">
                <a:latin typeface="Times New Roman" panose="02020603050405020304" charset="0"/>
                <a:cs typeface="Times New Roman" panose="02020603050405020304" charset="0"/>
              </a:rPr>
            </a:br>
            <a:r>
              <a:rPr lang="en-US" sz="4000" b="1" dirty="0">
                <a:latin typeface="Times New Roman" panose="02020603050405020304" charset="0"/>
                <a:cs typeface="Times New Roman" panose="02020603050405020304" charset="0"/>
              </a:rPr>
              <a:t>SO SÁNH, ĐÁNH GIÁ</a:t>
            </a:r>
            <a:br>
              <a:rPr lang="vi-VN" sz="4000" b="1" dirty="0">
                <a:latin typeface="Times New Roman" panose="02020603050405020304" charset="0"/>
                <a:cs typeface="Times New Roman" panose="02020603050405020304" charset="0"/>
              </a:rPr>
            </a:br>
            <a:r>
              <a:rPr lang="en-US" sz="4000" b="1" dirty="0">
                <a:latin typeface="Times New Roman" panose="02020603050405020304" charset="0"/>
                <a:cs typeface="Times New Roman" panose="02020603050405020304" charset="0"/>
              </a:rPr>
              <a:t> HAI TÁC PHẨM THƠ</a:t>
            </a:r>
          </a:p>
        </p:txBody>
      </p:sp>
      <p:grpSp>
        <p:nvGrpSpPr>
          <p:cNvPr id="303" name="Google Shape;303;p15"/>
          <p:cNvGrpSpPr/>
          <p:nvPr/>
        </p:nvGrpSpPr>
        <p:grpSpPr>
          <a:xfrm>
            <a:off x="1709898" y="2955516"/>
            <a:ext cx="3507563" cy="3707985"/>
            <a:chOff x="1676548" y="3147241"/>
            <a:chExt cx="3507563" cy="3707985"/>
          </a:xfrm>
        </p:grpSpPr>
        <p:sp>
          <p:nvSpPr>
            <p:cNvPr id="304" name="Google Shape;304;p15"/>
            <p:cNvSpPr/>
            <p:nvPr/>
          </p:nvSpPr>
          <p:spPr>
            <a:xfrm rot="-1735742">
              <a:off x="2832319" y="3772657"/>
              <a:ext cx="1821486" cy="2662077"/>
            </a:xfrm>
            <a:prstGeom prst="rect">
              <a:avLst/>
            </a:pr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rot="-1735742">
              <a:off x="2345940" y="3568830"/>
              <a:ext cx="1821486" cy="2662077"/>
            </a:xfrm>
            <a:prstGeom prst="rect">
              <a:avLst/>
            </a:pr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15"/>
            <p:cNvGrpSpPr/>
            <p:nvPr/>
          </p:nvGrpSpPr>
          <p:grpSpPr>
            <a:xfrm rot="-1735962">
              <a:off x="2284516" y="3470339"/>
              <a:ext cx="2125629" cy="3061790"/>
              <a:chOff x="181453" y="1174394"/>
              <a:chExt cx="1804740" cy="2599577"/>
            </a:xfrm>
          </p:grpSpPr>
          <p:grpSp>
            <p:nvGrpSpPr>
              <p:cNvPr id="307" name="Google Shape;307;p15"/>
              <p:cNvGrpSpPr/>
              <p:nvPr/>
            </p:nvGrpSpPr>
            <p:grpSpPr>
              <a:xfrm>
                <a:off x="181453" y="1174394"/>
                <a:ext cx="1547736" cy="2260128"/>
                <a:chOff x="565350" y="1727350"/>
                <a:chExt cx="889350" cy="1298700"/>
              </a:xfrm>
            </p:grpSpPr>
            <p:sp>
              <p:nvSpPr>
                <p:cNvPr id="308" name="Google Shape;308;p15"/>
                <p:cNvSpPr/>
                <p:nvPr/>
              </p:nvSpPr>
              <p:spPr>
                <a:xfrm>
                  <a:off x="565350" y="1727350"/>
                  <a:ext cx="888600" cy="1298700"/>
                </a:xfrm>
                <a:prstGeom prst="rect">
                  <a:avLst/>
                </a:pr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565350" y="1727350"/>
                  <a:ext cx="100800" cy="1298700"/>
                </a:xfrm>
                <a:prstGeom prst="rect">
                  <a:avLst/>
                </a:pr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400000" flipH="1">
                  <a:off x="875250" y="1823804"/>
                  <a:ext cx="274526" cy="507900"/>
                </a:xfrm>
                <a:custGeom>
                  <a:avLst/>
                  <a:gdLst/>
                  <a:ahLst/>
                  <a:cxnLst/>
                  <a:rect l="l" t="t" r="r" b="b"/>
                  <a:pathLst>
                    <a:path w="5354" h="1970" extrusionOk="0">
                      <a:moveTo>
                        <a:pt x="2613" y="0"/>
                      </a:moveTo>
                      <a:cubicBezTo>
                        <a:pt x="882" y="0"/>
                        <a:pt x="1" y="129"/>
                        <a:pt x="1" y="994"/>
                      </a:cubicBezTo>
                      <a:cubicBezTo>
                        <a:pt x="16" y="1860"/>
                        <a:pt x="1055" y="1970"/>
                        <a:pt x="2787" y="1970"/>
                      </a:cubicBezTo>
                      <a:cubicBezTo>
                        <a:pt x="4518" y="1970"/>
                        <a:pt x="5353" y="1860"/>
                        <a:pt x="5338" y="979"/>
                      </a:cubicBezTo>
                      <a:cubicBezTo>
                        <a:pt x="5338" y="113"/>
                        <a:pt x="4348" y="0"/>
                        <a:pt x="2613"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400000" flipH="1">
                  <a:off x="997501" y="2466526"/>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400000" flipH="1">
                  <a:off x="1004199" y="2426249"/>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rot="5400000" flipH="1">
                  <a:off x="997501" y="1431401"/>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flipH="1">
                  <a:off x="1004199" y="1391124"/>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5"/>
              <p:cNvGrpSpPr/>
              <p:nvPr/>
            </p:nvGrpSpPr>
            <p:grpSpPr>
              <a:xfrm>
                <a:off x="438458" y="1513843"/>
                <a:ext cx="1547736" cy="2260128"/>
                <a:chOff x="565350" y="1727350"/>
                <a:chExt cx="889350" cy="1298700"/>
              </a:xfrm>
            </p:grpSpPr>
            <p:sp>
              <p:nvSpPr>
                <p:cNvPr id="316" name="Google Shape;316;p15"/>
                <p:cNvSpPr/>
                <p:nvPr/>
              </p:nvSpPr>
              <p:spPr>
                <a:xfrm>
                  <a:off x="565350" y="1727350"/>
                  <a:ext cx="888600" cy="1298700"/>
                </a:xfrm>
                <a:prstGeom prst="rect">
                  <a:avLst/>
                </a:pr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65350" y="1727350"/>
                  <a:ext cx="100800" cy="1298700"/>
                </a:xfrm>
                <a:prstGeom prst="rect">
                  <a:avLst/>
                </a:pr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rot="5400000" flipH="1">
                  <a:off x="875250" y="1823804"/>
                  <a:ext cx="274526" cy="507900"/>
                </a:xfrm>
                <a:custGeom>
                  <a:avLst/>
                  <a:gdLst/>
                  <a:ahLst/>
                  <a:cxnLst/>
                  <a:rect l="l" t="t" r="r" b="b"/>
                  <a:pathLst>
                    <a:path w="5354" h="1970" extrusionOk="0">
                      <a:moveTo>
                        <a:pt x="2613" y="0"/>
                      </a:moveTo>
                      <a:cubicBezTo>
                        <a:pt x="882" y="0"/>
                        <a:pt x="1" y="129"/>
                        <a:pt x="1" y="994"/>
                      </a:cubicBezTo>
                      <a:cubicBezTo>
                        <a:pt x="16" y="1860"/>
                        <a:pt x="1055" y="1970"/>
                        <a:pt x="2787" y="1970"/>
                      </a:cubicBezTo>
                      <a:cubicBezTo>
                        <a:pt x="4518" y="1970"/>
                        <a:pt x="5353" y="1860"/>
                        <a:pt x="5338" y="979"/>
                      </a:cubicBezTo>
                      <a:cubicBezTo>
                        <a:pt x="5338" y="113"/>
                        <a:pt x="4348" y="0"/>
                        <a:pt x="2613"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rot="5400000" flipH="1">
                  <a:off x="997501" y="2466526"/>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flipH="1">
                  <a:off x="1004199" y="2426249"/>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rot="5400000" flipH="1">
                  <a:off x="997501" y="1431401"/>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rot="5400000" flipH="1">
                  <a:off x="1004199" y="1391124"/>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3" name="Google Shape;323;p15"/>
          <p:cNvGrpSpPr/>
          <p:nvPr/>
        </p:nvGrpSpPr>
        <p:grpSpPr>
          <a:xfrm>
            <a:off x="-278581" y="120208"/>
            <a:ext cx="1139967" cy="1056265"/>
            <a:chOff x="7893253" y="3121156"/>
            <a:chExt cx="856410" cy="793528"/>
          </a:xfrm>
        </p:grpSpPr>
        <p:sp>
          <p:nvSpPr>
            <p:cNvPr id="324" name="Google Shape;324;p15"/>
            <p:cNvSpPr/>
            <p:nvPr/>
          </p:nvSpPr>
          <p:spPr>
            <a:xfrm>
              <a:off x="8310225" y="3121156"/>
              <a:ext cx="439438" cy="588340"/>
            </a:xfrm>
            <a:custGeom>
              <a:avLst/>
              <a:gdLst/>
              <a:ahLst/>
              <a:cxnLst/>
              <a:rect l="l" t="t" r="r" b="b"/>
              <a:pathLst>
                <a:path w="6590" h="8823" extrusionOk="0">
                  <a:moveTo>
                    <a:pt x="654" y="16"/>
                  </a:moveTo>
                  <a:cubicBezTo>
                    <a:pt x="642" y="0"/>
                    <a:pt x="629" y="0"/>
                    <a:pt x="629" y="0"/>
                  </a:cubicBezTo>
                  <a:cubicBezTo>
                    <a:pt x="629" y="0"/>
                    <a:pt x="0" y="3737"/>
                    <a:pt x="1258" y="6108"/>
                  </a:cubicBezTo>
                  <a:cubicBezTo>
                    <a:pt x="2397" y="8256"/>
                    <a:pt x="5017" y="8744"/>
                    <a:pt x="5504" y="8807"/>
                  </a:cubicBezTo>
                  <a:cubicBezTo>
                    <a:pt x="5555" y="8823"/>
                    <a:pt x="5583" y="8823"/>
                    <a:pt x="5583" y="8823"/>
                  </a:cubicBezTo>
                  <a:cubicBezTo>
                    <a:pt x="5583" y="8823"/>
                    <a:pt x="6589" y="6319"/>
                    <a:pt x="5331" y="3948"/>
                  </a:cubicBezTo>
                  <a:cubicBezTo>
                    <a:pt x="4139" y="1692"/>
                    <a:pt x="956" y="158"/>
                    <a:pt x="654" y="16"/>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7992879" y="3473512"/>
              <a:ext cx="435237" cy="425568"/>
            </a:xfrm>
            <a:custGeom>
              <a:avLst/>
              <a:gdLst/>
              <a:ahLst/>
              <a:cxnLst/>
              <a:rect l="l" t="t" r="r" b="b"/>
              <a:pathLst>
                <a:path w="6527" h="6382" extrusionOk="0">
                  <a:moveTo>
                    <a:pt x="13" y="0"/>
                  </a:moveTo>
                  <a:lnTo>
                    <a:pt x="0" y="0"/>
                  </a:lnTo>
                  <a:cubicBezTo>
                    <a:pt x="0" y="0"/>
                    <a:pt x="419" y="3249"/>
                    <a:pt x="2057" y="4888"/>
                  </a:cubicBezTo>
                  <a:cubicBezTo>
                    <a:pt x="3539" y="6382"/>
                    <a:pt x="5832" y="6118"/>
                    <a:pt x="6253" y="6055"/>
                  </a:cubicBezTo>
                  <a:cubicBezTo>
                    <a:pt x="6291" y="6055"/>
                    <a:pt x="6316" y="6039"/>
                    <a:pt x="6316" y="6039"/>
                  </a:cubicBezTo>
                  <a:cubicBezTo>
                    <a:pt x="6316" y="6039"/>
                    <a:pt x="6527" y="3708"/>
                    <a:pt x="4888" y="2070"/>
                  </a:cubicBezTo>
                  <a:cubicBezTo>
                    <a:pt x="3328" y="497"/>
                    <a:pt x="302" y="38"/>
                    <a:pt x="13" y="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8211400" y="3155298"/>
              <a:ext cx="439704" cy="587339"/>
            </a:xfrm>
            <a:custGeom>
              <a:avLst/>
              <a:gdLst/>
              <a:ahLst/>
              <a:cxnLst/>
              <a:rect l="l" t="t" r="r" b="b"/>
              <a:pathLst>
                <a:path w="6594" h="8808" extrusionOk="0">
                  <a:moveTo>
                    <a:pt x="630" y="1"/>
                  </a:moveTo>
                  <a:cubicBezTo>
                    <a:pt x="630" y="1"/>
                    <a:pt x="1" y="3734"/>
                    <a:pt x="1259" y="6093"/>
                  </a:cubicBezTo>
                  <a:cubicBezTo>
                    <a:pt x="2397" y="8245"/>
                    <a:pt x="5021" y="8729"/>
                    <a:pt x="5505" y="8795"/>
                  </a:cubicBezTo>
                  <a:cubicBezTo>
                    <a:pt x="5543" y="8808"/>
                    <a:pt x="5571" y="8808"/>
                    <a:pt x="5571" y="8808"/>
                  </a:cubicBezTo>
                  <a:cubicBezTo>
                    <a:pt x="5571" y="8808"/>
                    <a:pt x="6593" y="6304"/>
                    <a:pt x="5335" y="3932"/>
                  </a:cubicBezTo>
                  <a:cubicBezTo>
                    <a:pt x="4140" y="1677"/>
                    <a:pt x="944" y="146"/>
                    <a:pt x="655"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8255012" y="3155298"/>
              <a:ext cx="396094" cy="587339"/>
            </a:xfrm>
            <a:custGeom>
              <a:avLst/>
              <a:gdLst/>
              <a:ahLst/>
              <a:cxnLst/>
              <a:rect l="l" t="t" r="r" b="b"/>
              <a:pathLst>
                <a:path w="5940" h="8808" extrusionOk="0">
                  <a:moveTo>
                    <a:pt x="1" y="1"/>
                  </a:moveTo>
                  <a:lnTo>
                    <a:pt x="4851" y="8795"/>
                  </a:lnTo>
                  <a:cubicBezTo>
                    <a:pt x="4889" y="8808"/>
                    <a:pt x="4917" y="8808"/>
                    <a:pt x="4917" y="8808"/>
                  </a:cubicBezTo>
                  <a:cubicBezTo>
                    <a:pt x="4917" y="8808"/>
                    <a:pt x="5939" y="6304"/>
                    <a:pt x="4681" y="3932"/>
                  </a:cubicBezTo>
                  <a:cubicBezTo>
                    <a:pt x="3486" y="1677"/>
                    <a:pt x="290" y="146"/>
                    <a:pt x="1" y="1"/>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7893253" y="3506654"/>
              <a:ext cx="436104" cy="408030"/>
            </a:xfrm>
            <a:custGeom>
              <a:avLst/>
              <a:gdLst/>
              <a:ahLst/>
              <a:cxnLst/>
              <a:rect l="l" t="t" r="r" b="b"/>
              <a:pathLst>
                <a:path w="6540" h="6119" extrusionOk="0">
                  <a:moveTo>
                    <a:pt x="0" y="0"/>
                  </a:moveTo>
                  <a:cubicBezTo>
                    <a:pt x="0" y="0"/>
                    <a:pt x="434" y="3249"/>
                    <a:pt x="2070" y="4900"/>
                  </a:cubicBezTo>
                  <a:cubicBezTo>
                    <a:pt x="3102" y="5933"/>
                    <a:pt x="4528" y="6119"/>
                    <a:pt x="5441" y="6119"/>
                  </a:cubicBezTo>
                  <a:cubicBezTo>
                    <a:pt x="5838" y="6119"/>
                    <a:pt x="6138" y="6084"/>
                    <a:pt x="6266" y="6067"/>
                  </a:cubicBezTo>
                  <a:cubicBezTo>
                    <a:pt x="6303" y="6055"/>
                    <a:pt x="6332" y="6055"/>
                    <a:pt x="6332" y="6055"/>
                  </a:cubicBezTo>
                  <a:cubicBezTo>
                    <a:pt x="6332" y="6055"/>
                    <a:pt x="6539" y="3721"/>
                    <a:pt x="4901" y="2070"/>
                  </a:cubicBezTo>
                  <a:cubicBezTo>
                    <a:pt x="3328" y="510"/>
                    <a:pt x="302" y="38"/>
                    <a:pt x="26"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7894920" y="3506654"/>
              <a:ext cx="434436" cy="404629"/>
            </a:xfrm>
            <a:custGeom>
              <a:avLst/>
              <a:gdLst/>
              <a:ahLst/>
              <a:cxnLst/>
              <a:rect l="l" t="t" r="r" b="b"/>
              <a:pathLst>
                <a:path w="6515" h="6068" extrusionOk="0">
                  <a:moveTo>
                    <a:pt x="1" y="0"/>
                  </a:moveTo>
                  <a:lnTo>
                    <a:pt x="6241" y="6067"/>
                  </a:lnTo>
                  <a:cubicBezTo>
                    <a:pt x="6278" y="6055"/>
                    <a:pt x="6307" y="6055"/>
                    <a:pt x="6307" y="6055"/>
                  </a:cubicBezTo>
                  <a:cubicBezTo>
                    <a:pt x="6307" y="6055"/>
                    <a:pt x="6514" y="3721"/>
                    <a:pt x="4876" y="2070"/>
                  </a:cubicBezTo>
                  <a:cubicBezTo>
                    <a:pt x="3303" y="510"/>
                    <a:pt x="277" y="38"/>
                    <a:pt x="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5"/>
          <p:cNvGrpSpPr/>
          <p:nvPr/>
        </p:nvGrpSpPr>
        <p:grpSpPr>
          <a:xfrm>
            <a:off x="5961580" y="3993423"/>
            <a:ext cx="1699363" cy="1033150"/>
            <a:chOff x="6784369" y="2217533"/>
            <a:chExt cx="1139212" cy="692599"/>
          </a:xfrm>
        </p:grpSpPr>
        <p:sp>
          <p:nvSpPr>
            <p:cNvPr id="331" name="Google Shape;331;p15"/>
            <p:cNvSpPr/>
            <p:nvPr/>
          </p:nvSpPr>
          <p:spPr>
            <a:xfrm>
              <a:off x="6833782" y="2370439"/>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7344911" y="2217533"/>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5"/>
          <p:cNvGrpSpPr/>
          <p:nvPr/>
        </p:nvGrpSpPr>
        <p:grpSpPr>
          <a:xfrm rot="-462666">
            <a:off x="-122298" y="270683"/>
            <a:ext cx="2375354" cy="1965361"/>
            <a:chOff x="4654765" y="2053719"/>
            <a:chExt cx="1574709" cy="1302909"/>
          </a:xfrm>
        </p:grpSpPr>
        <p:sp>
          <p:nvSpPr>
            <p:cNvPr id="364" name="Google Shape;364;p15"/>
            <p:cNvSpPr/>
            <p:nvPr/>
          </p:nvSpPr>
          <p:spPr>
            <a:xfrm>
              <a:off x="4753523" y="2053719"/>
              <a:ext cx="1475950" cy="1302909"/>
            </a:xfrm>
            <a:custGeom>
              <a:avLst/>
              <a:gdLst/>
              <a:ahLst/>
              <a:cxnLst/>
              <a:rect l="l" t="t" r="r" b="b"/>
              <a:pathLst>
                <a:path w="22134" h="19539" extrusionOk="0">
                  <a:moveTo>
                    <a:pt x="21951" y="7628"/>
                  </a:moveTo>
                  <a:cubicBezTo>
                    <a:pt x="21832" y="6908"/>
                    <a:pt x="21124" y="6408"/>
                    <a:pt x="20404" y="6540"/>
                  </a:cubicBezTo>
                  <a:lnTo>
                    <a:pt x="17928" y="6958"/>
                  </a:lnTo>
                  <a:cubicBezTo>
                    <a:pt x="17639" y="6121"/>
                    <a:pt x="17221" y="5307"/>
                    <a:pt x="16658" y="4561"/>
                  </a:cubicBezTo>
                  <a:cubicBezTo>
                    <a:pt x="13774" y="762"/>
                    <a:pt x="8361" y="1"/>
                    <a:pt x="4549" y="2885"/>
                  </a:cubicBezTo>
                  <a:cubicBezTo>
                    <a:pt x="746" y="5766"/>
                    <a:pt x="1" y="11179"/>
                    <a:pt x="2882" y="14978"/>
                  </a:cubicBezTo>
                  <a:cubicBezTo>
                    <a:pt x="5753" y="18781"/>
                    <a:pt x="11179" y="19539"/>
                    <a:pt x="14978" y="16658"/>
                  </a:cubicBezTo>
                  <a:cubicBezTo>
                    <a:pt x="17155" y="15007"/>
                    <a:pt x="18334" y="12528"/>
                    <a:pt x="18400" y="9999"/>
                  </a:cubicBezTo>
                  <a:lnTo>
                    <a:pt x="20916" y="9581"/>
                  </a:lnTo>
                  <a:cubicBezTo>
                    <a:pt x="21649" y="9449"/>
                    <a:pt x="22134" y="8754"/>
                    <a:pt x="22017" y="803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572330" y="2521771"/>
              <a:ext cx="558399" cy="266397"/>
            </a:xfrm>
            <a:custGeom>
              <a:avLst/>
              <a:gdLst/>
              <a:ahLst/>
              <a:cxnLst/>
              <a:rect l="l" t="t" r="r" b="b"/>
              <a:pathLst>
                <a:path w="8374" h="3995" extrusionOk="0">
                  <a:moveTo>
                    <a:pt x="6858" y="0"/>
                  </a:moveTo>
                  <a:cubicBezTo>
                    <a:pt x="6787" y="0"/>
                    <a:pt x="6716" y="6"/>
                    <a:pt x="6643" y="18"/>
                  </a:cubicBezTo>
                  <a:lnTo>
                    <a:pt x="1218" y="936"/>
                  </a:lnTo>
                  <a:cubicBezTo>
                    <a:pt x="498" y="1056"/>
                    <a:pt x="1" y="1748"/>
                    <a:pt x="133" y="2484"/>
                  </a:cubicBezTo>
                  <a:lnTo>
                    <a:pt x="196" y="2877"/>
                  </a:lnTo>
                  <a:cubicBezTo>
                    <a:pt x="303" y="3536"/>
                    <a:pt x="877" y="3995"/>
                    <a:pt x="1525" y="3995"/>
                  </a:cubicBezTo>
                  <a:cubicBezTo>
                    <a:pt x="1597" y="3995"/>
                    <a:pt x="1670" y="3989"/>
                    <a:pt x="1743" y="3978"/>
                  </a:cubicBezTo>
                  <a:lnTo>
                    <a:pt x="7156" y="3059"/>
                  </a:lnTo>
                  <a:cubicBezTo>
                    <a:pt x="7889" y="2943"/>
                    <a:pt x="8373" y="2235"/>
                    <a:pt x="8257" y="1512"/>
                  </a:cubicBezTo>
                  <a:lnTo>
                    <a:pt x="8191" y="1119"/>
                  </a:lnTo>
                  <a:cubicBezTo>
                    <a:pt x="8072" y="459"/>
                    <a:pt x="7499" y="0"/>
                    <a:pt x="6858"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4654765" y="2162813"/>
              <a:ext cx="1302042" cy="1151940"/>
            </a:xfrm>
            <a:custGeom>
              <a:avLst/>
              <a:gdLst/>
              <a:ahLst/>
              <a:cxnLst/>
              <a:rect l="l" t="t" r="r" b="b"/>
              <a:pathLst>
                <a:path w="19526" h="17275" extrusionOk="0">
                  <a:moveTo>
                    <a:pt x="9751" y="0"/>
                  </a:moveTo>
                  <a:cubicBezTo>
                    <a:pt x="7936" y="0"/>
                    <a:pt x="6105" y="569"/>
                    <a:pt x="4548" y="1746"/>
                  </a:cubicBezTo>
                  <a:cubicBezTo>
                    <a:pt x="746" y="4630"/>
                    <a:pt x="0" y="10040"/>
                    <a:pt x="2869" y="13855"/>
                  </a:cubicBezTo>
                  <a:cubicBezTo>
                    <a:pt x="4569" y="16095"/>
                    <a:pt x="7148" y="17274"/>
                    <a:pt x="9760" y="17274"/>
                  </a:cubicBezTo>
                  <a:cubicBezTo>
                    <a:pt x="11579" y="17274"/>
                    <a:pt x="13413" y="16703"/>
                    <a:pt x="14978" y="15519"/>
                  </a:cubicBezTo>
                  <a:cubicBezTo>
                    <a:pt x="18780" y="12650"/>
                    <a:pt x="19526" y="7225"/>
                    <a:pt x="16645" y="3422"/>
                  </a:cubicBezTo>
                  <a:cubicBezTo>
                    <a:pt x="14950" y="1180"/>
                    <a:pt x="12366" y="0"/>
                    <a:pt x="975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4722048" y="2222428"/>
              <a:ext cx="1167477" cy="1032779"/>
            </a:xfrm>
            <a:custGeom>
              <a:avLst/>
              <a:gdLst/>
              <a:ahLst/>
              <a:cxnLst/>
              <a:rect l="l" t="t" r="r" b="b"/>
              <a:pathLst>
                <a:path w="17508" h="15488" extrusionOk="0">
                  <a:moveTo>
                    <a:pt x="8753" y="1"/>
                  </a:moveTo>
                  <a:cubicBezTo>
                    <a:pt x="7124" y="1"/>
                    <a:pt x="5480" y="513"/>
                    <a:pt x="4077" y="1572"/>
                  </a:cubicBezTo>
                  <a:cubicBezTo>
                    <a:pt x="668" y="4154"/>
                    <a:pt x="1" y="9004"/>
                    <a:pt x="2583" y="12411"/>
                  </a:cubicBezTo>
                  <a:cubicBezTo>
                    <a:pt x="4105" y="14428"/>
                    <a:pt x="6417" y="15488"/>
                    <a:pt x="8757" y="15488"/>
                  </a:cubicBezTo>
                  <a:cubicBezTo>
                    <a:pt x="10383" y="15488"/>
                    <a:pt x="12022" y="14976"/>
                    <a:pt x="13418" y="13917"/>
                  </a:cubicBezTo>
                  <a:cubicBezTo>
                    <a:pt x="16840" y="11335"/>
                    <a:pt x="17507" y="6488"/>
                    <a:pt x="14928" y="3066"/>
                  </a:cubicBezTo>
                  <a:cubicBezTo>
                    <a:pt x="13406" y="1058"/>
                    <a:pt x="11095" y="1"/>
                    <a:pt x="875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762125" y="2258304"/>
              <a:ext cx="1086458" cy="960828"/>
            </a:xfrm>
            <a:custGeom>
              <a:avLst/>
              <a:gdLst/>
              <a:ahLst/>
              <a:cxnLst/>
              <a:rect l="l" t="t" r="r" b="b"/>
              <a:pathLst>
                <a:path w="16293" h="14409" extrusionOk="0">
                  <a:moveTo>
                    <a:pt x="8150" y="0"/>
                  </a:moveTo>
                  <a:cubicBezTo>
                    <a:pt x="6634" y="0"/>
                    <a:pt x="5104" y="478"/>
                    <a:pt x="3803" y="1468"/>
                  </a:cubicBezTo>
                  <a:cubicBezTo>
                    <a:pt x="630" y="3865"/>
                    <a:pt x="1" y="8388"/>
                    <a:pt x="2413" y="11558"/>
                  </a:cubicBezTo>
                  <a:cubicBezTo>
                    <a:pt x="3828" y="13427"/>
                    <a:pt x="5979" y="14408"/>
                    <a:pt x="8156" y="14408"/>
                  </a:cubicBezTo>
                  <a:cubicBezTo>
                    <a:pt x="9672" y="14408"/>
                    <a:pt x="11201" y="13932"/>
                    <a:pt x="12503" y="12948"/>
                  </a:cubicBezTo>
                  <a:cubicBezTo>
                    <a:pt x="15676" y="10548"/>
                    <a:pt x="16293" y="6029"/>
                    <a:pt x="13893" y="2855"/>
                  </a:cubicBezTo>
                  <a:cubicBezTo>
                    <a:pt x="12480" y="986"/>
                    <a:pt x="10328" y="0"/>
                    <a:pt x="8150" y="0"/>
                  </a:cubicBezTo>
                  <a:close/>
                </a:path>
              </a:pathLst>
            </a:custGeom>
            <a:solidFill>
              <a:srgbClr val="E1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4862817" y="2458888"/>
              <a:ext cx="766449" cy="545196"/>
            </a:xfrm>
            <a:custGeom>
              <a:avLst/>
              <a:gdLst/>
              <a:ahLst/>
              <a:cxnLst/>
              <a:rect l="l" t="t" r="r" b="b"/>
              <a:pathLst>
                <a:path w="11494" h="8176" extrusionOk="0">
                  <a:moveTo>
                    <a:pt x="8217" y="1"/>
                  </a:moveTo>
                  <a:cubicBezTo>
                    <a:pt x="6676" y="1"/>
                    <a:pt x="5687" y="2876"/>
                    <a:pt x="5687" y="2876"/>
                  </a:cubicBezTo>
                  <a:cubicBezTo>
                    <a:pt x="5687" y="2876"/>
                    <a:pt x="0" y="3493"/>
                    <a:pt x="3287" y="6911"/>
                  </a:cubicBezTo>
                  <a:cubicBezTo>
                    <a:pt x="4215" y="7867"/>
                    <a:pt x="5659" y="8175"/>
                    <a:pt x="6945" y="8175"/>
                  </a:cubicBezTo>
                  <a:cubicBezTo>
                    <a:pt x="7985" y="8175"/>
                    <a:pt x="8921" y="7974"/>
                    <a:pt x="9395" y="7751"/>
                  </a:cubicBezTo>
                  <a:cubicBezTo>
                    <a:pt x="10628" y="6767"/>
                    <a:pt x="11493" y="3713"/>
                    <a:pt x="10248" y="1656"/>
                  </a:cubicBezTo>
                  <a:cubicBezTo>
                    <a:pt x="9504" y="438"/>
                    <a:pt x="8819" y="1"/>
                    <a:pt x="8217"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4946705" y="2405075"/>
              <a:ext cx="714836" cy="637018"/>
            </a:xfrm>
            <a:custGeom>
              <a:avLst/>
              <a:gdLst/>
              <a:ahLst/>
              <a:cxnLst/>
              <a:rect l="l" t="t" r="r" b="b"/>
              <a:pathLst>
                <a:path w="10720" h="9553" extrusionOk="0">
                  <a:moveTo>
                    <a:pt x="7102" y="236"/>
                  </a:moveTo>
                  <a:cubicBezTo>
                    <a:pt x="7835" y="236"/>
                    <a:pt x="8571" y="852"/>
                    <a:pt x="9317" y="2057"/>
                  </a:cubicBezTo>
                  <a:cubicBezTo>
                    <a:pt x="10719" y="4378"/>
                    <a:pt x="9710" y="7772"/>
                    <a:pt x="8373" y="8860"/>
                  </a:cubicBezTo>
                  <a:cubicBezTo>
                    <a:pt x="7864" y="9080"/>
                    <a:pt x="6813" y="9316"/>
                    <a:pt x="5621" y="9316"/>
                  </a:cubicBezTo>
                  <a:cubicBezTo>
                    <a:pt x="4611" y="9316"/>
                    <a:pt x="2737" y="9134"/>
                    <a:pt x="1557" y="7917"/>
                  </a:cubicBezTo>
                  <a:cubicBezTo>
                    <a:pt x="614" y="6932"/>
                    <a:pt x="262" y="6080"/>
                    <a:pt x="510" y="5372"/>
                  </a:cubicBezTo>
                  <a:cubicBezTo>
                    <a:pt x="1048" y="3878"/>
                    <a:pt x="4193" y="3526"/>
                    <a:pt x="4231" y="3513"/>
                  </a:cubicBezTo>
                  <a:lnTo>
                    <a:pt x="4297" y="3513"/>
                  </a:lnTo>
                  <a:lnTo>
                    <a:pt x="4325" y="3435"/>
                  </a:lnTo>
                  <a:cubicBezTo>
                    <a:pt x="4338" y="3406"/>
                    <a:pt x="5451" y="236"/>
                    <a:pt x="7102" y="236"/>
                  </a:cubicBezTo>
                  <a:close/>
                  <a:moveTo>
                    <a:pt x="7102" y="0"/>
                  </a:moveTo>
                  <a:cubicBezTo>
                    <a:pt x="5410" y="0"/>
                    <a:pt x="4309" y="2790"/>
                    <a:pt x="4127" y="3290"/>
                  </a:cubicBezTo>
                  <a:cubicBezTo>
                    <a:pt x="3630" y="3356"/>
                    <a:pt x="837" y="3774"/>
                    <a:pt x="287" y="5293"/>
                  </a:cubicBezTo>
                  <a:cubicBezTo>
                    <a:pt x="0" y="6080"/>
                    <a:pt x="378" y="7023"/>
                    <a:pt x="1387" y="8086"/>
                  </a:cubicBezTo>
                  <a:cubicBezTo>
                    <a:pt x="2633" y="9370"/>
                    <a:pt x="4574" y="9552"/>
                    <a:pt x="5621" y="9552"/>
                  </a:cubicBezTo>
                  <a:cubicBezTo>
                    <a:pt x="6866" y="9552"/>
                    <a:pt x="7955" y="9304"/>
                    <a:pt x="8493" y="9068"/>
                  </a:cubicBezTo>
                  <a:lnTo>
                    <a:pt x="8505" y="9055"/>
                  </a:lnTo>
                  <a:lnTo>
                    <a:pt x="8518" y="9043"/>
                  </a:lnTo>
                  <a:cubicBezTo>
                    <a:pt x="9251" y="8451"/>
                    <a:pt x="9854" y="7272"/>
                    <a:pt x="10103" y="5963"/>
                  </a:cubicBezTo>
                  <a:cubicBezTo>
                    <a:pt x="10392" y="4457"/>
                    <a:pt x="10182" y="3026"/>
                    <a:pt x="9515" y="1941"/>
                  </a:cubicBezTo>
                  <a:cubicBezTo>
                    <a:pt x="8728" y="654"/>
                    <a:pt x="7926" y="0"/>
                    <a:pt x="7102"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883756" y="2344659"/>
              <a:ext cx="827463" cy="738509"/>
            </a:xfrm>
            <a:custGeom>
              <a:avLst/>
              <a:gdLst/>
              <a:ahLst/>
              <a:cxnLst/>
              <a:rect l="l" t="t" r="r" b="b"/>
              <a:pathLst>
                <a:path w="12409" h="11075" extrusionOk="0">
                  <a:moveTo>
                    <a:pt x="8216" y="264"/>
                  </a:moveTo>
                  <a:cubicBezTo>
                    <a:pt x="9056" y="264"/>
                    <a:pt x="9921" y="985"/>
                    <a:pt x="10786" y="2387"/>
                  </a:cubicBezTo>
                  <a:cubicBezTo>
                    <a:pt x="12409" y="5073"/>
                    <a:pt x="11258" y="9005"/>
                    <a:pt x="9710" y="10263"/>
                  </a:cubicBezTo>
                  <a:cubicBezTo>
                    <a:pt x="9122" y="10537"/>
                    <a:pt x="7914" y="10801"/>
                    <a:pt x="6540" y="10801"/>
                  </a:cubicBezTo>
                  <a:cubicBezTo>
                    <a:pt x="5360" y="10801"/>
                    <a:pt x="3184" y="10590"/>
                    <a:pt x="1809" y="9175"/>
                  </a:cubicBezTo>
                  <a:cubicBezTo>
                    <a:pt x="709" y="8021"/>
                    <a:pt x="287" y="7027"/>
                    <a:pt x="589" y="6212"/>
                  </a:cubicBezTo>
                  <a:cubicBezTo>
                    <a:pt x="1218" y="4482"/>
                    <a:pt x="4848" y="4076"/>
                    <a:pt x="4889" y="4076"/>
                  </a:cubicBezTo>
                  <a:lnTo>
                    <a:pt x="4980" y="4064"/>
                  </a:lnTo>
                  <a:lnTo>
                    <a:pt x="5005" y="3985"/>
                  </a:lnTo>
                  <a:cubicBezTo>
                    <a:pt x="5018" y="3947"/>
                    <a:pt x="6304" y="264"/>
                    <a:pt x="8216" y="264"/>
                  </a:cubicBezTo>
                  <a:close/>
                  <a:moveTo>
                    <a:pt x="8216" y="0"/>
                  </a:moveTo>
                  <a:cubicBezTo>
                    <a:pt x="6263" y="0"/>
                    <a:pt x="4980" y="3240"/>
                    <a:pt x="4769" y="3815"/>
                  </a:cubicBezTo>
                  <a:cubicBezTo>
                    <a:pt x="4193" y="3881"/>
                    <a:pt x="970" y="4366"/>
                    <a:pt x="328" y="6121"/>
                  </a:cubicBezTo>
                  <a:cubicBezTo>
                    <a:pt x="1" y="7039"/>
                    <a:pt x="432" y="8127"/>
                    <a:pt x="1611" y="9357"/>
                  </a:cubicBezTo>
                  <a:cubicBezTo>
                    <a:pt x="3052" y="10851"/>
                    <a:pt x="5319" y="11075"/>
                    <a:pt x="6540" y="11075"/>
                  </a:cubicBezTo>
                  <a:cubicBezTo>
                    <a:pt x="7968" y="11075"/>
                    <a:pt x="9226" y="10801"/>
                    <a:pt x="9842" y="10512"/>
                  </a:cubicBezTo>
                  <a:lnTo>
                    <a:pt x="9855" y="10499"/>
                  </a:lnTo>
                  <a:lnTo>
                    <a:pt x="9867" y="10499"/>
                  </a:lnTo>
                  <a:cubicBezTo>
                    <a:pt x="10720" y="9816"/>
                    <a:pt x="11427" y="8442"/>
                    <a:pt x="11717" y="6907"/>
                  </a:cubicBezTo>
                  <a:cubicBezTo>
                    <a:pt x="12031" y="5177"/>
                    <a:pt x="11780" y="3513"/>
                    <a:pt x="11009" y="2243"/>
                  </a:cubicBezTo>
                  <a:cubicBezTo>
                    <a:pt x="10103" y="749"/>
                    <a:pt x="9160" y="0"/>
                    <a:pt x="821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15"/>
          <p:cNvGrpSpPr/>
          <p:nvPr/>
        </p:nvGrpSpPr>
        <p:grpSpPr>
          <a:xfrm rot="5400000">
            <a:off x="174955" y="2813790"/>
            <a:ext cx="2038529" cy="1763850"/>
            <a:chOff x="6222494" y="3474678"/>
            <a:chExt cx="1406949" cy="1217372"/>
          </a:xfrm>
        </p:grpSpPr>
        <p:sp>
          <p:nvSpPr>
            <p:cNvPr id="373" name="Google Shape;373;p15"/>
            <p:cNvSpPr/>
            <p:nvPr/>
          </p:nvSpPr>
          <p:spPr>
            <a:xfrm>
              <a:off x="7220413" y="3895851"/>
              <a:ext cx="409030" cy="631150"/>
            </a:xfrm>
            <a:custGeom>
              <a:avLst/>
              <a:gdLst/>
              <a:ahLst/>
              <a:cxnLst/>
              <a:rect l="l" t="t" r="r" b="b"/>
              <a:pathLst>
                <a:path w="6134" h="9465" extrusionOk="0">
                  <a:moveTo>
                    <a:pt x="1209" y="16"/>
                  </a:moveTo>
                  <a:cubicBezTo>
                    <a:pt x="1193" y="16"/>
                    <a:pt x="1180" y="0"/>
                    <a:pt x="1180" y="0"/>
                  </a:cubicBezTo>
                  <a:cubicBezTo>
                    <a:pt x="1180" y="0"/>
                    <a:pt x="1" y="3605"/>
                    <a:pt x="894" y="6133"/>
                  </a:cubicBezTo>
                  <a:cubicBezTo>
                    <a:pt x="1693" y="8429"/>
                    <a:pt x="4209" y="9294"/>
                    <a:pt x="4668" y="9436"/>
                  </a:cubicBezTo>
                  <a:cubicBezTo>
                    <a:pt x="4719" y="9451"/>
                    <a:pt x="4747" y="9464"/>
                    <a:pt x="4747" y="9464"/>
                  </a:cubicBezTo>
                  <a:cubicBezTo>
                    <a:pt x="4747" y="9464"/>
                    <a:pt x="6134" y="7143"/>
                    <a:pt x="5244" y="4602"/>
                  </a:cubicBezTo>
                  <a:cubicBezTo>
                    <a:pt x="4404" y="2189"/>
                    <a:pt x="1482" y="198"/>
                    <a:pt x="1209" y="16"/>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6475892" y="3474678"/>
              <a:ext cx="148769" cy="195780"/>
            </a:xfrm>
            <a:custGeom>
              <a:avLst/>
              <a:gdLst/>
              <a:ahLst/>
              <a:cxnLst/>
              <a:rect l="l" t="t" r="r" b="b"/>
              <a:pathLst>
                <a:path w="2231" h="2936" extrusionOk="0">
                  <a:moveTo>
                    <a:pt x="720" y="2793"/>
                  </a:moveTo>
                  <a:cubicBezTo>
                    <a:pt x="1221" y="2935"/>
                    <a:pt x="1796" y="2463"/>
                    <a:pt x="2007" y="1730"/>
                  </a:cubicBezTo>
                  <a:cubicBezTo>
                    <a:pt x="2230" y="1010"/>
                    <a:pt x="2007" y="290"/>
                    <a:pt x="1507" y="145"/>
                  </a:cubicBezTo>
                  <a:cubicBezTo>
                    <a:pt x="1010" y="1"/>
                    <a:pt x="434" y="472"/>
                    <a:pt x="224" y="1205"/>
                  </a:cubicBezTo>
                  <a:cubicBezTo>
                    <a:pt x="0" y="1941"/>
                    <a:pt x="224" y="2649"/>
                    <a:pt x="720" y="279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694480" y="4499718"/>
              <a:ext cx="205382" cy="179176"/>
            </a:xfrm>
            <a:custGeom>
              <a:avLst/>
              <a:gdLst/>
              <a:ahLst/>
              <a:cxnLst/>
              <a:rect l="l" t="t" r="r" b="b"/>
              <a:pathLst>
                <a:path w="3080" h="2687" extrusionOk="0">
                  <a:moveTo>
                    <a:pt x="931" y="460"/>
                  </a:moveTo>
                  <a:cubicBezTo>
                    <a:pt x="277" y="919"/>
                    <a:pt x="0" y="1680"/>
                    <a:pt x="343" y="2177"/>
                  </a:cubicBezTo>
                  <a:cubicBezTo>
                    <a:pt x="683" y="2662"/>
                    <a:pt x="1494" y="2687"/>
                    <a:pt x="2152" y="2243"/>
                  </a:cubicBezTo>
                  <a:cubicBezTo>
                    <a:pt x="2819" y="1784"/>
                    <a:pt x="3080" y="1010"/>
                    <a:pt x="2753" y="526"/>
                  </a:cubicBezTo>
                  <a:cubicBezTo>
                    <a:pt x="2413" y="42"/>
                    <a:pt x="1601" y="1"/>
                    <a:pt x="931" y="46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6392004" y="3799760"/>
              <a:ext cx="154837" cy="206249"/>
            </a:xfrm>
            <a:custGeom>
              <a:avLst/>
              <a:gdLst/>
              <a:ahLst/>
              <a:cxnLst/>
              <a:rect l="l" t="t" r="r" b="b"/>
              <a:pathLst>
                <a:path w="2322" h="3093" extrusionOk="0">
                  <a:moveTo>
                    <a:pt x="1680" y="183"/>
                  </a:moveTo>
                  <a:cubicBezTo>
                    <a:pt x="1192" y="1"/>
                    <a:pt x="579" y="460"/>
                    <a:pt x="289" y="1205"/>
                  </a:cubicBezTo>
                  <a:cubicBezTo>
                    <a:pt x="0" y="1966"/>
                    <a:pt x="157" y="2728"/>
                    <a:pt x="642" y="2910"/>
                  </a:cubicBezTo>
                  <a:cubicBezTo>
                    <a:pt x="1129" y="3092"/>
                    <a:pt x="1743" y="2636"/>
                    <a:pt x="2032" y="1875"/>
                  </a:cubicBezTo>
                  <a:cubicBezTo>
                    <a:pt x="2321" y="1127"/>
                    <a:pt x="2164" y="369"/>
                    <a:pt x="1680" y="18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6321319" y="3615380"/>
              <a:ext cx="144968" cy="165173"/>
            </a:xfrm>
            <a:custGeom>
              <a:avLst/>
              <a:gdLst/>
              <a:ahLst/>
              <a:cxnLst/>
              <a:rect l="l" t="t" r="r" b="b"/>
              <a:pathLst>
                <a:path w="2174" h="2477" extrusionOk="0">
                  <a:moveTo>
                    <a:pt x="1768" y="2215"/>
                  </a:moveTo>
                  <a:cubicBezTo>
                    <a:pt x="2161" y="1942"/>
                    <a:pt x="2174" y="1284"/>
                    <a:pt x="1809" y="746"/>
                  </a:cubicBezTo>
                  <a:cubicBezTo>
                    <a:pt x="1428" y="212"/>
                    <a:pt x="812" y="1"/>
                    <a:pt x="419" y="275"/>
                  </a:cubicBezTo>
                  <a:cubicBezTo>
                    <a:pt x="25" y="551"/>
                    <a:pt x="0" y="1206"/>
                    <a:pt x="381" y="1731"/>
                  </a:cubicBezTo>
                  <a:cubicBezTo>
                    <a:pt x="746" y="2269"/>
                    <a:pt x="1375" y="2476"/>
                    <a:pt x="1768" y="221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6541508" y="3798960"/>
              <a:ext cx="672026" cy="769116"/>
            </a:xfrm>
            <a:custGeom>
              <a:avLst/>
              <a:gdLst/>
              <a:ahLst/>
              <a:cxnLst/>
              <a:rect l="l" t="t" r="r" b="b"/>
              <a:pathLst>
                <a:path w="10078" h="11534" extrusionOk="0">
                  <a:moveTo>
                    <a:pt x="8414" y="5674"/>
                  </a:moveTo>
                  <a:cubicBezTo>
                    <a:pt x="8229" y="5687"/>
                    <a:pt x="8059" y="5699"/>
                    <a:pt x="7901" y="5715"/>
                  </a:cubicBezTo>
                  <a:cubicBezTo>
                    <a:pt x="7942" y="5661"/>
                    <a:pt x="7968" y="5608"/>
                    <a:pt x="8008" y="5558"/>
                  </a:cubicBezTo>
                  <a:cubicBezTo>
                    <a:pt x="8361" y="4888"/>
                    <a:pt x="8257" y="4155"/>
                    <a:pt x="7785" y="3906"/>
                  </a:cubicBezTo>
                  <a:cubicBezTo>
                    <a:pt x="7313" y="3642"/>
                    <a:pt x="6643" y="3985"/>
                    <a:pt x="6291" y="4639"/>
                  </a:cubicBezTo>
                  <a:cubicBezTo>
                    <a:pt x="6250" y="4705"/>
                    <a:pt x="6225" y="4771"/>
                    <a:pt x="6200" y="4834"/>
                  </a:cubicBezTo>
                  <a:cubicBezTo>
                    <a:pt x="6341" y="4441"/>
                    <a:pt x="6184" y="3891"/>
                    <a:pt x="5778" y="3460"/>
                  </a:cubicBezTo>
                  <a:cubicBezTo>
                    <a:pt x="5583" y="3262"/>
                    <a:pt x="5360" y="3120"/>
                    <a:pt x="5149" y="3041"/>
                  </a:cubicBezTo>
                  <a:cubicBezTo>
                    <a:pt x="5269" y="2922"/>
                    <a:pt x="5373" y="2790"/>
                    <a:pt x="5451" y="2661"/>
                  </a:cubicBezTo>
                  <a:cubicBezTo>
                    <a:pt x="5857" y="2884"/>
                    <a:pt x="6316" y="2909"/>
                    <a:pt x="6631" y="2661"/>
                  </a:cubicBezTo>
                  <a:cubicBezTo>
                    <a:pt x="7103" y="2293"/>
                    <a:pt x="7077" y="1481"/>
                    <a:pt x="6593" y="852"/>
                  </a:cubicBezTo>
                  <a:cubicBezTo>
                    <a:pt x="6093" y="211"/>
                    <a:pt x="5307" y="0"/>
                    <a:pt x="4847" y="352"/>
                  </a:cubicBezTo>
                  <a:cubicBezTo>
                    <a:pt x="4586" y="550"/>
                    <a:pt x="4483" y="878"/>
                    <a:pt x="4508" y="1233"/>
                  </a:cubicBezTo>
                  <a:cubicBezTo>
                    <a:pt x="4259" y="1296"/>
                    <a:pt x="4011" y="1441"/>
                    <a:pt x="3788" y="1651"/>
                  </a:cubicBezTo>
                  <a:cubicBezTo>
                    <a:pt x="3721" y="1717"/>
                    <a:pt x="3655" y="1783"/>
                    <a:pt x="3605" y="1846"/>
                  </a:cubicBezTo>
                  <a:cubicBezTo>
                    <a:pt x="3721" y="1664"/>
                    <a:pt x="3747" y="1469"/>
                    <a:pt x="3630" y="1271"/>
                  </a:cubicBezTo>
                  <a:cubicBezTo>
                    <a:pt x="3328" y="733"/>
                    <a:pt x="2451" y="654"/>
                    <a:pt x="1665" y="1101"/>
                  </a:cubicBezTo>
                  <a:cubicBezTo>
                    <a:pt x="878" y="1547"/>
                    <a:pt x="485" y="2334"/>
                    <a:pt x="787" y="2868"/>
                  </a:cubicBezTo>
                  <a:cubicBezTo>
                    <a:pt x="837" y="2963"/>
                    <a:pt x="903" y="3041"/>
                    <a:pt x="982" y="3079"/>
                  </a:cubicBezTo>
                  <a:cubicBezTo>
                    <a:pt x="734" y="3224"/>
                    <a:pt x="510" y="3460"/>
                    <a:pt x="340" y="3762"/>
                  </a:cubicBezTo>
                  <a:cubicBezTo>
                    <a:pt x="1" y="4429"/>
                    <a:pt x="92" y="5164"/>
                    <a:pt x="564" y="5413"/>
                  </a:cubicBezTo>
                  <a:cubicBezTo>
                    <a:pt x="774" y="5529"/>
                    <a:pt x="1023" y="5529"/>
                    <a:pt x="1259" y="5438"/>
                  </a:cubicBezTo>
                  <a:cubicBezTo>
                    <a:pt x="982" y="6080"/>
                    <a:pt x="1114" y="6750"/>
                    <a:pt x="1573" y="7011"/>
                  </a:cubicBezTo>
                  <a:cubicBezTo>
                    <a:pt x="2083" y="7300"/>
                    <a:pt x="2803" y="6998"/>
                    <a:pt x="3212" y="6316"/>
                  </a:cubicBezTo>
                  <a:cubicBezTo>
                    <a:pt x="3382" y="6526"/>
                    <a:pt x="3655" y="6658"/>
                    <a:pt x="3970" y="6721"/>
                  </a:cubicBezTo>
                  <a:cubicBezTo>
                    <a:pt x="3854" y="6762"/>
                    <a:pt x="3721" y="6816"/>
                    <a:pt x="3605" y="6894"/>
                  </a:cubicBezTo>
                  <a:cubicBezTo>
                    <a:pt x="2819" y="7325"/>
                    <a:pt x="2426" y="8124"/>
                    <a:pt x="2724" y="8662"/>
                  </a:cubicBezTo>
                  <a:cubicBezTo>
                    <a:pt x="2765" y="8715"/>
                    <a:pt x="2790" y="8766"/>
                    <a:pt x="2831" y="8807"/>
                  </a:cubicBezTo>
                  <a:cubicBezTo>
                    <a:pt x="2426" y="8807"/>
                    <a:pt x="1979" y="9121"/>
                    <a:pt x="1702" y="9618"/>
                  </a:cubicBezTo>
                  <a:cubicBezTo>
                    <a:pt x="1363" y="10288"/>
                    <a:pt x="1454" y="11021"/>
                    <a:pt x="1926" y="11269"/>
                  </a:cubicBezTo>
                  <a:cubicBezTo>
                    <a:pt x="2397" y="11534"/>
                    <a:pt x="3067" y="11191"/>
                    <a:pt x="3420" y="10537"/>
                  </a:cubicBezTo>
                  <a:cubicBezTo>
                    <a:pt x="3747" y="9920"/>
                    <a:pt x="3684" y="9238"/>
                    <a:pt x="3303" y="8951"/>
                  </a:cubicBezTo>
                  <a:cubicBezTo>
                    <a:pt x="3618" y="8923"/>
                    <a:pt x="4011" y="8728"/>
                    <a:pt x="4454" y="8480"/>
                  </a:cubicBezTo>
                  <a:cubicBezTo>
                    <a:pt x="5241" y="8033"/>
                    <a:pt x="5870" y="7586"/>
                    <a:pt x="5571" y="7052"/>
                  </a:cubicBezTo>
                  <a:cubicBezTo>
                    <a:pt x="5439" y="6828"/>
                    <a:pt x="5203" y="6684"/>
                    <a:pt x="4914" y="6630"/>
                  </a:cubicBezTo>
                  <a:cubicBezTo>
                    <a:pt x="5426" y="6435"/>
                    <a:pt x="5766" y="6029"/>
                    <a:pt x="5712" y="5608"/>
                  </a:cubicBezTo>
                  <a:cubicBezTo>
                    <a:pt x="5700" y="5504"/>
                    <a:pt x="5675" y="5400"/>
                    <a:pt x="5609" y="5306"/>
                  </a:cubicBezTo>
                  <a:cubicBezTo>
                    <a:pt x="5766" y="5281"/>
                    <a:pt x="5911" y="5215"/>
                    <a:pt x="6027" y="5111"/>
                  </a:cubicBezTo>
                  <a:cubicBezTo>
                    <a:pt x="6093" y="5045"/>
                    <a:pt x="6146" y="4966"/>
                    <a:pt x="6184" y="4888"/>
                  </a:cubicBezTo>
                  <a:cubicBezTo>
                    <a:pt x="5964" y="5479"/>
                    <a:pt x="6093" y="6067"/>
                    <a:pt x="6514" y="6290"/>
                  </a:cubicBezTo>
                  <a:cubicBezTo>
                    <a:pt x="6606" y="6344"/>
                    <a:pt x="6697" y="6369"/>
                    <a:pt x="6788" y="6369"/>
                  </a:cubicBezTo>
                  <a:lnTo>
                    <a:pt x="6788" y="6473"/>
                  </a:lnTo>
                  <a:cubicBezTo>
                    <a:pt x="6801" y="6671"/>
                    <a:pt x="6879" y="6841"/>
                    <a:pt x="7024" y="6998"/>
                  </a:cubicBezTo>
                  <a:cubicBezTo>
                    <a:pt x="6933" y="7102"/>
                    <a:pt x="6842" y="7234"/>
                    <a:pt x="6763" y="7366"/>
                  </a:cubicBezTo>
                  <a:cubicBezTo>
                    <a:pt x="6565" y="7731"/>
                    <a:pt x="6514" y="8124"/>
                    <a:pt x="6593" y="8451"/>
                  </a:cubicBezTo>
                  <a:cubicBezTo>
                    <a:pt x="6291" y="8086"/>
                    <a:pt x="5885" y="7901"/>
                    <a:pt x="5530" y="8020"/>
                  </a:cubicBezTo>
                  <a:cubicBezTo>
                    <a:pt x="5020" y="8190"/>
                    <a:pt x="4797" y="8898"/>
                    <a:pt x="5033" y="9606"/>
                  </a:cubicBezTo>
                  <a:cubicBezTo>
                    <a:pt x="5269" y="10313"/>
                    <a:pt x="5870" y="10760"/>
                    <a:pt x="6382" y="10590"/>
                  </a:cubicBezTo>
                  <a:cubicBezTo>
                    <a:pt x="6892" y="10417"/>
                    <a:pt x="7115" y="9709"/>
                    <a:pt x="6879" y="9002"/>
                  </a:cubicBezTo>
                  <a:cubicBezTo>
                    <a:pt x="6867" y="8976"/>
                    <a:pt x="6854" y="8951"/>
                    <a:pt x="6854" y="8923"/>
                  </a:cubicBezTo>
                  <a:cubicBezTo>
                    <a:pt x="6892" y="8964"/>
                    <a:pt x="6933" y="8989"/>
                    <a:pt x="6986" y="9017"/>
                  </a:cubicBezTo>
                  <a:cubicBezTo>
                    <a:pt x="7458" y="9278"/>
                    <a:pt x="8125" y="8939"/>
                    <a:pt x="8480" y="8281"/>
                  </a:cubicBezTo>
                  <a:cubicBezTo>
                    <a:pt x="8622" y="8008"/>
                    <a:pt x="8688" y="7718"/>
                    <a:pt x="8688" y="7457"/>
                  </a:cubicBezTo>
                  <a:cubicBezTo>
                    <a:pt x="9487" y="7338"/>
                    <a:pt x="10078" y="6841"/>
                    <a:pt x="10037" y="6278"/>
                  </a:cubicBezTo>
                  <a:cubicBezTo>
                    <a:pt x="10012" y="5661"/>
                    <a:pt x="9304" y="5621"/>
                    <a:pt x="8414" y="5674"/>
                  </a:cubicBezTo>
                  <a:close/>
                  <a:moveTo>
                    <a:pt x="2149" y="4469"/>
                  </a:moveTo>
                  <a:cubicBezTo>
                    <a:pt x="2385" y="3866"/>
                    <a:pt x="2268" y="3249"/>
                    <a:pt x="1847" y="3026"/>
                  </a:cubicBezTo>
                  <a:cubicBezTo>
                    <a:pt x="2045" y="2947"/>
                    <a:pt x="2281" y="2818"/>
                    <a:pt x="2517" y="2686"/>
                  </a:cubicBezTo>
                  <a:cubicBezTo>
                    <a:pt x="2935" y="2450"/>
                    <a:pt x="3316" y="2214"/>
                    <a:pt x="3526" y="1953"/>
                  </a:cubicBezTo>
                  <a:cubicBezTo>
                    <a:pt x="3212" y="2425"/>
                    <a:pt x="3171" y="2963"/>
                    <a:pt x="3473" y="3290"/>
                  </a:cubicBezTo>
                  <a:cubicBezTo>
                    <a:pt x="3589" y="3406"/>
                    <a:pt x="3762" y="3485"/>
                    <a:pt x="3945" y="3513"/>
                  </a:cubicBezTo>
                  <a:cubicBezTo>
                    <a:pt x="3841" y="3891"/>
                    <a:pt x="3983" y="4391"/>
                    <a:pt x="4363" y="4784"/>
                  </a:cubicBezTo>
                  <a:cubicBezTo>
                    <a:pt x="4325" y="4796"/>
                    <a:pt x="4297" y="4796"/>
                    <a:pt x="4259" y="4796"/>
                  </a:cubicBezTo>
                  <a:cubicBezTo>
                    <a:pt x="3945" y="4834"/>
                    <a:pt x="3655" y="4954"/>
                    <a:pt x="3448" y="5111"/>
                  </a:cubicBezTo>
                  <a:cubicBezTo>
                    <a:pt x="3382" y="4834"/>
                    <a:pt x="3237" y="4614"/>
                    <a:pt x="3014" y="4482"/>
                  </a:cubicBezTo>
                  <a:cubicBezTo>
                    <a:pt x="2765" y="4337"/>
                    <a:pt x="2451" y="4337"/>
                    <a:pt x="2149" y="4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6526638" y="3679997"/>
              <a:ext cx="222786" cy="127830"/>
            </a:xfrm>
            <a:custGeom>
              <a:avLst/>
              <a:gdLst/>
              <a:ahLst/>
              <a:cxnLst/>
              <a:rect l="l" t="t" r="r" b="b"/>
              <a:pathLst>
                <a:path w="3341" h="1917" extrusionOk="0">
                  <a:moveTo>
                    <a:pt x="1743" y="1863"/>
                  </a:moveTo>
                  <a:cubicBezTo>
                    <a:pt x="2633" y="1797"/>
                    <a:pt x="3341" y="1259"/>
                    <a:pt x="3303" y="642"/>
                  </a:cubicBezTo>
                  <a:cubicBezTo>
                    <a:pt x="3262" y="42"/>
                    <a:pt x="2570" y="1"/>
                    <a:pt x="1664" y="54"/>
                  </a:cubicBezTo>
                  <a:cubicBezTo>
                    <a:pt x="762" y="108"/>
                    <a:pt x="0" y="237"/>
                    <a:pt x="38" y="853"/>
                  </a:cubicBezTo>
                  <a:cubicBezTo>
                    <a:pt x="79" y="1457"/>
                    <a:pt x="840" y="1916"/>
                    <a:pt x="1743" y="186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7121655" y="3929993"/>
              <a:ext cx="409030" cy="630150"/>
            </a:xfrm>
            <a:custGeom>
              <a:avLst/>
              <a:gdLst/>
              <a:ahLst/>
              <a:cxnLst/>
              <a:rect l="l" t="t" r="r" b="b"/>
              <a:pathLst>
                <a:path w="6134" h="9450" extrusionOk="0">
                  <a:moveTo>
                    <a:pt x="1180" y="1"/>
                  </a:moveTo>
                  <a:cubicBezTo>
                    <a:pt x="1180" y="1"/>
                    <a:pt x="0" y="3593"/>
                    <a:pt x="881" y="6121"/>
                  </a:cubicBezTo>
                  <a:cubicBezTo>
                    <a:pt x="1693" y="8414"/>
                    <a:pt x="4209" y="9292"/>
                    <a:pt x="4668" y="9436"/>
                  </a:cubicBezTo>
                  <a:cubicBezTo>
                    <a:pt x="4718" y="9449"/>
                    <a:pt x="4747" y="9449"/>
                    <a:pt x="4747" y="9449"/>
                  </a:cubicBezTo>
                  <a:cubicBezTo>
                    <a:pt x="4747" y="9449"/>
                    <a:pt x="6134" y="7131"/>
                    <a:pt x="5243" y="4599"/>
                  </a:cubicBezTo>
                  <a:cubicBezTo>
                    <a:pt x="4391" y="2190"/>
                    <a:pt x="1469" y="196"/>
                    <a:pt x="1208" y="13"/>
                  </a:cubicBezTo>
                  <a:cubicBezTo>
                    <a:pt x="1196" y="1"/>
                    <a:pt x="1180" y="1"/>
                    <a:pt x="1180"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7202208" y="3930860"/>
              <a:ext cx="328478" cy="629283"/>
            </a:xfrm>
            <a:custGeom>
              <a:avLst/>
              <a:gdLst/>
              <a:ahLst/>
              <a:cxnLst/>
              <a:rect l="l" t="t" r="r" b="b"/>
              <a:pathLst>
                <a:path w="4926" h="9437" extrusionOk="0">
                  <a:moveTo>
                    <a:pt x="0" y="0"/>
                  </a:moveTo>
                  <a:lnTo>
                    <a:pt x="3460" y="9423"/>
                  </a:lnTo>
                  <a:cubicBezTo>
                    <a:pt x="3510" y="9436"/>
                    <a:pt x="3539" y="9436"/>
                    <a:pt x="3539" y="9436"/>
                  </a:cubicBezTo>
                  <a:cubicBezTo>
                    <a:pt x="3539" y="9436"/>
                    <a:pt x="4926" y="7118"/>
                    <a:pt x="4035" y="4586"/>
                  </a:cubicBezTo>
                  <a:cubicBezTo>
                    <a:pt x="3183" y="2177"/>
                    <a:pt x="261" y="183"/>
                    <a:pt x="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6640333" y="4151183"/>
              <a:ext cx="187778" cy="130898"/>
            </a:xfrm>
            <a:custGeom>
              <a:avLst/>
              <a:gdLst/>
              <a:ahLst/>
              <a:cxnLst/>
              <a:rect l="l" t="t" r="r" b="b"/>
              <a:pathLst>
                <a:path w="2816" h="1963" extrusionOk="0">
                  <a:moveTo>
                    <a:pt x="1502" y="1"/>
                  </a:moveTo>
                  <a:cubicBezTo>
                    <a:pt x="1434" y="1"/>
                    <a:pt x="1366" y="4"/>
                    <a:pt x="1296" y="11"/>
                  </a:cubicBezTo>
                  <a:cubicBezTo>
                    <a:pt x="550" y="103"/>
                    <a:pt x="0" y="603"/>
                    <a:pt x="63" y="1141"/>
                  </a:cubicBezTo>
                  <a:cubicBezTo>
                    <a:pt x="123" y="1625"/>
                    <a:pt x="656" y="1963"/>
                    <a:pt x="1313" y="1963"/>
                  </a:cubicBezTo>
                  <a:cubicBezTo>
                    <a:pt x="1381" y="1963"/>
                    <a:pt x="1450" y="1959"/>
                    <a:pt x="1519" y="1952"/>
                  </a:cubicBezTo>
                  <a:cubicBezTo>
                    <a:pt x="2265" y="1861"/>
                    <a:pt x="2815" y="1361"/>
                    <a:pt x="2752" y="826"/>
                  </a:cubicBezTo>
                  <a:cubicBezTo>
                    <a:pt x="2692" y="338"/>
                    <a:pt x="2159" y="1"/>
                    <a:pt x="150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6649735" y="3911855"/>
              <a:ext cx="180243" cy="155570"/>
            </a:xfrm>
            <a:custGeom>
              <a:avLst/>
              <a:gdLst/>
              <a:ahLst/>
              <a:cxnLst/>
              <a:rect l="l" t="t" r="r" b="b"/>
              <a:pathLst>
                <a:path w="2703" h="2333" extrusionOk="0">
                  <a:moveTo>
                    <a:pt x="1732" y="1"/>
                  </a:moveTo>
                  <a:cubicBezTo>
                    <a:pt x="1394" y="1"/>
                    <a:pt x="1007" y="156"/>
                    <a:pt x="683" y="455"/>
                  </a:cubicBezTo>
                  <a:cubicBezTo>
                    <a:pt x="145" y="968"/>
                    <a:pt x="1" y="1701"/>
                    <a:pt x="369" y="2094"/>
                  </a:cubicBezTo>
                  <a:cubicBezTo>
                    <a:pt x="520" y="2255"/>
                    <a:pt x="732" y="2333"/>
                    <a:pt x="968" y="2333"/>
                  </a:cubicBezTo>
                  <a:cubicBezTo>
                    <a:pt x="1308" y="2333"/>
                    <a:pt x="1695" y="2173"/>
                    <a:pt x="2020" y="1871"/>
                  </a:cubicBezTo>
                  <a:cubicBezTo>
                    <a:pt x="2558" y="1361"/>
                    <a:pt x="2702" y="625"/>
                    <a:pt x="2334" y="232"/>
                  </a:cubicBezTo>
                  <a:cubicBezTo>
                    <a:pt x="2183" y="76"/>
                    <a:pt x="1969" y="1"/>
                    <a:pt x="173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6441883" y="4028485"/>
              <a:ext cx="161772" cy="170974"/>
            </a:xfrm>
            <a:custGeom>
              <a:avLst/>
              <a:gdLst/>
              <a:ahLst/>
              <a:cxnLst/>
              <a:rect l="l" t="t" r="r" b="b"/>
              <a:pathLst>
                <a:path w="2426" h="2564" extrusionOk="0">
                  <a:moveTo>
                    <a:pt x="1502" y="1"/>
                  </a:moveTo>
                  <a:cubicBezTo>
                    <a:pt x="1089" y="1"/>
                    <a:pt x="628" y="313"/>
                    <a:pt x="353" y="829"/>
                  </a:cubicBezTo>
                  <a:cubicBezTo>
                    <a:pt x="1" y="1487"/>
                    <a:pt x="104" y="2219"/>
                    <a:pt x="576" y="2480"/>
                  </a:cubicBezTo>
                  <a:cubicBezTo>
                    <a:pt x="683" y="2537"/>
                    <a:pt x="800" y="2563"/>
                    <a:pt x="921" y="2563"/>
                  </a:cubicBezTo>
                  <a:cubicBezTo>
                    <a:pt x="1335" y="2563"/>
                    <a:pt x="1798" y="2251"/>
                    <a:pt x="2070" y="1735"/>
                  </a:cubicBezTo>
                  <a:cubicBezTo>
                    <a:pt x="2426" y="1078"/>
                    <a:pt x="2319" y="345"/>
                    <a:pt x="1847" y="84"/>
                  </a:cubicBezTo>
                  <a:cubicBezTo>
                    <a:pt x="1740" y="28"/>
                    <a:pt x="1623" y="1"/>
                    <a:pt x="150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6869991" y="4268746"/>
              <a:ext cx="161772" cy="171041"/>
            </a:xfrm>
            <a:custGeom>
              <a:avLst/>
              <a:gdLst/>
              <a:ahLst/>
              <a:cxnLst/>
              <a:rect l="l" t="t" r="r" b="b"/>
              <a:pathLst>
                <a:path w="2426" h="2565" extrusionOk="0">
                  <a:moveTo>
                    <a:pt x="1503" y="1"/>
                  </a:moveTo>
                  <a:cubicBezTo>
                    <a:pt x="1090" y="1"/>
                    <a:pt x="628" y="315"/>
                    <a:pt x="356" y="831"/>
                  </a:cubicBezTo>
                  <a:cubicBezTo>
                    <a:pt x="0" y="1485"/>
                    <a:pt x="107" y="2221"/>
                    <a:pt x="579" y="2482"/>
                  </a:cubicBezTo>
                  <a:cubicBezTo>
                    <a:pt x="686" y="2538"/>
                    <a:pt x="802" y="2565"/>
                    <a:pt x="923" y="2565"/>
                  </a:cubicBezTo>
                  <a:cubicBezTo>
                    <a:pt x="1337" y="2565"/>
                    <a:pt x="1798" y="2252"/>
                    <a:pt x="2073" y="1736"/>
                  </a:cubicBezTo>
                  <a:cubicBezTo>
                    <a:pt x="2425" y="1079"/>
                    <a:pt x="2321" y="346"/>
                    <a:pt x="1849" y="85"/>
                  </a:cubicBezTo>
                  <a:cubicBezTo>
                    <a:pt x="1742" y="28"/>
                    <a:pt x="1625" y="1"/>
                    <a:pt x="1503"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6838516" y="4087033"/>
              <a:ext cx="160905" cy="170507"/>
            </a:xfrm>
            <a:custGeom>
              <a:avLst/>
              <a:gdLst/>
              <a:ahLst/>
              <a:cxnLst/>
              <a:rect l="l" t="t" r="r" b="b"/>
              <a:pathLst>
                <a:path w="2413" h="2557" extrusionOk="0">
                  <a:moveTo>
                    <a:pt x="1504" y="0"/>
                  </a:moveTo>
                  <a:cubicBezTo>
                    <a:pt x="1090" y="0"/>
                    <a:pt x="628" y="310"/>
                    <a:pt x="356" y="816"/>
                  </a:cubicBezTo>
                  <a:cubicBezTo>
                    <a:pt x="0" y="1486"/>
                    <a:pt x="107" y="2219"/>
                    <a:pt x="579" y="2467"/>
                  </a:cubicBezTo>
                  <a:cubicBezTo>
                    <a:pt x="688" y="2528"/>
                    <a:pt x="807" y="2557"/>
                    <a:pt x="930" y="2557"/>
                  </a:cubicBezTo>
                  <a:cubicBezTo>
                    <a:pt x="1342" y="2557"/>
                    <a:pt x="1800" y="2238"/>
                    <a:pt x="2073" y="1735"/>
                  </a:cubicBezTo>
                  <a:cubicBezTo>
                    <a:pt x="2413" y="1080"/>
                    <a:pt x="2321" y="332"/>
                    <a:pt x="1850" y="83"/>
                  </a:cubicBezTo>
                  <a:cubicBezTo>
                    <a:pt x="1743" y="27"/>
                    <a:pt x="1625" y="0"/>
                    <a:pt x="1504"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6532706" y="4419050"/>
              <a:ext cx="161772" cy="171107"/>
            </a:xfrm>
            <a:custGeom>
              <a:avLst/>
              <a:gdLst/>
              <a:ahLst/>
              <a:cxnLst/>
              <a:rect l="l" t="t" r="r" b="b"/>
              <a:pathLst>
                <a:path w="2426" h="2566" extrusionOk="0">
                  <a:moveTo>
                    <a:pt x="1505" y="0"/>
                  </a:moveTo>
                  <a:cubicBezTo>
                    <a:pt x="1091" y="0"/>
                    <a:pt x="629" y="313"/>
                    <a:pt x="356" y="832"/>
                  </a:cubicBezTo>
                  <a:cubicBezTo>
                    <a:pt x="1" y="1486"/>
                    <a:pt x="104" y="2219"/>
                    <a:pt x="576" y="2483"/>
                  </a:cubicBezTo>
                  <a:cubicBezTo>
                    <a:pt x="683" y="2539"/>
                    <a:pt x="800" y="2566"/>
                    <a:pt x="921" y="2566"/>
                  </a:cubicBezTo>
                  <a:cubicBezTo>
                    <a:pt x="1335" y="2566"/>
                    <a:pt x="1798" y="2253"/>
                    <a:pt x="2070" y="1734"/>
                  </a:cubicBezTo>
                  <a:cubicBezTo>
                    <a:pt x="2426" y="1080"/>
                    <a:pt x="2322" y="347"/>
                    <a:pt x="1850" y="83"/>
                  </a:cubicBezTo>
                  <a:cubicBezTo>
                    <a:pt x="1743" y="27"/>
                    <a:pt x="1626" y="0"/>
                    <a:pt x="1505"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6377067" y="3515755"/>
              <a:ext cx="148769" cy="180376"/>
            </a:xfrm>
            <a:custGeom>
              <a:avLst/>
              <a:gdLst/>
              <a:ahLst/>
              <a:cxnLst/>
              <a:rect l="l" t="t" r="r" b="b"/>
              <a:pathLst>
                <a:path w="2231" h="2705" extrusionOk="0">
                  <a:moveTo>
                    <a:pt x="1326" y="0"/>
                  </a:moveTo>
                  <a:cubicBezTo>
                    <a:pt x="876" y="0"/>
                    <a:pt x="408" y="443"/>
                    <a:pt x="212" y="1089"/>
                  </a:cubicBezTo>
                  <a:cubicBezTo>
                    <a:pt x="1" y="1822"/>
                    <a:pt x="224" y="2530"/>
                    <a:pt x="724" y="2674"/>
                  </a:cubicBezTo>
                  <a:cubicBezTo>
                    <a:pt x="788" y="2695"/>
                    <a:pt x="852" y="2704"/>
                    <a:pt x="918" y="2704"/>
                  </a:cubicBezTo>
                  <a:cubicBezTo>
                    <a:pt x="1362" y="2704"/>
                    <a:pt x="1824" y="2255"/>
                    <a:pt x="2007" y="1627"/>
                  </a:cubicBezTo>
                  <a:cubicBezTo>
                    <a:pt x="2231" y="891"/>
                    <a:pt x="1995" y="183"/>
                    <a:pt x="1511" y="26"/>
                  </a:cubicBezTo>
                  <a:cubicBezTo>
                    <a:pt x="1450" y="9"/>
                    <a:pt x="1388" y="0"/>
                    <a:pt x="1326"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6423412" y="3531493"/>
              <a:ext cx="50012" cy="138099"/>
            </a:xfrm>
            <a:custGeom>
              <a:avLst/>
              <a:gdLst/>
              <a:ahLst/>
              <a:cxnLst/>
              <a:rect l="l" t="t" r="r" b="b"/>
              <a:pathLst>
                <a:path w="750" h="2071" extrusionOk="0">
                  <a:moveTo>
                    <a:pt x="749" y="13"/>
                  </a:moveTo>
                  <a:cubicBezTo>
                    <a:pt x="749" y="13"/>
                    <a:pt x="709" y="54"/>
                    <a:pt x="658" y="133"/>
                  </a:cubicBezTo>
                  <a:cubicBezTo>
                    <a:pt x="605" y="196"/>
                    <a:pt x="526" y="303"/>
                    <a:pt x="485" y="419"/>
                  </a:cubicBezTo>
                  <a:cubicBezTo>
                    <a:pt x="435" y="551"/>
                    <a:pt x="407" y="696"/>
                    <a:pt x="422" y="841"/>
                  </a:cubicBezTo>
                  <a:cubicBezTo>
                    <a:pt x="422" y="970"/>
                    <a:pt x="473" y="1114"/>
                    <a:pt x="501" y="1246"/>
                  </a:cubicBezTo>
                  <a:cubicBezTo>
                    <a:pt x="539" y="1391"/>
                    <a:pt x="551" y="1548"/>
                    <a:pt x="514" y="1690"/>
                  </a:cubicBezTo>
                  <a:cubicBezTo>
                    <a:pt x="501" y="1756"/>
                    <a:pt x="473" y="1822"/>
                    <a:pt x="435" y="1875"/>
                  </a:cubicBezTo>
                  <a:cubicBezTo>
                    <a:pt x="394" y="1941"/>
                    <a:pt x="356" y="1979"/>
                    <a:pt x="303" y="2004"/>
                  </a:cubicBezTo>
                  <a:cubicBezTo>
                    <a:pt x="212" y="2070"/>
                    <a:pt x="120" y="2070"/>
                    <a:pt x="67" y="2058"/>
                  </a:cubicBezTo>
                  <a:cubicBezTo>
                    <a:pt x="13" y="2033"/>
                    <a:pt x="1" y="2004"/>
                    <a:pt x="1" y="1992"/>
                  </a:cubicBezTo>
                  <a:cubicBezTo>
                    <a:pt x="13" y="1954"/>
                    <a:pt x="108" y="1967"/>
                    <a:pt x="212" y="1875"/>
                  </a:cubicBezTo>
                  <a:cubicBezTo>
                    <a:pt x="265" y="1822"/>
                    <a:pt x="303" y="1756"/>
                    <a:pt x="315" y="1652"/>
                  </a:cubicBezTo>
                  <a:cubicBezTo>
                    <a:pt x="328" y="1561"/>
                    <a:pt x="315" y="1441"/>
                    <a:pt x="290" y="1312"/>
                  </a:cubicBezTo>
                  <a:cubicBezTo>
                    <a:pt x="265" y="1193"/>
                    <a:pt x="224" y="1036"/>
                    <a:pt x="224" y="853"/>
                  </a:cubicBezTo>
                  <a:cubicBezTo>
                    <a:pt x="224" y="668"/>
                    <a:pt x="278" y="498"/>
                    <a:pt x="356" y="353"/>
                  </a:cubicBezTo>
                  <a:cubicBezTo>
                    <a:pt x="435" y="224"/>
                    <a:pt x="539" y="133"/>
                    <a:pt x="605" y="67"/>
                  </a:cubicBezTo>
                  <a:cubicBezTo>
                    <a:pt x="683" y="13"/>
                    <a:pt x="737" y="1"/>
                    <a:pt x="74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6628797" y="4530345"/>
              <a:ext cx="205582" cy="161705"/>
            </a:xfrm>
            <a:custGeom>
              <a:avLst/>
              <a:gdLst/>
              <a:ahLst/>
              <a:cxnLst/>
              <a:rect l="l" t="t" r="r" b="b"/>
              <a:pathLst>
                <a:path w="3083" h="2425" extrusionOk="0">
                  <a:moveTo>
                    <a:pt x="1924" y="0"/>
                  </a:moveTo>
                  <a:cubicBezTo>
                    <a:pt x="1607" y="0"/>
                    <a:pt x="1253" y="109"/>
                    <a:pt x="931" y="330"/>
                  </a:cubicBezTo>
                  <a:cubicBezTo>
                    <a:pt x="277" y="773"/>
                    <a:pt x="0" y="1547"/>
                    <a:pt x="343" y="2031"/>
                  </a:cubicBezTo>
                  <a:cubicBezTo>
                    <a:pt x="521" y="2293"/>
                    <a:pt x="825" y="2425"/>
                    <a:pt x="1170" y="2425"/>
                  </a:cubicBezTo>
                  <a:cubicBezTo>
                    <a:pt x="1484" y="2425"/>
                    <a:pt x="1832" y="2316"/>
                    <a:pt x="2151" y="2097"/>
                  </a:cubicBezTo>
                  <a:cubicBezTo>
                    <a:pt x="2818" y="1638"/>
                    <a:pt x="3082" y="880"/>
                    <a:pt x="2740" y="380"/>
                  </a:cubicBezTo>
                  <a:cubicBezTo>
                    <a:pt x="2569" y="128"/>
                    <a:pt x="2268" y="0"/>
                    <a:pt x="1924"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6669007" y="4560886"/>
              <a:ext cx="130364" cy="95289"/>
            </a:xfrm>
            <a:custGeom>
              <a:avLst/>
              <a:gdLst/>
              <a:ahLst/>
              <a:cxnLst/>
              <a:rect l="l" t="t" r="r" b="b"/>
              <a:pathLst>
                <a:path w="1955" h="1429" extrusionOk="0">
                  <a:moveTo>
                    <a:pt x="1942" y="54"/>
                  </a:moveTo>
                  <a:cubicBezTo>
                    <a:pt x="1942" y="67"/>
                    <a:pt x="1888" y="79"/>
                    <a:pt x="1797" y="92"/>
                  </a:cubicBezTo>
                  <a:cubicBezTo>
                    <a:pt x="1706" y="108"/>
                    <a:pt x="1574" y="145"/>
                    <a:pt x="1457" y="211"/>
                  </a:cubicBezTo>
                  <a:cubicBezTo>
                    <a:pt x="1325" y="277"/>
                    <a:pt x="1206" y="381"/>
                    <a:pt x="1127" y="513"/>
                  </a:cubicBezTo>
                  <a:cubicBezTo>
                    <a:pt x="1036" y="630"/>
                    <a:pt x="985" y="787"/>
                    <a:pt x="932" y="919"/>
                  </a:cubicBezTo>
                  <a:cubicBezTo>
                    <a:pt x="866" y="1064"/>
                    <a:pt x="775" y="1208"/>
                    <a:pt x="655" y="1300"/>
                  </a:cubicBezTo>
                  <a:cubicBezTo>
                    <a:pt x="592" y="1350"/>
                    <a:pt x="539" y="1378"/>
                    <a:pt x="460" y="1403"/>
                  </a:cubicBezTo>
                  <a:cubicBezTo>
                    <a:pt x="394" y="1416"/>
                    <a:pt x="328" y="1429"/>
                    <a:pt x="262" y="1416"/>
                  </a:cubicBezTo>
                  <a:cubicBezTo>
                    <a:pt x="146" y="1403"/>
                    <a:pt x="67" y="1337"/>
                    <a:pt x="26" y="1287"/>
                  </a:cubicBezTo>
                  <a:cubicBezTo>
                    <a:pt x="1" y="1221"/>
                    <a:pt x="1" y="1193"/>
                    <a:pt x="14" y="1180"/>
                  </a:cubicBezTo>
                  <a:cubicBezTo>
                    <a:pt x="54" y="1155"/>
                    <a:pt x="120" y="1246"/>
                    <a:pt x="278" y="1234"/>
                  </a:cubicBezTo>
                  <a:cubicBezTo>
                    <a:pt x="341" y="1221"/>
                    <a:pt x="419" y="1193"/>
                    <a:pt x="498" y="1130"/>
                  </a:cubicBezTo>
                  <a:cubicBezTo>
                    <a:pt x="577" y="1051"/>
                    <a:pt x="643" y="944"/>
                    <a:pt x="709" y="828"/>
                  </a:cubicBezTo>
                  <a:cubicBezTo>
                    <a:pt x="762" y="696"/>
                    <a:pt x="828" y="538"/>
                    <a:pt x="945" y="381"/>
                  </a:cubicBezTo>
                  <a:cubicBezTo>
                    <a:pt x="1064" y="236"/>
                    <a:pt x="1221" y="120"/>
                    <a:pt x="1379" y="67"/>
                  </a:cubicBezTo>
                  <a:cubicBezTo>
                    <a:pt x="1536" y="13"/>
                    <a:pt x="1693" y="1"/>
                    <a:pt x="1784" y="13"/>
                  </a:cubicBezTo>
                  <a:cubicBezTo>
                    <a:pt x="1888" y="29"/>
                    <a:pt x="1954" y="41"/>
                    <a:pt x="1942" y="54"/>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6293179" y="3842505"/>
              <a:ext cx="154837" cy="187244"/>
            </a:xfrm>
            <a:custGeom>
              <a:avLst/>
              <a:gdLst/>
              <a:ahLst/>
              <a:cxnLst/>
              <a:rect l="l" t="t" r="r" b="b"/>
              <a:pathLst>
                <a:path w="2322" h="2808" extrusionOk="0">
                  <a:moveTo>
                    <a:pt x="1454" y="1"/>
                  </a:moveTo>
                  <a:cubicBezTo>
                    <a:pt x="1015" y="1"/>
                    <a:pt x="524" y="430"/>
                    <a:pt x="278" y="1077"/>
                  </a:cubicBezTo>
                  <a:cubicBezTo>
                    <a:pt x="1" y="1822"/>
                    <a:pt x="158" y="2583"/>
                    <a:pt x="646" y="2766"/>
                  </a:cubicBezTo>
                  <a:cubicBezTo>
                    <a:pt x="718" y="2794"/>
                    <a:pt x="794" y="2807"/>
                    <a:pt x="871" y="2807"/>
                  </a:cubicBezTo>
                  <a:cubicBezTo>
                    <a:pt x="1307" y="2807"/>
                    <a:pt x="1789" y="2378"/>
                    <a:pt x="2033" y="1731"/>
                  </a:cubicBezTo>
                  <a:cubicBezTo>
                    <a:pt x="2322" y="986"/>
                    <a:pt x="2165" y="225"/>
                    <a:pt x="1680" y="42"/>
                  </a:cubicBezTo>
                  <a:cubicBezTo>
                    <a:pt x="1608" y="14"/>
                    <a:pt x="1532" y="1"/>
                    <a:pt x="145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6329054" y="3846972"/>
              <a:ext cx="76218" cy="166973"/>
            </a:xfrm>
            <a:custGeom>
              <a:avLst/>
              <a:gdLst/>
              <a:ahLst/>
              <a:cxnLst/>
              <a:rect l="l" t="t" r="r" b="b"/>
              <a:pathLst>
                <a:path w="1143" h="2504" extrusionOk="0">
                  <a:moveTo>
                    <a:pt x="199" y="2491"/>
                  </a:moveTo>
                  <a:cubicBezTo>
                    <a:pt x="199" y="2504"/>
                    <a:pt x="145" y="2450"/>
                    <a:pt x="92" y="2347"/>
                  </a:cubicBezTo>
                  <a:cubicBezTo>
                    <a:pt x="41" y="2243"/>
                    <a:pt x="1" y="2086"/>
                    <a:pt x="13" y="1900"/>
                  </a:cubicBezTo>
                  <a:cubicBezTo>
                    <a:pt x="13" y="1809"/>
                    <a:pt x="41" y="1705"/>
                    <a:pt x="79" y="1614"/>
                  </a:cubicBezTo>
                  <a:cubicBezTo>
                    <a:pt x="92" y="1560"/>
                    <a:pt x="120" y="1507"/>
                    <a:pt x="170" y="1457"/>
                  </a:cubicBezTo>
                  <a:cubicBezTo>
                    <a:pt x="224" y="1403"/>
                    <a:pt x="277" y="1378"/>
                    <a:pt x="315" y="1362"/>
                  </a:cubicBezTo>
                  <a:cubicBezTo>
                    <a:pt x="369" y="1337"/>
                    <a:pt x="406" y="1324"/>
                    <a:pt x="447" y="1299"/>
                  </a:cubicBezTo>
                  <a:cubicBezTo>
                    <a:pt x="472" y="1271"/>
                    <a:pt x="513" y="1258"/>
                    <a:pt x="538" y="1233"/>
                  </a:cubicBezTo>
                  <a:cubicBezTo>
                    <a:pt x="604" y="1180"/>
                    <a:pt x="658" y="1126"/>
                    <a:pt x="708" y="1063"/>
                  </a:cubicBezTo>
                  <a:cubicBezTo>
                    <a:pt x="894" y="827"/>
                    <a:pt x="932" y="551"/>
                    <a:pt x="919" y="356"/>
                  </a:cubicBezTo>
                  <a:cubicBezTo>
                    <a:pt x="906" y="158"/>
                    <a:pt x="853" y="41"/>
                    <a:pt x="894" y="13"/>
                  </a:cubicBezTo>
                  <a:cubicBezTo>
                    <a:pt x="906" y="0"/>
                    <a:pt x="932" y="25"/>
                    <a:pt x="972" y="79"/>
                  </a:cubicBezTo>
                  <a:cubicBezTo>
                    <a:pt x="1010" y="120"/>
                    <a:pt x="1064" y="211"/>
                    <a:pt x="1089" y="315"/>
                  </a:cubicBezTo>
                  <a:cubicBezTo>
                    <a:pt x="1130" y="434"/>
                    <a:pt x="1142" y="576"/>
                    <a:pt x="1114" y="733"/>
                  </a:cubicBezTo>
                  <a:cubicBezTo>
                    <a:pt x="1089" y="890"/>
                    <a:pt x="1023" y="1063"/>
                    <a:pt x="906" y="1221"/>
                  </a:cubicBezTo>
                  <a:cubicBezTo>
                    <a:pt x="840" y="1284"/>
                    <a:pt x="774" y="1362"/>
                    <a:pt x="683" y="1416"/>
                  </a:cubicBezTo>
                  <a:cubicBezTo>
                    <a:pt x="642" y="1441"/>
                    <a:pt x="604" y="1482"/>
                    <a:pt x="551" y="1494"/>
                  </a:cubicBezTo>
                  <a:cubicBezTo>
                    <a:pt x="513" y="1519"/>
                    <a:pt x="447" y="1548"/>
                    <a:pt x="406" y="1560"/>
                  </a:cubicBezTo>
                  <a:cubicBezTo>
                    <a:pt x="369" y="1573"/>
                    <a:pt x="343" y="1585"/>
                    <a:pt x="315" y="1598"/>
                  </a:cubicBezTo>
                  <a:cubicBezTo>
                    <a:pt x="290" y="1626"/>
                    <a:pt x="277" y="1652"/>
                    <a:pt x="249" y="1692"/>
                  </a:cubicBezTo>
                  <a:cubicBezTo>
                    <a:pt x="211" y="1755"/>
                    <a:pt x="186" y="1834"/>
                    <a:pt x="170" y="1913"/>
                  </a:cubicBezTo>
                  <a:cubicBezTo>
                    <a:pt x="133" y="2070"/>
                    <a:pt x="145" y="2215"/>
                    <a:pt x="170" y="2321"/>
                  </a:cubicBezTo>
                  <a:cubicBezTo>
                    <a:pt x="186" y="2425"/>
                    <a:pt x="211" y="2491"/>
                    <a:pt x="199" y="249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6222494" y="3658858"/>
              <a:ext cx="145234" cy="145501"/>
            </a:xfrm>
            <a:custGeom>
              <a:avLst/>
              <a:gdLst/>
              <a:ahLst/>
              <a:cxnLst/>
              <a:rect l="l" t="t" r="r" b="b"/>
              <a:pathLst>
                <a:path w="2178" h="2182" extrusionOk="0">
                  <a:moveTo>
                    <a:pt x="818" y="1"/>
                  </a:moveTo>
                  <a:cubicBezTo>
                    <a:pt x="674" y="1"/>
                    <a:pt x="536" y="40"/>
                    <a:pt x="419" y="123"/>
                  </a:cubicBezTo>
                  <a:cubicBezTo>
                    <a:pt x="26" y="396"/>
                    <a:pt x="1" y="1054"/>
                    <a:pt x="381" y="1588"/>
                  </a:cubicBezTo>
                  <a:cubicBezTo>
                    <a:pt x="637" y="1966"/>
                    <a:pt x="1017" y="2182"/>
                    <a:pt x="1357" y="2182"/>
                  </a:cubicBezTo>
                  <a:cubicBezTo>
                    <a:pt x="1501" y="2182"/>
                    <a:pt x="1638" y="2143"/>
                    <a:pt x="1756" y="2060"/>
                  </a:cubicBezTo>
                  <a:cubicBezTo>
                    <a:pt x="2149" y="1787"/>
                    <a:pt x="2177" y="1132"/>
                    <a:pt x="1797" y="594"/>
                  </a:cubicBezTo>
                  <a:cubicBezTo>
                    <a:pt x="1539" y="217"/>
                    <a:pt x="1158" y="1"/>
                    <a:pt x="81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6253102" y="3673929"/>
              <a:ext cx="92622" cy="105758"/>
            </a:xfrm>
            <a:custGeom>
              <a:avLst/>
              <a:gdLst/>
              <a:ahLst/>
              <a:cxnLst/>
              <a:rect l="l" t="t" r="r" b="b"/>
              <a:pathLst>
                <a:path w="1389" h="1586" extrusionOk="0">
                  <a:moveTo>
                    <a:pt x="117" y="0"/>
                  </a:moveTo>
                  <a:cubicBezTo>
                    <a:pt x="130" y="0"/>
                    <a:pt x="130" y="54"/>
                    <a:pt x="130" y="145"/>
                  </a:cubicBezTo>
                  <a:cubicBezTo>
                    <a:pt x="130" y="224"/>
                    <a:pt x="130" y="340"/>
                    <a:pt x="171" y="460"/>
                  </a:cubicBezTo>
                  <a:cubicBezTo>
                    <a:pt x="209" y="576"/>
                    <a:pt x="303" y="683"/>
                    <a:pt x="407" y="733"/>
                  </a:cubicBezTo>
                  <a:cubicBezTo>
                    <a:pt x="444" y="762"/>
                    <a:pt x="498" y="762"/>
                    <a:pt x="577" y="774"/>
                  </a:cubicBezTo>
                  <a:cubicBezTo>
                    <a:pt x="643" y="774"/>
                    <a:pt x="721" y="774"/>
                    <a:pt x="800" y="799"/>
                  </a:cubicBezTo>
                  <a:cubicBezTo>
                    <a:pt x="945" y="828"/>
                    <a:pt x="1074" y="906"/>
                    <a:pt x="1168" y="985"/>
                  </a:cubicBezTo>
                  <a:cubicBezTo>
                    <a:pt x="1218" y="1035"/>
                    <a:pt x="1259" y="1076"/>
                    <a:pt x="1297" y="1126"/>
                  </a:cubicBezTo>
                  <a:cubicBezTo>
                    <a:pt x="1325" y="1180"/>
                    <a:pt x="1350" y="1233"/>
                    <a:pt x="1363" y="1284"/>
                  </a:cubicBezTo>
                  <a:cubicBezTo>
                    <a:pt x="1388" y="1391"/>
                    <a:pt x="1375" y="1482"/>
                    <a:pt x="1338" y="1535"/>
                  </a:cubicBezTo>
                  <a:cubicBezTo>
                    <a:pt x="1297" y="1586"/>
                    <a:pt x="1259" y="1586"/>
                    <a:pt x="1247" y="1573"/>
                  </a:cubicBezTo>
                  <a:cubicBezTo>
                    <a:pt x="1231" y="1561"/>
                    <a:pt x="1231" y="1535"/>
                    <a:pt x="1231" y="1494"/>
                  </a:cubicBezTo>
                  <a:cubicBezTo>
                    <a:pt x="1231" y="1457"/>
                    <a:pt x="1231" y="1416"/>
                    <a:pt x="1193" y="1350"/>
                  </a:cubicBezTo>
                  <a:cubicBezTo>
                    <a:pt x="1168" y="1299"/>
                    <a:pt x="1114" y="1233"/>
                    <a:pt x="1023" y="1167"/>
                  </a:cubicBezTo>
                  <a:cubicBezTo>
                    <a:pt x="945" y="1114"/>
                    <a:pt x="853" y="1064"/>
                    <a:pt x="734" y="1035"/>
                  </a:cubicBezTo>
                  <a:cubicBezTo>
                    <a:pt x="680" y="1023"/>
                    <a:pt x="630" y="1010"/>
                    <a:pt x="551" y="1010"/>
                  </a:cubicBezTo>
                  <a:cubicBezTo>
                    <a:pt x="523" y="998"/>
                    <a:pt x="473" y="998"/>
                    <a:pt x="432" y="985"/>
                  </a:cubicBezTo>
                  <a:cubicBezTo>
                    <a:pt x="394" y="969"/>
                    <a:pt x="341" y="957"/>
                    <a:pt x="303" y="931"/>
                  </a:cubicBezTo>
                  <a:cubicBezTo>
                    <a:pt x="130" y="828"/>
                    <a:pt x="39" y="655"/>
                    <a:pt x="26" y="497"/>
                  </a:cubicBezTo>
                  <a:cubicBezTo>
                    <a:pt x="1" y="340"/>
                    <a:pt x="26" y="211"/>
                    <a:pt x="51" y="133"/>
                  </a:cubicBezTo>
                  <a:cubicBezTo>
                    <a:pt x="80" y="41"/>
                    <a:pt x="105" y="0"/>
                    <a:pt x="117"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6892797" y="4209397"/>
              <a:ext cx="221986" cy="121962"/>
            </a:xfrm>
            <a:custGeom>
              <a:avLst/>
              <a:gdLst/>
              <a:ahLst/>
              <a:cxnLst/>
              <a:rect l="l" t="t" r="r" b="b"/>
              <a:pathLst>
                <a:path w="3329" h="1829" extrusionOk="0">
                  <a:moveTo>
                    <a:pt x="2135" y="0"/>
                  </a:moveTo>
                  <a:cubicBezTo>
                    <a:pt x="1984" y="0"/>
                    <a:pt x="1822" y="7"/>
                    <a:pt x="1652" y="16"/>
                  </a:cubicBezTo>
                  <a:cubicBezTo>
                    <a:pt x="759" y="82"/>
                    <a:pt x="1" y="202"/>
                    <a:pt x="39" y="818"/>
                  </a:cubicBezTo>
                  <a:cubicBezTo>
                    <a:pt x="77" y="1398"/>
                    <a:pt x="757" y="1829"/>
                    <a:pt x="1586" y="1829"/>
                  </a:cubicBezTo>
                  <a:cubicBezTo>
                    <a:pt x="1634" y="1829"/>
                    <a:pt x="1682" y="1827"/>
                    <a:pt x="1731" y="1824"/>
                  </a:cubicBezTo>
                  <a:cubicBezTo>
                    <a:pt x="2633" y="1774"/>
                    <a:pt x="3329" y="1236"/>
                    <a:pt x="3291" y="620"/>
                  </a:cubicBezTo>
                  <a:cubicBezTo>
                    <a:pt x="3258" y="119"/>
                    <a:pt x="2793" y="0"/>
                    <a:pt x="213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6911068" y="4234937"/>
              <a:ext cx="178376" cy="29874"/>
            </a:xfrm>
            <a:custGeom>
              <a:avLst/>
              <a:gdLst/>
              <a:ahLst/>
              <a:cxnLst/>
              <a:rect l="l" t="t" r="r" b="b"/>
              <a:pathLst>
                <a:path w="2675" h="448" extrusionOk="0">
                  <a:moveTo>
                    <a:pt x="13" y="146"/>
                  </a:moveTo>
                  <a:cubicBezTo>
                    <a:pt x="13" y="146"/>
                    <a:pt x="79" y="171"/>
                    <a:pt x="170" y="183"/>
                  </a:cubicBezTo>
                  <a:cubicBezTo>
                    <a:pt x="265" y="212"/>
                    <a:pt x="394" y="224"/>
                    <a:pt x="564" y="224"/>
                  </a:cubicBezTo>
                  <a:cubicBezTo>
                    <a:pt x="878" y="224"/>
                    <a:pt x="1271" y="199"/>
                    <a:pt x="1561" y="158"/>
                  </a:cubicBezTo>
                  <a:cubicBezTo>
                    <a:pt x="2164" y="92"/>
                    <a:pt x="2649" y="1"/>
                    <a:pt x="2661" y="67"/>
                  </a:cubicBezTo>
                  <a:cubicBezTo>
                    <a:pt x="2674" y="105"/>
                    <a:pt x="2570" y="171"/>
                    <a:pt x="2372" y="237"/>
                  </a:cubicBezTo>
                  <a:cubicBezTo>
                    <a:pt x="2190" y="303"/>
                    <a:pt x="1916" y="369"/>
                    <a:pt x="1586" y="407"/>
                  </a:cubicBezTo>
                  <a:cubicBezTo>
                    <a:pt x="1287" y="448"/>
                    <a:pt x="878" y="435"/>
                    <a:pt x="551" y="382"/>
                  </a:cubicBezTo>
                  <a:cubicBezTo>
                    <a:pt x="381" y="356"/>
                    <a:pt x="236" y="315"/>
                    <a:pt x="145" y="262"/>
                  </a:cubicBezTo>
                  <a:cubicBezTo>
                    <a:pt x="41" y="212"/>
                    <a:pt x="1" y="158"/>
                    <a:pt x="13" y="14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6762564" y="4364503"/>
              <a:ext cx="153837" cy="176242"/>
            </a:xfrm>
            <a:custGeom>
              <a:avLst/>
              <a:gdLst/>
              <a:ahLst/>
              <a:cxnLst/>
              <a:rect l="l" t="t" r="r" b="b"/>
              <a:pathLst>
                <a:path w="2307" h="2643" extrusionOk="0">
                  <a:moveTo>
                    <a:pt x="959" y="0"/>
                  </a:moveTo>
                  <a:cubicBezTo>
                    <a:pt x="883" y="0"/>
                    <a:pt x="807" y="12"/>
                    <a:pt x="734" y="36"/>
                  </a:cubicBezTo>
                  <a:cubicBezTo>
                    <a:pt x="224" y="206"/>
                    <a:pt x="1" y="914"/>
                    <a:pt x="237" y="1637"/>
                  </a:cubicBezTo>
                  <a:cubicBezTo>
                    <a:pt x="438" y="2241"/>
                    <a:pt x="907" y="2643"/>
                    <a:pt x="1356" y="2643"/>
                  </a:cubicBezTo>
                  <a:cubicBezTo>
                    <a:pt x="1434" y="2643"/>
                    <a:pt x="1511" y="2631"/>
                    <a:pt x="1586" y="2606"/>
                  </a:cubicBezTo>
                  <a:cubicBezTo>
                    <a:pt x="2083" y="2436"/>
                    <a:pt x="2306" y="1728"/>
                    <a:pt x="2083" y="1021"/>
                  </a:cubicBezTo>
                  <a:cubicBezTo>
                    <a:pt x="1881" y="415"/>
                    <a:pt x="1411" y="0"/>
                    <a:pt x="95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6427813" y="3715672"/>
              <a:ext cx="221986" cy="121962"/>
            </a:xfrm>
            <a:custGeom>
              <a:avLst/>
              <a:gdLst/>
              <a:ahLst/>
              <a:cxnLst/>
              <a:rect l="l" t="t" r="r" b="b"/>
              <a:pathLst>
                <a:path w="3329" h="1829" extrusionOk="0">
                  <a:moveTo>
                    <a:pt x="2145" y="0"/>
                  </a:moveTo>
                  <a:cubicBezTo>
                    <a:pt x="1993" y="0"/>
                    <a:pt x="1832" y="7"/>
                    <a:pt x="1665" y="16"/>
                  </a:cubicBezTo>
                  <a:cubicBezTo>
                    <a:pt x="762" y="82"/>
                    <a:pt x="1" y="202"/>
                    <a:pt x="42" y="815"/>
                  </a:cubicBezTo>
                  <a:cubicBezTo>
                    <a:pt x="78" y="1398"/>
                    <a:pt x="760" y="1829"/>
                    <a:pt x="1587" y="1829"/>
                  </a:cubicBezTo>
                  <a:cubicBezTo>
                    <a:pt x="1634" y="1829"/>
                    <a:pt x="1682" y="1828"/>
                    <a:pt x="1731" y="1825"/>
                  </a:cubicBezTo>
                  <a:cubicBezTo>
                    <a:pt x="2637" y="1774"/>
                    <a:pt x="3329" y="1236"/>
                    <a:pt x="3303" y="620"/>
                  </a:cubicBezTo>
                  <a:cubicBezTo>
                    <a:pt x="3273" y="119"/>
                    <a:pt x="2800" y="0"/>
                    <a:pt x="214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6446284" y="3741279"/>
              <a:ext cx="179176" cy="29807"/>
            </a:xfrm>
            <a:custGeom>
              <a:avLst/>
              <a:gdLst/>
              <a:ahLst/>
              <a:cxnLst/>
              <a:rect l="l" t="t" r="r" b="b"/>
              <a:pathLst>
                <a:path w="2687" h="447" extrusionOk="0">
                  <a:moveTo>
                    <a:pt x="13" y="145"/>
                  </a:moveTo>
                  <a:cubicBezTo>
                    <a:pt x="26" y="145"/>
                    <a:pt x="79" y="170"/>
                    <a:pt x="171" y="183"/>
                  </a:cubicBezTo>
                  <a:cubicBezTo>
                    <a:pt x="262" y="211"/>
                    <a:pt x="406" y="223"/>
                    <a:pt x="564" y="223"/>
                  </a:cubicBezTo>
                  <a:cubicBezTo>
                    <a:pt x="878" y="223"/>
                    <a:pt x="1271" y="195"/>
                    <a:pt x="1558" y="157"/>
                  </a:cubicBezTo>
                  <a:cubicBezTo>
                    <a:pt x="2162" y="91"/>
                    <a:pt x="2646" y="0"/>
                    <a:pt x="2674" y="66"/>
                  </a:cubicBezTo>
                  <a:cubicBezTo>
                    <a:pt x="2687" y="104"/>
                    <a:pt x="2567" y="170"/>
                    <a:pt x="2385" y="236"/>
                  </a:cubicBezTo>
                  <a:cubicBezTo>
                    <a:pt x="2187" y="302"/>
                    <a:pt x="1913" y="368"/>
                    <a:pt x="1599" y="406"/>
                  </a:cubicBezTo>
                  <a:cubicBezTo>
                    <a:pt x="1284" y="447"/>
                    <a:pt x="878" y="431"/>
                    <a:pt x="551" y="381"/>
                  </a:cubicBezTo>
                  <a:cubicBezTo>
                    <a:pt x="394" y="352"/>
                    <a:pt x="237" y="315"/>
                    <a:pt x="142" y="261"/>
                  </a:cubicBezTo>
                  <a:cubicBezTo>
                    <a:pt x="51" y="211"/>
                    <a:pt x="1" y="157"/>
                    <a:pt x="13" y="14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6506499" y="4124042"/>
              <a:ext cx="178309" cy="183510"/>
            </a:xfrm>
            <a:custGeom>
              <a:avLst/>
              <a:gdLst/>
              <a:ahLst/>
              <a:cxnLst/>
              <a:rect l="l" t="t" r="r" b="b"/>
              <a:pathLst>
                <a:path w="2674" h="2752" extrusionOk="0">
                  <a:moveTo>
                    <a:pt x="1648" y="0"/>
                  </a:moveTo>
                  <a:cubicBezTo>
                    <a:pt x="1202" y="0"/>
                    <a:pt x="703" y="315"/>
                    <a:pt x="406" y="840"/>
                  </a:cubicBezTo>
                  <a:cubicBezTo>
                    <a:pt x="0" y="1548"/>
                    <a:pt x="104" y="2346"/>
                    <a:pt x="617" y="2648"/>
                  </a:cubicBezTo>
                  <a:cubicBezTo>
                    <a:pt x="742" y="2719"/>
                    <a:pt x="881" y="2752"/>
                    <a:pt x="1026" y="2752"/>
                  </a:cubicBezTo>
                  <a:cubicBezTo>
                    <a:pt x="1472" y="2752"/>
                    <a:pt x="1971" y="2437"/>
                    <a:pt x="2268" y="1912"/>
                  </a:cubicBezTo>
                  <a:cubicBezTo>
                    <a:pt x="2674" y="1205"/>
                    <a:pt x="2570" y="406"/>
                    <a:pt x="2057" y="104"/>
                  </a:cubicBezTo>
                  <a:cubicBezTo>
                    <a:pt x="1932" y="34"/>
                    <a:pt x="1793" y="0"/>
                    <a:pt x="164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6555378" y="4153783"/>
              <a:ext cx="83953" cy="133698"/>
            </a:xfrm>
            <a:custGeom>
              <a:avLst/>
              <a:gdLst/>
              <a:ahLst/>
              <a:cxnLst/>
              <a:rect l="l" t="t" r="r" b="b"/>
              <a:pathLst>
                <a:path w="1259" h="2005" extrusionOk="0">
                  <a:moveTo>
                    <a:pt x="0" y="1992"/>
                  </a:moveTo>
                  <a:cubicBezTo>
                    <a:pt x="0" y="1979"/>
                    <a:pt x="54" y="1951"/>
                    <a:pt x="132" y="1900"/>
                  </a:cubicBezTo>
                  <a:cubicBezTo>
                    <a:pt x="198" y="1847"/>
                    <a:pt x="302" y="1756"/>
                    <a:pt x="381" y="1636"/>
                  </a:cubicBezTo>
                  <a:cubicBezTo>
                    <a:pt x="459" y="1520"/>
                    <a:pt x="526" y="1375"/>
                    <a:pt x="551" y="1231"/>
                  </a:cubicBezTo>
                  <a:cubicBezTo>
                    <a:pt x="566" y="1086"/>
                    <a:pt x="538" y="916"/>
                    <a:pt x="538" y="771"/>
                  </a:cubicBezTo>
                  <a:cubicBezTo>
                    <a:pt x="538" y="614"/>
                    <a:pt x="551" y="457"/>
                    <a:pt x="617" y="315"/>
                  </a:cubicBezTo>
                  <a:cubicBezTo>
                    <a:pt x="658" y="249"/>
                    <a:pt x="695" y="183"/>
                    <a:pt x="749" y="130"/>
                  </a:cubicBezTo>
                  <a:cubicBezTo>
                    <a:pt x="802" y="92"/>
                    <a:pt x="865" y="51"/>
                    <a:pt x="919" y="38"/>
                  </a:cubicBezTo>
                  <a:cubicBezTo>
                    <a:pt x="1038" y="1"/>
                    <a:pt x="1129" y="26"/>
                    <a:pt x="1195" y="51"/>
                  </a:cubicBezTo>
                  <a:cubicBezTo>
                    <a:pt x="1246" y="92"/>
                    <a:pt x="1258" y="130"/>
                    <a:pt x="1246" y="142"/>
                  </a:cubicBezTo>
                  <a:cubicBezTo>
                    <a:pt x="1233" y="171"/>
                    <a:pt x="1129" y="130"/>
                    <a:pt x="997" y="208"/>
                  </a:cubicBezTo>
                  <a:cubicBezTo>
                    <a:pt x="931" y="249"/>
                    <a:pt x="865" y="300"/>
                    <a:pt x="840" y="406"/>
                  </a:cubicBezTo>
                  <a:cubicBezTo>
                    <a:pt x="802" y="498"/>
                    <a:pt x="787" y="630"/>
                    <a:pt x="787" y="759"/>
                  </a:cubicBezTo>
                  <a:cubicBezTo>
                    <a:pt x="787" y="903"/>
                    <a:pt x="802" y="1073"/>
                    <a:pt x="761" y="1271"/>
                  </a:cubicBezTo>
                  <a:cubicBezTo>
                    <a:pt x="724" y="1454"/>
                    <a:pt x="617" y="1624"/>
                    <a:pt x="500" y="1743"/>
                  </a:cubicBezTo>
                  <a:cubicBezTo>
                    <a:pt x="393" y="1860"/>
                    <a:pt x="264" y="1938"/>
                    <a:pt x="158" y="1966"/>
                  </a:cubicBezTo>
                  <a:cubicBezTo>
                    <a:pt x="66" y="2004"/>
                    <a:pt x="0" y="2004"/>
                    <a:pt x="0" y="1992"/>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6734690" y="3844772"/>
              <a:ext cx="181710" cy="176642"/>
            </a:xfrm>
            <a:custGeom>
              <a:avLst/>
              <a:gdLst/>
              <a:ahLst/>
              <a:cxnLst/>
              <a:rect l="l" t="t" r="r" b="b"/>
              <a:pathLst>
                <a:path w="2725" h="2649" extrusionOk="0">
                  <a:moveTo>
                    <a:pt x="1001" y="0"/>
                  </a:moveTo>
                  <a:cubicBezTo>
                    <a:pt x="800" y="0"/>
                    <a:pt x="611" y="57"/>
                    <a:pt x="456" y="178"/>
                  </a:cubicBezTo>
                  <a:cubicBezTo>
                    <a:pt x="0" y="546"/>
                    <a:pt x="13" y="1345"/>
                    <a:pt x="510" y="1986"/>
                  </a:cubicBezTo>
                  <a:cubicBezTo>
                    <a:pt x="844" y="2409"/>
                    <a:pt x="1303" y="2649"/>
                    <a:pt x="1711" y="2649"/>
                  </a:cubicBezTo>
                  <a:cubicBezTo>
                    <a:pt x="1910" y="2649"/>
                    <a:pt x="2098" y="2592"/>
                    <a:pt x="2252" y="2471"/>
                  </a:cubicBezTo>
                  <a:cubicBezTo>
                    <a:pt x="2724" y="2103"/>
                    <a:pt x="2699" y="1304"/>
                    <a:pt x="2202" y="662"/>
                  </a:cubicBezTo>
                  <a:cubicBezTo>
                    <a:pt x="1875" y="240"/>
                    <a:pt x="1412" y="0"/>
                    <a:pt x="100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6778301" y="3872312"/>
              <a:ext cx="99690" cy="125096"/>
            </a:xfrm>
            <a:custGeom>
              <a:avLst/>
              <a:gdLst/>
              <a:ahLst/>
              <a:cxnLst/>
              <a:rect l="l" t="t" r="r" b="b"/>
              <a:pathLst>
                <a:path w="1495" h="1876" extrusionOk="0">
                  <a:moveTo>
                    <a:pt x="1454" y="1875"/>
                  </a:moveTo>
                  <a:cubicBezTo>
                    <a:pt x="1441" y="1875"/>
                    <a:pt x="1441" y="1809"/>
                    <a:pt x="1416" y="1718"/>
                  </a:cubicBezTo>
                  <a:cubicBezTo>
                    <a:pt x="1391" y="1627"/>
                    <a:pt x="1350" y="1507"/>
                    <a:pt x="1271" y="1391"/>
                  </a:cubicBezTo>
                  <a:cubicBezTo>
                    <a:pt x="1205" y="1272"/>
                    <a:pt x="1089" y="1155"/>
                    <a:pt x="957" y="1077"/>
                  </a:cubicBezTo>
                  <a:cubicBezTo>
                    <a:pt x="825" y="1010"/>
                    <a:pt x="667" y="970"/>
                    <a:pt x="538" y="904"/>
                  </a:cubicBezTo>
                  <a:cubicBezTo>
                    <a:pt x="394" y="853"/>
                    <a:pt x="249" y="775"/>
                    <a:pt x="145" y="668"/>
                  </a:cubicBezTo>
                  <a:cubicBezTo>
                    <a:pt x="92" y="605"/>
                    <a:pt x="54" y="539"/>
                    <a:pt x="26" y="473"/>
                  </a:cubicBezTo>
                  <a:cubicBezTo>
                    <a:pt x="1" y="407"/>
                    <a:pt x="1" y="341"/>
                    <a:pt x="1" y="275"/>
                  </a:cubicBezTo>
                  <a:cubicBezTo>
                    <a:pt x="13" y="158"/>
                    <a:pt x="67" y="79"/>
                    <a:pt x="117" y="39"/>
                  </a:cubicBezTo>
                  <a:cubicBezTo>
                    <a:pt x="170" y="1"/>
                    <a:pt x="211" y="1"/>
                    <a:pt x="224" y="13"/>
                  </a:cubicBezTo>
                  <a:cubicBezTo>
                    <a:pt x="249" y="54"/>
                    <a:pt x="170" y="117"/>
                    <a:pt x="183" y="275"/>
                  </a:cubicBezTo>
                  <a:cubicBezTo>
                    <a:pt x="196" y="353"/>
                    <a:pt x="224" y="419"/>
                    <a:pt x="303" y="498"/>
                  </a:cubicBezTo>
                  <a:cubicBezTo>
                    <a:pt x="381" y="564"/>
                    <a:pt x="485" y="630"/>
                    <a:pt x="617" y="683"/>
                  </a:cubicBezTo>
                  <a:cubicBezTo>
                    <a:pt x="746" y="734"/>
                    <a:pt x="919" y="787"/>
                    <a:pt x="1076" y="891"/>
                  </a:cubicBezTo>
                  <a:cubicBezTo>
                    <a:pt x="1234" y="1010"/>
                    <a:pt x="1350" y="1155"/>
                    <a:pt x="1416" y="1312"/>
                  </a:cubicBezTo>
                  <a:cubicBezTo>
                    <a:pt x="1482" y="1470"/>
                    <a:pt x="1495" y="1611"/>
                    <a:pt x="1495" y="1718"/>
                  </a:cubicBezTo>
                  <a:cubicBezTo>
                    <a:pt x="1495" y="1822"/>
                    <a:pt x="1469" y="1875"/>
                    <a:pt x="1454" y="187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6604457" y="4272480"/>
              <a:ext cx="229921" cy="157037"/>
            </a:xfrm>
            <a:custGeom>
              <a:avLst/>
              <a:gdLst/>
              <a:ahLst/>
              <a:cxnLst/>
              <a:rect l="l" t="t" r="r" b="b"/>
              <a:pathLst>
                <a:path w="3448" h="2355" extrusionOk="0">
                  <a:moveTo>
                    <a:pt x="2208" y="0"/>
                  </a:moveTo>
                  <a:cubicBezTo>
                    <a:pt x="1885" y="0"/>
                    <a:pt x="1523" y="95"/>
                    <a:pt x="1180" y="290"/>
                  </a:cubicBezTo>
                  <a:cubicBezTo>
                    <a:pt x="393" y="737"/>
                    <a:pt x="0" y="1523"/>
                    <a:pt x="302" y="2058"/>
                  </a:cubicBezTo>
                  <a:cubicBezTo>
                    <a:pt x="419" y="2269"/>
                    <a:pt x="589" y="2355"/>
                    <a:pt x="800" y="2355"/>
                  </a:cubicBezTo>
                  <a:cubicBezTo>
                    <a:pt x="1128" y="2355"/>
                    <a:pt x="1554" y="2147"/>
                    <a:pt x="2032" y="1875"/>
                  </a:cubicBezTo>
                  <a:cubicBezTo>
                    <a:pt x="2818" y="1429"/>
                    <a:pt x="3447" y="985"/>
                    <a:pt x="3145" y="460"/>
                  </a:cubicBezTo>
                  <a:cubicBezTo>
                    <a:pt x="2976" y="157"/>
                    <a:pt x="2623" y="0"/>
                    <a:pt x="220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6648935" y="4324093"/>
              <a:ext cx="158171" cy="89221"/>
            </a:xfrm>
            <a:custGeom>
              <a:avLst/>
              <a:gdLst/>
              <a:ahLst/>
              <a:cxnLst/>
              <a:rect l="l" t="t" r="r" b="b"/>
              <a:pathLst>
                <a:path w="2372" h="1338" extrusionOk="0">
                  <a:moveTo>
                    <a:pt x="2372" y="42"/>
                  </a:moveTo>
                  <a:cubicBezTo>
                    <a:pt x="2372" y="54"/>
                    <a:pt x="2309" y="54"/>
                    <a:pt x="2214" y="79"/>
                  </a:cubicBezTo>
                  <a:cubicBezTo>
                    <a:pt x="2123" y="104"/>
                    <a:pt x="1994" y="145"/>
                    <a:pt x="1849" y="224"/>
                  </a:cubicBezTo>
                  <a:cubicBezTo>
                    <a:pt x="1560" y="356"/>
                    <a:pt x="1220" y="551"/>
                    <a:pt x="972" y="708"/>
                  </a:cubicBezTo>
                  <a:cubicBezTo>
                    <a:pt x="459" y="1048"/>
                    <a:pt x="79" y="1337"/>
                    <a:pt x="28" y="1284"/>
                  </a:cubicBezTo>
                  <a:cubicBezTo>
                    <a:pt x="0" y="1246"/>
                    <a:pt x="66" y="1142"/>
                    <a:pt x="211" y="998"/>
                  </a:cubicBezTo>
                  <a:cubicBezTo>
                    <a:pt x="355" y="853"/>
                    <a:pt x="563" y="683"/>
                    <a:pt x="840" y="513"/>
                  </a:cubicBezTo>
                  <a:cubicBezTo>
                    <a:pt x="1101" y="340"/>
                    <a:pt x="1481" y="170"/>
                    <a:pt x="1796" y="79"/>
                  </a:cubicBezTo>
                  <a:cubicBezTo>
                    <a:pt x="1941" y="26"/>
                    <a:pt x="2098" y="1"/>
                    <a:pt x="2202" y="1"/>
                  </a:cubicBezTo>
                  <a:cubicBezTo>
                    <a:pt x="2321" y="1"/>
                    <a:pt x="2372" y="42"/>
                    <a:pt x="2372" y="42"/>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6692746" y="4029819"/>
              <a:ext cx="177309" cy="157637"/>
            </a:xfrm>
            <a:custGeom>
              <a:avLst/>
              <a:gdLst/>
              <a:ahLst/>
              <a:cxnLst/>
              <a:rect l="l" t="t" r="r" b="b"/>
              <a:pathLst>
                <a:path w="2659" h="2364" extrusionOk="0">
                  <a:moveTo>
                    <a:pt x="948" y="0"/>
                  </a:moveTo>
                  <a:cubicBezTo>
                    <a:pt x="728" y="0"/>
                    <a:pt x="528" y="68"/>
                    <a:pt x="378" y="209"/>
                  </a:cubicBezTo>
                  <a:cubicBezTo>
                    <a:pt x="0" y="586"/>
                    <a:pt x="117" y="1322"/>
                    <a:pt x="629" y="1860"/>
                  </a:cubicBezTo>
                  <a:cubicBezTo>
                    <a:pt x="949" y="2187"/>
                    <a:pt x="1350" y="2364"/>
                    <a:pt x="1702" y="2364"/>
                  </a:cubicBezTo>
                  <a:cubicBezTo>
                    <a:pt x="1925" y="2364"/>
                    <a:pt x="2128" y="2293"/>
                    <a:pt x="2281" y="2146"/>
                  </a:cubicBezTo>
                  <a:cubicBezTo>
                    <a:pt x="2658" y="1781"/>
                    <a:pt x="2542" y="1045"/>
                    <a:pt x="2029" y="507"/>
                  </a:cubicBezTo>
                  <a:cubicBezTo>
                    <a:pt x="1706" y="177"/>
                    <a:pt x="1302" y="0"/>
                    <a:pt x="948"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6475025" y="3886316"/>
              <a:ext cx="229921" cy="157104"/>
            </a:xfrm>
            <a:custGeom>
              <a:avLst/>
              <a:gdLst/>
              <a:ahLst/>
              <a:cxnLst/>
              <a:rect l="l" t="t" r="r" b="b"/>
              <a:pathLst>
                <a:path w="3448" h="2356" extrusionOk="0">
                  <a:moveTo>
                    <a:pt x="2202" y="0"/>
                  </a:moveTo>
                  <a:cubicBezTo>
                    <a:pt x="1878" y="0"/>
                    <a:pt x="1518" y="94"/>
                    <a:pt x="1180" y="288"/>
                  </a:cubicBezTo>
                  <a:cubicBezTo>
                    <a:pt x="394" y="734"/>
                    <a:pt x="1" y="1521"/>
                    <a:pt x="303" y="2059"/>
                  </a:cubicBezTo>
                  <a:cubicBezTo>
                    <a:pt x="421" y="2270"/>
                    <a:pt x="592" y="2355"/>
                    <a:pt x="803" y="2355"/>
                  </a:cubicBezTo>
                  <a:cubicBezTo>
                    <a:pt x="1131" y="2355"/>
                    <a:pt x="1555" y="2150"/>
                    <a:pt x="2032" y="1889"/>
                  </a:cubicBezTo>
                  <a:cubicBezTo>
                    <a:pt x="2819" y="1442"/>
                    <a:pt x="3448" y="995"/>
                    <a:pt x="3146" y="458"/>
                  </a:cubicBezTo>
                  <a:cubicBezTo>
                    <a:pt x="2976" y="156"/>
                    <a:pt x="2619" y="0"/>
                    <a:pt x="2202"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6519703" y="3937795"/>
              <a:ext cx="158238" cy="89155"/>
            </a:xfrm>
            <a:custGeom>
              <a:avLst/>
              <a:gdLst/>
              <a:ahLst/>
              <a:cxnLst/>
              <a:rect l="l" t="t" r="r" b="b"/>
              <a:pathLst>
                <a:path w="2373" h="1337" extrusionOk="0">
                  <a:moveTo>
                    <a:pt x="2372" y="54"/>
                  </a:moveTo>
                  <a:cubicBezTo>
                    <a:pt x="2372" y="66"/>
                    <a:pt x="2306" y="66"/>
                    <a:pt x="2215" y="79"/>
                  </a:cubicBezTo>
                  <a:cubicBezTo>
                    <a:pt x="2124" y="107"/>
                    <a:pt x="1992" y="157"/>
                    <a:pt x="1847" y="223"/>
                  </a:cubicBezTo>
                  <a:cubicBezTo>
                    <a:pt x="1557" y="368"/>
                    <a:pt x="1218" y="551"/>
                    <a:pt x="969" y="724"/>
                  </a:cubicBezTo>
                  <a:cubicBezTo>
                    <a:pt x="457" y="1051"/>
                    <a:pt x="79" y="1337"/>
                    <a:pt x="26" y="1287"/>
                  </a:cubicBezTo>
                  <a:cubicBezTo>
                    <a:pt x="1" y="1258"/>
                    <a:pt x="63" y="1154"/>
                    <a:pt x="208" y="1010"/>
                  </a:cubicBezTo>
                  <a:cubicBezTo>
                    <a:pt x="353" y="865"/>
                    <a:pt x="564" y="683"/>
                    <a:pt x="837" y="513"/>
                  </a:cubicBezTo>
                  <a:cubicBezTo>
                    <a:pt x="1101" y="343"/>
                    <a:pt x="1479" y="173"/>
                    <a:pt x="1793" y="79"/>
                  </a:cubicBezTo>
                  <a:cubicBezTo>
                    <a:pt x="1938" y="28"/>
                    <a:pt x="2095" y="0"/>
                    <a:pt x="2202" y="0"/>
                  </a:cubicBezTo>
                  <a:cubicBezTo>
                    <a:pt x="2319" y="16"/>
                    <a:pt x="2372" y="41"/>
                    <a:pt x="2372" y="54"/>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00014" y="165654"/>
            <a:ext cx="7239540" cy="338554"/>
          </a:xfrm>
          <a:prstGeom prst="rect">
            <a:avLst/>
          </a:prstGeom>
          <a:noFill/>
        </p:spPr>
        <p:txBody>
          <a:bodyPr wrap="square" rtlCol="0">
            <a:spAutoFit/>
          </a:bodyPr>
          <a:lstStyle/>
          <a:p>
            <a:r>
              <a:rPr lang="vi-VN" sz="1600" b="1" dirty="0">
                <a:solidFill>
                  <a:srgbClr val="0070C0"/>
                </a:solidFill>
                <a:latin typeface="+mj-lt"/>
              </a:rPr>
              <a:t>DỰ ÁN CỘNG ĐỒNG</a:t>
            </a:r>
            <a:r>
              <a:rPr lang="en-US" sz="1600" b="1" dirty="0">
                <a:solidFill>
                  <a:srgbClr val="0070C0"/>
                </a:solidFill>
                <a:latin typeface="+mj-lt"/>
              </a:rPr>
              <a:t> </a:t>
            </a:r>
            <a:r>
              <a:rPr lang="vi-VN" sz="1600" b="1" dirty="0">
                <a:solidFill>
                  <a:srgbClr val="0070C0"/>
                </a:solidFill>
                <a:latin typeface="+mj-lt"/>
              </a:rPr>
              <a:t>12</a:t>
            </a:r>
            <a:r>
              <a:rPr lang="en-US" sz="1600" b="1" dirty="0">
                <a:solidFill>
                  <a:srgbClr val="0070C0"/>
                </a:solidFill>
                <a:latin typeface="+mj-lt"/>
              </a:rPr>
              <a:t>.</a:t>
            </a:r>
            <a:r>
              <a:rPr lang="vi-VN" sz="1600" b="1" dirty="0">
                <a:solidFill>
                  <a:srgbClr val="0070C0"/>
                </a:solidFill>
                <a:latin typeface="+mj-lt"/>
              </a:rPr>
              <a:t> BỘ SÁCH KẾT NỐI TRI THỨC VÀ CUỘC SỐNG</a:t>
            </a:r>
            <a:endParaRPr lang="en-US" sz="1600" b="1" dirty="0">
              <a:solidFill>
                <a:srgbClr val="0070C0"/>
              </a:solidFill>
              <a:latin typeface="+mj-lt"/>
            </a:endParaRPr>
          </a:p>
        </p:txBody>
      </p:sp>
      <p:sp>
        <p:nvSpPr>
          <p:cNvPr id="3" name="Rectangle 2"/>
          <p:cNvSpPr/>
          <p:nvPr/>
        </p:nvSpPr>
        <p:spPr>
          <a:xfrm>
            <a:off x="3513185" y="3318413"/>
            <a:ext cx="5504065" cy="954107"/>
          </a:xfrm>
          <a:prstGeom prst="rect">
            <a:avLst/>
          </a:prstGeom>
        </p:spPr>
        <p:txBody>
          <a:bodyPr wrap="square">
            <a:spAutoFit/>
          </a:bodyPr>
          <a:lstStyle/>
          <a:p>
            <a:r>
              <a:rPr lang="en-US" dirty="0" err="1">
                <a:solidFill>
                  <a:srgbClr val="FF0000"/>
                </a:solidFill>
                <a:latin typeface="Times New Roman" pitchFamily="18" charset="0"/>
                <a:cs typeface="Times New Roman" pitchFamily="18" charset="0"/>
              </a:rPr>
              <a:t>Giáo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soạn</a:t>
            </a:r>
            <a:r>
              <a:rPr lang="en-US" dirty="0">
                <a:solidFill>
                  <a:srgbClr val="FF0000"/>
                </a:solidFill>
                <a:latin typeface="Times New Roman" pitchFamily="18" charset="0"/>
                <a:cs typeface="Times New Roman" pitchFamily="18" charset="0"/>
              </a:rPr>
              <a:t>: </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Thị</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Xiêm</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Trường</a:t>
            </a:r>
            <a:r>
              <a:rPr lang="en-US" b="1" dirty="0">
                <a:solidFill>
                  <a:srgbClr val="FF0000"/>
                </a:solidFill>
                <a:latin typeface="Times New Roman" pitchFamily="18" charset="0"/>
                <a:cs typeface="Times New Roman" pitchFamily="18" charset="0"/>
              </a:rPr>
              <a:t> THPT </a:t>
            </a:r>
            <a:r>
              <a:rPr lang="en-US" b="1" dirty="0" err="1">
                <a:solidFill>
                  <a:srgbClr val="FF0000"/>
                </a:solidFill>
                <a:latin typeface="Times New Roman" pitchFamily="18" charset="0"/>
                <a:cs typeface="Times New Roman" pitchFamily="18" charset="0"/>
              </a:rPr>
              <a:t>Kiên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Lương</a:t>
            </a:r>
            <a:r>
              <a:rPr lang="en-US" b="1" dirty="0">
                <a:solidFill>
                  <a:srgbClr val="FF0000"/>
                </a:solidFill>
                <a:latin typeface="Times New Roman" pitchFamily="18" charset="0"/>
                <a:cs typeface="Times New Roman" pitchFamily="18" charset="0"/>
              </a:rPr>
              <a:t> 1, </a:t>
            </a:r>
            <a:r>
              <a:rPr lang="en-US" b="1" dirty="0" err="1">
                <a:solidFill>
                  <a:srgbClr val="FF0000"/>
                </a:solidFill>
                <a:latin typeface="Times New Roman" pitchFamily="18" charset="0"/>
                <a:cs typeface="Times New Roman" pitchFamily="18" charset="0"/>
              </a:rPr>
              <a:t>Kiên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Giang</a:t>
            </a:r>
            <a:endParaRPr lang="en-US"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Thị</a:t>
            </a:r>
            <a:r>
              <a:rPr lang="en-US" b="1" dirty="0">
                <a:solidFill>
                  <a:srgbClr val="FF0000"/>
                </a:solidFill>
                <a:latin typeface="Times New Roman" pitchFamily="18" charset="0"/>
                <a:cs typeface="Times New Roman" pitchFamily="18" charset="0"/>
              </a:rPr>
              <a:t> Thu - </a:t>
            </a:r>
            <a:r>
              <a:rPr lang="en-US" b="1" dirty="0" err="1">
                <a:solidFill>
                  <a:srgbClr val="FF0000"/>
                </a:solidFill>
                <a:latin typeface="Times New Roman" pitchFamily="18" charset="0"/>
                <a:cs typeface="Times New Roman" pitchFamily="18" charset="0"/>
              </a:rPr>
              <a:t>Trường</a:t>
            </a:r>
            <a:r>
              <a:rPr lang="en-US" b="1" dirty="0">
                <a:solidFill>
                  <a:srgbClr val="FF0000"/>
                </a:solidFill>
                <a:latin typeface="Times New Roman" pitchFamily="18" charset="0"/>
                <a:cs typeface="Times New Roman" pitchFamily="18" charset="0"/>
              </a:rPr>
              <a:t> THPT </a:t>
            </a:r>
            <a:r>
              <a:rPr lang="en-US" b="1" dirty="0" err="1">
                <a:solidFill>
                  <a:srgbClr val="FF0000"/>
                </a:solidFill>
                <a:latin typeface="Times New Roman" pitchFamily="18" charset="0"/>
                <a:cs typeface="Times New Roman" pitchFamily="18" charset="0"/>
              </a:rPr>
              <a:t>Quỳ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b="1" dirty="0">
                <a:solidFill>
                  <a:srgbClr val="FF0000"/>
                </a:solidFill>
                <a:latin typeface="Times New Roman" pitchFamily="18" charset="0"/>
                <a:cs typeface="Times New Roman" pitchFamily="18" charset="0"/>
              </a:rPr>
              <a:t> 3</a:t>
            </a:r>
            <a:endParaRPr lang="en-US" dirty="0">
              <a:solidFill>
                <a:srgbClr val="FF0000"/>
              </a:solidFill>
              <a:latin typeface="Times New Roman" pitchFamily="18" charset="0"/>
              <a:cs typeface="Times New Roman" pitchFamily="18" charset="0"/>
            </a:endParaRPr>
          </a:p>
          <a:p>
            <a:r>
              <a:rPr lang="en-US" dirty="0" err="1">
                <a:solidFill>
                  <a:srgbClr val="FF0000"/>
                </a:solidFill>
                <a:latin typeface="Times New Roman" pitchFamily="18" charset="0"/>
                <a:cs typeface="Times New Roman" pitchFamily="18" charset="0"/>
              </a:rPr>
              <a:t>Giáo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phản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biện</a:t>
            </a:r>
            <a:r>
              <a:rPr lang="en-US"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Lê</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Thị</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Hương</a:t>
            </a:r>
            <a:r>
              <a:rPr lang="en-US" b="1" dirty="0">
                <a:solidFill>
                  <a:srgbClr val="FF0000"/>
                </a:solidFill>
                <a:latin typeface="Times New Roman" pitchFamily="18" charset="0"/>
                <a:cs typeface="Times New Roman" pitchFamily="18" charset="0"/>
              </a:rPr>
              <a:t> - THPT </a:t>
            </a:r>
            <a:r>
              <a:rPr lang="en-US" b="1" dirty="0" err="1">
                <a:solidFill>
                  <a:srgbClr val="FF0000"/>
                </a:solidFill>
                <a:latin typeface="Times New Roman" pitchFamily="18" charset="0"/>
                <a:cs typeface="Times New Roman" pitchFamily="18" charset="0"/>
              </a:rPr>
              <a:t>Trường</a:t>
            </a:r>
            <a:r>
              <a:rPr lang="en-US" b="1" dirty="0">
                <a:solidFill>
                  <a:srgbClr val="FF0000"/>
                </a:solidFill>
                <a:latin typeface="Times New Roman" pitchFamily="18" charset="0"/>
                <a:cs typeface="Times New Roman" pitchFamily="18" charset="0"/>
              </a:rPr>
              <a:t> THPT </a:t>
            </a:r>
            <a:r>
              <a:rPr lang="en-US" b="1" dirty="0" err="1">
                <a:solidFill>
                  <a:srgbClr val="FF0000"/>
                </a:solidFill>
                <a:latin typeface="Times New Roman" pitchFamily="18" charset="0"/>
                <a:cs typeface="Times New Roman" pitchFamily="18" charset="0"/>
              </a:rPr>
              <a:t>Tĩnh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Gia</a:t>
            </a:r>
            <a:r>
              <a:rPr lang="en-US" b="1" dirty="0">
                <a:solidFill>
                  <a:srgbClr val="FF0000"/>
                </a:solidFill>
                <a:latin typeface="Times New Roman" pitchFamily="18" charset="0"/>
                <a:cs typeface="Times New Roman" pitchFamily="18" charset="0"/>
              </a:rPr>
              <a:t> 4</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1"/>
          <p:cNvSpPr txBox="1">
            <a:spLocks noGrp="1"/>
          </p:cNvSpPr>
          <p:nvPr>
            <p:ph type="title"/>
          </p:nvPr>
        </p:nvSpPr>
        <p:spPr>
          <a:xfrm>
            <a:off x="688032" y="0"/>
            <a:ext cx="7704000" cy="4776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GB" sz="2800" b="1" dirty="0">
                <a:latin typeface="Times New Roman" panose="02020603050405020304" charset="0"/>
                <a:cs typeface="Times New Roman" panose="02020603050405020304" charset="0"/>
              </a:rPr>
              <a:t>Bước 2.</a:t>
            </a:r>
            <a:r>
              <a:rPr lang="en-US" altLang="en-GB" sz="2800" b="1" dirty="0">
                <a:latin typeface="Times New Roman" panose="02020603050405020304" charset="0"/>
                <a:cs typeface="Times New Roman" panose="02020603050405020304" charset="0"/>
              </a:rPr>
              <a:t>2.</a:t>
            </a:r>
            <a:r>
              <a:rPr lang="en-GB" sz="2800" b="1" dirty="0">
                <a:latin typeface="Times New Roman" panose="02020603050405020304" charset="0"/>
                <a:cs typeface="Times New Roman" panose="02020603050405020304" charset="0"/>
              </a:rPr>
              <a:t> Trình bày bài nói</a:t>
            </a:r>
            <a:endParaRPr sz="2800" dirty="0">
              <a:solidFill>
                <a:schemeClr val="lt1"/>
              </a:solidFill>
            </a:endParaRPr>
          </a:p>
        </p:txBody>
      </p:sp>
      <p:sp>
        <p:nvSpPr>
          <p:cNvPr id="1368" name="Google Shape;1368;p41"/>
          <p:cNvSpPr/>
          <p:nvPr/>
        </p:nvSpPr>
        <p:spPr>
          <a:xfrm>
            <a:off x="4478850" y="1637788"/>
            <a:ext cx="186300" cy="186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369" name="Google Shape;1369;p41"/>
          <p:cNvGrpSpPr/>
          <p:nvPr/>
        </p:nvGrpSpPr>
        <p:grpSpPr>
          <a:xfrm>
            <a:off x="907412" y="1020748"/>
            <a:ext cx="3474148" cy="1049820"/>
            <a:chOff x="719439" y="1495686"/>
            <a:chExt cx="3474148" cy="1049820"/>
          </a:xfrm>
        </p:grpSpPr>
        <p:sp>
          <p:nvSpPr>
            <p:cNvPr id="1371" name="Google Shape;1371;p41"/>
            <p:cNvSpPr txBox="1"/>
            <p:nvPr/>
          </p:nvSpPr>
          <p:spPr>
            <a:xfrm>
              <a:off x="719439" y="1988106"/>
              <a:ext cx="3474148" cy="557400"/>
            </a:xfrm>
            <a:prstGeom prst="rect">
              <a:avLst/>
            </a:prstGeom>
            <a:noFill/>
            <a:ln>
              <a:noFill/>
            </a:ln>
          </p:spPr>
          <p:txBody>
            <a:bodyPr spcFirstLastPara="1" wrap="square" lIns="91425" tIns="91425" rIns="91425" bIns="91425" anchor="t" anchorCtr="0">
              <a:noAutofit/>
            </a:bodyPr>
            <a:lstStyle/>
            <a:p>
              <a:pPr marL="0" marR="0" algn="just">
                <a:spcBef>
                  <a:spcPts val="0"/>
                </a:spcBef>
              </a:pPr>
              <a:r>
                <a:rPr lang="en-US" sz="2800" dirty="0" err="1">
                  <a:effectLst/>
                  <a:latin typeface="Times New Roman" panose="02020603050405020304" charset="0"/>
                  <a:ea typeface="Times New Roman" panose="02020603050405020304" charset="0"/>
                </a:rPr>
                <a:t>Nói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từ</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tốn</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tự</a:t>
              </a:r>
              <a:r>
                <a:rPr lang="en-US" sz="2800" dirty="0">
                  <a:effectLst/>
                  <a:latin typeface="Times New Roman" panose="02020603050405020304" charset="0"/>
                  <a:ea typeface="Times New Roman" panose="02020603050405020304" charset="0"/>
                </a:rPr>
                <a:t> tin, </a:t>
              </a:r>
              <a:r>
                <a:rPr lang="en-US" sz="2800" dirty="0" err="1">
                  <a:effectLst/>
                  <a:latin typeface="Times New Roman" panose="02020603050405020304" charset="0"/>
                  <a:ea typeface="Times New Roman" panose="02020603050405020304" charset="0"/>
                </a:rPr>
                <a:t>với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âm</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lượng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đủ</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nghe</a:t>
              </a:r>
              <a:r>
                <a:rPr lang="en-US" sz="2800" dirty="0">
                  <a:effectLst/>
                  <a:latin typeface="Times New Roman" panose="02020603050405020304" charset="0"/>
                  <a:ea typeface="Times New Roman" panose="02020603050405020304" charset="0"/>
                </a:rPr>
                <a:t>.</a:t>
              </a:r>
              <a:endParaRPr lang="en-US" sz="2800" dirty="0">
                <a:effectLst/>
                <a:latin typeface="Calibri" panose="020F0502020204030204" charset="0"/>
                <a:ea typeface="Calibri" panose="020F0502020204030204" charset="0"/>
              </a:endParaRPr>
            </a:p>
          </p:txBody>
        </p:sp>
        <p:sp>
          <p:nvSpPr>
            <p:cNvPr id="1372" name="Google Shape;1372;p41"/>
            <p:cNvSpPr/>
            <p:nvPr/>
          </p:nvSpPr>
          <p:spPr>
            <a:xfrm>
              <a:off x="2346475" y="1495686"/>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r>
                <a:rPr kumimoji="0" lang="en-GB"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rPr>
                <a:t>Q1</a:t>
              </a:r>
              <a:endParaRPr kumimoji="0"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endParaRPr>
            </a:p>
          </p:txBody>
        </p:sp>
      </p:grpSp>
      <p:grpSp>
        <p:nvGrpSpPr>
          <p:cNvPr id="1373" name="Google Shape;1373;p41"/>
          <p:cNvGrpSpPr/>
          <p:nvPr/>
        </p:nvGrpSpPr>
        <p:grpSpPr>
          <a:xfrm>
            <a:off x="4943655" y="855240"/>
            <a:ext cx="3480884" cy="1045114"/>
            <a:chOff x="5206744" y="1331875"/>
            <a:chExt cx="3480884" cy="1045114"/>
          </a:xfrm>
        </p:grpSpPr>
        <p:sp>
          <p:nvSpPr>
            <p:cNvPr id="1375" name="Google Shape;1375;p41"/>
            <p:cNvSpPr txBox="1"/>
            <p:nvPr/>
          </p:nvSpPr>
          <p:spPr>
            <a:xfrm>
              <a:off x="5206744" y="1819589"/>
              <a:ext cx="3480884" cy="557400"/>
            </a:xfrm>
            <a:prstGeom prst="rect">
              <a:avLst/>
            </a:prstGeom>
            <a:noFill/>
            <a:ln>
              <a:noFill/>
            </a:ln>
          </p:spPr>
          <p:txBody>
            <a:bodyPr spcFirstLastPara="1" wrap="square" lIns="91425" tIns="91425" rIns="91425" bIns="91425" anchor="t" anchorCtr="0">
              <a:noAutofit/>
            </a:bodyPr>
            <a:lstStyle/>
            <a:p>
              <a:pPr marL="0" marR="0" algn="just">
                <a:spcBef>
                  <a:spcPts val="0"/>
                </a:spcBef>
              </a:pPr>
              <a:r>
                <a:rPr lang="en-US" sz="2800" dirty="0" err="1">
                  <a:effectLst/>
                  <a:latin typeface="Times New Roman" panose="02020603050405020304" charset="0"/>
                  <a:ea typeface="Times New Roman" panose="02020603050405020304" charset="0"/>
                </a:rPr>
                <a:t>Tương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tác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với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người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nghe</a:t>
              </a:r>
              <a:r>
                <a:rPr lang="en-US" sz="2800" dirty="0">
                  <a:effectLst/>
                  <a:latin typeface="Times New Roman" panose="02020603050405020304" charset="0"/>
                  <a:ea typeface="Times New Roman" panose="02020603050405020304" charset="0"/>
                </a:rPr>
                <a:t>.</a:t>
              </a:r>
              <a:endParaRPr lang="en-US" sz="2800" dirty="0">
                <a:effectLst/>
                <a:latin typeface="Calibri" panose="020F0502020204030204" charset="0"/>
                <a:ea typeface="Calibri" panose="020F0502020204030204" charset="0"/>
              </a:endParaRPr>
            </a:p>
          </p:txBody>
        </p:sp>
        <p:sp>
          <p:nvSpPr>
            <p:cNvPr id="1376" name="Google Shape;1376;p41"/>
            <p:cNvSpPr/>
            <p:nvPr/>
          </p:nvSpPr>
          <p:spPr>
            <a:xfrm>
              <a:off x="5725925" y="1331875"/>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spcBef>
                  <a:spcPts val="0"/>
                </a:spcBef>
                <a:buClr>
                  <a:srgbClr val="000000"/>
                </a:buClr>
                <a:buSzTx/>
                <a:buFont typeface="Arial" panose="020B0604020202020204"/>
                <a:buNone/>
                <a:defRPr/>
              </a:pPr>
              <a:r>
                <a:rPr kumimoji="0" lang="en-GB"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rPr>
                <a:t>Q2</a:t>
              </a:r>
              <a:endParaRPr kumimoji="0"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endParaRPr>
            </a:p>
          </p:txBody>
        </p:sp>
      </p:grpSp>
      <p:grpSp>
        <p:nvGrpSpPr>
          <p:cNvPr id="1377" name="Google Shape;1377;p41"/>
          <p:cNvGrpSpPr/>
          <p:nvPr/>
        </p:nvGrpSpPr>
        <p:grpSpPr>
          <a:xfrm>
            <a:off x="457199" y="2728133"/>
            <a:ext cx="4374574" cy="1049807"/>
            <a:chOff x="457199" y="2987287"/>
            <a:chExt cx="4374574" cy="1049807"/>
          </a:xfrm>
        </p:grpSpPr>
        <p:sp>
          <p:nvSpPr>
            <p:cNvPr id="1378" name="Google Shape;1378;p41"/>
            <p:cNvSpPr txBox="1"/>
            <p:nvPr/>
          </p:nvSpPr>
          <p:spPr>
            <a:xfrm>
              <a:off x="2346475" y="3436292"/>
              <a:ext cx="1441800" cy="406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sp>
          <p:nvSpPr>
            <p:cNvPr id="1379" name="Google Shape;1379;p41"/>
            <p:cNvSpPr txBox="1"/>
            <p:nvPr/>
          </p:nvSpPr>
          <p:spPr>
            <a:xfrm>
              <a:off x="457199" y="3473994"/>
              <a:ext cx="4374574" cy="563100"/>
            </a:xfrm>
            <a:prstGeom prst="rect">
              <a:avLst/>
            </a:prstGeom>
            <a:noFill/>
            <a:ln>
              <a:noFill/>
            </a:ln>
          </p:spPr>
          <p:txBody>
            <a:bodyPr spcFirstLastPara="1" wrap="square" lIns="91425" tIns="91425" rIns="91425" bIns="91425" anchor="t" anchorCtr="0">
              <a:noAutofit/>
            </a:bodyPr>
            <a:lstStyle/>
            <a:p>
              <a:pPr marL="0" marR="0" algn="just">
                <a:spcBef>
                  <a:spcPts val="0"/>
                </a:spcBef>
              </a:pPr>
              <a:r>
                <a:rPr lang="en-US" sz="2800" dirty="0" err="1">
                  <a:effectLst/>
                  <a:latin typeface="Times New Roman" panose="02020603050405020304" charset="0"/>
                  <a:ea typeface="Times New Roman" panose="02020603050405020304" charset="0"/>
                </a:rPr>
                <a:t>Sử</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dụng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ngôn</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ngữ</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cơ</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thể</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một</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cách</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chừng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mực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để</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giúp</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cho</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bài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nói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thêm</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sinh</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động</a:t>
              </a:r>
              <a:r>
                <a:rPr lang="en-US" sz="2800" dirty="0">
                  <a:effectLst/>
                  <a:latin typeface="Times New Roman" panose="02020603050405020304" charset="0"/>
                  <a:ea typeface="Times New Roman" panose="02020603050405020304" charset="0"/>
                </a:rPr>
                <a:t>.</a:t>
              </a:r>
              <a:endParaRPr lang="en-US" sz="2800" dirty="0">
                <a:effectLst/>
                <a:latin typeface="Calibri" panose="020F0502020204030204" charset="0"/>
                <a:ea typeface="Calibri" panose="020F0502020204030204" charset="0"/>
              </a:endParaRPr>
            </a:p>
          </p:txBody>
        </p:sp>
        <p:sp>
          <p:nvSpPr>
            <p:cNvPr id="1380" name="Google Shape;1380;p41"/>
            <p:cNvSpPr/>
            <p:nvPr/>
          </p:nvSpPr>
          <p:spPr>
            <a:xfrm>
              <a:off x="2346475" y="2987287"/>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r>
                <a:rPr kumimoji="0" lang="en-GB"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rPr>
                <a:t>Q3</a:t>
              </a:r>
              <a:endParaRPr kumimoji="0" sz="28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endParaRPr>
            </a:p>
          </p:txBody>
        </p:sp>
      </p:grpSp>
      <p:grpSp>
        <p:nvGrpSpPr>
          <p:cNvPr id="1381" name="Google Shape;1381;p41"/>
          <p:cNvGrpSpPr/>
          <p:nvPr/>
        </p:nvGrpSpPr>
        <p:grpSpPr>
          <a:xfrm>
            <a:off x="5063993" y="2582676"/>
            <a:ext cx="3844566" cy="265749"/>
            <a:chOff x="5195525" y="2987287"/>
            <a:chExt cx="3688702" cy="1103895"/>
          </a:xfrm>
        </p:grpSpPr>
        <p:sp>
          <p:nvSpPr>
            <p:cNvPr id="1383" name="Google Shape;1383;p41"/>
            <p:cNvSpPr txBox="1"/>
            <p:nvPr/>
          </p:nvSpPr>
          <p:spPr>
            <a:xfrm>
              <a:off x="5195525" y="3528082"/>
              <a:ext cx="3688702" cy="5631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buClr>
                  <a:srgbClr val="000000"/>
                </a:buClr>
                <a:buSzTx/>
                <a:buFont typeface="Arial" panose="020B0604020202020204"/>
                <a:buNone/>
                <a:defRPr/>
              </a:pPr>
              <a:r>
                <a:rPr lang="en-US" sz="2800" dirty="0" err="1">
                  <a:effectLst/>
                  <a:latin typeface="Times New Roman" panose="02020603050405020304" charset="0"/>
                  <a:ea typeface="Times New Roman" panose="02020603050405020304" charset="0"/>
                </a:rPr>
                <a:t>Sử</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dụng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các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phương</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tiện</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hỗ</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trợ</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để</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giới</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thiệu</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được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tác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phẩm</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nghệ</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thuật</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một</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cách</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trực</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quan</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sinh</a:t>
              </a:r>
              <a:r>
                <a:rPr lang="en-US" sz="2800" dirty="0">
                  <a:effectLst/>
                  <a:latin typeface="Times New Roman" panose="02020603050405020304" charset="0"/>
                  <a:ea typeface="Times New Roman" panose="02020603050405020304" charset="0"/>
                </a:rPr>
                <a:t> </a:t>
              </a:r>
              <a:r>
                <a:rPr lang="en-US" sz="2800" dirty="0" err="1">
                  <a:effectLst/>
                  <a:latin typeface="Times New Roman" panose="02020603050405020304" charset="0"/>
                  <a:ea typeface="Times New Roman" panose="02020603050405020304" charset="0"/>
                </a:rPr>
                <a:t>động</a:t>
              </a:r>
              <a:r>
                <a:rPr lang="en-US" sz="2800" dirty="0">
                  <a:effectLst/>
                  <a:latin typeface="Times New Roman" panose="02020603050405020304" charset="0"/>
                  <a:ea typeface="Times New Roman" panose="02020603050405020304" charset="0"/>
                </a:rPr>
                <a:t>.</a:t>
              </a:r>
              <a:endParaRPr kumimoji="0" sz="2800" b="0" i="0" u="none" strike="noStrike" kern="0" cap="none" spc="0" normalizeH="0" baseline="0" noProof="0" dirty="0">
                <a:ln>
                  <a:noFill/>
                </a:ln>
                <a:solidFill>
                  <a:srgbClr val="471108"/>
                </a:solidFill>
                <a:effectLst/>
                <a:uLnTx/>
                <a:uFillTx/>
                <a:latin typeface="Lato" panose="020F0502020204030203"/>
                <a:ea typeface="Lato" panose="020F0502020204030203"/>
                <a:cs typeface="Lato" panose="020F0502020204030203"/>
                <a:sym typeface="Lato" panose="020F0502020204030203"/>
              </a:endParaRPr>
            </a:p>
          </p:txBody>
        </p:sp>
        <p:sp>
          <p:nvSpPr>
            <p:cNvPr id="1384" name="Google Shape;1384;p41"/>
            <p:cNvSpPr/>
            <p:nvPr/>
          </p:nvSpPr>
          <p:spPr>
            <a:xfrm>
              <a:off x="5725925" y="2987287"/>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spcBef>
                  <a:spcPts val="0"/>
                </a:spcBef>
                <a:buClr>
                  <a:srgbClr val="000000"/>
                </a:buClr>
                <a:buSzTx/>
                <a:buFont typeface="Arial" panose="020B0604020202020204"/>
                <a:buNone/>
                <a:defRPr/>
              </a:pPr>
              <a:r>
                <a:rPr kumimoji="0" lang="en-GB" sz="28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Q4</a:t>
              </a:r>
              <a:endParaRPr kumimoji="0" sz="28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sp>
        <p:nvSpPr>
          <p:cNvPr id="1385" name="Google Shape;1385;p41"/>
          <p:cNvSpPr/>
          <p:nvPr/>
        </p:nvSpPr>
        <p:spPr>
          <a:xfrm>
            <a:off x="4478850" y="2380575"/>
            <a:ext cx="186300" cy="1863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6" name="Google Shape;1386;p41"/>
          <p:cNvSpPr/>
          <p:nvPr/>
        </p:nvSpPr>
        <p:spPr>
          <a:xfrm>
            <a:off x="4478850" y="3130083"/>
            <a:ext cx="186300" cy="1863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7" name="Google Shape;1387;p41"/>
          <p:cNvSpPr/>
          <p:nvPr/>
        </p:nvSpPr>
        <p:spPr>
          <a:xfrm>
            <a:off x="4478850" y="3866150"/>
            <a:ext cx="186300" cy="18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388" name="Google Shape;1388;p41"/>
          <p:cNvCxnSpPr>
            <a:stCxn id="1376" idx="1"/>
            <a:endCxn id="1385" idx="6"/>
          </p:cNvCxnSpPr>
          <p:nvPr/>
        </p:nvCxnSpPr>
        <p:spPr>
          <a:xfrm rot="10800000" flipV="1">
            <a:off x="4665150" y="1091189"/>
            <a:ext cx="797686" cy="1382535"/>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389" name="Google Shape;1389;p41"/>
          <p:cNvCxnSpPr>
            <a:stCxn id="1380" idx="3"/>
            <a:endCxn id="1386" idx="2"/>
          </p:cNvCxnSpPr>
          <p:nvPr/>
        </p:nvCxnSpPr>
        <p:spPr>
          <a:xfrm>
            <a:off x="3373075" y="2964083"/>
            <a:ext cx="1105775" cy="259150"/>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390" name="Google Shape;1390;p41"/>
          <p:cNvCxnSpPr>
            <a:stCxn id="1384" idx="1"/>
            <a:endCxn id="1387" idx="6"/>
          </p:cNvCxnSpPr>
          <p:nvPr/>
        </p:nvCxnSpPr>
        <p:spPr>
          <a:xfrm rot="10800000" flipV="1">
            <a:off x="4665151" y="2639478"/>
            <a:ext cx="951655" cy="1319822"/>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391" name="Google Shape;1391;p41"/>
          <p:cNvCxnSpPr>
            <a:stCxn id="1372" idx="3"/>
            <a:endCxn id="1368" idx="2"/>
          </p:cNvCxnSpPr>
          <p:nvPr/>
        </p:nvCxnSpPr>
        <p:spPr>
          <a:xfrm>
            <a:off x="3561048" y="1256698"/>
            <a:ext cx="917802" cy="474240"/>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392" name="Google Shape;1392;p41"/>
          <p:cNvCxnSpPr>
            <a:stCxn id="1368" idx="4"/>
            <a:endCxn id="1385" idx="0"/>
          </p:cNvCxnSpPr>
          <p:nvPr/>
        </p:nvCxnSpPr>
        <p:spPr>
          <a:xfrm>
            <a:off x="4572000" y="1824088"/>
            <a:ext cx="0" cy="556500"/>
          </a:xfrm>
          <a:prstGeom prst="straightConnector1">
            <a:avLst/>
          </a:prstGeom>
          <a:noFill/>
          <a:ln w="9525" cap="flat" cmpd="sng">
            <a:solidFill>
              <a:schemeClr val="accent5"/>
            </a:solidFill>
            <a:prstDash val="solid"/>
            <a:round/>
            <a:headEnd type="none" w="med" len="med"/>
            <a:tailEnd type="none" w="med" len="med"/>
          </a:ln>
        </p:spPr>
      </p:cxnSp>
      <p:cxnSp>
        <p:nvCxnSpPr>
          <p:cNvPr id="1393" name="Google Shape;1393;p41"/>
          <p:cNvCxnSpPr>
            <a:stCxn id="1385" idx="4"/>
            <a:endCxn id="1386" idx="0"/>
          </p:cNvCxnSpPr>
          <p:nvPr/>
        </p:nvCxnSpPr>
        <p:spPr>
          <a:xfrm>
            <a:off x="4572000" y="2566875"/>
            <a:ext cx="0" cy="563100"/>
          </a:xfrm>
          <a:prstGeom prst="straightConnector1">
            <a:avLst/>
          </a:prstGeom>
          <a:noFill/>
          <a:ln w="9525" cap="flat" cmpd="sng">
            <a:solidFill>
              <a:schemeClr val="accent5"/>
            </a:solidFill>
            <a:prstDash val="solid"/>
            <a:round/>
            <a:headEnd type="none" w="med" len="med"/>
            <a:tailEnd type="none" w="med" len="med"/>
          </a:ln>
        </p:spPr>
      </p:cxnSp>
      <p:cxnSp>
        <p:nvCxnSpPr>
          <p:cNvPr id="1394" name="Google Shape;1394;p41"/>
          <p:cNvCxnSpPr>
            <a:stCxn id="1386" idx="4"/>
            <a:endCxn id="1387" idx="0"/>
          </p:cNvCxnSpPr>
          <p:nvPr/>
        </p:nvCxnSpPr>
        <p:spPr>
          <a:xfrm>
            <a:off x="4572000" y="3316383"/>
            <a:ext cx="0" cy="549900"/>
          </a:xfrm>
          <a:prstGeom prst="straightConnector1">
            <a:avLst/>
          </a:prstGeom>
          <a:noFill/>
          <a:ln w="9525" cap="flat" cmpd="sng">
            <a:solidFill>
              <a:schemeClr val="accent5"/>
            </a:solidFill>
            <a:prstDash val="solid"/>
            <a:round/>
            <a:headEnd type="none" w="med" len="med"/>
            <a:tailEnd type="none" w="med" len="med"/>
          </a:ln>
        </p:spPr>
      </p:cxnSp>
      <p:sp>
        <p:nvSpPr>
          <p:cNvPr id="1395" name="Google Shape;1395;p41"/>
          <p:cNvSpPr/>
          <p:nvPr/>
        </p:nvSpPr>
        <p:spPr>
          <a:xfrm>
            <a:off x="7194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396" name="Google Shape;1396;p41"/>
          <p:cNvCxnSpPr>
            <a:stCxn id="1372" idx="1"/>
            <a:endCxn id="1395" idx="6"/>
          </p:cNvCxnSpPr>
          <p:nvPr/>
        </p:nvCxnSpPr>
        <p:spPr>
          <a:xfrm flipH="1">
            <a:off x="1518339" y="1256698"/>
            <a:ext cx="1016109" cy="474777"/>
          </a:xfrm>
          <a:prstGeom prst="straightConnector1">
            <a:avLst/>
          </a:prstGeom>
          <a:noFill/>
          <a:ln w="9525" cap="flat" cmpd="sng">
            <a:solidFill>
              <a:schemeClr val="accent5"/>
            </a:solidFill>
            <a:prstDash val="solid"/>
            <a:round/>
            <a:headEnd type="none" w="med" len="med"/>
            <a:tailEnd type="none" w="med" len="med"/>
          </a:ln>
        </p:spPr>
      </p:cxnSp>
      <p:sp>
        <p:nvSpPr>
          <p:cNvPr id="1397" name="Google Shape;1397;p41"/>
          <p:cNvSpPr/>
          <p:nvPr/>
        </p:nvSpPr>
        <p:spPr>
          <a:xfrm>
            <a:off x="7194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8" name="Google Shape;1398;p41"/>
          <p:cNvSpPr/>
          <p:nvPr/>
        </p:nvSpPr>
        <p:spPr>
          <a:xfrm>
            <a:off x="76256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9" name="Google Shape;1399;p41"/>
          <p:cNvSpPr/>
          <p:nvPr/>
        </p:nvSpPr>
        <p:spPr>
          <a:xfrm>
            <a:off x="76256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400" name="Google Shape;1400;p41"/>
          <p:cNvCxnSpPr>
            <a:stCxn id="1397" idx="6"/>
            <a:endCxn id="1380" idx="1"/>
          </p:cNvCxnSpPr>
          <p:nvPr/>
        </p:nvCxnSpPr>
        <p:spPr>
          <a:xfrm flipV="1">
            <a:off x="1518339" y="2964083"/>
            <a:ext cx="828136" cy="259142"/>
          </a:xfrm>
          <a:prstGeom prst="straightConnector1">
            <a:avLst/>
          </a:prstGeom>
          <a:noFill/>
          <a:ln w="9525" cap="flat" cmpd="sng">
            <a:solidFill>
              <a:schemeClr val="accent5"/>
            </a:solidFill>
            <a:prstDash val="solid"/>
            <a:round/>
            <a:headEnd type="none" w="med" len="med"/>
            <a:tailEnd type="none" w="med" len="med"/>
          </a:ln>
        </p:spPr>
      </p:cxnSp>
      <p:cxnSp>
        <p:nvCxnSpPr>
          <p:cNvPr id="1401" name="Google Shape;1401;p41"/>
          <p:cNvCxnSpPr>
            <a:stCxn id="1376" idx="3"/>
            <a:endCxn id="1398" idx="2"/>
          </p:cNvCxnSpPr>
          <p:nvPr/>
        </p:nvCxnSpPr>
        <p:spPr>
          <a:xfrm>
            <a:off x="6534436" y="1091190"/>
            <a:ext cx="1091203" cy="640285"/>
          </a:xfrm>
          <a:prstGeom prst="straightConnector1">
            <a:avLst/>
          </a:prstGeom>
          <a:noFill/>
          <a:ln w="9525" cap="flat" cmpd="sng">
            <a:solidFill>
              <a:schemeClr val="accent5"/>
            </a:solidFill>
            <a:prstDash val="solid"/>
            <a:round/>
            <a:headEnd type="none" w="med" len="med"/>
            <a:tailEnd type="none" w="med" len="med"/>
          </a:ln>
        </p:spPr>
      </p:cxnSp>
      <p:cxnSp>
        <p:nvCxnSpPr>
          <p:cNvPr id="1402" name="Google Shape;1402;p41"/>
          <p:cNvCxnSpPr>
            <a:stCxn id="1384" idx="3"/>
            <a:endCxn id="1399" idx="2"/>
          </p:cNvCxnSpPr>
          <p:nvPr/>
        </p:nvCxnSpPr>
        <p:spPr>
          <a:xfrm>
            <a:off x="6733685" y="2639478"/>
            <a:ext cx="891954" cy="583747"/>
          </a:xfrm>
          <a:prstGeom prst="straightConnector1">
            <a:avLst/>
          </a:prstGeom>
          <a:noFill/>
          <a:ln w="9525" cap="flat" cmpd="sng">
            <a:solidFill>
              <a:schemeClr val="accent5"/>
            </a:solidFill>
            <a:prstDash val="solid"/>
            <a:round/>
            <a:headEnd type="none" w="med" len="med"/>
            <a:tailEnd type="none" w="med" len="med"/>
          </a:ln>
        </p:spPr>
      </p:cxnSp>
      <p:grpSp>
        <p:nvGrpSpPr>
          <p:cNvPr id="1403" name="Google Shape;1403;p41"/>
          <p:cNvGrpSpPr/>
          <p:nvPr/>
        </p:nvGrpSpPr>
        <p:grpSpPr>
          <a:xfrm>
            <a:off x="7855483" y="3053592"/>
            <a:ext cx="339253" cy="339253"/>
            <a:chOff x="2678350" y="4992125"/>
            <a:chExt cx="481825" cy="481825"/>
          </a:xfrm>
        </p:grpSpPr>
        <p:sp>
          <p:nvSpPr>
            <p:cNvPr id="1404" name="Google Shape;1404;p41"/>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05" name="Google Shape;1405;p41"/>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06" name="Google Shape;1406;p41"/>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grpSp>
      <p:sp>
        <p:nvSpPr>
          <p:cNvPr id="1407" name="Google Shape;1407;p41"/>
          <p:cNvSpPr/>
          <p:nvPr/>
        </p:nvSpPr>
        <p:spPr>
          <a:xfrm>
            <a:off x="431586" y="2587002"/>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08" name="Google Shape;1408;p41"/>
          <p:cNvGrpSpPr/>
          <p:nvPr/>
        </p:nvGrpSpPr>
        <p:grpSpPr>
          <a:xfrm>
            <a:off x="7839664" y="917464"/>
            <a:ext cx="370879" cy="199850"/>
            <a:chOff x="-40378075" y="3267450"/>
            <a:chExt cx="317425" cy="289075"/>
          </a:xfrm>
        </p:grpSpPr>
        <p:sp>
          <p:nvSpPr>
            <p:cNvPr id="1409" name="Google Shape;1409;p4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0" name="Google Shape;1410;p4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1" name="Google Shape;1411;p4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2" name="Google Shape;1412;p4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413" name="Google Shape;1413;p41"/>
          <p:cNvGrpSpPr/>
          <p:nvPr/>
        </p:nvGrpSpPr>
        <p:grpSpPr>
          <a:xfrm>
            <a:off x="961523" y="917463"/>
            <a:ext cx="336296" cy="339235"/>
            <a:chOff x="4464775" y="3806475"/>
            <a:chExt cx="477625" cy="481800"/>
          </a:xfrm>
        </p:grpSpPr>
        <p:sp>
          <p:nvSpPr>
            <p:cNvPr id="1414" name="Google Shape;1414;p41"/>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15" name="Google Shape;1415;p41"/>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16" name="Google Shape;1416;p41"/>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17" name="Google Shape;1417;p41"/>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18" name="Google Shape;1418;p41"/>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sp>
          <p:nvSpPr>
            <p:cNvPr id="1419" name="Google Shape;1419;p41"/>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435D74"/>
                </a:solidFill>
                <a:effectLst/>
                <a:uLnTx/>
                <a:uFillTx/>
                <a:latin typeface="Arial" panose="020B0604020202020204"/>
                <a:cs typeface="Arial" panose="020B0604020202020204"/>
                <a:sym typeface="Arial" panose="020B0604020202020204"/>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grpSp>
        <p:nvGrpSpPr>
          <p:cNvPr id="1219" name="Google Shape;1219;p38"/>
          <p:cNvGrpSpPr/>
          <p:nvPr/>
        </p:nvGrpSpPr>
        <p:grpSpPr>
          <a:xfrm>
            <a:off x="843563" y="2069804"/>
            <a:ext cx="2124876" cy="1674870"/>
            <a:chOff x="4381201" y="2928329"/>
            <a:chExt cx="2124876" cy="1674870"/>
          </a:xfrm>
        </p:grpSpPr>
        <p:sp>
          <p:nvSpPr>
            <p:cNvPr id="1220" name="Google Shape;1220;p38"/>
            <p:cNvSpPr/>
            <p:nvPr/>
          </p:nvSpPr>
          <p:spPr>
            <a:xfrm>
              <a:off x="4381201" y="4131306"/>
              <a:ext cx="2080903" cy="469927"/>
            </a:xfrm>
            <a:custGeom>
              <a:avLst/>
              <a:gdLst/>
              <a:ahLst/>
              <a:cxnLst/>
              <a:rect l="l" t="t" r="r" b="b"/>
              <a:pathLst>
                <a:path w="75150" h="16971" extrusionOk="0">
                  <a:moveTo>
                    <a:pt x="1" y="0"/>
                  </a:moveTo>
                  <a:cubicBezTo>
                    <a:pt x="1" y="80"/>
                    <a:pt x="36" y="373"/>
                    <a:pt x="36" y="816"/>
                  </a:cubicBezTo>
                  <a:lnTo>
                    <a:pt x="36" y="1038"/>
                  </a:lnTo>
                  <a:cubicBezTo>
                    <a:pt x="36" y="1331"/>
                    <a:pt x="72" y="1668"/>
                    <a:pt x="72" y="2032"/>
                  </a:cubicBezTo>
                  <a:lnTo>
                    <a:pt x="72" y="2298"/>
                  </a:lnTo>
                  <a:cubicBezTo>
                    <a:pt x="72" y="2591"/>
                    <a:pt x="116" y="2963"/>
                    <a:pt x="116" y="3291"/>
                  </a:cubicBezTo>
                  <a:lnTo>
                    <a:pt x="116" y="3513"/>
                  </a:lnTo>
                  <a:cubicBezTo>
                    <a:pt x="152" y="3850"/>
                    <a:pt x="152" y="4178"/>
                    <a:pt x="152" y="4516"/>
                  </a:cubicBezTo>
                  <a:lnTo>
                    <a:pt x="152" y="4773"/>
                  </a:lnTo>
                  <a:cubicBezTo>
                    <a:pt x="152" y="5101"/>
                    <a:pt x="187" y="5438"/>
                    <a:pt x="187" y="5766"/>
                  </a:cubicBezTo>
                  <a:lnTo>
                    <a:pt x="187" y="5988"/>
                  </a:lnTo>
                  <a:cubicBezTo>
                    <a:pt x="223" y="6361"/>
                    <a:pt x="223" y="6689"/>
                    <a:pt x="223" y="6991"/>
                  </a:cubicBezTo>
                  <a:lnTo>
                    <a:pt x="223" y="7212"/>
                  </a:lnTo>
                  <a:cubicBezTo>
                    <a:pt x="258" y="7621"/>
                    <a:pt x="258" y="7949"/>
                    <a:pt x="258" y="8206"/>
                  </a:cubicBezTo>
                  <a:lnTo>
                    <a:pt x="258" y="8463"/>
                  </a:lnTo>
                  <a:lnTo>
                    <a:pt x="258" y="8614"/>
                  </a:lnTo>
                  <a:lnTo>
                    <a:pt x="13157" y="16971"/>
                  </a:lnTo>
                  <a:lnTo>
                    <a:pt x="75150" y="16669"/>
                  </a:lnTo>
                  <a:lnTo>
                    <a:pt x="75150" y="8392"/>
                  </a:lnTo>
                  <a:lnTo>
                    <a:pt x="13157" y="8392"/>
                  </a:lnTo>
                  <a:lnTo>
                    <a:pt x="1" y="0"/>
                  </a:lnTo>
                  <a:close/>
                </a:path>
              </a:pathLst>
            </a:custGeom>
            <a:solidFill>
              <a:srgbClr val="FFB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1" name="Google Shape;1221;p38"/>
            <p:cNvSpPr/>
            <p:nvPr/>
          </p:nvSpPr>
          <p:spPr>
            <a:xfrm>
              <a:off x="4382198" y="4153901"/>
              <a:ext cx="2079907" cy="236334"/>
            </a:xfrm>
            <a:custGeom>
              <a:avLst/>
              <a:gdLst/>
              <a:ahLst/>
              <a:cxnLst/>
              <a:rect l="l" t="t" r="r" b="b"/>
              <a:pathLst>
                <a:path w="75114" h="8535" extrusionOk="0">
                  <a:moveTo>
                    <a:pt x="0" y="0"/>
                  </a:moveTo>
                  <a:lnTo>
                    <a:pt x="0" y="222"/>
                  </a:lnTo>
                  <a:lnTo>
                    <a:pt x="13086" y="8534"/>
                  </a:lnTo>
                  <a:lnTo>
                    <a:pt x="75114" y="8534"/>
                  </a:lnTo>
                  <a:lnTo>
                    <a:pt x="75114" y="8357"/>
                  </a:lnTo>
                  <a:lnTo>
                    <a:pt x="13165" y="8357"/>
                  </a:lnTo>
                  <a:lnTo>
                    <a:pt x="13121" y="8313"/>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2" name="Google Shape;1222;p38"/>
            <p:cNvSpPr/>
            <p:nvPr/>
          </p:nvSpPr>
          <p:spPr>
            <a:xfrm>
              <a:off x="4383167" y="4187545"/>
              <a:ext cx="2078938" cy="236583"/>
            </a:xfrm>
            <a:custGeom>
              <a:avLst/>
              <a:gdLst/>
              <a:ahLst/>
              <a:cxnLst/>
              <a:rect l="l" t="t" r="r" b="b"/>
              <a:pathLst>
                <a:path w="75079" h="8544" extrusionOk="0">
                  <a:moveTo>
                    <a:pt x="1" y="1"/>
                  </a:moveTo>
                  <a:lnTo>
                    <a:pt x="1" y="267"/>
                  </a:lnTo>
                  <a:lnTo>
                    <a:pt x="13051" y="8508"/>
                  </a:lnTo>
                  <a:lnTo>
                    <a:pt x="13086" y="8544"/>
                  </a:lnTo>
                  <a:lnTo>
                    <a:pt x="75079" y="8544"/>
                  </a:lnTo>
                  <a:lnTo>
                    <a:pt x="75079" y="8322"/>
                  </a:lnTo>
                  <a:lnTo>
                    <a:pt x="13086" y="832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3" name="Google Shape;1223;p38"/>
            <p:cNvSpPr/>
            <p:nvPr/>
          </p:nvSpPr>
          <p:spPr>
            <a:xfrm>
              <a:off x="4383167" y="4187545"/>
              <a:ext cx="2078938" cy="236583"/>
            </a:xfrm>
            <a:custGeom>
              <a:avLst/>
              <a:gdLst/>
              <a:ahLst/>
              <a:cxnLst/>
              <a:rect l="l" t="t" r="r" b="b"/>
              <a:pathLst>
                <a:path w="75079" h="8544" extrusionOk="0">
                  <a:moveTo>
                    <a:pt x="1" y="1"/>
                  </a:moveTo>
                  <a:lnTo>
                    <a:pt x="1" y="267"/>
                  </a:lnTo>
                  <a:lnTo>
                    <a:pt x="13051" y="8508"/>
                  </a:lnTo>
                  <a:lnTo>
                    <a:pt x="13086" y="8544"/>
                  </a:lnTo>
                  <a:lnTo>
                    <a:pt x="75079" y="8544"/>
                  </a:lnTo>
                  <a:lnTo>
                    <a:pt x="75079" y="8322"/>
                  </a:lnTo>
                  <a:lnTo>
                    <a:pt x="13086" y="832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4" name="Google Shape;1224;p38"/>
            <p:cNvSpPr/>
            <p:nvPr/>
          </p:nvSpPr>
          <p:spPr>
            <a:xfrm>
              <a:off x="4384413" y="4222435"/>
              <a:ext cx="2077691" cy="234368"/>
            </a:xfrm>
            <a:custGeom>
              <a:avLst/>
              <a:gdLst/>
              <a:ahLst/>
              <a:cxnLst/>
              <a:rect l="l" t="t" r="r" b="b"/>
              <a:pathLst>
                <a:path w="75034" h="8464" extrusionOk="0">
                  <a:moveTo>
                    <a:pt x="0" y="0"/>
                  </a:moveTo>
                  <a:lnTo>
                    <a:pt x="0" y="222"/>
                  </a:lnTo>
                  <a:lnTo>
                    <a:pt x="13006" y="8464"/>
                  </a:lnTo>
                  <a:lnTo>
                    <a:pt x="75034" y="8464"/>
                  </a:lnTo>
                  <a:lnTo>
                    <a:pt x="75034" y="8277"/>
                  </a:lnTo>
                  <a:lnTo>
                    <a:pt x="13085" y="8277"/>
                  </a:lnTo>
                  <a:lnTo>
                    <a:pt x="13041" y="8242"/>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5" name="Google Shape;1225;p38"/>
            <p:cNvSpPr/>
            <p:nvPr/>
          </p:nvSpPr>
          <p:spPr>
            <a:xfrm>
              <a:off x="4385382" y="4256328"/>
              <a:ext cx="2076722" cy="234368"/>
            </a:xfrm>
            <a:custGeom>
              <a:avLst/>
              <a:gdLst/>
              <a:ahLst/>
              <a:cxnLst/>
              <a:rect l="l" t="t" r="r" b="b"/>
              <a:pathLst>
                <a:path w="74999" h="8464" extrusionOk="0">
                  <a:moveTo>
                    <a:pt x="1" y="1"/>
                  </a:moveTo>
                  <a:lnTo>
                    <a:pt x="1" y="258"/>
                  </a:lnTo>
                  <a:lnTo>
                    <a:pt x="12971" y="8464"/>
                  </a:lnTo>
                  <a:lnTo>
                    <a:pt x="74999" y="8464"/>
                  </a:lnTo>
                  <a:lnTo>
                    <a:pt x="74999" y="8278"/>
                  </a:lnTo>
                  <a:lnTo>
                    <a:pt x="13050" y="8278"/>
                  </a:lnTo>
                  <a:lnTo>
                    <a:pt x="13006" y="824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6" name="Google Shape;1226;p38"/>
            <p:cNvSpPr/>
            <p:nvPr/>
          </p:nvSpPr>
          <p:spPr>
            <a:xfrm>
              <a:off x="4386379" y="4290968"/>
              <a:ext cx="2075725" cy="233399"/>
            </a:xfrm>
            <a:custGeom>
              <a:avLst/>
              <a:gdLst/>
              <a:ahLst/>
              <a:cxnLst/>
              <a:rect l="l" t="t" r="r" b="b"/>
              <a:pathLst>
                <a:path w="74963" h="8429" extrusionOk="0">
                  <a:moveTo>
                    <a:pt x="0" y="0"/>
                  </a:moveTo>
                  <a:lnTo>
                    <a:pt x="0" y="222"/>
                  </a:lnTo>
                  <a:lnTo>
                    <a:pt x="12935" y="8428"/>
                  </a:lnTo>
                  <a:lnTo>
                    <a:pt x="74963" y="8428"/>
                  </a:lnTo>
                  <a:lnTo>
                    <a:pt x="74963" y="8206"/>
                  </a:lnTo>
                  <a:lnTo>
                    <a:pt x="12970" y="8206"/>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7" name="Google Shape;1227;p38"/>
            <p:cNvSpPr/>
            <p:nvPr/>
          </p:nvSpPr>
          <p:spPr>
            <a:xfrm>
              <a:off x="4387348" y="4324861"/>
              <a:ext cx="2074756" cy="233399"/>
            </a:xfrm>
            <a:custGeom>
              <a:avLst/>
              <a:gdLst/>
              <a:ahLst/>
              <a:cxnLst/>
              <a:rect l="l" t="t" r="r" b="b"/>
              <a:pathLst>
                <a:path w="74928" h="8429" extrusionOk="0">
                  <a:moveTo>
                    <a:pt x="1" y="1"/>
                  </a:moveTo>
                  <a:lnTo>
                    <a:pt x="1" y="222"/>
                  </a:lnTo>
                  <a:lnTo>
                    <a:pt x="12900" y="8393"/>
                  </a:lnTo>
                  <a:lnTo>
                    <a:pt x="12935" y="8428"/>
                  </a:lnTo>
                  <a:lnTo>
                    <a:pt x="74928" y="8428"/>
                  </a:lnTo>
                  <a:lnTo>
                    <a:pt x="74928" y="8207"/>
                  </a:lnTo>
                  <a:lnTo>
                    <a:pt x="12979" y="8207"/>
                  </a:lnTo>
                  <a:lnTo>
                    <a:pt x="12935" y="8171"/>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8" name="Google Shape;1228;p38"/>
            <p:cNvSpPr/>
            <p:nvPr/>
          </p:nvSpPr>
          <p:spPr>
            <a:xfrm>
              <a:off x="4388345" y="4358533"/>
              <a:ext cx="2073759" cy="232402"/>
            </a:xfrm>
            <a:custGeom>
              <a:avLst/>
              <a:gdLst/>
              <a:ahLst/>
              <a:cxnLst/>
              <a:rect l="l" t="t" r="r" b="b"/>
              <a:pathLst>
                <a:path w="74892" h="8393" extrusionOk="0">
                  <a:moveTo>
                    <a:pt x="0" y="0"/>
                  </a:moveTo>
                  <a:lnTo>
                    <a:pt x="0" y="257"/>
                  </a:lnTo>
                  <a:lnTo>
                    <a:pt x="12864" y="8392"/>
                  </a:lnTo>
                  <a:lnTo>
                    <a:pt x="74892" y="8392"/>
                  </a:lnTo>
                  <a:lnTo>
                    <a:pt x="74892" y="8206"/>
                  </a:lnTo>
                  <a:lnTo>
                    <a:pt x="12943" y="8206"/>
                  </a:lnTo>
                  <a:lnTo>
                    <a:pt x="12899" y="8171"/>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29" name="Google Shape;1229;p38"/>
            <p:cNvSpPr/>
            <p:nvPr/>
          </p:nvSpPr>
          <p:spPr>
            <a:xfrm>
              <a:off x="4381201" y="4131306"/>
              <a:ext cx="364345" cy="471893"/>
            </a:xfrm>
            <a:custGeom>
              <a:avLst/>
              <a:gdLst/>
              <a:ahLst/>
              <a:cxnLst/>
              <a:rect l="l" t="t" r="r" b="b"/>
              <a:pathLst>
                <a:path w="13158" h="17042" extrusionOk="0">
                  <a:moveTo>
                    <a:pt x="1" y="0"/>
                  </a:moveTo>
                  <a:cubicBezTo>
                    <a:pt x="1" y="80"/>
                    <a:pt x="36" y="373"/>
                    <a:pt x="36" y="816"/>
                  </a:cubicBezTo>
                  <a:lnTo>
                    <a:pt x="36" y="1038"/>
                  </a:lnTo>
                  <a:cubicBezTo>
                    <a:pt x="36" y="1331"/>
                    <a:pt x="72" y="1668"/>
                    <a:pt x="72" y="2032"/>
                  </a:cubicBezTo>
                  <a:lnTo>
                    <a:pt x="72" y="2298"/>
                  </a:lnTo>
                  <a:cubicBezTo>
                    <a:pt x="72" y="2591"/>
                    <a:pt x="116" y="2963"/>
                    <a:pt x="116" y="3291"/>
                  </a:cubicBezTo>
                  <a:lnTo>
                    <a:pt x="116" y="3513"/>
                  </a:lnTo>
                  <a:cubicBezTo>
                    <a:pt x="152" y="3850"/>
                    <a:pt x="152" y="4178"/>
                    <a:pt x="152" y="4516"/>
                  </a:cubicBezTo>
                  <a:lnTo>
                    <a:pt x="152" y="4773"/>
                  </a:lnTo>
                  <a:cubicBezTo>
                    <a:pt x="152" y="5101"/>
                    <a:pt x="187" y="5438"/>
                    <a:pt x="187" y="5766"/>
                  </a:cubicBezTo>
                  <a:lnTo>
                    <a:pt x="187" y="5988"/>
                  </a:lnTo>
                  <a:cubicBezTo>
                    <a:pt x="223" y="6361"/>
                    <a:pt x="223" y="6689"/>
                    <a:pt x="223" y="6991"/>
                  </a:cubicBezTo>
                  <a:lnTo>
                    <a:pt x="223" y="7212"/>
                  </a:lnTo>
                  <a:cubicBezTo>
                    <a:pt x="258" y="7621"/>
                    <a:pt x="258" y="7949"/>
                    <a:pt x="258" y="8206"/>
                  </a:cubicBezTo>
                  <a:lnTo>
                    <a:pt x="258" y="8463"/>
                  </a:lnTo>
                  <a:lnTo>
                    <a:pt x="258" y="8614"/>
                  </a:lnTo>
                  <a:lnTo>
                    <a:pt x="12643" y="16669"/>
                  </a:lnTo>
                  <a:lnTo>
                    <a:pt x="13157" y="17042"/>
                  </a:lnTo>
                  <a:lnTo>
                    <a:pt x="13157" y="16377"/>
                  </a:lnTo>
                  <a:lnTo>
                    <a:pt x="13157" y="15418"/>
                  </a:lnTo>
                  <a:lnTo>
                    <a:pt x="13157" y="15161"/>
                  </a:lnTo>
                  <a:lnTo>
                    <a:pt x="13157" y="14194"/>
                  </a:lnTo>
                  <a:lnTo>
                    <a:pt x="13157" y="13972"/>
                  </a:lnTo>
                  <a:lnTo>
                    <a:pt x="13157" y="12979"/>
                  </a:lnTo>
                  <a:lnTo>
                    <a:pt x="13157" y="12757"/>
                  </a:lnTo>
                  <a:lnTo>
                    <a:pt x="13157" y="11755"/>
                  </a:lnTo>
                  <a:lnTo>
                    <a:pt x="13157" y="11533"/>
                  </a:lnTo>
                  <a:lnTo>
                    <a:pt x="13157" y="10575"/>
                  </a:lnTo>
                  <a:lnTo>
                    <a:pt x="13157" y="9129"/>
                  </a:lnTo>
                  <a:lnTo>
                    <a:pt x="13157" y="8392"/>
                  </a:lnTo>
                  <a:lnTo>
                    <a:pt x="1" y="0"/>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0" name="Google Shape;1230;p38"/>
            <p:cNvSpPr/>
            <p:nvPr/>
          </p:nvSpPr>
          <p:spPr>
            <a:xfrm>
              <a:off x="4381201" y="4131306"/>
              <a:ext cx="2080903" cy="233371"/>
            </a:xfrm>
            <a:custGeom>
              <a:avLst/>
              <a:gdLst/>
              <a:ahLst/>
              <a:cxnLst/>
              <a:rect l="l" t="t" r="r" b="b"/>
              <a:pathLst>
                <a:path w="75150" h="8428" extrusionOk="0">
                  <a:moveTo>
                    <a:pt x="1" y="0"/>
                  </a:moveTo>
                  <a:lnTo>
                    <a:pt x="13157" y="8428"/>
                  </a:lnTo>
                  <a:lnTo>
                    <a:pt x="75150" y="8428"/>
                  </a:lnTo>
                  <a:lnTo>
                    <a:pt x="58738" y="0"/>
                  </a:ln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1" name="Google Shape;1231;p38"/>
            <p:cNvSpPr/>
            <p:nvPr/>
          </p:nvSpPr>
          <p:spPr>
            <a:xfrm>
              <a:off x="4381201" y="4131306"/>
              <a:ext cx="49177" cy="238549"/>
            </a:xfrm>
            <a:custGeom>
              <a:avLst/>
              <a:gdLst/>
              <a:ahLst/>
              <a:cxnLst/>
              <a:rect l="l" t="t" r="r" b="b"/>
              <a:pathLst>
                <a:path w="1776" h="8615" extrusionOk="0">
                  <a:moveTo>
                    <a:pt x="1" y="0"/>
                  </a:moveTo>
                  <a:lnTo>
                    <a:pt x="258" y="8614"/>
                  </a:lnTo>
                  <a:cubicBezTo>
                    <a:pt x="258" y="8614"/>
                    <a:pt x="1589" y="7434"/>
                    <a:pt x="1704" y="4737"/>
                  </a:cubicBezTo>
                  <a:cubicBezTo>
                    <a:pt x="1775" y="2076"/>
                    <a:pt x="1" y="0"/>
                    <a:pt x="1" y="0"/>
                  </a:cubicBez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2" name="Google Shape;1232;p38"/>
            <p:cNvSpPr/>
            <p:nvPr/>
          </p:nvSpPr>
          <p:spPr>
            <a:xfrm>
              <a:off x="4431320" y="3872374"/>
              <a:ext cx="2072790" cy="455473"/>
            </a:xfrm>
            <a:custGeom>
              <a:avLst/>
              <a:gdLst/>
              <a:ahLst/>
              <a:cxnLst/>
              <a:rect l="l" t="t" r="r" b="b"/>
              <a:pathLst>
                <a:path w="74857" h="16449" extrusionOk="0">
                  <a:moveTo>
                    <a:pt x="1" y="1"/>
                  </a:moveTo>
                  <a:cubicBezTo>
                    <a:pt x="36" y="36"/>
                    <a:pt x="36" y="72"/>
                    <a:pt x="36" y="116"/>
                  </a:cubicBezTo>
                  <a:lnTo>
                    <a:pt x="36" y="293"/>
                  </a:lnTo>
                  <a:cubicBezTo>
                    <a:pt x="36" y="631"/>
                    <a:pt x="81" y="1074"/>
                    <a:pt x="81" y="1624"/>
                  </a:cubicBezTo>
                  <a:lnTo>
                    <a:pt x="81" y="1739"/>
                  </a:lnTo>
                  <a:cubicBezTo>
                    <a:pt x="81" y="2148"/>
                    <a:pt x="116" y="2591"/>
                    <a:pt x="116" y="3070"/>
                  </a:cubicBezTo>
                  <a:lnTo>
                    <a:pt x="116" y="3177"/>
                  </a:lnTo>
                  <a:cubicBezTo>
                    <a:pt x="152" y="3620"/>
                    <a:pt x="152" y="4064"/>
                    <a:pt x="152" y="4507"/>
                  </a:cubicBezTo>
                  <a:lnTo>
                    <a:pt x="152" y="4623"/>
                  </a:lnTo>
                  <a:cubicBezTo>
                    <a:pt x="187" y="5102"/>
                    <a:pt x="187" y="5545"/>
                    <a:pt x="222" y="5953"/>
                  </a:cubicBezTo>
                  <a:lnTo>
                    <a:pt x="222" y="6060"/>
                  </a:lnTo>
                  <a:cubicBezTo>
                    <a:pt x="222" y="6548"/>
                    <a:pt x="222" y="7027"/>
                    <a:pt x="258" y="7391"/>
                  </a:cubicBezTo>
                  <a:lnTo>
                    <a:pt x="258" y="7506"/>
                  </a:lnTo>
                  <a:cubicBezTo>
                    <a:pt x="258" y="7985"/>
                    <a:pt x="302" y="8322"/>
                    <a:pt x="302" y="8393"/>
                  </a:cubicBezTo>
                  <a:lnTo>
                    <a:pt x="12642" y="16448"/>
                  </a:lnTo>
                  <a:lnTo>
                    <a:pt x="74821" y="16448"/>
                  </a:lnTo>
                  <a:lnTo>
                    <a:pt x="74821" y="15561"/>
                  </a:lnTo>
                  <a:lnTo>
                    <a:pt x="74821" y="15339"/>
                  </a:lnTo>
                  <a:lnTo>
                    <a:pt x="74821" y="14124"/>
                  </a:lnTo>
                  <a:lnTo>
                    <a:pt x="74821" y="13938"/>
                  </a:lnTo>
                  <a:lnTo>
                    <a:pt x="74821" y="12713"/>
                  </a:lnTo>
                  <a:lnTo>
                    <a:pt x="74821" y="12536"/>
                  </a:lnTo>
                  <a:lnTo>
                    <a:pt x="74821" y="11312"/>
                  </a:lnTo>
                  <a:lnTo>
                    <a:pt x="74821" y="11125"/>
                  </a:lnTo>
                  <a:lnTo>
                    <a:pt x="74821" y="9910"/>
                  </a:lnTo>
                  <a:lnTo>
                    <a:pt x="74821" y="9688"/>
                  </a:lnTo>
                  <a:lnTo>
                    <a:pt x="74857" y="8393"/>
                  </a:lnTo>
                  <a:lnTo>
                    <a:pt x="73668" y="8393"/>
                  </a:lnTo>
                  <a:lnTo>
                    <a:pt x="13201" y="8171"/>
                  </a:lnTo>
                  <a:lnTo>
                    <a:pt x="338" y="1"/>
                  </a:lnTo>
                  <a:close/>
                </a:path>
              </a:pathLst>
            </a:custGeom>
            <a:solidFill>
              <a:srgbClr val="FFB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3" name="Google Shape;1233;p38"/>
            <p:cNvSpPr/>
            <p:nvPr/>
          </p:nvSpPr>
          <p:spPr>
            <a:xfrm>
              <a:off x="4432317" y="3915377"/>
              <a:ext cx="2070824" cy="231405"/>
            </a:xfrm>
            <a:custGeom>
              <a:avLst/>
              <a:gdLst/>
              <a:ahLst/>
              <a:cxnLst/>
              <a:rect l="l" t="t" r="r" b="b"/>
              <a:pathLst>
                <a:path w="74786" h="8357" extrusionOk="0">
                  <a:moveTo>
                    <a:pt x="80" y="0"/>
                  </a:moveTo>
                  <a:lnTo>
                    <a:pt x="0" y="151"/>
                  </a:lnTo>
                  <a:lnTo>
                    <a:pt x="45" y="186"/>
                  </a:lnTo>
                  <a:lnTo>
                    <a:pt x="1109" y="887"/>
                  </a:lnTo>
                  <a:lnTo>
                    <a:pt x="12908" y="8321"/>
                  </a:lnTo>
                  <a:lnTo>
                    <a:pt x="12908" y="8357"/>
                  </a:lnTo>
                  <a:lnTo>
                    <a:pt x="74785" y="8357"/>
                  </a:lnTo>
                  <a:lnTo>
                    <a:pt x="74785" y="8135"/>
                  </a:lnTo>
                  <a:lnTo>
                    <a:pt x="12943" y="8135"/>
                  </a:lnTo>
                  <a:lnTo>
                    <a:pt x="1003" y="559"/>
                  </a:lnTo>
                  <a:lnTo>
                    <a:pt x="8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4" name="Google Shape;1234;p38"/>
            <p:cNvSpPr/>
            <p:nvPr/>
          </p:nvSpPr>
          <p:spPr>
            <a:xfrm>
              <a:off x="4433536" y="3955417"/>
              <a:ext cx="2069606" cy="230187"/>
            </a:xfrm>
            <a:custGeom>
              <a:avLst/>
              <a:gdLst/>
              <a:ahLst/>
              <a:cxnLst/>
              <a:rect l="l" t="t" r="r" b="b"/>
              <a:pathLst>
                <a:path w="74742" h="8313" extrusionOk="0">
                  <a:moveTo>
                    <a:pt x="107" y="0"/>
                  </a:moveTo>
                  <a:lnTo>
                    <a:pt x="36" y="71"/>
                  </a:lnTo>
                  <a:lnTo>
                    <a:pt x="1" y="142"/>
                  </a:lnTo>
                  <a:lnTo>
                    <a:pt x="36" y="178"/>
                  </a:lnTo>
                  <a:lnTo>
                    <a:pt x="1473" y="1109"/>
                  </a:lnTo>
                  <a:lnTo>
                    <a:pt x="12864" y="8313"/>
                  </a:lnTo>
                  <a:lnTo>
                    <a:pt x="74741" y="8313"/>
                  </a:lnTo>
                  <a:lnTo>
                    <a:pt x="74741" y="8126"/>
                  </a:lnTo>
                  <a:lnTo>
                    <a:pt x="12935" y="8126"/>
                  </a:lnTo>
                  <a:lnTo>
                    <a:pt x="12899" y="8091"/>
                  </a:lnTo>
                  <a:lnTo>
                    <a:pt x="1438" y="843"/>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5" name="Google Shape;1235;p38"/>
            <p:cNvSpPr/>
            <p:nvPr/>
          </p:nvSpPr>
          <p:spPr>
            <a:xfrm>
              <a:off x="4433536" y="3955417"/>
              <a:ext cx="2069606" cy="230187"/>
            </a:xfrm>
            <a:custGeom>
              <a:avLst/>
              <a:gdLst/>
              <a:ahLst/>
              <a:cxnLst/>
              <a:rect l="l" t="t" r="r" b="b"/>
              <a:pathLst>
                <a:path w="74742" h="8313" extrusionOk="0">
                  <a:moveTo>
                    <a:pt x="107" y="0"/>
                  </a:moveTo>
                  <a:lnTo>
                    <a:pt x="36" y="71"/>
                  </a:lnTo>
                  <a:lnTo>
                    <a:pt x="1" y="142"/>
                  </a:lnTo>
                  <a:lnTo>
                    <a:pt x="36" y="178"/>
                  </a:lnTo>
                  <a:lnTo>
                    <a:pt x="1473" y="1109"/>
                  </a:lnTo>
                  <a:lnTo>
                    <a:pt x="12864" y="8313"/>
                  </a:lnTo>
                  <a:lnTo>
                    <a:pt x="74741" y="8313"/>
                  </a:lnTo>
                  <a:lnTo>
                    <a:pt x="74741" y="8126"/>
                  </a:lnTo>
                  <a:lnTo>
                    <a:pt x="12935" y="8126"/>
                  </a:lnTo>
                  <a:lnTo>
                    <a:pt x="12899" y="8091"/>
                  </a:lnTo>
                  <a:lnTo>
                    <a:pt x="1438" y="843"/>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6" name="Google Shape;1236;p38"/>
            <p:cNvSpPr/>
            <p:nvPr/>
          </p:nvSpPr>
          <p:spPr>
            <a:xfrm>
              <a:off x="4434533" y="3995208"/>
              <a:ext cx="2068609" cy="229218"/>
            </a:xfrm>
            <a:custGeom>
              <a:avLst/>
              <a:gdLst/>
              <a:ahLst/>
              <a:cxnLst/>
              <a:rect l="l" t="t" r="r" b="b"/>
              <a:pathLst>
                <a:path w="74706" h="8278" extrusionOk="0">
                  <a:moveTo>
                    <a:pt x="106" y="0"/>
                  </a:moveTo>
                  <a:lnTo>
                    <a:pt x="36" y="71"/>
                  </a:lnTo>
                  <a:lnTo>
                    <a:pt x="0" y="151"/>
                  </a:lnTo>
                  <a:lnTo>
                    <a:pt x="36" y="187"/>
                  </a:lnTo>
                  <a:lnTo>
                    <a:pt x="1437" y="1074"/>
                  </a:lnTo>
                  <a:lnTo>
                    <a:pt x="12828" y="8277"/>
                  </a:lnTo>
                  <a:lnTo>
                    <a:pt x="74705" y="8277"/>
                  </a:lnTo>
                  <a:lnTo>
                    <a:pt x="74705" y="8100"/>
                  </a:lnTo>
                  <a:lnTo>
                    <a:pt x="12899" y="8100"/>
                  </a:lnTo>
                  <a:lnTo>
                    <a:pt x="12863" y="8056"/>
                  </a:lnTo>
                  <a:lnTo>
                    <a:pt x="1473" y="852"/>
                  </a:lnTo>
                  <a:lnTo>
                    <a:pt x="1437" y="852"/>
                  </a:lnTo>
                  <a:lnTo>
                    <a:pt x="106"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7" name="Google Shape;1237;p38"/>
            <p:cNvSpPr/>
            <p:nvPr/>
          </p:nvSpPr>
          <p:spPr>
            <a:xfrm>
              <a:off x="4435502" y="4035248"/>
              <a:ext cx="2067640" cy="228221"/>
            </a:xfrm>
            <a:custGeom>
              <a:avLst/>
              <a:gdLst/>
              <a:ahLst/>
              <a:cxnLst/>
              <a:rect l="l" t="t" r="r" b="b"/>
              <a:pathLst>
                <a:path w="74671" h="8242" extrusionOk="0">
                  <a:moveTo>
                    <a:pt x="107" y="0"/>
                  </a:moveTo>
                  <a:lnTo>
                    <a:pt x="1" y="142"/>
                  </a:lnTo>
                  <a:lnTo>
                    <a:pt x="71" y="178"/>
                  </a:lnTo>
                  <a:lnTo>
                    <a:pt x="1109" y="843"/>
                  </a:lnTo>
                  <a:lnTo>
                    <a:pt x="12793" y="8242"/>
                  </a:lnTo>
                  <a:lnTo>
                    <a:pt x="74670" y="8242"/>
                  </a:lnTo>
                  <a:lnTo>
                    <a:pt x="74670" y="8056"/>
                  </a:lnTo>
                  <a:lnTo>
                    <a:pt x="12828" y="8056"/>
                  </a:lnTo>
                  <a:lnTo>
                    <a:pt x="1180" y="666"/>
                  </a:lnTo>
                  <a:lnTo>
                    <a:pt x="1145" y="666"/>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8" name="Google Shape;1238;p38"/>
            <p:cNvSpPr/>
            <p:nvPr/>
          </p:nvSpPr>
          <p:spPr>
            <a:xfrm>
              <a:off x="4436499" y="4075039"/>
              <a:ext cx="2066643" cy="228249"/>
            </a:xfrm>
            <a:custGeom>
              <a:avLst/>
              <a:gdLst/>
              <a:ahLst/>
              <a:cxnLst/>
              <a:rect l="l" t="t" r="r" b="b"/>
              <a:pathLst>
                <a:path w="74635" h="8243" extrusionOk="0">
                  <a:moveTo>
                    <a:pt x="115" y="1"/>
                  </a:moveTo>
                  <a:lnTo>
                    <a:pt x="71" y="72"/>
                  </a:lnTo>
                  <a:lnTo>
                    <a:pt x="0" y="151"/>
                  </a:lnTo>
                  <a:lnTo>
                    <a:pt x="71" y="187"/>
                  </a:lnTo>
                  <a:lnTo>
                    <a:pt x="515" y="480"/>
                  </a:lnTo>
                  <a:lnTo>
                    <a:pt x="12757" y="8207"/>
                  </a:lnTo>
                  <a:lnTo>
                    <a:pt x="12757" y="8242"/>
                  </a:lnTo>
                  <a:lnTo>
                    <a:pt x="74634" y="8242"/>
                  </a:lnTo>
                  <a:lnTo>
                    <a:pt x="74634" y="8020"/>
                  </a:lnTo>
                  <a:lnTo>
                    <a:pt x="12792" y="8020"/>
                  </a:lnTo>
                  <a:lnTo>
                    <a:pt x="665" y="338"/>
                  </a:lnTo>
                  <a:lnTo>
                    <a:pt x="630" y="293"/>
                  </a:lnTo>
                  <a:lnTo>
                    <a:pt x="115"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39" name="Google Shape;1239;p38"/>
            <p:cNvSpPr/>
            <p:nvPr/>
          </p:nvSpPr>
          <p:spPr>
            <a:xfrm>
              <a:off x="4432317" y="3875586"/>
              <a:ext cx="358419" cy="452261"/>
            </a:xfrm>
            <a:custGeom>
              <a:avLst/>
              <a:gdLst/>
              <a:ahLst/>
              <a:cxnLst/>
              <a:rect l="l" t="t" r="r" b="b"/>
              <a:pathLst>
                <a:path w="12944" h="16333" extrusionOk="0">
                  <a:moveTo>
                    <a:pt x="0" y="0"/>
                  </a:moveTo>
                  <a:lnTo>
                    <a:pt x="0" y="177"/>
                  </a:lnTo>
                  <a:cubicBezTo>
                    <a:pt x="0" y="515"/>
                    <a:pt x="45" y="958"/>
                    <a:pt x="45" y="1508"/>
                  </a:cubicBezTo>
                  <a:cubicBezTo>
                    <a:pt x="45" y="1952"/>
                    <a:pt x="80" y="2440"/>
                    <a:pt x="80" y="2954"/>
                  </a:cubicBezTo>
                  <a:cubicBezTo>
                    <a:pt x="116" y="3433"/>
                    <a:pt x="116" y="3912"/>
                    <a:pt x="116" y="4391"/>
                  </a:cubicBezTo>
                  <a:cubicBezTo>
                    <a:pt x="151" y="4879"/>
                    <a:pt x="151" y="5394"/>
                    <a:pt x="186" y="5837"/>
                  </a:cubicBezTo>
                  <a:cubicBezTo>
                    <a:pt x="186" y="6387"/>
                    <a:pt x="186" y="6875"/>
                    <a:pt x="222" y="7275"/>
                  </a:cubicBezTo>
                  <a:cubicBezTo>
                    <a:pt x="222" y="7833"/>
                    <a:pt x="266" y="8206"/>
                    <a:pt x="266" y="8277"/>
                  </a:cubicBezTo>
                  <a:lnTo>
                    <a:pt x="12606" y="16332"/>
                  </a:lnTo>
                  <a:lnTo>
                    <a:pt x="12943" y="16332"/>
                  </a:lnTo>
                  <a:lnTo>
                    <a:pt x="12943" y="8277"/>
                  </a:lnTo>
                  <a:lnTo>
                    <a:pt x="0" y="0"/>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0" name="Google Shape;1240;p38"/>
            <p:cNvSpPr/>
            <p:nvPr/>
          </p:nvSpPr>
          <p:spPr>
            <a:xfrm>
              <a:off x="4432317" y="3880487"/>
              <a:ext cx="43003" cy="224289"/>
            </a:xfrm>
            <a:custGeom>
              <a:avLst/>
              <a:gdLst/>
              <a:ahLst/>
              <a:cxnLst/>
              <a:rect l="l" t="t" r="r" b="b"/>
              <a:pathLst>
                <a:path w="1553" h="8100" extrusionOk="0">
                  <a:moveTo>
                    <a:pt x="0" y="0"/>
                  </a:moveTo>
                  <a:cubicBezTo>
                    <a:pt x="0" y="338"/>
                    <a:pt x="45" y="781"/>
                    <a:pt x="45" y="1331"/>
                  </a:cubicBezTo>
                  <a:cubicBezTo>
                    <a:pt x="45" y="1775"/>
                    <a:pt x="80" y="2263"/>
                    <a:pt x="80" y="2777"/>
                  </a:cubicBezTo>
                  <a:cubicBezTo>
                    <a:pt x="116" y="3256"/>
                    <a:pt x="116" y="3735"/>
                    <a:pt x="116" y="4214"/>
                  </a:cubicBezTo>
                  <a:cubicBezTo>
                    <a:pt x="151" y="4702"/>
                    <a:pt x="151" y="5217"/>
                    <a:pt x="186" y="5660"/>
                  </a:cubicBezTo>
                  <a:cubicBezTo>
                    <a:pt x="186" y="6210"/>
                    <a:pt x="186" y="6698"/>
                    <a:pt x="222" y="7098"/>
                  </a:cubicBezTo>
                  <a:cubicBezTo>
                    <a:pt x="222" y="7656"/>
                    <a:pt x="266" y="8029"/>
                    <a:pt x="266" y="8100"/>
                  </a:cubicBezTo>
                  <a:cubicBezTo>
                    <a:pt x="373" y="7949"/>
                    <a:pt x="559" y="7727"/>
                    <a:pt x="745" y="7435"/>
                  </a:cubicBezTo>
                  <a:cubicBezTo>
                    <a:pt x="932" y="7142"/>
                    <a:pt x="1109" y="6769"/>
                    <a:pt x="1260" y="6326"/>
                  </a:cubicBezTo>
                  <a:cubicBezTo>
                    <a:pt x="1375" y="5953"/>
                    <a:pt x="1482" y="5545"/>
                    <a:pt x="1517" y="5101"/>
                  </a:cubicBezTo>
                  <a:cubicBezTo>
                    <a:pt x="1553" y="4880"/>
                    <a:pt x="1553" y="4658"/>
                    <a:pt x="1553" y="4436"/>
                  </a:cubicBezTo>
                  <a:cubicBezTo>
                    <a:pt x="1553" y="4179"/>
                    <a:pt x="1517" y="3922"/>
                    <a:pt x="1517" y="3664"/>
                  </a:cubicBezTo>
                  <a:cubicBezTo>
                    <a:pt x="1411" y="3070"/>
                    <a:pt x="1260" y="2484"/>
                    <a:pt x="1038" y="1961"/>
                  </a:cubicBezTo>
                  <a:cubicBezTo>
                    <a:pt x="710" y="1074"/>
                    <a:pt x="266" y="373"/>
                    <a:pt x="0" y="0"/>
                  </a:cubicBez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1" name="Google Shape;1241;p38"/>
            <p:cNvSpPr/>
            <p:nvPr/>
          </p:nvSpPr>
          <p:spPr>
            <a:xfrm>
              <a:off x="4431320" y="3872374"/>
              <a:ext cx="2074756" cy="232402"/>
            </a:xfrm>
            <a:custGeom>
              <a:avLst/>
              <a:gdLst/>
              <a:ahLst/>
              <a:cxnLst/>
              <a:rect l="l" t="t" r="r" b="b"/>
              <a:pathLst>
                <a:path w="74928" h="8393" extrusionOk="0">
                  <a:moveTo>
                    <a:pt x="1" y="1"/>
                  </a:moveTo>
                  <a:cubicBezTo>
                    <a:pt x="36" y="36"/>
                    <a:pt x="36" y="72"/>
                    <a:pt x="36" y="116"/>
                  </a:cubicBezTo>
                  <a:lnTo>
                    <a:pt x="12979" y="8393"/>
                  </a:lnTo>
                  <a:lnTo>
                    <a:pt x="74928" y="8393"/>
                  </a:lnTo>
                  <a:lnTo>
                    <a:pt x="58551" y="1"/>
                  </a:ln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2" name="Google Shape;1242;p38"/>
            <p:cNvSpPr/>
            <p:nvPr/>
          </p:nvSpPr>
          <p:spPr>
            <a:xfrm>
              <a:off x="4661732" y="3817049"/>
              <a:ext cx="1686653" cy="266239"/>
            </a:xfrm>
            <a:custGeom>
              <a:avLst/>
              <a:gdLst/>
              <a:ahLst/>
              <a:cxnLst/>
              <a:rect l="l" t="t" r="r" b="b"/>
              <a:pathLst>
                <a:path w="60912" h="9615" extrusionOk="0">
                  <a:moveTo>
                    <a:pt x="26733" y="0"/>
                  </a:moveTo>
                  <a:cubicBezTo>
                    <a:pt x="11750" y="0"/>
                    <a:pt x="102" y="1758"/>
                    <a:pt x="36" y="4181"/>
                  </a:cubicBezTo>
                  <a:cubicBezTo>
                    <a:pt x="1" y="6106"/>
                    <a:pt x="7204" y="7916"/>
                    <a:pt x="17593" y="8874"/>
                  </a:cubicBezTo>
                  <a:cubicBezTo>
                    <a:pt x="21478" y="9247"/>
                    <a:pt x="25799" y="9504"/>
                    <a:pt x="30385" y="9575"/>
                  </a:cubicBezTo>
                  <a:cubicBezTo>
                    <a:pt x="31713" y="9601"/>
                    <a:pt x="33022" y="9614"/>
                    <a:pt x="34305" y="9614"/>
                  </a:cubicBezTo>
                  <a:cubicBezTo>
                    <a:pt x="49279" y="9614"/>
                    <a:pt x="60879" y="7851"/>
                    <a:pt x="60911" y="5441"/>
                  </a:cubicBezTo>
                  <a:cubicBezTo>
                    <a:pt x="60911" y="4775"/>
                    <a:pt x="60104" y="4110"/>
                    <a:pt x="58552" y="3516"/>
                  </a:cubicBezTo>
                  <a:cubicBezTo>
                    <a:pt x="53965" y="1706"/>
                    <a:pt x="43169" y="295"/>
                    <a:pt x="30572" y="38"/>
                  </a:cubicBezTo>
                  <a:cubicBezTo>
                    <a:pt x="29272" y="13"/>
                    <a:pt x="27991" y="0"/>
                    <a:pt x="26733" y="0"/>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3" name="Google Shape;1243;p38"/>
            <p:cNvSpPr/>
            <p:nvPr/>
          </p:nvSpPr>
          <p:spPr>
            <a:xfrm>
              <a:off x="4662728" y="3807317"/>
              <a:ext cx="1686875" cy="267208"/>
            </a:xfrm>
            <a:custGeom>
              <a:avLst/>
              <a:gdLst/>
              <a:ahLst/>
              <a:cxnLst/>
              <a:rect l="l" t="t" r="r" b="b"/>
              <a:pathLst>
                <a:path w="60920" h="9650" extrusionOk="0">
                  <a:moveTo>
                    <a:pt x="26711" y="0"/>
                  </a:moveTo>
                  <a:cubicBezTo>
                    <a:pt x="11707" y="0"/>
                    <a:pt x="69" y="1796"/>
                    <a:pt x="36" y="4217"/>
                  </a:cubicBezTo>
                  <a:cubicBezTo>
                    <a:pt x="0" y="6134"/>
                    <a:pt x="7168" y="7943"/>
                    <a:pt x="17557" y="8910"/>
                  </a:cubicBezTo>
                  <a:cubicBezTo>
                    <a:pt x="21442" y="9274"/>
                    <a:pt x="25798" y="9496"/>
                    <a:pt x="30349" y="9611"/>
                  </a:cubicBezTo>
                  <a:cubicBezTo>
                    <a:pt x="31651" y="9637"/>
                    <a:pt x="32933" y="9649"/>
                    <a:pt x="34192" y="9649"/>
                  </a:cubicBezTo>
                  <a:cubicBezTo>
                    <a:pt x="49203" y="9649"/>
                    <a:pt x="60843" y="7888"/>
                    <a:pt x="60875" y="5433"/>
                  </a:cubicBezTo>
                  <a:cubicBezTo>
                    <a:pt x="60920" y="4768"/>
                    <a:pt x="60068" y="4138"/>
                    <a:pt x="58516" y="3552"/>
                  </a:cubicBezTo>
                  <a:cubicBezTo>
                    <a:pt x="53929" y="1734"/>
                    <a:pt x="43177" y="296"/>
                    <a:pt x="30571" y="39"/>
                  </a:cubicBezTo>
                  <a:cubicBezTo>
                    <a:pt x="29264" y="13"/>
                    <a:pt x="27976" y="0"/>
                    <a:pt x="26711" y="0"/>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4" name="Google Shape;1244;p38"/>
            <p:cNvSpPr/>
            <p:nvPr/>
          </p:nvSpPr>
          <p:spPr>
            <a:xfrm>
              <a:off x="4987231" y="3867418"/>
              <a:ext cx="1038873" cy="105416"/>
            </a:xfrm>
            <a:custGeom>
              <a:avLst/>
              <a:gdLst/>
              <a:ahLst/>
              <a:cxnLst/>
              <a:rect l="l" t="t" r="r" b="b"/>
              <a:pathLst>
                <a:path w="37518" h="3807" extrusionOk="0">
                  <a:moveTo>
                    <a:pt x="15479" y="0"/>
                  </a:moveTo>
                  <a:cubicBezTo>
                    <a:pt x="6704" y="0"/>
                    <a:pt x="32" y="629"/>
                    <a:pt x="0" y="1546"/>
                  </a:cubicBezTo>
                  <a:cubicBezTo>
                    <a:pt x="0" y="2548"/>
                    <a:pt x="8348" y="3577"/>
                    <a:pt x="18701" y="3764"/>
                  </a:cubicBezTo>
                  <a:cubicBezTo>
                    <a:pt x="20047" y="3793"/>
                    <a:pt x="21360" y="3806"/>
                    <a:pt x="22626" y="3806"/>
                  </a:cubicBezTo>
                  <a:cubicBezTo>
                    <a:pt x="31103" y="3806"/>
                    <a:pt x="37482" y="3186"/>
                    <a:pt x="37482" y="2291"/>
                  </a:cubicBezTo>
                  <a:cubicBezTo>
                    <a:pt x="37517" y="1253"/>
                    <a:pt x="29125" y="251"/>
                    <a:pt x="18772" y="29"/>
                  </a:cubicBezTo>
                  <a:cubicBezTo>
                    <a:pt x="17649" y="10"/>
                    <a:pt x="16548" y="0"/>
                    <a:pt x="15479" y="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5" name="Google Shape;1245;p38"/>
            <p:cNvSpPr/>
            <p:nvPr/>
          </p:nvSpPr>
          <p:spPr>
            <a:xfrm>
              <a:off x="5252283" y="3795727"/>
              <a:ext cx="549536" cy="136346"/>
            </a:xfrm>
            <a:custGeom>
              <a:avLst/>
              <a:gdLst/>
              <a:ahLst/>
              <a:cxnLst/>
              <a:rect l="l" t="t" r="r" b="b"/>
              <a:pathLst>
                <a:path w="19846" h="4924" extrusionOk="0">
                  <a:moveTo>
                    <a:pt x="3212" y="1"/>
                  </a:moveTo>
                  <a:lnTo>
                    <a:pt x="1216" y="2174"/>
                  </a:lnTo>
                  <a:lnTo>
                    <a:pt x="1" y="3549"/>
                  </a:lnTo>
                  <a:cubicBezTo>
                    <a:pt x="1" y="3549"/>
                    <a:pt x="3656" y="4800"/>
                    <a:pt x="10203" y="4916"/>
                  </a:cubicBezTo>
                  <a:cubicBezTo>
                    <a:pt x="10464" y="4921"/>
                    <a:pt x="10720" y="4924"/>
                    <a:pt x="10971" y="4924"/>
                  </a:cubicBezTo>
                  <a:cubicBezTo>
                    <a:pt x="16953" y="4924"/>
                    <a:pt x="19846" y="3363"/>
                    <a:pt x="19846" y="3363"/>
                  </a:cubicBezTo>
                  <a:lnTo>
                    <a:pt x="17486" y="1367"/>
                  </a:lnTo>
                  <a:lnTo>
                    <a:pt x="16120" y="223"/>
                  </a:lnTo>
                  <a:lnTo>
                    <a:pt x="3212" y="1"/>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6" name="Google Shape;1246;p38"/>
            <p:cNvSpPr/>
            <p:nvPr/>
          </p:nvSpPr>
          <p:spPr>
            <a:xfrm>
              <a:off x="5285927" y="3795727"/>
              <a:ext cx="450544" cy="98161"/>
            </a:xfrm>
            <a:custGeom>
              <a:avLst/>
              <a:gdLst/>
              <a:ahLst/>
              <a:cxnLst/>
              <a:rect l="l" t="t" r="r" b="b"/>
              <a:pathLst>
                <a:path w="16271" h="3545" extrusionOk="0">
                  <a:moveTo>
                    <a:pt x="1997" y="1"/>
                  </a:moveTo>
                  <a:lnTo>
                    <a:pt x="1" y="2174"/>
                  </a:lnTo>
                  <a:cubicBezTo>
                    <a:pt x="1300" y="2573"/>
                    <a:pt x="4985" y="3544"/>
                    <a:pt x="8319" y="3544"/>
                  </a:cubicBezTo>
                  <a:cubicBezTo>
                    <a:pt x="8695" y="3544"/>
                    <a:pt x="9068" y="3532"/>
                    <a:pt x="9431" y="3505"/>
                  </a:cubicBezTo>
                  <a:cubicBezTo>
                    <a:pt x="12093" y="3328"/>
                    <a:pt x="14683" y="2219"/>
                    <a:pt x="16271" y="1367"/>
                  </a:cubicBezTo>
                  <a:lnTo>
                    <a:pt x="14905" y="223"/>
                  </a:lnTo>
                  <a:lnTo>
                    <a:pt x="1997" y="1"/>
                  </a:lnTo>
                  <a:close/>
                </a:path>
              </a:pathLst>
            </a:custGeom>
            <a:solidFill>
              <a:srgbClr val="31140C">
                <a:alpha val="29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7" name="Google Shape;1247;p38"/>
            <p:cNvSpPr/>
            <p:nvPr/>
          </p:nvSpPr>
          <p:spPr>
            <a:xfrm>
              <a:off x="4895106" y="3017769"/>
              <a:ext cx="1239571" cy="833663"/>
            </a:xfrm>
            <a:custGeom>
              <a:avLst/>
              <a:gdLst/>
              <a:ahLst/>
              <a:cxnLst/>
              <a:rect l="l" t="t" r="r" b="b"/>
              <a:pathLst>
                <a:path w="44766" h="30107" extrusionOk="0">
                  <a:moveTo>
                    <a:pt x="107" y="0"/>
                  </a:moveTo>
                  <a:cubicBezTo>
                    <a:pt x="107" y="0"/>
                    <a:pt x="1" y="1295"/>
                    <a:pt x="1" y="3327"/>
                  </a:cubicBezTo>
                  <a:lnTo>
                    <a:pt x="1" y="3957"/>
                  </a:lnTo>
                  <a:cubicBezTo>
                    <a:pt x="107" y="11977"/>
                    <a:pt x="2476" y="29568"/>
                    <a:pt x="21035" y="30092"/>
                  </a:cubicBezTo>
                  <a:cubicBezTo>
                    <a:pt x="21378" y="30102"/>
                    <a:pt x="21717" y="30106"/>
                    <a:pt x="22050" y="30106"/>
                  </a:cubicBezTo>
                  <a:cubicBezTo>
                    <a:pt x="42006" y="30106"/>
                    <a:pt x="44616" y="13102"/>
                    <a:pt x="44721" y="5066"/>
                  </a:cubicBezTo>
                  <a:lnTo>
                    <a:pt x="44721" y="4622"/>
                  </a:lnTo>
                  <a:cubicBezTo>
                    <a:pt x="44765" y="2369"/>
                    <a:pt x="44579" y="923"/>
                    <a:pt x="44579" y="923"/>
                  </a:cubicBezTo>
                  <a:lnTo>
                    <a:pt x="1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8" name="Google Shape;1248;p38"/>
            <p:cNvSpPr/>
            <p:nvPr/>
          </p:nvSpPr>
          <p:spPr>
            <a:xfrm>
              <a:off x="4895106" y="3059775"/>
              <a:ext cx="1238324" cy="162762"/>
            </a:xfrm>
            <a:custGeom>
              <a:avLst/>
              <a:gdLst/>
              <a:ahLst/>
              <a:cxnLst/>
              <a:rect l="l" t="t" r="r" b="b"/>
              <a:pathLst>
                <a:path w="44721" h="5878" extrusionOk="0">
                  <a:moveTo>
                    <a:pt x="6317" y="0"/>
                  </a:moveTo>
                  <a:cubicBezTo>
                    <a:pt x="6246" y="0"/>
                    <a:pt x="6211" y="36"/>
                    <a:pt x="6175" y="107"/>
                  </a:cubicBezTo>
                  <a:cubicBezTo>
                    <a:pt x="6175" y="140"/>
                    <a:pt x="5049" y="3584"/>
                    <a:pt x="2549" y="3584"/>
                  </a:cubicBezTo>
                  <a:cubicBezTo>
                    <a:pt x="2405" y="3584"/>
                    <a:pt x="2256" y="3573"/>
                    <a:pt x="2103" y="3549"/>
                  </a:cubicBezTo>
                  <a:cubicBezTo>
                    <a:pt x="1145" y="3398"/>
                    <a:pt x="444" y="2697"/>
                    <a:pt x="1" y="1810"/>
                  </a:cubicBezTo>
                  <a:lnTo>
                    <a:pt x="1" y="2440"/>
                  </a:lnTo>
                  <a:cubicBezTo>
                    <a:pt x="480" y="3141"/>
                    <a:pt x="1145" y="3691"/>
                    <a:pt x="2032" y="3842"/>
                  </a:cubicBezTo>
                  <a:cubicBezTo>
                    <a:pt x="2210" y="3871"/>
                    <a:pt x="2383" y="3885"/>
                    <a:pt x="2550" y="3885"/>
                  </a:cubicBezTo>
                  <a:cubicBezTo>
                    <a:pt x="4699" y="3885"/>
                    <a:pt x="5905" y="1585"/>
                    <a:pt x="6317" y="630"/>
                  </a:cubicBezTo>
                  <a:cubicBezTo>
                    <a:pt x="6745" y="1803"/>
                    <a:pt x="8172" y="5115"/>
                    <a:pt x="11197" y="5115"/>
                  </a:cubicBezTo>
                  <a:cubicBezTo>
                    <a:pt x="11307" y="5115"/>
                    <a:pt x="11419" y="5110"/>
                    <a:pt x="11533" y="5101"/>
                  </a:cubicBezTo>
                  <a:cubicBezTo>
                    <a:pt x="14523" y="4844"/>
                    <a:pt x="15446" y="2546"/>
                    <a:pt x="15747" y="1402"/>
                  </a:cubicBezTo>
                  <a:cubicBezTo>
                    <a:pt x="16226" y="2768"/>
                    <a:pt x="17557" y="5838"/>
                    <a:pt x="20440" y="5873"/>
                  </a:cubicBezTo>
                  <a:lnTo>
                    <a:pt x="20662" y="5873"/>
                  </a:lnTo>
                  <a:cubicBezTo>
                    <a:pt x="23696" y="5687"/>
                    <a:pt x="24805" y="2768"/>
                    <a:pt x="25133" y="1553"/>
                  </a:cubicBezTo>
                  <a:cubicBezTo>
                    <a:pt x="25617" y="2803"/>
                    <a:pt x="27149" y="5877"/>
                    <a:pt x="29878" y="5877"/>
                  </a:cubicBezTo>
                  <a:cubicBezTo>
                    <a:pt x="30054" y="5877"/>
                    <a:pt x="30235" y="5864"/>
                    <a:pt x="30420" y="5838"/>
                  </a:cubicBezTo>
                  <a:cubicBezTo>
                    <a:pt x="33304" y="5394"/>
                    <a:pt x="34297" y="2733"/>
                    <a:pt x="34599" y="1473"/>
                  </a:cubicBezTo>
                  <a:cubicBezTo>
                    <a:pt x="35017" y="2693"/>
                    <a:pt x="36254" y="5426"/>
                    <a:pt x="38651" y="5426"/>
                  </a:cubicBezTo>
                  <a:cubicBezTo>
                    <a:pt x="38798" y="5426"/>
                    <a:pt x="38950" y="5416"/>
                    <a:pt x="39105" y="5394"/>
                  </a:cubicBezTo>
                  <a:cubicBezTo>
                    <a:pt x="41767" y="5021"/>
                    <a:pt x="42769" y="2183"/>
                    <a:pt x="43062" y="887"/>
                  </a:cubicBezTo>
                  <a:cubicBezTo>
                    <a:pt x="43319" y="1588"/>
                    <a:pt x="43834" y="2697"/>
                    <a:pt x="44721" y="3549"/>
                  </a:cubicBezTo>
                  <a:lnTo>
                    <a:pt x="44721" y="3105"/>
                  </a:lnTo>
                  <a:cubicBezTo>
                    <a:pt x="43612" y="1916"/>
                    <a:pt x="43213" y="258"/>
                    <a:pt x="43213" y="258"/>
                  </a:cubicBezTo>
                  <a:cubicBezTo>
                    <a:pt x="43176" y="199"/>
                    <a:pt x="43145" y="134"/>
                    <a:pt x="43075" y="134"/>
                  </a:cubicBezTo>
                  <a:cubicBezTo>
                    <a:pt x="43061" y="134"/>
                    <a:pt x="43045" y="136"/>
                    <a:pt x="43027" y="142"/>
                  </a:cubicBezTo>
                  <a:cubicBezTo>
                    <a:pt x="42947" y="142"/>
                    <a:pt x="42911" y="187"/>
                    <a:pt x="42876" y="258"/>
                  </a:cubicBezTo>
                  <a:cubicBezTo>
                    <a:pt x="42876" y="293"/>
                    <a:pt x="42210" y="4658"/>
                    <a:pt x="39034" y="5101"/>
                  </a:cubicBezTo>
                  <a:cubicBezTo>
                    <a:pt x="38893" y="5121"/>
                    <a:pt x="38756" y="5131"/>
                    <a:pt x="38623" y="5131"/>
                  </a:cubicBezTo>
                  <a:cubicBezTo>
                    <a:pt x="35824" y="5131"/>
                    <a:pt x="34739" y="884"/>
                    <a:pt x="34705" y="808"/>
                  </a:cubicBezTo>
                  <a:cubicBezTo>
                    <a:pt x="34705" y="737"/>
                    <a:pt x="34634" y="701"/>
                    <a:pt x="34563" y="701"/>
                  </a:cubicBezTo>
                  <a:cubicBezTo>
                    <a:pt x="34484" y="701"/>
                    <a:pt x="34413" y="772"/>
                    <a:pt x="34413" y="852"/>
                  </a:cubicBezTo>
                  <a:cubicBezTo>
                    <a:pt x="34413" y="887"/>
                    <a:pt x="33854" y="5021"/>
                    <a:pt x="30349" y="5545"/>
                  </a:cubicBezTo>
                  <a:cubicBezTo>
                    <a:pt x="30190" y="5567"/>
                    <a:pt x="30035" y="5577"/>
                    <a:pt x="29884" y="5577"/>
                  </a:cubicBezTo>
                  <a:cubicBezTo>
                    <a:pt x="26730" y="5577"/>
                    <a:pt x="25282" y="1028"/>
                    <a:pt x="25248" y="994"/>
                  </a:cubicBezTo>
                  <a:cubicBezTo>
                    <a:pt x="25248" y="936"/>
                    <a:pt x="25195" y="878"/>
                    <a:pt x="25137" y="878"/>
                  </a:cubicBezTo>
                  <a:cubicBezTo>
                    <a:pt x="25124" y="878"/>
                    <a:pt x="25111" y="881"/>
                    <a:pt x="25098" y="887"/>
                  </a:cubicBezTo>
                  <a:cubicBezTo>
                    <a:pt x="25027" y="887"/>
                    <a:pt x="24947" y="923"/>
                    <a:pt x="24947" y="994"/>
                  </a:cubicBezTo>
                  <a:cubicBezTo>
                    <a:pt x="24947" y="1029"/>
                    <a:pt x="24211" y="5394"/>
                    <a:pt x="20627" y="5580"/>
                  </a:cubicBezTo>
                  <a:lnTo>
                    <a:pt x="20440" y="5580"/>
                  </a:lnTo>
                  <a:cubicBezTo>
                    <a:pt x="16998" y="5545"/>
                    <a:pt x="15889" y="737"/>
                    <a:pt x="15854" y="701"/>
                  </a:cubicBezTo>
                  <a:cubicBezTo>
                    <a:pt x="15854" y="630"/>
                    <a:pt x="15783" y="586"/>
                    <a:pt x="15712" y="550"/>
                  </a:cubicBezTo>
                  <a:cubicBezTo>
                    <a:pt x="15632" y="586"/>
                    <a:pt x="15561" y="630"/>
                    <a:pt x="15561" y="701"/>
                  </a:cubicBezTo>
                  <a:cubicBezTo>
                    <a:pt x="15561" y="852"/>
                    <a:pt x="15224" y="4471"/>
                    <a:pt x="11533" y="4800"/>
                  </a:cubicBezTo>
                  <a:cubicBezTo>
                    <a:pt x="11424" y="4809"/>
                    <a:pt x="11317" y="4813"/>
                    <a:pt x="11212" y="4813"/>
                  </a:cubicBezTo>
                  <a:cubicBezTo>
                    <a:pt x="7757" y="4813"/>
                    <a:pt x="6502" y="141"/>
                    <a:pt x="6468" y="107"/>
                  </a:cubicBezTo>
                  <a:cubicBezTo>
                    <a:pt x="6468" y="36"/>
                    <a:pt x="6397" y="0"/>
                    <a:pt x="6317" y="0"/>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49" name="Google Shape;1249;p38"/>
            <p:cNvSpPr/>
            <p:nvPr/>
          </p:nvSpPr>
          <p:spPr>
            <a:xfrm>
              <a:off x="6002497" y="3213373"/>
              <a:ext cx="118679" cy="203383"/>
            </a:xfrm>
            <a:custGeom>
              <a:avLst/>
              <a:gdLst/>
              <a:ahLst/>
              <a:cxnLst/>
              <a:rect l="l" t="t" r="r" b="b"/>
              <a:pathLst>
                <a:path w="4286" h="7345" extrusionOk="0">
                  <a:moveTo>
                    <a:pt x="2224" y="0"/>
                  </a:moveTo>
                  <a:cubicBezTo>
                    <a:pt x="2089" y="0"/>
                    <a:pt x="1951" y="22"/>
                    <a:pt x="1810" y="69"/>
                  </a:cubicBezTo>
                  <a:cubicBezTo>
                    <a:pt x="888" y="326"/>
                    <a:pt x="559" y="1213"/>
                    <a:pt x="444" y="2065"/>
                  </a:cubicBezTo>
                  <a:cubicBezTo>
                    <a:pt x="258" y="3138"/>
                    <a:pt x="151" y="4212"/>
                    <a:pt x="72" y="5285"/>
                  </a:cubicBezTo>
                  <a:cubicBezTo>
                    <a:pt x="36" y="5684"/>
                    <a:pt x="1" y="6057"/>
                    <a:pt x="116" y="6430"/>
                  </a:cubicBezTo>
                  <a:cubicBezTo>
                    <a:pt x="222" y="6793"/>
                    <a:pt x="444" y="7130"/>
                    <a:pt x="781" y="7281"/>
                  </a:cubicBezTo>
                  <a:cubicBezTo>
                    <a:pt x="903" y="7324"/>
                    <a:pt x="1028" y="7345"/>
                    <a:pt x="1153" y="7345"/>
                  </a:cubicBezTo>
                  <a:cubicBezTo>
                    <a:pt x="1440" y="7345"/>
                    <a:pt x="1726" y="7239"/>
                    <a:pt x="1961" y="7059"/>
                  </a:cubicBezTo>
                  <a:cubicBezTo>
                    <a:pt x="2289" y="6838"/>
                    <a:pt x="2511" y="6465"/>
                    <a:pt x="2697" y="6092"/>
                  </a:cubicBezTo>
                  <a:cubicBezTo>
                    <a:pt x="3443" y="4726"/>
                    <a:pt x="4285" y="2216"/>
                    <a:pt x="3478" y="770"/>
                  </a:cubicBezTo>
                  <a:cubicBezTo>
                    <a:pt x="3184" y="308"/>
                    <a:pt x="2730" y="0"/>
                    <a:pt x="22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0" name="Google Shape;1250;p38"/>
            <p:cNvSpPr/>
            <p:nvPr/>
          </p:nvSpPr>
          <p:spPr>
            <a:xfrm>
              <a:off x="5954399" y="3470007"/>
              <a:ext cx="96278" cy="113280"/>
            </a:xfrm>
            <a:custGeom>
              <a:avLst/>
              <a:gdLst/>
              <a:ahLst/>
              <a:cxnLst/>
              <a:rect l="l" t="t" r="r" b="b"/>
              <a:pathLst>
                <a:path w="3477" h="4091" extrusionOk="0">
                  <a:moveTo>
                    <a:pt x="1847" y="1"/>
                  </a:moveTo>
                  <a:cubicBezTo>
                    <a:pt x="646" y="1"/>
                    <a:pt x="0" y="1744"/>
                    <a:pt x="34" y="2742"/>
                  </a:cubicBezTo>
                  <a:cubicBezTo>
                    <a:pt x="79" y="3336"/>
                    <a:pt x="442" y="3957"/>
                    <a:pt x="1037" y="4072"/>
                  </a:cubicBezTo>
                  <a:cubicBezTo>
                    <a:pt x="1102" y="4085"/>
                    <a:pt x="1169" y="4091"/>
                    <a:pt x="1236" y="4091"/>
                  </a:cubicBezTo>
                  <a:cubicBezTo>
                    <a:pt x="1547" y="4091"/>
                    <a:pt x="1862" y="3962"/>
                    <a:pt x="2110" y="3780"/>
                  </a:cubicBezTo>
                  <a:cubicBezTo>
                    <a:pt x="2403" y="3558"/>
                    <a:pt x="2625" y="3221"/>
                    <a:pt x="2811" y="2892"/>
                  </a:cubicBezTo>
                  <a:cubicBezTo>
                    <a:pt x="3326" y="1926"/>
                    <a:pt x="3476" y="187"/>
                    <a:pt x="1995" y="9"/>
                  </a:cubicBezTo>
                  <a:cubicBezTo>
                    <a:pt x="1945" y="3"/>
                    <a:pt x="1895" y="1"/>
                    <a:pt x="1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1" name="Google Shape;1251;p38"/>
            <p:cNvSpPr/>
            <p:nvPr/>
          </p:nvSpPr>
          <p:spPr>
            <a:xfrm>
              <a:off x="4898069" y="2957238"/>
              <a:ext cx="1231457" cy="120258"/>
            </a:xfrm>
            <a:custGeom>
              <a:avLst/>
              <a:gdLst/>
              <a:ahLst/>
              <a:cxnLst/>
              <a:rect l="l" t="t" r="r" b="b"/>
              <a:pathLst>
                <a:path w="44473" h="4343" extrusionOk="0">
                  <a:moveTo>
                    <a:pt x="18594" y="0"/>
                  </a:moveTo>
                  <a:cubicBezTo>
                    <a:pt x="8072" y="0"/>
                    <a:pt x="32" y="976"/>
                    <a:pt x="0" y="2337"/>
                  </a:cubicBezTo>
                  <a:cubicBezTo>
                    <a:pt x="0" y="2479"/>
                    <a:pt x="151" y="2665"/>
                    <a:pt x="444" y="2852"/>
                  </a:cubicBezTo>
                  <a:cubicBezTo>
                    <a:pt x="1648" y="3633"/>
                    <a:pt x="5385" y="3727"/>
                    <a:pt x="10529" y="3727"/>
                  </a:cubicBezTo>
                  <a:cubicBezTo>
                    <a:pt x="12148" y="3727"/>
                    <a:pt x="13907" y="3717"/>
                    <a:pt x="15771" y="3717"/>
                  </a:cubicBezTo>
                  <a:cubicBezTo>
                    <a:pt x="17798" y="3717"/>
                    <a:pt x="19949" y="3728"/>
                    <a:pt x="22178" y="3774"/>
                  </a:cubicBezTo>
                  <a:cubicBezTo>
                    <a:pt x="28954" y="3913"/>
                    <a:pt x="35013" y="4343"/>
                    <a:pt x="39099" y="4343"/>
                  </a:cubicBezTo>
                  <a:cubicBezTo>
                    <a:pt x="41525" y="4343"/>
                    <a:pt x="43255" y="4191"/>
                    <a:pt x="44028" y="3739"/>
                  </a:cubicBezTo>
                  <a:cubicBezTo>
                    <a:pt x="44286" y="3588"/>
                    <a:pt x="44472" y="3402"/>
                    <a:pt x="44472" y="3224"/>
                  </a:cubicBezTo>
                  <a:cubicBezTo>
                    <a:pt x="44472" y="1707"/>
                    <a:pt x="34563" y="297"/>
                    <a:pt x="22294" y="39"/>
                  </a:cubicBezTo>
                  <a:cubicBezTo>
                    <a:pt x="21034" y="13"/>
                    <a:pt x="19798" y="0"/>
                    <a:pt x="18594"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2" name="Google Shape;1252;p38"/>
            <p:cNvSpPr/>
            <p:nvPr/>
          </p:nvSpPr>
          <p:spPr>
            <a:xfrm>
              <a:off x="4910335" y="2986922"/>
              <a:ext cx="1206896" cy="122224"/>
            </a:xfrm>
            <a:custGeom>
              <a:avLst/>
              <a:gdLst/>
              <a:ahLst/>
              <a:cxnLst/>
              <a:rect l="l" t="t" r="r" b="b"/>
              <a:pathLst>
                <a:path w="43586" h="4414" extrusionOk="0">
                  <a:moveTo>
                    <a:pt x="18110" y="1"/>
                  </a:moveTo>
                  <a:cubicBezTo>
                    <a:pt x="11014" y="1"/>
                    <a:pt x="5050" y="452"/>
                    <a:pt x="1926" y="1150"/>
                  </a:cubicBezTo>
                  <a:cubicBezTo>
                    <a:pt x="1740" y="1185"/>
                    <a:pt x="1589" y="1221"/>
                    <a:pt x="1447" y="1265"/>
                  </a:cubicBezTo>
                  <a:cubicBezTo>
                    <a:pt x="817" y="1407"/>
                    <a:pt x="302" y="1593"/>
                    <a:pt x="1" y="1780"/>
                  </a:cubicBezTo>
                  <a:cubicBezTo>
                    <a:pt x="524" y="2152"/>
                    <a:pt x="1633" y="2037"/>
                    <a:pt x="3106" y="2374"/>
                  </a:cubicBezTo>
                  <a:cubicBezTo>
                    <a:pt x="4623" y="2702"/>
                    <a:pt x="6619" y="3403"/>
                    <a:pt x="8908" y="3660"/>
                  </a:cubicBezTo>
                  <a:cubicBezTo>
                    <a:pt x="12057" y="3997"/>
                    <a:pt x="15863" y="4255"/>
                    <a:pt x="19997" y="4370"/>
                  </a:cubicBezTo>
                  <a:cubicBezTo>
                    <a:pt x="20532" y="4370"/>
                    <a:pt x="21874" y="3995"/>
                    <a:pt x="22509" y="3995"/>
                  </a:cubicBezTo>
                  <a:cubicBezTo>
                    <a:pt x="22536" y="3995"/>
                    <a:pt x="22562" y="3996"/>
                    <a:pt x="22587" y="3997"/>
                  </a:cubicBezTo>
                  <a:cubicBezTo>
                    <a:pt x="25118" y="4030"/>
                    <a:pt x="26826" y="4413"/>
                    <a:pt x="28975" y="4413"/>
                  </a:cubicBezTo>
                  <a:cubicBezTo>
                    <a:pt x="29146" y="4413"/>
                    <a:pt x="29320" y="4411"/>
                    <a:pt x="29498" y="4406"/>
                  </a:cubicBezTo>
                  <a:lnTo>
                    <a:pt x="29533" y="4406"/>
                  </a:lnTo>
                  <a:cubicBezTo>
                    <a:pt x="29941" y="4406"/>
                    <a:pt x="30385" y="4370"/>
                    <a:pt x="30829" y="4370"/>
                  </a:cubicBezTo>
                  <a:cubicBezTo>
                    <a:pt x="34856" y="4219"/>
                    <a:pt x="39558" y="3483"/>
                    <a:pt x="41882" y="3075"/>
                  </a:cubicBezTo>
                  <a:cubicBezTo>
                    <a:pt x="43284" y="2853"/>
                    <a:pt x="43027" y="2995"/>
                    <a:pt x="43585" y="2667"/>
                  </a:cubicBezTo>
                  <a:cubicBezTo>
                    <a:pt x="43284" y="2480"/>
                    <a:pt x="42885" y="2330"/>
                    <a:pt x="42361" y="2152"/>
                  </a:cubicBezTo>
                  <a:cubicBezTo>
                    <a:pt x="42069" y="2072"/>
                    <a:pt x="41776" y="1966"/>
                    <a:pt x="41439" y="1886"/>
                  </a:cubicBezTo>
                  <a:cubicBezTo>
                    <a:pt x="37704" y="963"/>
                    <a:pt x="30350" y="227"/>
                    <a:pt x="21815" y="41"/>
                  </a:cubicBezTo>
                  <a:cubicBezTo>
                    <a:pt x="20553" y="14"/>
                    <a:pt x="19315" y="1"/>
                    <a:pt x="18110" y="1"/>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3" name="Google Shape;1253;p38"/>
            <p:cNvSpPr/>
            <p:nvPr/>
          </p:nvSpPr>
          <p:spPr>
            <a:xfrm>
              <a:off x="4910335" y="3021950"/>
              <a:ext cx="246663" cy="66345"/>
            </a:xfrm>
            <a:custGeom>
              <a:avLst/>
              <a:gdLst/>
              <a:ahLst/>
              <a:cxnLst/>
              <a:rect l="l" t="t" r="r" b="b"/>
              <a:pathLst>
                <a:path w="8908" h="2396" extrusionOk="0">
                  <a:moveTo>
                    <a:pt x="1447" y="0"/>
                  </a:moveTo>
                  <a:cubicBezTo>
                    <a:pt x="781" y="142"/>
                    <a:pt x="302" y="328"/>
                    <a:pt x="1" y="515"/>
                  </a:cubicBezTo>
                  <a:cubicBezTo>
                    <a:pt x="1110" y="1251"/>
                    <a:pt x="4365" y="1881"/>
                    <a:pt x="8908" y="2395"/>
                  </a:cubicBezTo>
                  <a:cubicBezTo>
                    <a:pt x="8686" y="2138"/>
                    <a:pt x="8464" y="1916"/>
                    <a:pt x="8207" y="1730"/>
                  </a:cubicBezTo>
                  <a:cubicBezTo>
                    <a:pt x="7399" y="1109"/>
                    <a:pt x="6291" y="1065"/>
                    <a:pt x="5253" y="1065"/>
                  </a:cubicBezTo>
                  <a:cubicBezTo>
                    <a:pt x="4976" y="1065"/>
                    <a:pt x="4695" y="1072"/>
                    <a:pt x="4414" y="1072"/>
                  </a:cubicBezTo>
                  <a:cubicBezTo>
                    <a:pt x="3757" y="1072"/>
                    <a:pt x="3097" y="1033"/>
                    <a:pt x="2476" y="772"/>
                  </a:cubicBezTo>
                  <a:cubicBezTo>
                    <a:pt x="1997" y="586"/>
                    <a:pt x="1704" y="328"/>
                    <a:pt x="1447" y="0"/>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4" name="Google Shape;1254;p38"/>
            <p:cNvSpPr/>
            <p:nvPr/>
          </p:nvSpPr>
          <p:spPr>
            <a:xfrm>
              <a:off x="5464031" y="3080155"/>
              <a:ext cx="263110" cy="30237"/>
            </a:xfrm>
            <a:custGeom>
              <a:avLst/>
              <a:gdLst/>
              <a:ahLst/>
              <a:cxnLst/>
              <a:rect l="l" t="t" r="r" b="b"/>
              <a:pathLst>
                <a:path w="9502" h="1092" extrusionOk="0">
                  <a:moveTo>
                    <a:pt x="4569" y="1"/>
                  </a:moveTo>
                  <a:cubicBezTo>
                    <a:pt x="3425" y="1"/>
                    <a:pt x="2281" y="187"/>
                    <a:pt x="1189" y="559"/>
                  </a:cubicBezTo>
                  <a:cubicBezTo>
                    <a:pt x="781" y="701"/>
                    <a:pt x="373" y="852"/>
                    <a:pt x="1" y="1003"/>
                  </a:cubicBezTo>
                  <a:cubicBezTo>
                    <a:pt x="560" y="1039"/>
                    <a:pt x="1154" y="1039"/>
                    <a:pt x="1739" y="1039"/>
                  </a:cubicBezTo>
                  <a:cubicBezTo>
                    <a:pt x="3110" y="1074"/>
                    <a:pt x="4450" y="1092"/>
                    <a:pt x="5747" y="1092"/>
                  </a:cubicBezTo>
                  <a:cubicBezTo>
                    <a:pt x="7045" y="1092"/>
                    <a:pt x="8300" y="1074"/>
                    <a:pt x="9502" y="1039"/>
                  </a:cubicBezTo>
                  <a:cubicBezTo>
                    <a:pt x="8987" y="923"/>
                    <a:pt x="8473" y="701"/>
                    <a:pt x="7949" y="559"/>
                  </a:cubicBezTo>
                  <a:cubicBezTo>
                    <a:pt x="6858" y="187"/>
                    <a:pt x="5714" y="1"/>
                    <a:pt x="4569" y="1"/>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5" name="Google Shape;1255;p38"/>
            <p:cNvSpPr/>
            <p:nvPr/>
          </p:nvSpPr>
          <p:spPr>
            <a:xfrm>
              <a:off x="5763973" y="3046511"/>
              <a:ext cx="353269" cy="61444"/>
            </a:xfrm>
            <a:custGeom>
              <a:avLst/>
              <a:gdLst/>
              <a:ahLst/>
              <a:cxnLst/>
              <a:rect l="l" t="t" r="r" b="b"/>
              <a:pathLst>
                <a:path w="12758" h="2219" extrusionOk="0">
                  <a:moveTo>
                    <a:pt x="11533" y="0"/>
                  </a:moveTo>
                  <a:cubicBezTo>
                    <a:pt x="11170" y="293"/>
                    <a:pt x="10797" y="550"/>
                    <a:pt x="10389" y="737"/>
                  </a:cubicBezTo>
                  <a:cubicBezTo>
                    <a:pt x="9481" y="1203"/>
                    <a:pt x="8491" y="1325"/>
                    <a:pt x="7471" y="1325"/>
                  </a:cubicBezTo>
                  <a:cubicBezTo>
                    <a:pt x="6346" y="1325"/>
                    <a:pt x="5183" y="1176"/>
                    <a:pt x="4051" y="1176"/>
                  </a:cubicBezTo>
                  <a:cubicBezTo>
                    <a:pt x="3203" y="1176"/>
                    <a:pt x="2372" y="1260"/>
                    <a:pt x="1589" y="1553"/>
                  </a:cubicBezTo>
                  <a:cubicBezTo>
                    <a:pt x="1038" y="1774"/>
                    <a:pt x="559" y="2067"/>
                    <a:pt x="1" y="2218"/>
                  </a:cubicBezTo>
                  <a:cubicBezTo>
                    <a:pt x="6468" y="1996"/>
                    <a:pt x="11311" y="1366"/>
                    <a:pt x="12757" y="515"/>
                  </a:cubicBezTo>
                  <a:cubicBezTo>
                    <a:pt x="12456" y="328"/>
                    <a:pt x="12057" y="178"/>
                    <a:pt x="11533" y="0"/>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6" name="Google Shape;1256;p38"/>
            <p:cNvSpPr/>
            <p:nvPr/>
          </p:nvSpPr>
          <p:spPr>
            <a:xfrm>
              <a:off x="4567418" y="3118229"/>
              <a:ext cx="567230" cy="541201"/>
            </a:xfrm>
            <a:custGeom>
              <a:avLst/>
              <a:gdLst/>
              <a:ahLst/>
              <a:cxnLst/>
              <a:rect l="l" t="t" r="r" b="b"/>
              <a:pathLst>
                <a:path w="20485" h="19545" extrusionOk="0">
                  <a:moveTo>
                    <a:pt x="7170" y="1"/>
                  </a:moveTo>
                  <a:cubicBezTo>
                    <a:pt x="7026" y="1"/>
                    <a:pt x="6880" y="10"/>
                    <a:pt x="6734" y="27"/>
                  </a:cubicBezTo>
                  <a:cubicBezTo>
                    <a:pt x="6175" y="72"/>
                    <a:pt x="5589" y="214"/>
                    <a:pt x="4995" y="400"/>
                  </a:cubicBezTo>
                  <a:cubicBezTo>
                    <a:pt x="3851" y="808"/>
                    <a:pt x="2706" y="1544"/>
                    <a:pt x="1855" y="2582"/>
                  </a:cubicBezTo>
                  <a:cubicBezTo>
                    <a:pt x="1411" y="3061"/>
                    <a:pt x="1038" y="3656"/>
                    <a:pt x="746" y="4286"/>
                  </a:cubicBezTo>
                  <a:cubicBezTo>
                    <a:pt x="488" y="4951"/>
                    <a:pt x="302" y="5616"/>
                    <a:pt x="187" y="6317"/>
                  </a:cubicBezTo>
                  <a:cubicBezTo>
                    <a:pt x="0" y="7719"/>
                    <a:pt x="222" y="9200"/>
                    <a:pt x="817" y="10531"/>
                  </a:cubicBezTo>
                  <a:cubicBezTo>
                    <a:pt x="1375" y="11862"/>
                    <a:pt x="2369" y="12935"/>
                    <a:pt x="3513" y="13778"/>
                  </a:cubicBezTo>
                  <a:cubicBezTo>
                    <a:pt x="4658" y="14594"/>
                    <a:pt x="5918" y="15188"/>
                    <a:pt x="7142" y="15632"/>
                  </a:cubicBezTo>
                  <a:cubicBezTo>
                    <a:pt x="8393" y="16040"/>
                    <a:pt x="9652" y="16297"/>
                    <a:pt x="10797" y="16519"/>
                  </a:cubicBezTo>
                  <a:cubicBezTo>
                    <a:pt x="11977" y="16741"/>
                    <a:pt x="13086" y="16927"/>
                    <a:pt x="14088" y="17105"/>
                  </a:cubicBezTo>
                  <a:cubicBezTo>
                    <a:pt x="15126" y="17326"/>
                    <a:pt x="16049" y="17513"/>
                    <a:pt x="16820" y="17770"/>
                  </a:cubicBezTo>
                  <a:cubicBezTo>
                    <a:pt x="17601" y="17992"/>
                    <a:pt x="18266" y="18258"/>
                    <a:pt x="18781" y="18515"/>
                  </a:cubicBezTo>
                  <a:cubicBezTo>
                    <a:pt x="19296" y="18772"/>
                    <a:pt x="19668" y="19065"/>
                    <a:pt x="19925" y="19251"/>
                  </a:cubicBezTo>
                  <a:cubicBezTo>
                    <a:pt x="20041" y="19367"/>
                    <a:pt x="20112" y="19438"/>
                    <a:pt x="20183" y="19473"/>
                  </a:cubicBezTo>
                  <a:cubicBezTo>
                    <a:pt x="20262" y="19544"/>
                    <a:pt x="20298" y="19544"/>
                    <a:pt x="20298" y="19544"/>
                  </a:cubicBezTo>
                  <a:lnTo>
                    <a:pt x="20484" y="19402"/>
                  </a:lnTo>
                  <a:cubicBezTo>
                    <a:pt x="20484" y="19402"/>
                    <a:pt x="20449" y="19367"/>
                    <a:pt x="20404" y="19287"/>
                  </a:cubicBezTo>
                  <a:cubicBezTo>
                    <a:pt x="20369" y="19216"/>
                    <a:pt x="20298" y="19101"/>
                    <a:pt x="20183" y="18994"/>
                  </a:cubicBezTo>
                  <a:cubicBezTo>
                    <a:pt x="19961" y="18737"/>
                    <a:pt x="19597" y="18364"/>
                    <a:pt x="19074" y="18036"/>
                  </a:cubicBezTo>
                  <a:cubicBezTo>
                    <a:pt x="18781" y="17850"/>
                    <a:pt x="18488" y="17699"/>
                    <a:pt x="18151" y="17513"/>
                  </a:cubicBezTo>
                  <a:cubicBezTo>
                    <a:pt x="17823" y="17371"/>
                    <a:pt x="17450" y="17220"/>
                    <a:pt x="17007" y="17069"/>
                  </a:cubicBezTo>
                  <a:cubicBezTo>
                    <a:pt x="16191" y="16812"/>
                    <a:pt x="15268" y="16626"/>
                    <a:pt x="14239" y="16404"/>
                  </a:cubicBezTo>
                  <a:cubicBezTo>
                    <a:pt x="13201" y="16217"/>
                    <a:pt x="12092" y="16076"/>
                    <a:pt x="10948" y="15854"/>
                  </a:cubicBezTo>
                  <a:cubicBezTo>
                    <a:pt x="9803" y="15632"/>
                    <a:pt x="8579" y="15375"/>
                    <a:pt x="7364" y="14967"/>
                  </a:cubicBezTo>
                  <a:cubicBezTo>
                    <a:pt x="6175" y="14559"/>
                    <a:pt x="4959" y="14000"/>
                    <a:pt x="3922" y="13228"/>
                  </a:cubicBezTo>
                  <a:cubicBezTo>
                    <a:pt x="2848" y="12447"/>
                    <a:pt x="1925" y="11454"/>
                    <a:pt x="1411" y="10229"/>
                  </a:cubicBezTo>
                  <a:cubicBezTo>
                    <a:pt x="852" y="9049"/>
                    <a:pt x="630" y="7683"/>
                    <a:pt x="781" y="6388"/>
                  </a:cubicBezTo>
                  <a:cubicBezTo>
                    <a:pt x="852" y="5758"/>
                    <a:pt x="1038" y="5093"/>
                    <a:pt x="1260" y="4543"/>
                  </a:cubicBezTo>
                  <a:cubicBezTo>
                    <a:pt x="1517" y="3948"/>
                    <a:pt x="1855" y="3398"/>
                    <a:pt x="2263" y="2910"/>
                  </a:cubicBezTo>
                  <a:cubicBezTo>
                    <a:pt x="3070" y="1952"/>
                    <a:pt x="4108" y="1287"/>
                    <a:pt x="5181" y="879"/>
                  </a:cubicBezTo>
                  <a:cubicBezTo>
                    <a:pt x="5696" y="693"/>
                    <a:pt x="6255" y="551"/>
                    <a:pt x="6769" y="515"/>
                  </a:cubicBezTo>
                  <a:cubicBezTo>
                    <a:pt x="6920" y="471"/>
                    <a:pt x="7062" y="471"/>
                    <a:pt x="7177" y="471"/>
                  </a:cubicBezTo>
                  <a:lnTo>
                    <a:pt x="7985" y="471"/>
                  </a:lnTo>
                  <a:cubicBezTo>
                    <a:pt x="8100" y="515"/>
                    <a:pt x="8206" y="515"/>
                    <a:pt x="8357" y="515"/>
                  </a:cubicBezTo>
                  <a:cubicBezTo>
                    <a:pt x="9315" y="657"/>
                    <a:pt x="10202" y="1030"/>
                    <a:pt x="10983" y="1358"/>
                  </a:cubicBezTo>
                  <a:cubicBezTo>
                    <a:pt x="11719" y="1731"/>
                    <a:pt x="12349" y="2103"/>
                    <a:pt x="12793" y="2467"/>
                  </a:cubicBezTo>
                  <a:cubicBezTo>
                    <a:pt x="13236" y="2839"/>
                    <a:pt x="13494" y="3248"/>
                    <a:pt x="13609" y="3505"/>
                  </a:cubicBezTo>
                  <a:cubicBezTo>
                    <a:pt x="13680" y="3656"/>
                    <a:pt x="13715" y="3727"/>
                    <a:pt x="13751" y="3842"/>
                  </a:cubicBezTo>
                  <a:cubicBezTo>
                    <a:pt x="13795" y="3913"/>
                    <a:pt x="13795" y="3948"/>
                    <a:pt x="13795" y="3948"/>
                  </a:cubicBezTo>
                  <a:lnTo>
                    <a:pt x="14053" y="3877"/>
                  </a:lnTo>
                  <a:cubicBezTo>
                    <a:pt x="14053" y="3877"/>
                    <a:pt x="14053" y="3842"/>
                    <a:pt x="14017" y="3727"/>
                  </a:cubicBezTo>
                  <a:cubicBezTo>
                    <a:pt x="14017" y="3656"/>
                    <a:pt x="13937" y="3540"/>
                    <a:pt x="13866" y="3398"/>
                  </a:cubicBezTo>
                  <a:cubicBezTo>
                    <a:pt x="13715" y="3061"/>
                    <a:pt x="13458" y="2653"/>
                    <a:pt x="12979" y="2210"/>
                  </a:cubicBezTo>
                  <a:cubicBezTo>
                    <a:pt x="12536" y="1802"/>
                    <a:pt x="11906" y="1402"/>
                    <a:pt x="11134" y="1030"/>
                  </a:cubicBezTo>
                  <a:cubicBezTo>
                    <a:pt x="10353" y="657"/>
                    <a:pt x="9466" y="293"/>
                    <a:pt x="8393" y="107"/>
                  </a:cubicBezTo>
                  <a:cubicBezTo>
                    <a:pt x="8286" y="72"/>
                    <a:pt x="8135" y="72"/>
                    <a:pt x="7985" y="27"/>
                  </a:cubicBezTo>
                  <a:lnTo>
                    <a:pt x="7585" y="27"/>
                  </a:lnTo>
                  <a:cubicBezTo>
                    <a:pt x="7452" y="10"/>
                    <a:pt x="7313" y="1"/>
                    <a:pt x="7170" y="1"/>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7" name="Google Shape;1257;p38"/>
            <p:cNvSpPr/>
            <p:nvPr/>
          </p:nvSpPr>
          <p:spPr>
            <a:xfrm>
              <a:off x="4411910" y="2928329"/>
              <a:ext cx="222101" cy="184997"/>
            </a:xfrm>
            <a:custGeom>
              <a:avLst/>
              <a:gdLst/>
              <a:ahLst/>
              <a:cxnLst/>
              <a:rect l="l" t="t" r="r" b="b"/>
              <a:pathLst>
                <a:path w="8021" h="6681" extrusionOk="0">
                  <a:moveTo>
                    <a:pt x="2558" y="1"/>
                  </a:moveTo>
                  <a:cubicBezTo>
                    <a:pt x="1914" y="1"/>
                    <a:pt x="1350" y="208"/>
                    <a:pt x="959" y="640"/>
                  </a:cubicBezTo>
                  <a:cubicBezTo>
                    <a:pt x="888" y="675"/>
                    <a:pt x="853" y="720"/>
                    <a:pt x="817" y="791"/>
                  </a:cubicBezTo>
                  <a:cubicBezTo>
                    <a:pt x="1" y="1900"/>
                    <a:pt x="595" y="3044"/>
                    <a:pt x="2183" y="4525"/>
                  </a:cubicBezTo>
                  <a:cubicBezTo>
                    <a:pt x="3428" y="5655"/>
                    <a:pt x="4914" y="6680"/>
                    <a:pt x="6007" y="6680"/>
                  </a:cubicBezTo>
                  <a:cubicBezTo>
                    <a:pt x="6339" y="6680"/>
                    <a:pt x="6634" y="6586"/>
                    <a:pt x="6876" y="6371"/>
                  </a:cubicBezTo>
                  <a:cubicBezTo>
                    <a:pt x="6947" y="6335"/>
                    <a:pt x="6991" y="6300"/>
                    <a:pt x="7027" y="6220"/>
                  </a:cubicBezTo>
                  <a:cubicBezTo>
                    <a:pt x="8021" y="5155"/>
                    <a:pt x="7471" y="3008"/>
                    <a:pt x="5803" y="1456"/>
                  </a:cubicBezTo>
                  <a:cubicBezTo>
                    <a:pt x="4769" y="509"/>
                    <a:pt x="3566" y="1"/>
                    <a:pt x="2558"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8" name="Google Shape;1258;p38"/>
            <p:cNvSpPr/>
            <p:nvPr/>
          </p:nvSpPr>
          <p:spPr>
            <a:xfrm>
              <a:off x="4421241" y="2936608"/>
              <a:ext cx="203688" cy="181342"/>
            </a:xfrm>
            <a:custGeom>
              <a:avLst/>
              <a:gdLst/>
              <a:ahLst/>
              <a:cxnLst/>
              <a:rect l="l" t="t" r="r" b="b"/>
              <a:pathLst>
                <a:path w="7356" h="6549" extrusionOk="0">
                  <a:moveTo>
                    <a:pt x="1946" y="0"/>
                  </a:moveTo>
                  <a:cubicBezTo>
                    <a:pt x="1376" y="0"/>
                    <a:pt x="866" y="160"/>
                    <a:pt x="480" y="492"/>
                  </a:cubicBezTo>
                  <a:cubicBezTo>
                    <a:pt x="365" y="678"/>
                    <a:pt x="258" y="864"/>
                    <a:pt x="178" y="1086"/>
                  </a:cubicBezTo>
                  <a:cubicBezTo>
                    <a:pt x="178" y="1192"/>
                    <a:pt x="143" y="1263"/>
                    <a:pt x="143" y="1379"/>
                  </a:cubicBezTo>
                  <a:cubicBezTo>
                    <a:pt x="1" y="2488"/>
                    <a:pt x="622" y="3969"/>
                    <a:pt x="1846" y="5114"/>
                  </a:cubicBezTo>
                  <a:cubicBezTo>
                    <a:pt x="2880" y="6049"/>
                    <a:pt x="4101" y="6548"/>
                    <a:pt x="5114" y="6548"/>
                  </a:cubicBezTo>
                  <a:cubicBezTo>
                    <a:pt x="5658" y="6548"/>
                    <a:pt x="6141" y="6405"/>
                    <a:pt x="6504" y="6107"/>
                  </a:cubicBezTo>
                  <a:cubicBezTo>
                    <a:pt x="6539" y="6107"/>
                    <a:pt x="6539" y="6072"/>
                    <a:pt x="6539" y="6072"/>
                  </a:cubicBezTo>
                  <a:cubicBezTo>
                    <a:pt x="6575" y="6036"/>
                    <a:pt x="6610" y="6001"/>
                    <a:pt x="6610" y="5965"/>
                  </a:cubicBezTo>
                  <a:cubicBezTo>
                    <a:pt x="7355" y="4812"/>
                    <a:pt x="6761" y="2896"/>
                    <a:pt x="5208" y="1450"/>
                  </a:cubicBezTo>
                  <a:cubicBezTo>
                    <a:pt x="4169" y="507"/>
                    <a:pt x="2962" y="0"/>
                    <a:pt x="1946" y="0"/>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59" name="Google Shape;1259;p38"/>
            <p:cNvSpPr/>
            <p:nvPr/>
          </p:nvSpPr>
          <p:spPr>
            <a:xfrm>
              <a:off x="4425173" y="2966680"/>
              <a:ext cx="179127" cy="139059"/>
            </a:xfrm>
            <a:custGeom>
              <a:avLst/>
              <a:gdLst/>
              <a:ahLst/>
              <a:cxnLst/>
              <a:rect l="l" t="t" r="r" b="b"/>
              <a:pathLst>
                <a:path w="6469" h="5022" extrusionOk="0">
                  <a:moveTo>
                    <a:pt x="36" y="0"/>
                  </a:moveTo>
                  <a:cubicBezTo>
                    <a:pt x="36" y="106"/>
                    <a:pt x="1" y="177"/>
                    <a:pt x="1" y="293"/>
                  </a:cubicBezTo>
                  <a:cubicBezTo>
                    <a:pt x="374" y="958"/>
                    <a:pt x="924" y="1553"/>
                    <a:pt x="1553" y="1996"/>
                  </a:cubicBezTo>
                  <a:cubicBezTo>
                    <a:pt x="2148" y="2395"/>
                    <a:pt x="2778" y="2661"/>
                    <a:pt x="3408" y="2919"/>
                  </a:cubicBezTo>
                  <a:cubicBezTo>
                    <a:pt x="3771" y="3061"/>
                    <a:pt x="4144" y="3211"/>
                    <a:pt x="4516" y="3362"/>
                  </a:cubicBezTo>
                  <a:cubicBezTo>
                    <a:pt x="5066" y="3655"/>
                    <a:pt x="5954" y="4170"/>
                    <a:pt x="6362" y="5021"/>
                  </a:cubicBezTo>
                  <a:cubicBezTo>
                    <a:pt x="6397" y="5021"/>
                    <a:pt x="6397" y="4986"/>
                    <a:pt x="6397" y="4986"/>
                  </a:cubicBezTo>
                  <a:cubicBezTo>
                    <a:pt x="6433" y="4950"/>
                    <a:pt x="6468" y="4915"/>
                    <a:pt x="6468" y="4879"/>
                  </a:cubicBezTo>
                  <a:cubicBezTo>
                    <a:pt x="6069" y="4063"/>
                    <a:pt x="5253" y="3549"/>
                    <a:pt x="4587" y="3211"/>
                  </a:cubicBezTo>
                  <a:cubicBezTo>
                    <a:pt x="4215" y="3061"/>
                    <a:pt x="3851" y="2883"/>
                    <a:pt x="3478" y="2732"/>
                  </a:cubicBezTo>
                  <a:cubicBezTo>
                    <a:pt x="2849" y="2511"/>
                    <a:pt x="2219" y="2253"/>
                    <a:pt x="1669" y="1881"/>
                  </a:cubicBezTo>
                  <a:cubicBezTo>
                    <a:pt x="968" y="1402"/>
                    <a:pt x="409" y="736"/>
                    <a:pt x="36"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60" name="Google Shape;1260;p38"/>
            <p:cNvSpPr/>
            <p:nvPr/>
          </p:nvSpPr>
          <p:spPr>
            <a:xfrm>
              <a:off x="6256251" y="2962527"/>
              <a:ext cx="195574" cy="207038"/>
            </a:xfrm>
            <a:custGeom>
              <a:avLst/>
              <a:gdLst/>
              <a:ahLst/>
              <a:cxnLst/>
              <a:rect l="l" t="t" r="r" b="b"/>
              <a:pathLst>
                <a:path w="7063" h="7477" extrusionOk="0">
                  <a:moveTo>
                    <a:pt x="4857" y="1"/>
                  </a:moveTo>
                  <a:cubicBezTo>
                    <a:pt x="3952" y="1"/>
                    <a:pt x="3105" y="849"/>
                    <a:pt x="2183" y="2253"/>
                  </a:cubicBezTo>
                  <a:cubicBezTo>
                    <a:pt x="968" y="4062"/>
                    <a:pt x="1" y="6174"/>
                    <a:pt x="1074" y="7061"/>
                  </a:cubicBezTo>
                  <a:cubicBezTo>
                    <a:pt x="1110" y="7096"/>
                    <a:pt x="1154" y="7132"/>
                    <a:pt x="1225" y="7167"/>
                  </a:cubicBezTo>
                  <a:cubicBezTo>
                    <a:pt x="1537" y="7377"/>
                    <a:pt x="1902" y="7476"/>
                    <a:pt x="2295" y="7476"/>
                  </a:cubicBezTo>
                  <a:cubicBezTo>
                    <a:pt x="3435" y="7476"/>
                    <a:pt x="4801" y="6638"/>
                    <a:pt x="5732" y="5207"/>
                  </a:cubicBezTo>
                  <a:cubicBezTo>
                    <a:pt x="7027" y="3326"/>
                    <a:pt x="7062" y="1108"/>
                    <a:pt x="5847" y="292"/>
                  </a:cubicBezTo>
                  <a:cubicBezTo>
                    <a:pt x="5767" y="256"/>
                    <a:pt x="5732" y="221"/>
                    <a:pt x="5661" y="221"/>
                  </a:cubicBezTo>
                  <a:cubicBezTo>
                    <a:pt x="5386" y="72"/>
                    <a:pt x="5119" y="1"/>
                    <a:pt x="4857"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61" name="Google Shape;1261;p38"/>
            <p:cNvSpPr/>
            <p:nvPr/>
          </p:nvSpPr>
          <p:spPr>
            <a:xfrm>
              <a:off x="6256251" y="2962499"/>
              <a:ext cx="186464" cy="201029"/>
            </a:xfrm>
            <a:custGeom>
              <a:avLst/>
              <a:gdLst/>
              <a:ahLst/>
              <a:cxnLst/>
              <a:rect l="l" t="t" r="r" b="b"/>
              <a:pathLst>
                <a:path w="6734" h="7260" extrusionOk="0">
                  <a:moveTo>
                    <a:pt x="4738" y="0"/>
                  </a:moveTo>
                  <a:cubicBezTo>
                    <a:pt x="3594" y="0"/>
                    <a:pt x="2263" y="852"/>
                    <a:pt x="1296" y="2254"/>
                  </a:cubicBezTo>
                  <a:cubicBezTo>
                    <a:pt x="116" y="4028"/>
                    <a:pt x="1" y="6095"/>
                    <a:pt x="1039" y="7026"/>
                  </a:cubicBezTo>
                  <a:lnTo>
                    <a:pt x="1074" y="7062"/>
                  </a:lnTo>
                  <a:cubicBezTo>
                    <a:pt x="1110" y="7062"/>
                    <a:pt x="1154" y="7097"/>
                    <a:pt x="1189" y="7097"/>
                  </a:cubicBezTo>
                  <a:cubicBezTo>
                    <a:pt x="1431" y="7207"/>
                    <a:pt x="1698" y="7259"/>
                    <a:pt x="1980" y="7259"/>
                  </a:cubicBezTo>
                  <a:cubicBezTo>
                    <a:pt x="3114" y="7259"/>
                    <a:pt x="4487" y="6407"/>
                    <a:pt x="5403" y="4986"/>
                  </a:cubicBezTo>
                  <a:cubicBezTo>
                    <a:pt x="6619" y="3176"/>
                    <a:pt x="6734" y="1109"/>
                    <a:pt x="5661" y="222"/>
                  </a:cubicBezTo>
                  <a:cubicBezTo>
                    <a:pt x="5474" y="107"/>
                    <a:pt x="5252" y="36"/>
                    <a:pt x="5031" y="0"/>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62" name="Google Shape;1262;p38"/>
            <p:cNvSpPr/>
            <p:nvPr/>
          </p:nvSpPr>
          <p:spPr>
            <a:xfrm>
              <a:off x="6284994" y="2962499"/>
              <a:ext cx="110566" cy="196544"/>
            </a:xfrm>
            <a:custGeom>
              <a:avLst/>
              <a:gdLst/>
              <a:ahLst/>
              <a:cxnLst/>
              <a:rect l="l" t="t" r="r" b="b"/>
              <a:pathLst>
                <a:path w="3993" h="7098" extrusionOk="0">
                  <a:moveTo>
                    <a:pt x="3700" y="0"/>
                  </a:moveTo>
                  <a:cubicBezTo>
                    <a:pt x="3070" y="479"/>
                    <a:pt x="2556" y="1109"/>
                    <a:pt x="2218" y="1810"/>
                  </a:cubicBezTo>
                  <a:cubicBezTo>
                    <a:pt x="1926" y="2440"/>
                    <a:pt x="1775" y="3105"/>
                    <a:pt x="1624" y="3771"/>
                  </a:cubicBezTo>
                  <a:cubicBezTo>
                    <a:pt x="1518" y="4143"/>
                    <a:pt x="1447" y="4542"/>
                    <a:pt x="1331" y="4915"/>
                  </a:cubicBezTo>
                  <a:cubicBezTo>
                    <a:pt x="1145" y="5509"/>
                    <a:pt x="737" y="6467"/>
                    <a:pt x="1" y="7026"/>
                  </a:cubicBezTo>
                  <a:lnTo>
                    <a:pt x="36" y="7062"/>
                  </a:lnTo>
                  <a:cubicBezTo>
                    <a:pt x="72" y="7062"/>
                    <a:pt x="116" y="7097"/>
                    <a:pt x="151" y="7097"/>
                  </a:cubicBezTo>
                  <a:cubicBezTo>
                    <a:pt x="852" y="6583"/>
                    <a:pt x="1260" y="5696"/>
                    <a:pt x="1482" y="4950"/>
                  </a:cubicBezTo>
                  <a:cubicBezTo>
                    <a:pt x="1589" y="4587"/>
                    <a:pt x="1704" y="4179"/>
                    <a:pt x="1775" y="3806"/>
                  </a:cubicBezTo>
                  <a:cubicBezTo>
                    <a:pt x="1961" y="3176"/>
                    <a:pt x="2112" y="2475"/>
                    <a:pt x="2405" y="1881"/>
                  </a:cubicBezTo>
                  <a:cubicBezTo>
                    <a:pt x="2733" y="1145"/>
                    <a:pt x="3292" y="479"/>
                    <a:pt x="3993"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grpSp>
      <p:sp>
        <p:nvSpPr>
          <p:cNvPr id="1263" name="Google Shape;1263;p38"/>
          <p:cNvSpPr txBox="1">
            <a:spLocks noGrp="1"/>
          </p:cNvSpPr>
          <p:nvPr>
            <p:ph type="title"/>
          </p:nvPr>
        </p:nvSpPr>
        <p:spPr>
          <a:xfrm>
            <a:off x="720000" y="459720"/>
            <a:ext cx="7704000" cy="4776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GB" sz="2800" b="1" dirty="0">
                <a:latin typeface="Times New Roman" pitchFamily="18" charset="0"/>
                <a:cs typeface="Times New Roman" pitchFamily="18" charset="0"/>
                <a:sym typeface="+mn-ea"/>
              </a:rPr>
              <a:t>Bước 2 </a:t>
            </a:r>
            <a:r>
              <a:rPr lang="en-US" altLang="en-GB" sz="2800" b="1" dirty="0">
                <a:latin typeface="Times New Roman" pitchFamily="18" charset="0"/>
                <a:cs typeface="Times New Roman" pitchFamily="18" charset="0"/>
                <a:sym typeface="+mn-ea"/>
              </a:rPr>
              <a:t>.</a:t>
            </a:r>
            <a:r>
              <a:rPr lang="en-GB" sz="2800" b="1" dirty="0">
                <a:latin typeface="Times New Roman" pitchFamily="18" charset="0"/>
                <a:cs typeface="Times New Roman" pitchFamily="18" charset="0"/>
              </a:rPr>
              <a:t>3. Trao đổi, đánh giá</a:t>
            </a:r>
            <a:endParaRPr sz="2800" dirty="0">
              <a:solidFill>
                <a:schemeClr val="lt1"/>
              </a:solidFill>
              <a:latin typeface="Times New Roman" pitchFamily="18" charset="0"/>
              <a:cs typeface="Times New Roman" pitchFamily="18" charset="0"/>
            </a:endParaRPr>
          </a:p>
        </p:txBody>
      </p:sp>
      <p:grpSp>
        <p:nvGrpSpPr>
          <p:cNvPr id="1266" name="Google Shape;1266;p38"/>
          <p:cNvGrpSpPr/>
          <p:nvPr/>
        </p:nvGrpSpPr>
        <p:grpSpPr>
          <a:xfrm>
            <a:off x="3838354" y="1278170"/>
            <a:ext cx="4880344" cy="1101951"/>
            <a:chOff x="4279450" y="1278170"/>
            <a:chExt cx="3025188" cy="1101951"/>
          </a:xfrm>
        </p:grpSpPr>
        <p:sp>
          <p:nvSpPr>
            <p:cNvPr id="1267" name="Google Shape;1267;p38"/>
            <p:cNvSpPr/>
            <p:nvPr/>
          </p:nvSpPr>
          <p:spPr>
            <a:xfrm rot="2700046">
              <a:off x="4396499" y="1618823"/>
              <a:ext cx="584896" cy="703605"/>
            </a:xfrm>
            <a:custGeom>
              <a:avLst/>
              <a:gdLst/>
              <a:ahLst/>
              <a:cxnLst/>
              <a:rect l="l" t="t" r="r" b="b"/>
              <a:pathLst>
                <a:path w="2232" h="2685" extrusionOk="0">
                  <a:moveTo>
                    <a:pt x="1405" y="1"/>
                  </a:moveTo>
                  <a:cubicBezTo>
                    <a:pt x="984" y="1"/>
                    <a:pt x="513" y="409"/>
                    <a:pt x="277" y="1016"/>
                  </a:cubicBezTo>
                  <a:cubicBezTo>
                    <a:pt x="0" y="1744"/>
                    <a:pt x="163" y="2469"/>
                    <a:pt x="614" y="2647"/>
                  </a:cubicBezTo>
                  <a:cubicBezTo>
                    <a:pt x="683" y="2672"/>
                    <a:pt x="755" y="2685"/>
                    <a:pt x="828" y="2685"/>
                  </a:cubicBezTo>
                  <a:cubicBezTo>
                    <a:pt x="1251" y="2685"/>
                    <a:pt x="1722" y="2275"/>
                    <a:pt x="1955" y="1657"/>
                  </a:cubicBezTo>
                  <a:cubicBezTo>
                    <a:pt x="2232" y="941"/>
                    <a:pt x="2070" y="213"/>
                    <a:pt x="1618" y="39"/>
                  </a:cubicBezTo>
                  <a:cubicBezTo>
                    <a:pt x="1550" y="13"/>
                    <a:pt x="1478" y="1"/>
                    <a:pt x="14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68" name="Google Shape;1268;p38"/>
            <p:cNvSpPr txBox="1"/>
            <p:nvPr/>
          </p:nvSpPr>
          <p:spPr>
            <a:xfrm>
              <a:off x="5243638" y="1738783"/>
              <a:ext cx="2061000" cy="378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dirty="0">
                <a:ln>
                  <a:noFill/>
                </a:ln>
                <a:solidFill>
                  <a:srgbClr val="471108"/>
                </a:solidFill>
                <a:effectLst/>
                <a:uLnTx/>
                <a:uFillTx/>
                <a:latin typeface="Times New Roman" pitchFamily="18" charset="0"/>
                <a:ea typeface="DM Serif Display"/>
                <a:cs typeface="Times New Roman" pitchFamily="18" charset="0"/>
                <a:sym typeface="DM Serif Display"/>
              </a:endParaRPr>
            </a:p>
          </p:txBody>
        </p:sp>
        <p:sp>
          <p:nvSpPr>
            <p:cNvPr id="1269" name="Google Shape;1269;p38"/>
            <p:cNvSpPr txBox="1"/>
            <p:nvPr/>
          </p:nvSpPr>
          <p:spPr>
            <a:xfrm>
              <a:off x="4987657" y="1552648"/>
              <a:ext cx="2282823" cy="537000"/>
            </a:xfrm>
            <a:prstGeom prst="rect">
              <a:avLst/>
            </a:prstGeom>
            <a:noFill/>
            <a:ln>
              <a:noFill/>
            </a:ln>
          </p:spPr>
          <p:txBody>
            <a:bodyPr spcFirstLastPara="1" wrap="square" lIns="91425" tIns="91425" rIns="91425" bIns="91425" anchor="t" anchorCtr="0">
              <a:noAutofit/>
            </a:bodyPr>
            <a:lstStyle/>
            <a:p>
              <a:pPr marL="0" marR="0" algn="just">
                <a:spcBef>
                  <a:spcPts val="0"/>
                </a:spcBef>
              </a:pPr>
              <a:r>
                <a:rPr lang="en-US" sz="2800" dirty="0" err="1">
                  <a:effectLst/>
                  <a:latin typeface="Times New Roman" pitchFamily="18" charset="0"/>
                  <a:ea typeface="Times New Roman" panose="02020603050405020304" charset="0"/>
                  <a:cs typeface="Times New Roman" pitchFamily="18" charset="0"/>
                </a:rPr>
                <a:t>Lắng</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nghe</a:t>
              </a:r>
              <a:r>
                <a:rPr lang="en-US" sz="2800" dirty="0">
                  <a:effectLst/>
                  <a:latin typeface="Times New Roman" pitchFamily="18" charset="0"/>
                  <a:ea typeface="Times New Roman" panose="02020603050405020304" charset="0"/>
                  <a:cs typeface="Times New Roman" pitchFamily="18" charset="0"/>
                </a:rPr>
                <a:t> ý </a:t>
              </a:r>
              <a:r>
                <a:rPr lang="en-US" sz="2800" dirty="0" err="1">
                  <a:effectLst/>
                  <a:latin typeface="Times New Roman" pitchFamily="18" charset="0"/>
                  <a:ea typeface="Times New Roman" panose="02020603050405020304" charset="0"/>
                  <a:cs typeface="Times New Roman" pitchFamily="18" charset="0"/>
                </a:rPr>
                <a:t>kiến</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và</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câu</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hỏi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của</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người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nghe</a:t>
              </a:r>
              <a:r>
                <a:rPr lang="en-US" sz="2800" dirty="0">
                  <a:effectLst/>
                  <a:latin typeface="Times New Roman" pitchFamily="18" charset="0"/>
                  <a:ea typeface="Times New Roman" panose="02020603050405020304" charset="0"/>
                  <a:cs typeface="Times New Roman" pitchFamily="18" charset="0"/>
                </a:rPr>
                <a:t>. </a:t>
              </a:r>
            </a:p>
          </p:txBody>
        </p:sp>
        <p:sp>
          <p:nvSpPr>
            <p:cNvPr id="1270" name="Google Shape;1270;p38"/>
            <p:cNvSpPr txBox="1"/>
            <p:nvPr/>
          </p:nvSpPr>
          <p:spPr>
            <a:xfrm>
              <a:off x="4928050" y="1278170"/>
              <a:ext cx="2342430" cy="351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r>
                <a:rPr kumimoji="0" lang="en-GB" sz="2800" b="1" i="0" u="none" strike="noStrike" kern="0" cap="none" spc="0" normalizeH="0" baseline="0" noProof="0" dirty="0">
                  <a:ln>
                    <a:noFill/>
                  </a:ln>
                  <a:solidFill>
                    <a:srgbClr val="00695A"/>
                  </a:solidFill>
                  <a:effectLst/>
                  <a:uLnTx/>
                  <a:uFillTx/>
                  <a:latin typeface="Times New Roman" pitchFamily="18" charset="0"/>
                  <a:ea typeface="DM Serif Display"/>
                  <a:cs typeface="Times New Roman" pitchFamily="18" charset="0"/>
                  <a:sym typeface="DM Serif Display"/>
                </a:rPr>
                <a:t>Trao đổi</a:t>
              </a:r>
              <a:endParaRPr kumimoji="0" sz="2800" b="1" i="0" u="none" strike="noStrike" kern="0" cap="none" spc="0" normalizeH="0" baseline="0" noProof="0" dirty="0">
                <a:ln>
                  <a:noFill/>
                </a:ln>
                <a:solidFill>
                  <a:srgbClr val="00695A"/>
                </a:solidFill>
                <a:effectLst/>
                <a:uLnTx/>
                <a:uFillTx/>
                <a:latin typeface="Times New Roman" pitchFamily="18" charset="0"/>
                <a:ea typeface="DM Serif Display"/>
                <a:cs typeface="Times New Roman" pitchFamily="18" charset="0"/>
                <a:sym typeface="DM Serif Display"/>
              </a:endParaRPr>
            </a:p>
          </p:txBody>
        </p:sp>
        <p:sp>
          <p:nvSpPr>
            <p:cNvPr id="1271" name="Google Shape;1271;p38"/>
            <p:cNvSpPr/>
            <p:nvPr/>
          </p:nvSpPr>
          <p:spPr>
            <a:xfrm>
              <a:off x="4279450" y="1561121"/>
              <a:ext cx="819000" cy="8190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spcBef>
                  <a:spcPts val="0"/>
                </a:spcBef>
                <a:buClr>
                  <a:srgbClr val="000000"/>
                </a:buClr>
                <a:buSzTx/>
                <a:buFont typeface="Arial" panose="020B0604020202020204"/>
                <a:buNone/>
                <a:defRPr/>
              </a:pPr>
              <a:r>
                <a:rPr kumimoji="0" lang="en-GB" sz="2800" b="1" i="0" u="none" strike="noStrike" kern="0" cap="none" spc="0" normalizeH="0" baseline="0" noProof="0" dirty="0">
                  <a:ln>
                    <a:noFill/>
                  </a:ln>
                  <a:solidFill>
                    <a:srgbClr val="F9E7C8"/>
                  </a:solidFill>
                  <a:effectLst/>
                  <a:uLnTx/>
                  <a:uFillTx/>
                  <a:latin typeface="Times New Roman" pitchFamily="18" charset="0"/>
                  <a:ea typeface="DM Serif Display"/>
                  <a:cs typeface="Times New Roman" pitchFamily="18" charset="0"/>
                  <a:sym typeface="DM Serif Display"/>
                </a:rPr>
                <a:t>01</a:t>
              </a:r>
              <a:endParaRPr kumimoji="0" sz="2800" b="1" i="0" u="none" strike="noStrike" kern="0" cap="none" spc="0" normalizeH="0" baseline="0" noProof="0" dirty="0">
                <a:ln>
                  <a:noFill/>
                </a:ln>
                <a:solidFill>
                  <a:srgbClr val="F9E7C8"/>
                </a:solidFill>
                <a:effectLst/>
                <a:uLnTx/>
                <a:uFillTx/>
                <a:latin typeface="Times New Roman" pitchFamily="18" charset="0"/>
                <a:ea typeface="DM Serif Display"/>
                <a:cs typeface="Times New Roman" pitchFamily="18" charset="0"/>
                <a:sym typeface="DM Serif Display"/>
              </a:endParaRPr>
            </a:p>
          </p:txBody>
        </p:sp>
      </p:grpSp>
      <p:grpSp>
        <p:nvGrpSpPr>
          <p:cNvPr id="1274" name="Google Shape;1274;p38"/>
          <p:cNvGrpSpPr/>
          <p:nvPr/>
        </p:nvGrpSpPr>
        <p:grpSpPr>
          <a:xfrm>
            <a:off x="3838352" y="2657293"/>
            <a:ext cx="5127692" cy="1389942"/>
            <a:chOff x="4279450" y="2708457"/>
            <a:chExt cx="4555800" cy="1389942"/>
          </a:xfrm>
        </p:grpSpPr>
        <p:sp>
          <p:nvSpPr>
            <p:cNvPr id="1275" name="Google Shape;1275;p38"/>
            <p:cNvSpPr/>
            <p:nvPr/>
          </p:nvSpPr>
          <p:spPr>
            <a:xfrm rot="2700046">
              <a:off x="4396499" y="3337098"/>
              <a:ext cx="584896" cy="703605"/>
            </a:xfrm>
            <a:custGeom>
              <a:avLst/>
              <a:gdLst/>
              <a:ahLst/>
              <a:cxnLst/>
              <a:rect l="l" t="t" r="r" b="b"/>
              <a:pathLst>
                <a:path w="2232" h="2685" extrusionOk="0">
                  <a:moveTo>
                    <a:pt x="1405" y="1"/>
                  </a:moveTo>
                  <a:cubicBezTo>
                    <a:pt x="984" y="1"/>
                    <a:pt x="513" y="409"/>
                    <a:pt x="277" y="1016"/>
                  </a:cubicBezTo>
                  <a:cubicBezTo>
                    <a:pt x="0" y="1744"/>
                    <a:pt x="163" y="2469"/>
                    <a:pt x="614" y="2647"/>
                  </a:cubicBezTo>
                  <a:cubicBezTo>
                    <a:pt x="683" y="2672"/>
                    <a:pt x="755" y="2685"/>
                    <a:pt x="828" y="2685"/>
                  </a:cubicBezTo>
                  <a:cubicBezTo>
                    <a:pt x="1251" y="2685"/>
                    <a:pt x="1722" y="2275"/>
                    <a:pt x="1955" y="1657"/>
                  </a:cubicBezTo>
                  <a:cubicBezTo>
                    <a:pt x="2232" y="941"/>
                    <a:pt x="2070" y="213"/>
                    <a:pt x="1618" y="39"/>
                  </a:cubicBezTo>
                  <a:cubicBezTo>
                    <a:pt x="1550" y="13"/>
                    <a:pt x="1478" y="1"/>
                    <a:pt x="14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76" name="Google Shape;1276;p38"/>
            <p:cNvSpPr txBox="1"/>
            <p:nvPr/>
          </p:nvSpPr>
          <p:spPr>
            <a:xfrm>
              <a:off x="5243638" y="3460087"/>
              <a:ext cx="2061000" cy="378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dirty="0">
                <a:ln>
                  <a:noFill/>
                </a:ln>
                <a:solidFill>
                  <a:srgbClr val="471108"/>
                </a:solidFill>
                <a:effectLst/>
                <a:uLnTx/>
                <a:uFillTx/>
                <a:latin typeface="Times New Roman" pitchFamily="18" charset="0"/>
                <a:ea typeface="DM Serif Display"/>
                <a:cs typeface="Times New Roman" pitchFamily="18" charset="0"/>
                <a:sym typeface="DM Serif Display"/>
              </a:endParaRPr>
            </a:p>
          </p:txBody>
        </p:sp>
        <p:sp>
          <p:nvSpPr>
            <p:cNvPr id="1277" name="Google Shape;1277;p38"/>
            <p:cNvSpPr txBox="1"/>
            <p:nvPr/>
          </p:nvSpPr>
          <p:spPr>
            <a:xfrm>
              <a:off x="5025814" y="3060057"/>
              <a:ext cx="3809436" cy="537000"/>
            </a:xfrm>
            <a:prstGeom prst="rect">
              <a:avLst/>
            </a:prstGeom>
            <a:noFill/>
            <a:ln>
              <a:noFill/>
            </a:ln>
          </p:spPr>
          <p:txBody>
            <a:bodyPr spcFirstLastPara="1" wrap="square" lIns="91425" tIns="91425" rIns="91425" bIns="91425" anchor="t" anchorCtr="0">
              <a:noAutofit/>
            </a:bodyPr>
            <a:lstStyle/>
            <a:p>
              <a:pPr marR="0" indent="-285750" algn="just">
                <a:spcBef>
                  <a:spcPts val="0"/>
                </a:spcBef>
                <a:buFont typeface="Arial" panose="020B0604020202020204" pitchFamily="34" charset="0"/>
                <a:buChar char="•"/>
              </a:pPr>
              <a:r>
                <a:rPr lang="en-US" sz="2800" dirty="0" err="1">
                  <a:effectLst/>
                  <a:latin typeface="Times New Roman" pitchFamily="18" charset="0"/>
                  <a:ea typeface="Times New Roman" panose="02020603050405020304" charset="0"/>
                  <a:cs typeface="Times New Roman" pitchFamily="18" charset="0"/>
                </a:rPr>
                <a:t>Trả</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lời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và</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giải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thích</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rõ</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ràng</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những</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câu</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hỏi</a:t>
              </a:r>
              <a:r>
                <a:rPr lang="en-US" sz="2800" dirty="0">
                  <a:effectLst/>
                  <a:latin typeface="Times New Roman" pitchFamily="18" charset="0"/>
                  <a:ea typeface="Times New Roman" panose="02020603050405020304" charset="0"/>
                  <a:cs typeface="Times New Roman" pitchFamily="18" charset="0"/>
                </a:rPr>
                <a:t>, ý </a:t>
              </a:r>
              <a:r>
                <a:rPr lang="en-US" sz="2800" dirty="0" err="1">
                  <a:effectLst/>
                  <a:latin typeface="Times New Roman" pitchFamily="18" charset="0"/>
                  <a:ea typeface="Times New Roman" panose="02020603050405020304" charset="0"/>
                  <a:cs typeface="Times New Roman" pitchFamily="18" charset="0"/>
                </a:rPr>
                <a:t>kiến</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của</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người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nghe</a:t>
              </a:r>
              <a:r>
                <a:rPr lang="en-US" sz="2800" dirty="0">
                  <a:effectLst/>
                  <a:latin typeface="Times New Roman" pitchFamily="18" charset="0"/>
                  <a:ea typeface="Times New Roman" panose="02020603050405020304" charset="0"/>
                  <a:cs typeface="Times New Roman" pitchFamily="18" charset="0"/>
                </a:rPr>
                <a:t>.</a:t>
              </a:r>
              <a:endParaRPr lang="en-US" sz="2800" dirty="0">
                <a:effectLst/>
                <a:latin typeface="Times New Roman" pitchFamily="18" charset="0"/>
                <a:ea typeface="Calibri" panose="020F0502020204030204" charset="0"/>
                <a:cs typeface="Times New Roman" pitchFamily="18" charset="0"/>
              </a:endParaRPr>
            </a:p>
            <a:p>
              <a:pPr indent="-285750" algn="just">
                <a:buFont typeface="Arial" panose="020B0604020202020204" pitchFamily="34" charset="0"/>
                <a:buChar char="•"/>
              </a:pPr>
              <a:r>
                <a:rPr lang="en-US" sz="2800" dirty="0" err="1">
                  <a:effectLst/>
                  <a:latin typeface="Times New Roman" pitchFamily="18" charset="0"/>
                  <a:ea typeface="Times New Roman" panose="02020603050405020304" charset="0"/>
                  <a:cs typeface="Times New Roman" pitchFamily="18" charset="0"/>
                </a:rPr>
                <a:t>Lần</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lượt</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đóng</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hai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vai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người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nói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và</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người</a:t>
              </a:r>
              <a:r>
                <a:rPr lang="en-US" sz="2800" dirty="0">
                  <a:effectLst/>
                  <a:latin typeface="Times New Roman" pitchFamily="18" charset="0"/>
                  <a:ea typeface="Times New Roman" panose="02020603050405020304" charset="0"/>
                  <a:cs typeface="Times New Roman" pitchFamily="18" charset="0"/>
                </a:rPr>
                <a:t> </a:t>
              </a:r>
              <a:r>
                <a:rPr lang="en-US" sz="2800" dirty="0" err="1">
                  <a:effectLst/>
                  <a:latin typeface="Times New Roman" pitchFamily="18" charset="0"/>
                  <a:ea typeface="Times New Roman" panose="02020603050405020304" charset="0"/>
                  <a:cs typeface="Times New Roman" pitchFamily="18" charset="0"/>
                </a:rPr>
                <a:t>nghe</a:t>
              </a:r>
              <a:r>
                <a:rPr lang="en-US" sz="2800" dirty="0">
                  <a:effectLst/>
                  <a:latin typeface="Times New Roman" pitchFamily="18" charset="0"/>
                  <a:ea typeface="Times New Roman" panose="02020603050405020304" charset="0"/>
                  <a:cs typeface="Times New Roman" pitchFamily="18" charset="0"/>
                </a:rPr>
                <a:t>. </a:t>
              </a:r>
              <a:endParaRPr lang="en-US" sz="2800" dirty="0">
                <a:effectLst/>
                <a:latin typeface="Times New Roman" pitchFamily="18" charset="0"/>
                <a:ea typeface="Calibri" panose="020F0502020204030204" charset="0"/>
                <a:cs typeface="Times New Roman" pitchFamily="18" charset="0"/>
              </a:endParaRPr>
            </a:p>
          </p:txBody>
        </p:sp>
        <p:sp>
          <p:nvSpPr>
            <p:cNvPr id="1278" name="Google Shape;1278;p38"/>
            <p:cNvSpPr txBox="1"/>
            <p:nvPr/>
          </p:nvSpPr>
          <p:spPr>
            <a:xfrm>
              <a:off x="5332247" y="2708457"/>
              <a:ext cx="2061000" cy="351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r>
                <a:rPr lang="en-GB" sz="2800" b="1" dirty="0">
                  <a:solidFill>
                    <a:srgbClr val="00695A"/>
                  </a:solidFill>
                  <a:latin typeface="Times New Roman" pitchFamily="18" charset="0"/>
                  <a:ea typeface="DM Serif Display"/>
                  <a:cs typeface="Times New Roman" pitchFamily="18" charset="0"/>
                  <a:sym typeface="DM Serif Display"/>
                </a:rPr>
                <a:t>Đánh giá</a:t>
              </a:r>
              <a:endParaRPr kumimoji="0" sz="2800" b="1" i="0" u="none" strike="noStrike" kern="0" cap="none" spc="0" normalizeH="0" baseline="0" noProof="0" dirty="0">
                <a:ln>
                  <a:noFill/>
                </a:ln>
                <a:solidFill>
                  <a:srgbClr val="00695A"/>
                </a:solidFill>
                <a:effectLst/>
                <a:uLnTx/>
                <a:uFillTx/>
                <a:latin typeface="Times New Roman" pitchFamily="18" charset="0"/>
                <a:ea typeface="DM Serif Display"/>
                <a:cs typeface="Times New Roman" pitchFamily="18" charset="0"/>
                <a:sym typeface="DM Serif Display"/>
              </a:endParaRPr>
            </a:p>
          </p:txBody>
        </p:sp>
        <p:sp>
          <p:nvSpPr>
            <p:cNvPr id="1279" name="Google Shape;1279;p38"/>
            <p:cNvSpPr/>
            <p:nvPr/>
          </p:nvSpPr>
          <p:spPr>
            <a:xfrm>
              <a:off x="4279450" y="3279399"/>
              <a:ext cx="819000" cy="8190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spcBef>
                  <a:spcPts val="0"/>
                </a:spcBef>
                <a:buClr>
                  <a:srgbClr val="000000"/>
                </a:buClr>
                <a:buSzTx/>
                <a:buFont typeface="Arial" panose="020B0604020202020204"/>
                <a:buNone/>
                <a:defRPr/>
              </a:pPr>
              <a:r>
                <a:rPr kumimoji="0" lang="en-GB" sz="2800" b="1" i="0" u="none" strike="noStrike" kern="0" cap="none" spc="0" normalizeH="0" baseline="0" noProof="0">
                  <a:ln>
                    <a:noFill/>
                  </a:ln>
                  <a:solidFill>
                    <a:srgbClr val="F9E7C8"/>
                  </a:solidFill>
                  <a:effectLst/>
                  <a:uLnTx/>
                  <a:uFillTx/>
                  <a:latin typeface="Times New Roman" pitchFamily="18" charset="0"/>
                  <a:ea typeface="DM Serif Display"/>
                  <a:cs typeface="Times New Roman" pitchFamily="18" charset="0"/>
                  <a:sym typeface="DM Serif Display"/>
                </a:rPr>
                <a:t>02</a:t>
              </a:r>
              <a:endParaRPr kumimoji="0" sz="2800" b="1" i="0" u="none" strike="noStrike" kern="0" cap="none" spc="0" normalizeH="0" baseline="0" noProof="0">
                <a:ln>
                  <a:noFill/>
                </a:ln>
                <a:solidFill>
                  <a:srgbClr val="F9E7C8"/>
                </a:solidFill>
                <a:effectLst/>
                <a:uLnTx/>
                <a:uFillTx/>
                <a:latin typeface="Times New Roman" pitchFamily="18" charset="0"/>
                <a:ea typeface="DM Serif Display"/>
                <a:cs typeface="Times New Roman" pitchFamily="18" charset="0"/>
                <a:sym typeface="DM Serif Display"/>
              </a:endParaRPr>
            </a:p>
          </p:txBody>
        </p:sp>
      </p:grpSp>
      <p:sp>
        <p:nvSpPr>
          <p:cNvPr id="1280" name="Google Shape;1280;p38"/>
          <p:cNvSpPr/>
          <p:nvPr/>
        </p:nvSpPr>
        <p:spPr>
          <a:xfrm>
            <a:off x="1833875" y="2393400"/>
            <a:ext cx="356700" cy="3567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sp>
        <p:nvSpPr>
          <p:cNvPr id="1281" name="Google Shape;1281;p38"/>
          <p:cNvSpPr/>
          <p:nvPr/>
        </p:nvSpPr>
        <p:spPr>
          <a:xfrm>
            <a:off x="2346200" y="3176625"/>
            <a:ext cx="356700" cy="3567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panose="020B0604020202020204"/>
            </a:endParaRPr>
          </a:p>
        </p:txBody>
      </p:sp>
      <p:cxnSp>
        <p:nvCxnSpPr>
          <p:cNvPr id="1282" name="Google Shape;1282;p38"/>
          <p:cNvCxnSpPr>
            <a:stCxn id="1271" idx="2"/>
            <a:endCxn id="1280" idx="6"/>
          </p:cNvCxnSpPr>
          <p:nvPr/>
        </p:nvCxnSpPr>
        <p:spPr>
          <a:xfrm rot="10800000" flipV="1">
            <a:off x="2190576" y="1970620"/>
            <a:ext cx="1647779" cy="601129"/>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283" name="Google Shape;1283;p38"/>
          <p:cNvCxnSpPr>
            <a:stCxn id="1279" idx="2"/>
            <a:endCxn id="1281" idx="6"/>
          </p:cNvCxnSpPr>
          <p:nvPr/>
        </p:nvCxnSpPr>
        <p:spPr>
          <a:xfrm rot="10800000">
            <a:off x="2702900" y="3354975"/>
            <a:ext cx="1135452" cy="282760"/>
          </a:xfrm>
          <a:prstGeom prst="bentConnector3">
            <a:avLst>
              <a:gd name="adj1" fmla="val 50000"/>
            </a:avLst>
          </a:prstGeom>
          <a:noFill/>
          <a:ln w="9525" cap="flat" cmpd="sng">
            <a:solidFill>
              <a:schemeClr val="accent5"/>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731103403"/>
              </p:ext>
            </p:extLst>
          </p:nvPr>
        </p:nvGraphicFramePr>
        <p:xfrm>
          <a:off x="1094105" y="391795"/>
          <a:ext cx="7890407" cy="9340178"/>
        </p:xfrm>
        <a:graphic>
          <a:graphicData uri="http://schemas.openxmlformats.org/drawingml/2006/table">
            <a:tbl>
              <a:tblPr firstRow="1" firstCol="1" bandRow="1">
                <a:tableStyleId>{D27102A9-8310-4765-A935-A1911B00CA55}</a:tableStyleId>
              </a:tblPr>
              <a:tblGrid>
                <a:gridCol w="4509253">
                  <a:extLst>
                    <a:ext uri="{9D8B030D-6E8A-4147-A177-3AD203B41FA5}">
                      <a16:colId xmlns:a16="http://schemas.microsoft.com/office/drawing/2014/main" val="20000"/>
                    </a:ext>
                  </a:extLst>
                </a:gridCol>
                <a:gridCol w="2839164">
                  <a:extLst>
                    <a:ext uri="{9D8B030D-6E8A-4147-A177-3AD203B41FA5}">
                      <a16:colId xmlns:a16="http://schemas.microsoft.com/office/drawing/2014/main" val="20001"/>
                    </a:ext>
                  </a:extLst>
                </a:gridCol>
                <a:gridCol w="8479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29200">
                <a:tc gridSpan="2">
                  <a:txBody>
                    <a:bodyPr/>
                    <a:lstStyle/>
                    <a:p>
                      <a:pPr marL="0" marR="0" algn="ctr">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hMerge="1">
                  <a:txBody>
                    <a:bodyPr/>
                    <a:lstStyle/>
                    <a:p>
                      <a:endParaRPr lang="en-US"/>
                    </a:p>
                  </a:txBody>
                  <a:tcPr/>
                </a:tc>
                <a:tc>
                  <a:txBody>
                    <a:bodyPr/>
                    <a:lstStyle/>
                    <a:p>
                      <a:pPr marL="0" marR="0" algn="ctr">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marL="0" marR="0" algn="ctr">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extLst>
                  <a:ext uri="{0D108BD9-81ED-4DB2-BD59-A6C34878D82A}">
                    <a16:rowId xmlns:a16="http://schemas.microsoft.com/office/drawing/2014/main" val="10000"/>
                  </a:ext>
                </a:extLst>
              </a:tr>
              <a:tr h="238760">
                <a:tc>
                  <a:txBody>
                    <a:bodyPr/>
                    <a:lstStyle/>
                    <a:p>
                      <a:pPr marL="0" marR="0" algn="ctr">
                        <a:lnSpc>
                          <a:spcPct val="115000"/>
                        </a:lnSpc>
                        <a:spcBef>
                          <a:spcPts val="0"/>
                        </a:spcBef>
                        <a:spcAft>
                          <a:spcPts val="0"/>
                        </a:spcAft>
                      </a:pPr>
                      <a:r>
                        <a:rPr lang="en-US" sz="2400" b="1" dirty="0" err="1">
                          <a:effectLst/>
                          <a:latin typeface="Times New Roman" pitchFamily="18" charset="0"/>
                          <a:ea typeface="Times New Roman" panose="02020603050405020304" charset="0"/>
                          <a:cs typeface="Times New Roman" pitchFamily="18" charset="0"/>
                        </a:rPr>
                        <a:t>Người</a:t>
                      </a:r>
                      <a:r>
                        <a:rPr lang="en-US" sz="2400" b="1" dirty="0">
                          <a:effectLst/>
                          <a:latin typeface="Times New Roman" pitchFamily="18" charset="0"/>
                          <a:ea typeface="Times New Roman" panose="02020603050405020304" charset="0"/>
                          <a:cs typeface="Times New Roman" pitchFamily="18" charset="0"/>
                        </a:rPr>
                        <a:t> </a:t>
                      </a:r>
                      <a:r>
                        <a:rPr lang="en-US" sz="2400" b="1" dirty="0" err="1">
                          <a:effectLst/>
                          <a:latin typeface="Times New Roman" pitchFamily="18" charset="0"/>
                          <a:ea typeface="Times New Roman" panose="02020603050405020304" charset="0"/>
                          <a:cs typeface="Times New Roman" pitchFamily="18" charset="0"/>
                        </a:rPr>
                        <a:t>nói</a:t>
                      </a:r>
                      <a:endParaRPr lang="en-US" sz="2400" dirty="0">
                        <a:effectLst/>
                        <a:latin typeface="Times New Roman" pitchFamily="18" charset="0"/>
                        <a:ea typeface="Calibri" panose="020F0502020204030204" charset="0"/>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err="1">
                          <a:effectLst/>
                          <a:latin typeface="Times New Roman" pitchFamily="18" charset="0"/>
                          <a:ea typeface="Times New Roman" panose="02020603050405020304" charset="0"/>
                          <a:cs typeface="Times New Roman" pitchFamily="18" charset="0"/>
                        </a:rPr>
                        <a:t>Người</a:t>
                      </a:r>
                      <a:r>
                        <a:rPr lang="en-US" sz="2400" b="1" dirty="0">
                          <a:effectLst/>
                          <a:latin typeface="Times New Roman" pitchFamily="18" charset="0"/>
                          <a:ea typeface="Times New Roman" panose="02020603050405020304" charset="0"/>
                          <a:cs typeface="Times New Roman" pitchFamily="18" charset="0"/>
                        </a:rPr>
                        <a:t> </a:t>
                      </a:r>
                      <a:r>
                        <a:rPr lang="en-US" sz="2400" b="1" dirty="0" err="1">
                          <a:effectLst/>
                          <a:latin typeface="Times New Roman" pitchFamily="18" charset="0"/>
                          <a:ea typeface="Times New Roman" panose="02020603050405020304" charset="0"/>
                          <a:cs typeface="Times New Roman" pitchFamily="18" charset="0"/>
                        </a:rPr>
                        <a:t>nghe</a:t>
                      </a:r>
                      <a:endParaRPr lang="en-US" sz="2400" dirty="0">
                        <a:effectLst/>
                        <a:latin typeface="Times New Roman" pitchFamily="18" charset="0"/>
                        <a:ea typeface="Calibri" panose="020F0502020204030204" charset="0"/>
                        <a:cs typeface="Times New Roman" pitchFamily="18" charset="0"/>
                      </a:endParaRPr>
                    </a:p>
                  </a:txBody>
                  <a:tcPr marL="68580" marR="68580" marT="0" marB="0"/>
                </a:tc>
                <a:tc>
                  <a:txBody>
                    <a:bodyPr/>
                    <a:lstStyle/>
                    <a:p>
                      <a:pPr>
                        <a:lnSpc>
                          <a:spcPct val="107000"/>
                        </a:lnSpc>
                      </a:pPr>
                      <a:endParaRPr lang="en-US" sz="2000" dirty="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dirty="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1"/>
                  </a:ext>
                </a:extLst>
              </a:tr>
              <a:tr h="2273300">
                <a:tc>
                  <a:txBody>
                    <a:bodyPr/>
                    <a:lstStyle/>
                    <a:p>
                      <a:pPr marL="0" marR="0" algn="just">
                        <a:lnSpc>
                          <a:spcPct val="115000"/>
                        </a:lnSpc>
                        <a:spcBef>
                          <a:spcPts val="0"/>
                        </a:spcBef>
                        <a:spcAft>
                          <a:spcPts val="0"/>
                        </a:spcAft>
                      </a:pPr>
                      <a:r>
                        <a:rPr lang="en-US" sz="2400" dirty="0">
                          <a:effectLst/>
                          <a:latin typeface="Times New Roman" pitchFamily="18" charset="0"/>
                          <a:ea typeface="Times New Roman" panose="02020603050405020304" charset="0"/>
                          <a:cs typeface="Times New Roman" pitchFamily="18" charset="0"/>
                        </a:rPr>
                        <a:t> </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Nhận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xét</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về</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độ</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chính</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xác</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và</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đầy</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đủ</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của</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các</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nội</a:t>
                      </a:r>
                      <a:r>
                        <a:rPr lang="en-US" sz="2400" b="0" dirty="0">
                          <a:effectLst/>
                          <a:latin typeface="Times New Roman" pitchFamily="18" charset="0"/>
                          <a:ea typeface="Times New Roman" panose="02020603050405020304" charset="0"/>
                          <a:cs typeface="Times New Roman" pitchFamily="18" charset="0"/>
                        </a:rPr>
                        <a:t> dung  so </a:t>
                      </a:r>
                      <a:r>
                        <a:rPr lang="en-US" sz="2400" b="0" dirty="0" err="1">
                          <a:effectLst/>
                          <a:latin typeface="Times New Roman" pitchFamily="18" charset="0"/>
                          <a:ea typeface="Times New Roman" panose="02020603050405020304" charset="0"/>
                          <a:cs typeface="Times New Roman" pitchFamily="18" charset="0"/>
                        </a:rPr>
                        <a:t>sánh</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cách</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sử</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dụng</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ngôn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ngữ</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và</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các</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yếu</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tố</a:t>
                      </a:r>
                      <a:r>
                        <a:rPr lang="en-US" sz="2400" b="0" dirty="0">
                          <a:effectLst/>
                          <a:latin typeface="Times New Roman" pitchFamily="18" charset="0"/>
                          <a:ea typeface="Times New Roman" panose="02020603050405020304" charset="0"/>
                          <a:cs typeface="Times New Roman" pitchFamily="18" charset="0"/>
                        </a:rPr>
                        <a:t> phi </a:t>
                      </a:r>
                      <a:r>
                        <a:rPr lang="en-US" sz="2400" b="0" dirty="0" err="1">
                          <a:effectLst/>
                          <a:latin typeface="Times New Roman" pitchFamily="18" charset="0"/>
                          <a:ea typeface="Times New Roman" panose="02020603050405020304" charset="0"/>
                          <a:cs typeface="Times New Roman" pitchFamily="18" charset="0"/>
                        </a:rPr>
                        <a:t>ngôn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ngữ</a:t>
                      </a:r>
                      <a:r>
                        <a:rPr lang="en-US" sz="2400" b="0" dirty="0">
                          <a:effectLst/>
                          <a:latin typeface="Times New Roman" pitchFamily="18" charset="0"/>
                          <a:ea typeface="Times New Roman" panose="02020603050405020304" charset="0"/>
                          <a:cs typeface="Times New Roman" pitchFamily="18" charset="0"/>
                        </a:rPr>
                        <a:t>.</a:t>
                      </a:r>
                    </a:p>
                    <a:p>
                      <a:pPr marL="0" marR="0" algn="just">
                        <a:lnSpc>
                          <a:spcPct val="115000"/>
                        </a:lnSpc>
                        <a:spcBef>
                          <a:spcPts val="0"/>
                        </a:spcBef>
                        <a:spcAft>
                          <a:spcPts val="0"/>
                        </a:spcAft>
                      </a:pP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Bổ</a:t>
                      </a:r>
                      <a:r>
                        <a:rPr lang="en-US" sz="2400" b="0" dirty="0">
                          <a:effectLst/>
                          <a:latin typeface="Times New Roman" pitchFamily="18" charset="0"/>
                          <a:ea typeface="Times New Roman" panose="02020603050405020304" charset="0"/>
                          <a:cs typeface="Times New Roman" pitchFamily="18" charset="0"/>
                        </a:rPr>
                        <a:t> sung </a:t>
                      </a:r>
                      <a:r>
                        <a:rPr lang="en-US" sz="2400" b="0" dirty="0" err="1">
                          <a:effectLst/>
                          <a:latin typeface="Times New Roman" pitchFamily="18" charset="0"/>
                          <a:ea typeface="Times New Roman" panose="02020603050405020304" charset="0"/>
                          <a:cs typeface="Times New Roman" pitchFamily="18" charset="0"/>
                        </a:rPr>
                        <a:t>hoặc</a:t>
                      </a:r>
                      <a:r>
                        <a:rPr lang="en-US" sz="2400" b="0" dirty="0">
                          <a:effectLst/>
                          <a:latin typeface="Times New Roman" pitchFamily="18" charset="0"/>
                          <a:ea typeface="Times New Roman" panose="02020603050405020304" charset="0"/>
                          <a:cs typeface="Times New Roman" pitchFamily="18" charset="0"/>
                        </a:rPr>
                        <a:t> chia </a:t>
                      </a:r>
                      <a:r>
                        <a:rPr lang="en-US" sz="2400" b="0" dirty="0" err="1">
                          <a:effectLst/>
                          <a:latin typeface="Times New Roman" pitchFamily="18" charset="0"/>
                          <a:ea typeface="Times New Roman" panose="02020603050405020304" charset="0"/>
                          <a:cs typeface="Times New Roman" pitchFamily="18" charset="0"/>
                        </a:rPr>
                        <a:t>sẻ</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một</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số</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nội</a:t>
                      </a:r>
                      <a:r>
                        <a:rPr lang="en-US" sz="2400" b="0" dirty="0">
                          <a:effectLst/>
                          <a:latin typeface="Times New Roman" pitchFamily="18" charset="0"/>
                          <a:ea typeface="Times New Roman" panose="02020603050405020304" charset="0"/>
                          <a:cs typeface="Times New Roman" pitchFamily="18" charset="0"/>
                        </a:rPr>
                        <a:t> dung </a:t>
                      </a:r>
                      <a:r>
                        <a:rPr lang="en-US" sz="2400" b="0" dirty="0" err="1">
                          <a:effectLst/>
                          <a:latin typeface="Times New Roman" pitchFamily="18" charset="0"/>
                          <a:ea typeface="Times New Roman" panose="02020603050405020304" charset="0"/>
                          <a:cs typeface="Times New Roman" pitchFamily="18" charset="0"/>
                        </a:rPr>
                        <a:t>giúp</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người</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nói</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có</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cái</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nhìn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đầy</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đủ</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toàn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diện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hơn</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về</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hai</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bài</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thơ</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được</a:t>
                      </a:r>
                      <a:r>
                        <a:rPr lang="en-US" sz="2400" b="0" dirty="0">
                          <a:effectLst/>
                          <a:latin typeface="Times New Roman" pitchFamily="18" charset="0"/>
                          <a:ea typeface="Times New Roman" panose="02020603050405020304" charset="0"/>
                          <a:cs typeface="Times New Roman" pitchFamily="18" charset="0"/>
                        </a:rPr>
                        <a:t> so </a:t>
                      </a:r>
                      <a:r>
                        <a:rPr lang="en-US" sz="2400" b="0" dirty="0" err="1">
                          <a:effectLst/>
                          <a:latin typeface="Times New Roman" pitchFamily="18" charset="0"/>
                          <a:ea typeface="Times New Roman" panose="02020603050405020304" charset="0"/>
                          <a:cs typeface="Times New Roman" pitchFamily="18" charset="0"/>
                        </a:rPr>
                        <a:t>sánh</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đánh</a:t>
                      </a:r>
                      <a:r>
                        <a:rPr lang="en-US" sz="2400" b="0" dirty="0">
                          <a:effectLst/>
                          <a:latin typeface="Times New Roman" pitchFamily="18" charset="0"/>
                          <a:ea typeface="Times New Roman" panose="02020603050405020304" charset="0"/>
                          <a:cs typeface="Times New Roman" pitchFamily="18" charset="0"/>
                        </a:rPr>
                        <a:t> </a:t>
                      </a:r>
                      <a:r>
                        <a:rPr lang="en-US" sz="2400" b="0" dirty="0" err="1">
                          <a:effectLst/>
                          <a:latin typeface="Times New Roman" pitchFamily="18" charset="0"/>
                          <a:ea typeface="Times New Roman" panose="02020603050405020304" charset="0"/>
                          <a:cs typeface="Times New Roman" pitchFamily="18" charset="0"/>
                        </a:rPr>
                        <a:t>giá</a:t>
                      </a:r>
                      <a:endParaRPr lang="en-US" sz="2400" b="0" dirty="0">
                        <a:effectLst/>
                        <a:latin typeface="Times New Roman" pitchFamily="18" charset="0"/>
                        <a:ea typeface="Times New Roman" panose="02020603050405020304" charset="0"/>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latin typeface="Times New Roman" pitchFamily="18" charset="0"/>
                          <a:ea typeface="Times New Roman" panose="02020603050405020304" charset="0"/>
                          <a:cs typeface="Times New Roman" pitchFamily="18" charset="0"/>
                        </a:rPr>
                        <a:t> – Cần làm rõ thêm những ý mà người nghe chưa rõ.</a:t>
                      </a:r>
                    </a:p>
                    <a:p>
                      <a:pPr marL="0" marR="0" algn="just">
                        <a:lnSpc>
                          <a:spcPct val="115000"/>
                        </a:lnSpc>
                        <a:spcBef>
                          <a:spcPts val="0"/>
                        </a:spcBef>
                        <a:spcAft>
                          <a:spcPts val="0"/>
                        </a:spcAft>
                      </a:pPr>
                      <a:r>
                        <a:rPr lang="en-US" sz="2400" dirty="0">
                          <a:effectLst/>
                          <a:latin typeface="Times New Roman" pitchFamily="18" charset="0"/>
                          <a:ea typeface="Times New Roman" panose="02020603050405020304" charset="0"/>
                          <a:cs typeface="Times New Roman" pitchFamily="18" charset="0"/>
                        </a:rPr>
                        <a:t>– Tiếp thu góp  ý hoặc trao đổi lại với một số ý kiến nhận   xét,   đánh   giá   của </a:t>
                      </a:r>
                      <a:r>
                        <a:rPr lang="en-US" sz="2400" dirty="0" err="1">
                          <a:effectLst/>
                          <a:latin typeface="Times New Roman" pitchFamily="18" charset="0"/>
                          <a:ea typeface="Times New Roman" panose="02020603050405020304" charset="0"/>
                          <a:cs typeface="Times New Roman" pitchFamily="18" charset="0"/>
                        </a:rPr>
                        <a:t>người</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nghe</a:t>
                      </a:r>
                      <a:endParaRPr lang="en-US" sz="2400" dirty="0">
                        <a:effectLst/>
                        <a:latin typeface="Times New Roman" pitchFamily="18" charset="0"/>
                        <a:ea typeface="Calibri" panose="020F0502020204030204" charset="0"/>
                        <a:cs typeface="Times New Roman" pitchFamily="18" charset="0"/>
                      </a:endParaRPr>
                    </a:p>
                  </a:txBody>
                  <a:tcPr marL="68580" marR="68580" marT="0" marB="0"/>
                </a:tc>
                <a:tc>
                  <a:txBody>
                    <a:bodyPr/>
                    <a:lstStyle/>
                    <a:p>
                      <a:pPr>
                        <a:lnSpc>
                          <a:spcPct val="107000"/>
                        </a:lnSpc>
                      </a:pPr>
                      <a:endParaRPr lang="en-US" sz="2400" dirty="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400" dirty="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2"/>
                  </a:ext>
                </a:extLst>
              </a:tr>
              <a:tr h="311150">
                <a:tc>
                  <a:txBody>
                    <a:bodyPr/>
                    <a:lstStyle/>
                    <a:p>
                      <a:endParaRPr lang="en-US" sz="2400">
                        <a:latin typeface="Times New Roman" pitchFamily="18" charset="0"/>
                        <a:cs typeface="Times New Roman" pitchFamily="18" charset="0"/>
                      </a:endParaRPr>
                    </a:p>
                  </a:txBody>
                  <a:tcPr/>
                </a:tc>
                <a:tc>
                  <a:txBody>
                    <a:bodyPr/>
                    <a:lstStyle/>
                    <a:p>
                      <a:pPr marL="0" marR="0" algn="just">
                        <a:lnSpc>
                          <a:spcPct val="150000"/>
                        </a:lnSpc>
                        <a:spcBef>
                          <a:spcPts val="0"/>
                        </a:spcBef>
                        <a:spcAft>
                          <a:spcPts val="800"/>
                        </a:spcAft>
                      </a:pPr>
                      <a:endParaRPr lang="en-US" sz="240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4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400" dirty="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3"/>
                  </a:ext>
                </a:extLst>
              </a:tr>
              <a:tr h="311150">
                <a:tc rowSpan="4">
                  <a:txBody>
                    <a:bodyPr/>
                    <a:lstStyle/>
                    <a:p>
                      <a:pPr marL="0" marR="0" algn="ctr">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dirty="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4"/>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5"/>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6"/>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7"/>
                  </a:ext>
                </a:extLst>
              </a:tr>
              <a:tr h="311150">
                <a:tc rowSpan="2">
                  <a:txBody>
                    <a:bodyPr/>
                    <a:lstStyle/>
                    <a:p>
                      <a:pPr marL="0" marR="0" algn="ctr">
                        <a:lnSpc>
                          <a:spcPct val="150000"/>
                        </a:lnSpc>
                        <a:spcBef>
                          <a:spcPts val="0"/>
                        </a:spcBef>
                        <a:spcAft>
                          <a:spcPts val="800"/>
                        </a:spcAft>
                      </a:pPr>
                      <a:endParaRPr lang="en-US" sz="2000">
                        <a:effectLst/>
                        <a:latin typeface="Times New Roman" pitchFamily="18" charset="0"/>
                        <a:ea typeface="Calibri" panose="020F0502020204030204" charset="0"/>
                        <a:cs typeface="Times New Roman"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8"/>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09"/>
                  </a:ext>
                </a:extLst>
              </a:tr>
              <a:tr h="311150">
                <a:tc rowSpan="4">
                  <a:txBody>
                    <a:bodyPr/>
                    <a:lstStyle/>
                    <a:p>
                      <a:pPr marL="0" marR="0" algn="ctr">
                        <a:lnSpc>
                          <a:spcPct val="150000"/>
                        </a:lnSpc>
                        <a:spcBef>
                          <a:spcPts val="0"/>
                        </a:spcBef>
                        <a:spcAft>
                          <a:spcPts val="800"/>
                        </a:spcAft>
                      </a:pPr>
                      <a:endParaRPr lang="en-US" sz="2000">
                        <a:effectLst/>
                        <a:latin typeface="Times New Roman" pitchFamily="18" charset="0"/>
                        <a:ea typeface="Calibri" panose="020F0502020204030204" charset="0"/>
                        <a:cs typeface="Times New Roman"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200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10"/>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11"/>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12"/>
                  </a:ext>
                </a:extLst>
              </a:tr>
              <a:tr h="311150">
                <a:tc vMerge="1">
                  <a:txBody>
                    <a:bodyPr/>
                    <a:lstStyle/>
                    <a:p>
                      <a:endParaRPr lang="en-US"/>
                    </a:p>
                  </a:txBody>
                  <a:tcPr/>
                </a:tc>
                <a:tc>
                  <a:txBody>
                    <a:bodyPr/>
                    <a:lstStyle/>
                    <a:p>
                      <a:pPr marL="0" marR="0" algn="just">
                        <a:lnSpc>
                          <a:spcPct val="150000"/>
                        </a:lnSpc>
                        <a:spcBef>
                          <a:spcPts val="0"/>
                        </a:spcBef>
                        <a:spcAft>
                          <a:spcPts val="800"/>
                        </a:spcAft>
                      </a:pPr>
                      <a:endParaRPr lang="en-US" sz="2000" dirty="0">
                        <a:effectLst/>
                        <a:latin typeface="Times New Roman" pitchFamily="18" charset="0"/>
                        <a:ea typeface="Calibri" panose="020F0502020204030204" charset="0"/>
                        <a:cs typeface="Times New Roman" pitchFamily="18" charset="0"/>
                      </a:endParaRPr>
                    </a:p>
                  </a:txBody>
                  <a:tcPr marL="29695" marR="29695" marT="29695" marB="29695"/>
                </a:tc>
                <a:tc>
                  <a:txBody>
                    <a:bodyPr/>
                    <a:lstStyle/>
                    <a:p>
                      <a:pPr>
                        <a:lnSpc>
                          <a:spcPct val="107000"/>
                        </a:lnSpc>
                      </a:pPr>
                      <a:endParaRPr lang="en-US" sz="2000">
                        <a:effectLst/>
                        <a:latin typeface="Times New Roman" pitchFamily="18" charset="0"/>
                        <a:cs typeface="Times New Roman" pitchFamily="18" charset="0"/>
                      </a:endParaRPr>
                    </a:p>
                  </a:txBody>
                  <a:tcPr marL="29695" marR="29695" marT="29695" marB="29695"/>
                </a:tc>
                <a:tc>
                  <a:txBody>
                    <a:bodyPr/>
                    <a:lstStyle/>
                    <a:p>
                      <a:pPr>
                        <a:lnSpc>
                          <a:spcPct val="107000"/>
                        </a:lnSpc>
                      </a:pPr>
                      <a:endParaRPr lang="en-US" sz="2000" dirty="0">
                        <a:effectLst/>
                        <a:latin typeface="Times New Roman" pitchFamily="18" charset="0"/>
                        <a:cs typeface="Times New Roman" pitchFamily="18" charset="0"/>
                      </a:endParaRPr>
                    </a:p>
                  </a:txBody>
                  <a:tcPr marL="29695" marR="29695" marT="29695" marB="29695"/>
                </a:tc>
                <a:extLst>
                  <a:ext uri="{0D108BD9-81ED-4DB2-BD59-A6C34878D82A}">
                    <a16:rowId xmlns:a16="http://schemas.microsoft.com/office/drawing/2014/main" val="1001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idx="2"/>
            <p:custDataLst>
              <p:tags r:id="rId1"/>
            </p:custDataLst>
            <p:extLst>
              <p:ext uri="{D42A27DB-BD31-4B8C-83A1-F6EECF244321}">
                <p14:modId xmlns:p14="http://schemas.microsoft.com/office/powerpoint/2010/main" val="2008756436"/>
              </p:ext>
            </p:extLst>
          </p:nvPr>
        </p:nvGraphicFramePr>
        <p:xfrm>
          <a:off x="1232535" y="768985"/>
          <a:ext cx="7794507" cy="4125787"/>
        </p:xfrm>
        <a:graphic>
          <a:graphicData uri="http://schemas.openxmlformats.org/drawingml/2006/table">
            <a:tbl>
              <a:tblPr/>
              <a:tblGrid>
                <a:gridCol w="766386">
                  <a:extLst>
                    <a:ext uri="{9D8B030D-6E8A-4147-A177-3AD203B41FA5}">
                      <a16:colId xmlns:a16="http://schemas.microsoft.com/office/drawing/2014/main" val="20000"/>
                    </a:ext>
                  </a:extLst>
                </a:gridCol>
                <a:gridCol w="5571460">
                  <a:extLst>
                    <a:ext uri="{9D8B030D-6E8A-4147-A177-3AD203B41FA5}">
                      <a16:colId xmlns:a16="http://schemas.microsoft.com/office/drawing/2014/main" val="20001"/>
                    </a:ext>
                  </a:extLst>
                </a:gridCol>
                <a:gridCol w="1456661">
                  <a:extLst>
                    <a:ext uri="{9D8B030D-6E8A-4147-A177-3AD203B41FA5}">
                      <a16:colId xmlns:a16="http://schemas.microsoft.com/office/drawing/2014/main" val="20002"/>
                    </a:ext>
                  </a:extLst>
                </a:gridCol>
              </a:tblGrid>
              <a:tr h="578485">
                <a:tc gridSpan="3">
                  <a:txBody>
                    <a:bodyPr/>
                    <a:lstStyle/>
                    <a:p>
                      <a:pPr marL="68580" indent="1944370" algn="just" fontAlgn="base">
                        <a:lnSpc>
                          <a:spcPct val="107000"/>
                        </a:lnSpc>
                        <a:spcBef>
                          <a:spcPct val="0"/>
                        </a:spcBef>
                        <a:spcAft>
                          <a:spcPct val="0"/>
                        </a:spcAft>
                      </a:pPr>
                      <a:r>
                        <a:rPr lang="en-US" altLang="zh-CN" sz="2400" b="1">
                          <a:solidFill>
                            <a:srgbClr val="000000"/>
                          </a:solidFill>
                          <a:latin typeface="Times New Roman" panose="02020603050405020304"/>
                          <a:ea typeface="Times New Roman" panose="02020603050405020304"/>
                        </a:rPr>
                        <a:t>PHIẾU NHẬN  XÉT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en-US"/>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en-US"/>
                    </a:p>
                  </a:txBody>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699135">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STT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b="1">
                          <a:solidFill>
                            <a:srgbClr val="000000"/>
                          </a:solidFill>
                          <a:latin typeface="Times New Roman" panose="02020603050405020304"/>
                          <a:ea typeface="Times New Roman" panose="02020603050405020304"/>
                        </a:rPr>
                        <a:t>Tiêu chí</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b="1">
                          <a:solidFill>
                            <a:srgbClr val="000000"/>
                          </a:solidFill>
                          <a:latin typeface="Times New Roman" panose="02020603050405020304"/>
                          <a:ea typeface="Times New Roman" panose="02020603050405020304"/>
                        </a:rPr>
                        <a:t>Nhận xét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578485">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1</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dirty="0" err="1">
                          <a:solidFill>
                            <a:srgbClr val="000000"/>
                          </a:solidFill>
                          <a:latin typeface="Times New Roman" panose="02020603050405020304"/>
                          <a:ea typeface="Calibri" panose="020F0502020204030204"/>
                        </a:rPr>
                        <a:t>Giọng</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nói</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rõ</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ràng</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truyền</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cảm</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và</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dễ</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nghe</a:t>
                      </a:r>
                      <a:r>
                        <a:rPr lang="en-US" altLang="zh-CN" sz="2400" dirty="0">
                          <a:solidFill>
                            <a:srgbClr val="000000"/>
                          </a:solidFill>
                          <a:latin typeface="Times New Roman" panose="02020603050405020304"/>
                          <a:ea typeface="Calibri" panose="020F0502020204030204"/>
                        </a:rPr>
                        <a:t> </a:t>
                      </a:r>
                      <a:r>
                        <a:rPr lang="en-US" altLang="zh-CN" sz="2400" dirty="0" err="1">
                          <a:solidFill>
                            <a:srgbClr val="000000"/>
                          </a:solidFill>
                          <a:latin typeface="Times New Roman" panose="02020603050405020304"/>
                          <a:ea typeface="Calibri" panose="020F0502020204030204"/>
                        </a:rPr>
                        <a:t>không</a:t>
                      </a:r>
                      <a:r>
                        <a:rPr lang="en-US" altLang="zh-CN" sz="2400" dirty="0">
                          <a:solidFill>
                            <a:srgbClr val="000000"/>
                          </a:solidFill>
                          <a:latin typeface="Times New Roman" panose="02020603050405020304"/>
                          <a:ea typeface="Calibri" panose="020F0502020204030204"/>
                        </a:rPr>
                        <a: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98500">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2</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solidFill>
                            <a:srgbClr val="000000"/>
                          </a:solidFill>
                          <a:latin typeface="Times New Roman" panose="02020603050405020304"/>
                          <a:ea typeface="Calibri" panose="020F0502020204030204"/>
                        </a:rPr>
                        <a:t>Nội dung bài nói đúng yêu cầu và có sức thuyết phục không?</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579120">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3</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solidFill>
                            <a:srgbClr val="000000"/>
                          </a:solidFill>
                          <a:latin typeface="Times New Roman" panose="02020603050405020304"/>
                          <a:ea typeface="Calibri" panose="020F0502020204030204"/>
                        </a:rPr>
                        <a:t>Bố cục bài nói rõ ràng, mạch lạc không?</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698500">
                <a:tc>
                  <a:txBody>
                    <a:bodyPr/>
                    <a:lstStyle/>
                    <a:p>
                      <a:pPr marL="68580" indent="0" algn="just" fontAlgn="base">
                        <a:lnSpc>
                          <a:spcPct val="107000"/>
                        </a:lnSpc>
                        <a:spcBef>
                          <a:spcPct val="0"/>
                        </a:spcBef>
                        <a:spcAft>
                          <a:spcPct val="0"/>
                        </a:spcAft>
                      </a:pPr>
                      <a:r>
                        <a:rPr lang="en-US" altLang="zh-CN" sz="2400">
                          <a:latin typeface="Times New Roman" panose="02020603050405020304"/>
                          <a:ea typeface="Arial" panose="020B0604020202020204"/>
                        </a:rPr>
                        <a:t>4</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lnSpc>
                          <a:spcPct val="107000"/>
                        </a:lnSpc>
                        <a:spcBef>
                          <a:spcPct val="0"/>
                        </a:spcBef>
                        <a:spcAft>
                          <a:spcPct val="0"/>
                        </a:spcAft>
                      </a:pPr>
                      <a:r>
                        <a:rPr lang="en-US" altLang="zh-CN" sz="2400">
                          <a:solidFill>
                            <a:srgbClr val="000000"/>
                          </a:solidFill>
                          <a:latin typeface="Times New Roman" panose="02020603050405020304"/>
                          <a:ea typeface="Calibri" panose="020F0502020204030204"/>
                        </a:rPr>
                        <a:t>Các phương tiện phi ngôn ngữ được sử dụng phù hợp không?</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fontAlgn="base">
                        <a:spcBef>
                          <a:spcPct val="0"/>
                        </a:spcBef>
                        <a:spcAft>
                          <a:spcPct val="0"/>
                        </a:spcAft>
                      </a:pPr>
                      <a:endParaRPr sz="2400" dirty="0">
                        <a:latin typeface="Times New Roman" panose="02020603050405020304"/>
                        <a:ea typeface="Arial" panose="020B06040202020202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4"/>
          <p:cNvSpPr txBox="1">
            <a:spLocks noGrp="1"/>
          </p:cNvSpPr>
          <p:nvPr>
            <p:ph type="title" idx="2"/>
          </p:nvPr>
        </p:nvSpPr>
        <p:spPr>
          <a:xfrm>
            <a:off x="1637868" y="753236"/>
            <a:ext cx="1840440" cy="107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04</a:t>
            </a:r>
            <a:endParaRPr dirty="0"/>
          </a:p>
        </p:txBody>
      </p:sp>
      <p:sp>
        <p:nvSpPr>
          <p:cNvPr id="618" name="Google Shape;618;p34"/>
          <p:cNvSpPr/>
          <p:nvPr/>
        </p:nvSpPr>
        <p:spPr>
          <a:xfrm flipH="1">
            <a:off x="4572003" y="3666390"/>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flipH="1">
            <a:off x="6442664" y="813546"/>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flipH="1">
            <a:off x="5974717" y="6703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flipH="1">
            <a:off x="7712814" y="138905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flipH="1">
            <a:off x="4148747" y="1376154"/>
            <a:ext cx="467993" cy="143259"/>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8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82717" y="2860690"/>
            <a:ext cx="1962423" cy="2446657"/>
          </a:xfrm>
          <a:prstGeom prst="rect">
            <a:avLst/>
          </a:prstGeom>
        </p:spPr>
      </p:pic>
      <p:pic>
        <p:nvPicPr>
          <p:cNvPr id="3" name="Picture 8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61576" y="2363442"/>
            <a:ext cx="1962424" cy="2863111"/>
          </a:xfrm>
          <a:prstGeom prst="rect">
            <a:avLst/>
          </a:prstGeom>
        </p:spPr>
      </p:pic>
      <p:sp>
        <p:nvSpPr>
          <p:cNvPr id="6" name="TextBox 92"/>
          <p:cNvSpPr txBox="1"/>
          <p:nvPr/>
        </p:nvSpPr>
        <p:spPr>
          <a:xfrm>
            <a:off x="455232" y="1951738"/>
            <a:ext cx="4454386" cy="492443"/>
          </a:xfrm>
          <a:prstGeom prst="rect">
            <a:avLst/>
          </a:prstGeom>
        </p:spPr>
        <p:txBody>
          <a:bodyPr wrap="square" lIns="0" tIns="0" rIns="0" bIns="0" rtlCol="0" anchor="t">
            <a:spAutoFit/>
          </a:bodyPr>
          <a:lstStyle/>
          <a:p>
            <a:pPr algn="ctr">
              <a:spcBef>
                <a:spcPct val="0"/>
              </a:spcBef>
            </a:pPr>
            <a:r>
              <a:rPr lang="en-US" sz="3200" b="1" dirty="0">
                <a:solidFill>
                  <a:schemeClr val="tx2">
                    <a:lumMod val="50000"/>
                  </a:schemeClr>
                </a:solidFill>
                <a:latin typeface="Times New Roman" pitchFamily="18" charset="0"/>
                <a:cs typeface="Times New Roman" pitchFamily="18" charset="0"/>
              </a:rPr>
              <a:t>VẬN DỤNG</a:t>
            </a:r>
          </a:p>
        </p:txBody>
      </p:sp>
      <p:pic>
        <p:nvPicPr>
          <p:cNvPr id="4" name="Picture 8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63805" y="2860690"/>
            <a:ext cx="1962423" cy="2446657"/>
          </a:xfrm>
          <a:prstGeom prst="rect">
            <a:avLst/>
          </a:prstGeom>
        </p:spPr>
      </p:pic>
      <p:pic>
        <p:nvPicPr>
          <p:cNvPr id="5" name="Picture 8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42664" y="2363442"/>
            <a:ext cx="1962424" cy="2863111"/>
          </a:xfrm>
          <a:prstGeom prst="rect">
            <a:avLst/>
          </a:prstGeom>
        </p:spPr>
      </p:pic>
      <p:pic>
        <p:nvPicPr>
          <p:cNvPr id="7" name="Picture 6"/>
          <p:cNvPicPr>
            <a:picLocks noChangeAspect="1"/>
          </p:cNvPicPr>
          <p:nvPr/>
        </p:nvPicPr>
        <p:blipFill rotWithShape="1">
          <a:blip r:embed="rId7"/>
          <a:srcRect l="65238" t="-78852" r="-67271" b="84079"/>
          <a:stretch>
            <a:fillRect/>
          </a:stretch>
        </p:blipFill>
        <p:spPr>
          <a:xfrm>
            <a:off x="5571271" y="-2009951"/>
            <a:ext cx="3439952" cy="4789847"/>
          </a:xfrm>
          <a:prstGeom prst="rect">
            <a:avLst/>
          </a:prstGeom>
        </p:spPr>
      </p:pic>
      <p:pic>
        <p:nvPicPr>
          <p:cNvPr id="4100" name="Picture 4" descr="Chat Icon png images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83" b="89943" l="2011" r="97989">
                        <a14:foregroundMark x1="7184" y1="44540" x2="6322" y2="53161"/>
                        <a14:foregroundMark x1="95115" y1="31322" x2="97989" y2="39368"/>
                        <a14:foregroundMark x1="3736" y1="48276" x2="2011" y2="56034"/>
                      </a14:backgroundRemoval>
                    </a14:imgEffect>
                  </a14:imgLayer>
                </a14:imgProps>
              </a:ext>
              <a:ext uri="{28A0092B-C50C-407E-A947-70E740481C1C}">
                <a14:useLocalDpi xmlns:a14="http://schemas.microsoft.com/office/drawing/2010/main" val="0"/>
              </a:ext>
            </a:extLst>
          </a:blip>
          <a:srcRect/>
          <a:stretch>
            <a:fillRect/>
          </a:stretch>
        </p:blipFill>
        <p:spPr bwMode="auto">
          <a:xfrm>
            <a:off x="6764939" y="1354532"/>
            <a:ext cx="1234097" cy="1234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2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2665" y="1159309"/>
            <a:ext cx="7860363" cy="3044104"/>
          </a:xfrm>
          <a:prstGeom prst="rect">
            <a:avLst/>
          </a:prstGeom>
        </p:spPr>
      </p:pic>
      <p:sp>
        <p:nvSpPr>
          <p:cNvPr id="685" name="Google Shape;685;p35"/>
          <p:cNvSpPr txBox="1">
            <a:spLocks noGrp="1"/>
          </p:cNvSpPr>
          <p:nvPr>
            <p:ph type="title"/>
          </p:nvPr>
        </p:nvSpPr>
        <p:spPr>
          <a:xfrm>
            <a:off x="1817191" y="87205"/>
            <a:ext cx="572065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1">
                    <a:lumMod val="60000"/>
                    <a:lumOff val="40000"/>
                  </a:schemeClr>
                </a:solidFill>
                <a:latin typeface="Times New Roman" panose="02020603050405020304" charset="0"/>
                <a:cs typeface="Times New Roman" panose="02020603050405020304" charset="0"/>
              </a:rPr>
              <a:t>BÀI TẬP VỀ NHÀ</a:t>
            </a:r>
          </a:p>
        </p:txBody>
      </p:sp>
      <p:sp>
        <p:nvSpPr>
          <p:cNvPr id="689" name="Google Shape;689;p35"/>
          <p:cNvSpPr/>
          <p:nvPr/>
        </p:nvSpPr>
        <p:spPr>
          <a:xfrm flipH="1">
            <a:off x="7228179" y="336154"/>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Arima Madurai Bold" panose="00000800000000000000" pitchFamily="2" charset="0"/>
              <a:cs typeface="#9Slide03 Arima Madurai Bold" panose="00000800000000000000" pitchFamily="2" charset="0"/>
            </a:endParaRPr>
          </a:p>
        </p:txBody>
      </p:sp>
      <p:sp>
        <p:nvSpPr>
          <p:cNvPr id="690" name="Google Shape;690;p35"/>
          <p:cNvSpPr/>
          <p:nvPr/>
        </p:nvSpPr>
        <p:spPr>
          <a:xfrm flipH="1">
            <a:off x="8930972" y="295536"/>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Arima Madurai Bold" panose="00000800000000000000" pitchFamily="2" charset="0"/>
              <a:cs typeface="#9Slide03 Arima Madurai Bold" panose="00000800000000000000" pitchFamily="2" charset="0"/>
            </a:endParaRPr>
          </a:p>
        </p:txBody>
      </p:sp>
      <p:sp>
        <p:nvSpPr>
          <p:cNvPr id="691" name="Google Shape;691;p35"/>
          <p:cNvSpPr/>
          <p:nvPr/>
        </p:nvSpPr>
        <p:spPr>
          <a:xfrm flipH="1">
            <a:off x="8598344" y="15230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Arima Madurai Bold" panose="00000800000000000000" pitchFamily="2" charset="0"/>
              <a:cs typeface="#9Slide03 Arima Madurai Bold" panose="00000800000000000000" pitchFamily="2" charset="0"/>
            </a:endParaRPr>
          </a:p>
        </p:txBody>
      </p:sp>
      <p:sp>
        <p:nvSpPr>
          <p:cNvPr id="692" name="Google Shape;692;p35"/>
          <p:cNvSpPr/>
          <p:nvPr/>
        </p:nvSpPr>
        <p:spPr>
          <a:xfrm flipH="1">
            <a:off x="7964037" y="87205"/>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Arima Madurai Bold" panose="00000800000000000000" pitchFamily="2" charset="0"/>
              <a:cs typeface="#9Slide03 Arima Madurai Bold" panose="00000800000000000000" pitchFamily="2" charset="0"/>
            </a:endParaRPr>
          </a:p>
        </p:txBody>
      </p:sp>
      <p:sp>
        <p:nvSpPr>
          <p:cNvPr id="693" name="Google Shape;693;p35"/>
          <p:cNvSpPr/>
          <p:nvPr/>
        </p:nvSpPr>
        <p:spPr>
          <a:xfrm flipH="1">
            <a:off x="1988285" y="295493"/>
            <a:ext cx="467965" cy="143293"/>
          </a:xfrm>
          <a:custGeom>
            <a:avLst/>
            <a:gdLst/>
            <a:ahLst/>
            <a:cxnLst/>
            <a:rect l="l" t="t" r="r" b="b"/>
            <a:pathLst>
              <a:path w="11009" h="3371" extrusionOk="0">
                <a:moveTo>
                  <a:pt x="1" y="1"/>
                </a:moveTo>
                <a:lnTo>
                  <a:pt x="1" y="3370"/>
                </a:lnTo>
                <a:lnTo>
                  <a:pt x="11009" y="3370"/>
                </a:lnTo>
                <a:lnTo>
                  <a:pt x="110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Arima Madurai Bold" panose="00000800000000000000" pitchFamily="2" charset="0"/>
              <a:cs typeface="#9Slide03 Arima Madurai Bold" panose="00000800000000000000" pitchFamily="2" charset="0"/>
            </a:endParaRPr>
          </a:p>
        </p:txBody>
      </p:sp>
      <p:pic>
        <p:nvPicPr>
          <p:cNvPr id="1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246">
            <a:off x="121992" y="131736"/>
            <a:ext cx="800033" cy="1037779"/>
          </a:xfrm>
          <a:prstGeom prst="rect">
            <a:avLst/>
          </a:prstGeom>
        </p:spPr>
      </p:pic>
      <p:pic>
        <p:nvPicPr>
          <p:cNvPr id="2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35762">
            <a:off x="8275161" y="201422"/>
            <a:ext cx="591440" cy="767199"/>
          </a:xfrm>
          <a:prstGeom prst="rect">
            <a:avLst/>
          </a:prstGeom>
        </p:spPr>
      </p:pic>
      <p:sp>
        <p:nvSpPr>
          <p:cNvPr id="3" name="Rectangle 2"/>
          <p:cNvSpPr/>
          <p:nvPr/>
        </p:nvSpPr>
        <p:spPr>
          <a:xfrm>
            <a:off x="259861" y="1022679"/>
            <a:ext cx="8311020" cy="3108543"/>
          </a:xfrm>
          <a:prstGeom prst="rect">
            <a:avLst/>
          </a:prstGeom>
        </p:spPr>
        <p:txBody>
          <a:bodyPr wrap="square">
            <a:spAutoFit/>
          </a:bodyPr>
          <a:lstStyle/>
          <a:p>
            <a:pPr algn="just"/>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Tìm đọc một bài thơ trung đại Việt Nam, nêu bật đề tài, chủ đề, thể thơ và chỉ ra một vài biểu hiện của phong cách cổ điển được thể hiện trong bài thơ đó. (Chú ý các tác giả Nguyễn Trãi, </a:t>
            </a:r>
            <a:r>
              <a:rPr lang="en-US" sz="2800" dirty="0" err="1">
                <a:latin typeface="Times New Roman" panose="02020603050405020304" charset="0"/>
                <a:ea typeface="Calibri" panose="020F0502020204030204" charset="0"/>
                <a:cs typeface="Times New Roman" panose="02020603050405020304" charset="0"/>
                <a:sym typeface="+mn-ea"/>
              </a:rPr>
              <a:t>Hồ Xuân Hương, Nguyễn Du,</a:t>
            </a:r>
            <a:r>
              <a:rPr lang="en-US" sz="2800" dirty="0" err="1">
                <a:latin typeface="Times New Roman" panose="02020603050405020304" charset="0"/>
                <a:ea typeface="Calibri" panose="020F0502020204030204" charset="0"/>
                <a:cs typeface="Times New Roman" panose="02020603050405020304" charset="0"/>
              </a:rPr>
              <a:t>Nguyễn Khuyến, Tú Xương, ...........)</a:t>
            </a:r>
          </a:p>
          <a:p>
            <a:pPr algn="just"/>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Hình</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thức</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nộp</a:t>
            </a:r>
            <a:r>
              <a:rPr lang="en-US" sz="2800" dirty="0">
                <a:latin typeface="Times New Roman" panose="02020603050405020304" charset="0"/>
                <a:ea typeface="Calibri" panose="020F0502020204030204" charset="0"/>
                <a:cs typeface="Times New Roman" panose="02020603050405020304" charset="0"/>
              </a:rPr>
              <a:t>: HS </a:t>
            </a:r>
            <a:r>
              <a:rPr lang="en-US" sz="2800" dirty="0" err="1">
                <a:latin typeface="Times New Roman" panose="02020603050405020304" charset="0"/>
                <a:ea typeface="Calibri" panose="020F0502020204030204" charset="0"/>
                <a:cs typeface="Times New Roman" panose="02020603050405020304" charset="0"/>
              </a:rPr>
              <a:t>nộp</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bài</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trên</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trang</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Padlet</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của</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lớp</a:t>
            </a:r>
            <a:r>
              <a:rPr lang="en-US" sz="2800" dirty="0">
                <a:latin typeface="Times New Roman" panose="02020603050405020304" charset="0"/>
                <a:ea typeface="Calibri" panose="020F0502020204030204" charset="0"/>
                <a:cs typeface="Times New Roman" panose="02020603050405020304" charset="0"/>
              </a:rPr>
              <a:t>. </a:t>
            </a:r>
          </a:p>
          <a:p>
            <a:pPr algn="just"/>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Thời</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gian</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thực</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hiện</a:t>
            </a:r>
            <a:r>
              <a:rPr lang="en-US" sz="2800" dirty="0">
                <a:latin typeface="Times New Roman" panose="02020603050405020304" charset="0"/>
                <a:ea typeface="Calibri" panose="020F0502020204030204" charset="0"/>
                <a:cs typeface="Times New Roman" panose="02020603050405020304" charset="0"/>
              </a:rPr>
              <a:t>: 3 </a:t>
            </a:r>
            <a:r>
              <a:rPr lang="en-US" sz="2800" dirty="0" err="1">
                <a:latin typeface="Times New Roman" panose="02020603050405020304" charset="0"/>
                <a:ea typeface="Calibri" panose="020F0502020204030204" charset="0"/>
                <a:cs typeface="Times New Roman" panose="02020603050405020304" charset="0"/>
              </a:rPr>
              <a:t>ngày</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kể</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từ</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ngày</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giao</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nhiệm</a:t>
            </a:r>
            <a:r>
              <a:rPr lang="en-US" sz="2800" dirty="0">
                <a:latin typeface="Times New Roman" panose="02020603050405020304" charset="0"/>
                <a:ea typeface="Calibri" panose="020F0502020204030204" charset="0"/>
                <a:cs typeface="Times New Roman" panose="02020603050405020304" charset="0"/>
              </a:rPr>
              <a:t> </a:t>
            </a:r>
            <a:r>
              <a:rPr lang="en-US" sz="2800" dirty="0" err="1">
                <a:latin typeface="Times New Roman" panose="02020603050405020304" charset="0"/>
                <a:ea typeface="Calibri" panose="020F0502020204030204" charset="0"/>
                <a:cs typeface="Times New Roman" panose="02020603050405020304" charset="0"/>
              </a:rPr>
              <a:t>vụ</a:t>
            </a:r>
            <a:r>
              <a:rPr lang="en-US" sz="2800" dirty="0">
                <a:latin typeface="Times New Roman" panose="02020603050405020304" charset="0"/>
                <a:ea typeface="Calibri" panose="020F0502020204030204" charset="0"/>
                <a:cs typeface="Times New Roman" panose="02020603050405020304" charset="0"/>
              </a:rPr>
              <a:t>.</a:t>
            </a:r>
            <a:endParaRPr lang="en-US" sz="2800" dirty="0">
              <a:effectLst/>
              <a:latin typeface="Times New Roman" panose="02020603050405020304" charset="0"/>
              <a:ea typeface="Calibri" panose="020F0502020204030204" charset="0"/>
              <a:cs typeface="Times New Roman" panose="02020603050405020304"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54"/>
          <p:cNvSpPr txBox="1">
            <a:spLocks noGrp="1"/>
          </p:cNvSpPr>
          <p:nvPr>
            <p:ph type="ctrTitle"/>
          </p:nvPr>
        </p:nvSpPr>
        <p:spPr>
          <a:xfrm>
            <a:off x="1119554" y="1253580"/>
            <a:ext cx="7160162" cy="12915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6000" dirty="0">
                <a:latin typeface="Times New Roman" pitchFamily="18" charset="0"/>
                <a:cs typeface="Times New Roman" pitchFamily="18" charset="0"/>
              </a:rPr>
              <a:t>Thanks you</a:t>
            </a:r>
            <a:endParaRPr lang="vi-VN" sz="6000" dirty="0">
              <a:latin typeface="Times New Roman" pitchFamily="18" charset="0"/>
              <a:cs typeface="Times New Roman" pitchFamily="18" charset="0"/>
            </a:endParaRPr>
          </a:p>
        </p:txBody>
      </p:sp>
      <p:sp>
        <p:nvSpPr>
          <p:cNvPr id="1388" name="Google Shape;1388;p54"/>
          <p:cNvSpPr/>
          <p:nvPr/>
        </p:nvSpPr>
        <p:spPr>
          <a:xfrm flipH="1">
            <a:off x="437578" y="3633364"/>
            <a:ext cx="469395" cy="143259"/>
          </a:xfrm>
          <a:custGeom>
            <a:avLst/>
            <a:gdLst/>
            <a:ahLst/>
            <a:cxnLst/>
            <a:rect l="l" t="t" r="r" b="b"/>
            <a:pathLst>
              <a:path w="11042" h="3370" extrusionOk="0">
                <a:moveTo>
                  <a:pt x="1" y="0"/>
                </a:moveTo>
                <a:lnTo>
                  <a:pt x="1" y="3370"/>
                </a:lnTo>
                <a:lnTo>
                  <a:pt x="11042" y="3370"/>
                </a:lnTo>
                <a:lnTo>
                  <a:pt x="11042" y="0"/>
                </a:lnTo>
                <a:close/>
              </a:path>
            </a:pathLst>
          </a:custGeom>
          <a:solidFill>
            <a:srgbClr val="E8E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4"/>
          <p:cNvSpPr/>
          <p:nvPr/>
        </p:nvSpPr>
        <p:spPr>
          <a:xfrm flipH="1">
            <a:off x="7107252" y="1526552"/>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flipH="1">
            <a:off x="531915" y="2168169"/>
            <a:ext cx="467993" cy="143259"/>
          </a:xfrm>
          <a:custGeom>
            <a:avLst/>
            <a:gdLst/>
            <a:ahLst/>
            <a:cxnLst/>
            <a:rect l="l" t="t" r="r" b="b"/>
            <a:pathLst>
              <a:path w="11009" h="3370" extrusionOk="0">
                <a:moveTo>
                  <a:pt x="0" y="1"/>
                </a:moveTo>
                <a:lnTo>
                  <a:pt x="0" y="3370"/>
                </a:lnTo>
                <a:lnTo>
                  <a:pt x="11008" y="3370"/>
                </a:lnTo>
                <a:lnTo>
                  <a:pt x="11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4"/>
          <p:cNvSpPr/>
          <p:nvPr/>
        </p:nvSpPr>
        <p:spPr>
          <a:xfrm>
            <a:off x="5711438" y="1450175"/>
            <a:ext cx="74325" cy="65850"/>
          </a:xfrm>
          <a:custGeom>
            <a:avLst/>
            <a:gdLst/>
            <a:ahLst/>
            <a:cxnLst/>
            <a:rect l="l" t="t" r="r" b="b"/>
            <a:pathLst>
              <a:path w="2973" h="2634" extrusionOk="0">
                <a:moveTo>
                  <a:pt x="0" y="2620"/>
                </a:moveTo>
                <a:cubicBezTo>
                  <a:pt x="135" y="2612"/>
                  <a:pt x="460" y="2675"/>
                  <a:pt x="809" y="2572"/>
                </a:cubicBezTo>
                <a:cubicBezTo>
                  <a:pt x="1158" y="2469"/>
                  <a:pt x="1746" y="2327"/>
                  <a:pt x="2095" y="2001"/>
                </a:cubicBezTo>
                <a:cubicBezTo>
                  <a:pt x="2444" y="1676"/>
                  <a:pt x="2770" y="953"/>
                  <a:pt x="2905" y="619"/>
                </a:cubicBezTo>
                <a:cubicBezTo>
                  <a:pt x="3040" y="286"/>
                  <a:pt x="2905" y="103"/>
                  <a:pt x="2905" y="0"/>
                </a:cubicBezTo>
              </a:path>
            </a:pathLst>
          </a:custGeom>
          <a:noFill/>
          <a:ln w="9525" cap="flat" cmpd="sng">
            <a:solidFill>
              <a:schemeClr val="accent2"/>
            </a:solidFill>
            <a:prstDash val="solid"/>
            <a:round/>
            <a:headEnd type="none" w="med" len="med"/>
            <a:tailEnd type="none" w="med" len="med"/>
          </a:ln>
        </p:spPr>
      </p:sp>
      <p:pic>
        <p:nvPicPr>
          <p:cNvPr id="9" name="Picture 8"/>
          <p:cNvPicPr>
            <a:picLocks noChangeAspect="1"/>
          </p:cNvPicPr>
          <p:nvPr/>
        </p:nvPicPr>
        <p:blipFill>
          <a:blip r:embed="rId3"/>
          <a:stretch>
            <a:fillRect/>
          </a:stretch>
        </p:blipFill>
        <p:spPr>
          <a:xfrm>
            <a:off x="3150870" y="2465070"/>
            <a:ext cx="3097530" cy="3097530"/>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7"/>
          <p:cNvSpPr txBox="1">
            <a:spLocks noGrp="1"/>
          </p:cNvSpPr>
          <p:nvPr>
            <p:ph type="title"/>
          </p:nvPr>
        </p:nvSpPr>
        <p:spPr>
          <a:xfrm>
            <a:off x="488641" y="10773"/>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dirty="0">
                <a:latin typeface="Times New Roman" panose="02020603050405020304" charset="0"/>
                <a:cs typeface="Times New Roman" panose="02020603050405020304" charset="0"/>
              </a:rPr>
              <a:t>Mục tiêu bài học</a:t>
            </a:r>
            <a:endParaRPr sz="2400" b="1" dirty="0">
              <a:solidFill>
                <a:schemeClr val="lt1"/>
              </a:solidFill>
              <a:latin typeface="Times New Roman" panose="02020603050405020304" charset="0"/>
              <a:cs typeface="Times New Roman" panose="02020603050405020304" charset="0"/>
            </a:endParaRPr>
          </a:p>
        </p:txBody>
      </p:sp>
      <p:grpSp>
        <p:nvGrpSpPr>
          <p:cNvPr id="421" name="Google Shape;421;p17"/>
          <p:cNvGrpSpPr/>
          <p:nvPr/>
        </p:nvGrpSpPr>
        <p:grpSpPr>
          <a:xfrm>
            <a:off x="4440399" y="616911"/>
            <a:ext cx="4443867" cy="4194080"/>
            <a:chOff x="5728832" y="699476"/>
            <a:chExt cx="3081781" cy="1076024"/>
          </a:xfrm>
        </p:grpSpPr>
        <p:sp>
          <p:nvSpPr>
            <p:cNvPr id="422" name="Google Shape;422;p17"/>
            <p:cNvSpPr txBox="1"/>
            <p:nvPr/>
          </p:nvSpPr>
          <p:spPr>
            <a:xfrm>
              <a:off x="5728832" y="699476"/>
              <a:ext cx="3081781" cy="896064"/>
            </a:xfrm>
            <a:prstGeom prst="rect">
              <a:avLst/>
            </a:prstGeom>
            <a:noFill/>
            <a:ln>
              <a:noFill/>
            </a:ln>
          </p:spPr>
          <p:txBody>
            <a:bodyPr spcFirstLastPara="1" wrap="square" lIns="91425" tIns="91425" rIns="91425" bIns="91425" anchor="t" anchorCtr="0">
              <a:noAutofit/>
            </a:bodyPr>
            <a:lstStyle/>
            <a:p>
              <a:pPr marR="0" lvl="0" algn="just">
                <a:spcBef>
                  <a:spcPts val="0"/>
                </a:spcBef>
                <a:spcAft>
                  <a:spcPts val="0"/>
                </a:spcAft>
              </a:pPr>
              <a:r>
                <a:rPr lang="en-US" sz="2400" b="1"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Phân</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tích</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được</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những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điểm</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tương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đồng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và</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khác</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biệt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giữa</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hai</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bài</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thơ</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xét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theo</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một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số</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phương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diện</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đã</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xác</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định</a:t>
              </a:r>
              <a:r>
                <a:rPr lang="en-US" sz="2400" dirty="0">
                  <a:solidFill>
                    <a:srgbClr val="000000"/>
                  </a:solidFill>
                  <a:effectLst/>
                  <a:latin typeface="Times New Roman" panose="02020603050405020304" charset="0"/>
                  <a:ea typeface="Times New Roman" panose="02020603050405020304" charset="0"/>
                  <a:cs typeface="Noto Sans Symbols"/>
                </a:rPr>
                <a:t>.</a:t>
              </a:r>
            </a:p>
            <a:p>
              <a:pPr marR="0" lvl="0" algn="just">
                <a:spcBef>
                  <a:spcPts val="0"/>
                </a:spcBef>
                <a:spcAft>
                  <a:spcPts val="0"/>
                </a:spcAft>
              </a:pP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Có</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những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nhận</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xét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đánh</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giá</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thuyết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phục</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về</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giá</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trị</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và</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đóng</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góp</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của</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mỗi</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bài</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thơ</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dựa</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trên</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kết</a:t>
              </a:r>
              <a:r>
                <a:rPr lang="en-US" sz="2400" dirty="0">
                  <a:solidFill>
                    <a:srgbClr val="000000"/>
                  </a:solidFill>
                  <a:effectLst/>
                  <a:latin typeface="Times New Roman" panose="02020603050405020304" charset="0"/>
                  <a:ea typeface="Times New Roman" panose="02020603050405020304" charset="0"/>
                  <a:cs typeface="Noto Sans Symbols"/>
                </a:rPr>
                <a:t> </a:t>
              </a:r>
              <a:r>
                <a:rPr lang="en-US" sz="2400" dirty="0" err="1">
                  <a:solidFill>
                    <a:srgbClr val="000000"/>
                  </a:solidFill>
                  <a:effectLst/>
                  <a:latin typeface="Times New Roman" panose="02020603050405020304" charset="0"/>
                  <a:ea typeface="Times New Roman" panose="02020603050405020304" charset="0"/>
                  <a:cs typeface="Noto Sans Symbols"/>
                </a:rPr>
                <a:t>quả</a:t>
              </a:r>
              <a:r>
                <a:rPr lang="en-US" sz="2400" dirty="0">
                  <a:solidFill>
                    <a:srgbClr val="000000"/>
                  </a:solidFill>
                  <a:effectLst/>
                  <a:latin typeface="Times New Roman" panose="02020603050405020304" charset="0"/>
                  <a:ea typeface="Times New Roman" panose="02020603050405020304" charset="0"/>
                  <a:cs typeface="Noto Sans Symbols"/>
                </a:rPr>
                <a:t> so </a:t>
              </a:r>
              <a:r>
                <a:rPr lang="en-US" sz="2400" dirty="0" err="1">
                  <a:solidFill>
                    <a:srgbClr val="000000"/>
                  </a:solidFill>
                  <a:effectLst/>
                  <a:latin typeface="Times New Roman" panose="02020603050405020304" charset="0"/>
                  <a:ea typeface="Times New Roman" panose="02020603050405020304" charset="0"/>
                  <a:cs typeface="Noto Sans Symbols"/>
                </a:rPr>
                <a:t>sánh</a:t>
              </a:r>
              <a:r>
                <a:rPr lang="en-US" sz="2400" dirty="0">
                  <a:solidFill>
                    <a:srgbClr val="000000"/>
                  </a:solidFill>
                  <a:effectLst/>
                  <a:latin typeface="Times New Roman" panose="02020603050405020304" charset="0"/>
                  <a:ea typeface="Times New Roman" panose="02020603050405020304" charset="0"/>
                  <a:cs typeface="Noto Sans Symbols"/>
                </a:rPr>
                <a:t>.</a:t>
              </a:r>
            </a:p>
          </p:txBody>
        </p:sp>
        <p:sp>
          <p:nvSpPr>
            <p:cNvPr id="423" name="Google Shape;423;p17"/>
            <p:cNvSpPr txBox="1"/>
            <p:nvPr/>
          </p:nvSpPr>
          <p:spPr>
            <a:xfrm>
              <a:off x="6080400" y="1560678"/>
              <a:ext cx="2343631" cy="214822"/>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grpSp>
      <p:grpSp>
        <p:nvGrpSpPr>
          <p:cNvPr id="424" name="Google Shape;424;p17"/>
          <p:cNvGrpSpPr/>
          <p:nvPr/>
        </p:nvGrpSpPr>
        <p:grpSpPr>
          <a:xfrm>
            <a:off x="141991" y="374073"/>
            <a:ext cx="3796462" cy="1589293"/>
            <a:chOff x="511423" y="1133967"/>
            <a:chExt cx="3172182" cy="1589293"/>
          </a:xfrm>
        </p:grpSpPr>
        <p:sp>
          <p:nvSpPr>
            <p:cNvPr id="425" name="Google Shape;425;p17"/>
            <p:cNvSpPr txBox="1"/>
            <p:nvPr/>
          </p:nvSpPr>
          <p:spPr>
            <a:xfrm>
              <a:off x="511423" y="1133967"/>
              <a:ext cx="3172182" cy="1589293"/>
            </a:xfrm>
            <a:prstGeom prst="rect">
              <a:avLst/>
            </a:prstGeom>
            <a:noFill/>
            <a:ln>
              <a:noFill/>
            </a:ln>
          </p:spPr>
          <p:txBody>
            <a:bodyPr spcFirstLastPara="1" wrap="square" lIns="91425" tIns="91425" rIns="91425" bIns="91425" anchor="t" anchorCtr="0">
              <a:noAutofit/>
            </a:bodyPr>
            <a:lstStyle/>
            <a:p>
              <a:pPr marR="0" lvl="0" algn="just">
                <a:spcBef>
                  <a:spcPts val="0"/>
                </a:spcBef>
                <a:spcAft>
                  <a:spcPts val="0"/>
                </a:spcAft>
              </a:pPr>
              <a:r>
                <a:rPr lang="vi-VN" sz="2400" dirty="0">
                  <a:solidFill>
                    <a:srgbClr val="000000"/>
                  </a:solidFill>
                  <a:effectLst/>
                  <a:latin typeface="Times New Roman" panose="02020603050405020304" charset="0"/>
                  <a:ea typeface="Times New Roman" panose="02020603050405020304" charset="0"/>
                  <a:cs typeface="Noto Sans Symbols"/>
                </a:rPr>
                <a:t>- </a:t>
              </a:r>
              <a:r>
                <a:rPr lang="en-US" sz="2400" dirty="0">
                  <a:latin typeface="Times New Roman" panose="02020603050405020304" charset="0"/>
                  <a:ea typeface="Times New Roman" panose="02020603050405020304" charset="0"/>
                  <a:cs typeface="Noto Sans Symbols"/>
                </a:rPr>
                <a:t>N</a:t>
              </a:r>
              <a:r>
                <a:rPr lang="vi-VN" sz="2400" dirty="0">
                  <a:solidFill>
                    <a:srgbClr val="000000"/>
                  </a:solidFill>
                  <a:effectLst/>
                  <a:latin typeface="Times New Roman" panose="02020603050405020304" charset="0"/>
                  <a:ea typeface="Times New Roman" panose="02020603050405020304" charset="0"/>
                  <a:cs typeface="Noto Sans Symbols"/>
                </a:rPr>
                <a:t>ắm được yêu cầu cơ bản của việc </a:t>
              </a:r>
              <a:r>
                <a:rPr lang="en-US" altLang="vi-VN" sz="2400" dirty="0">
                  <a:solidFill>
                    <a:srgbClr val="000000"/>
                  </a:solidFill>
                  <a:effectLst/>
                  <a:latin typeface="Times New Roman" panose="02020603050405020304" charset="0"/>
                  <a:ea typeface="Times New Roman" panose="02020603050405020304" charset="0"/>
                  <a:cs typeface="Noto Sans Symbols"/>
                </a:rPr>
                <a:t>t</a:t>
              </a:r>
              <a:r>
                <a:rPr lang="vi-VN" sz="2400" dirty="0">
                  <a:solidFill>
                    <a:srgbClr val="000000"/>
                  </a:solidFill>
                  <a:effectLst/>
                  <a:latin typeface="Times New Roman" panose="02020603050405020304" charset="0"/>
                  <a:ea typeface="Times New Roman" panose="02020603050405020304" charset="0"/>
                  <a:cs typeface="Noto Sans Symbols"/>
                </a:rPr>
                <a:t>rình bày được kết quả của việc so sánh, đánh giá hai tác phẩm thơ</a:t>
              </a:r>
            </a:p>
          </p:txBody>
        </p:sp>
        <p:sp>
          <p:nvSpPr>
            <p:cNvPr id="426" name="Google Shape;426;p17"/>
            <p:cNvSpPr txBox="1"/>
            <p:nvPr/>
          </p:nvSpPr>
          <p:spPr>
            <a:xfrm>
              <a:off x="720000" y="1405000"/>
              <a:ext cx="2343600" cy="370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grpSp>
      <p:sp>
        <p:nvSpPr>
          <p:cNvPr id="430" name="Google Shape;430;p17"/>
          <p:cNvSpPr txBox="1"/>
          <p:nvPr/>
        </p:nvSpPr>
        <p:spPr>
          <a:xfrm>
            <a:off x="2720979" y="3502571"/>
            <a:ext cx="3701400" cy="370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cxnSp>
        <p:nvCxnSpPr>
          <p:cNvPr id="431" name="Google Shape;431;p17"/>
          <p:cNvCxnSpPr>
            <a:stCxn id="430" idx="1"/>
          </p:cNvCxnSpPr>
          <p:nvPr/>
        </p:nvCxnSpPr>
        <p:spPr>
          <a:xfrm rot="10800000">
            <a:off x="1788259" y="2960741"/>
            <a:ext cx="932721" cy="727080"/>
          </a:xfrm>
          <a:prstGeom prst="bentConnector3">
            <a:avLst>
              <a:gd name="adj1" fmla="val 100769"/>
            </a:avLst>
          </a:prstGeom>
          <a:noFill/>
          <a:ln w="9525" cap="flat" cmpd="sng">
            <a:solidFill>
              <a:schemeClr val="accent5"/>
            </a:solidFill>
            <a:prstDash val="solid"/>
            <a:round/>
            <a:headEnd type="none" w="med" len="med"/>
            <a:tailEnd type="none" w="med" len="med"/>
          </a:ln>
        </p:spPr>
      </p:cxnSp>
      <p:cxnSp>
        <p:nvCxnSpPr>
          <p:cNvPr id="432" name="Google Shape;432;p17"/>
          <p:cNvCxnSpPr/>
          <p:nvPr/>
        </p:nvCxnSpPr>
        <p:spPr>
          <a:xfrm rot="-5400000" flipH="1">
            <a:off x="4324961" y="3771446"/>
            <a:ext cx="429600" cy="600"/>
          </a:xfrm>
          <a:prstGeom prst="bentConnector3">
            <a:avLst>
              <a:gd name="adj1" fmla="val 49988"/>
            </a:avLst>
          </a:prstGeom>
          <a:noFill/>
          <a:ln w="9525" cap="flat" cmpd="sng">
            <a:solidFill>
              <a:schemeClr val="accent5"/>
            </a:solidFill>
            <a:prstDash val="solid"/>
            <a:round/>
            <a:headEnd type="none" w="med" len="med"/>
            <a:tailEnd type="none" w="med" len="med"/>
          </a:ln>
        </p:spPr>
      </p:cxnSp>
      <p:cxnSp>
        <p:nvCxnSpPr>
          <p:cNvPr id="433" name="Google Shape;433;p17"/>
          <p:cNvCxnSpPr/>
          <p:nvPr/>
        </p:nvCxnSpPr>
        <p:spPr>
          <a:xfrm flipV="1">
            <a:off x="6249944" y="2977845"/>
            <a:ext cx="867636" cy="871529"/>
          </a:xfrm>
          <a:prstGeom prst="bentConnector2">
            <a:avLst/>
          </a:prstGeom>
          <a:noFill/>
          <a:ln w="9525" cap="flat" cmpd="sng">
            <a:solidFill>
              <a:schemeClr val="accent5"/>
            </a:solidFill>
            <a:prstDash val="solid"/>
            <a:round/>
            <a:headEnd type="none" w="med" len="med"/>
            <a:tailEnd type="none" w="med" len="med"/>
          </a:ln>
        </p:spPr>
      </p:cxnSp>
      <p:grpSp>
        <p:nvGrpSpPr>
          <p:cNvPr id="434" name="Google Shape;434;p17"/>
          <p:cNvGrpSpPr/>
          <p:nvPr/>
        </p:nvGrpSpPr>
        <p:grpSpPr>
          <a:xfrm>
            <a:off x="3406643" y="1828385"/>
            <a:ext cx="1509715" cy="1390132"/>
            <a:chOff x="4354222" y="153972"/>
            <a:chExt cx="1400867" cy="1289906"/>
          </a:xfrm>
        </p:grpSpPr>
        <p:sp>
          <p:nvSpPr>
            <p:cNvPr id="435" name="Google Shape;435;p17"/>
            <p:cNvSpPr/>
            <p:nvPr/>
          </p:nvSpPr>
          <p:spPr>
            <a:xfrm>
              <a:off x="4452780" y="153972"/>
              <a:ext cx="1302309" cy="1289906"/>
            </a:xfrm>
            <a:custGeom>
              <a:avLst/>
              <a:gdLst/>
              <a:ahLst/>
              <a:cxnLst/>
              <a:rect l="l" t="t" r="r" b="b"/>
              <a:pathLst>
                <a:path w="19530" h="19344" extrusionOk="0">
                  <a:moveTo>
                    <a:pt x="8140" y="18450"/>
                  </a:moveTo>
                  <a:cubicBezTo>
                    <a:pt x="13028" y="19344"/>
                    <a:pt x="17733" y="16132"/>
                    <a:pt x="18623" y="11282"/>
                  </a:cubicBezTo>
                  <a:cubicBezTo>
                    <a:pt x="19529" y="6432"/>
                    <a:pt x="16293" y="1781"/>
                    <a:pt x="11389" y="891"/>
                  </a:cubicBezTo>
                  <a:cubicBezTo>
                    <a:pt x="6502" y="1"/>
                    <a:pt x="1796" y="3209"/>
                    <a:pt x="906" y="8059"/>
                  </a:cubicBezTo>
                  <a:cubicBezTo>
                    <a:pt x="0" y="12908"/>
                    <a:pt x="3240" y="17560"/>
                    <a:pt x="8140" y="1845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4354222" y="237393"/>
              <a:ext cx="1302042" cy="1190149"/>
            </a:xfrm>
            <a:custGeom>
              <a:avLst/>
              <a:gdLst/>
              <a:ahLst/>
              <a:cxnLst/>
              <a:rect l="l" t="t" r="r" b="b"/>
              <a:pathLst>
                <a:path w="19526" h="17848" extrusionOk="0">
                  <a:moveTo>
                    <a:pt x="9746" y="1"/>
                  </a:moveTo>
                  <a:cubicBezTo>
                    <a:pt x="5487" y="1"/>
                    <a:pt x="1691" y="3004"/>
                    <a:pt x="890" y="7304"/>
                  </a:cubicBezTo>
                  <a:cubicBezTo>
                    <a:pt x="0" y="12154"/>
                    <a:pt x="3237" y="16806"/>
                    <a:pt x="8124" y="17699"/>
                  </a:cubicBezTo>
                  <a:cubicBezTo>
                    <a:pt x="8675" y="17799"/>
                    <a:pt x="9222" y="17848"/>
                    <a:pt x="9763" y="17848"/>
                  </a:cubicBezTo>
                  <a:cubicBezTo>
                    <a:pt x="14033" y="17848"/>
                    <a:pt x="17830" y="14834"/>
                    <a:pt x="18620" y="10528"/>
                  </a:cubicBezTo>
                  <a:cubicBezTo>
                    <a:pt x="19526" y="5694"/>
                    <a:pt x="16289" y="1042"/>
                    <a:pt x="11386" y="149"/>
                  </a:cubicBezTo>
                  <a:cubicBezTo>
                    <a:pt x="10835" y="49"/>
                    <a:pt x="10287" y="1"/>
                    <a:pt x="9746"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5126684" y="923500"/>
              <a:ext cx="348616" cy="289069"/>
            </a:xfrm>
            <a:custGeom>
              <a:avLst/>
              <a:gdLst/>
              <a:ahLst/>
              <a:cxnLst/>
              <a:rect l="l" t="t" r="r" b="b"/>
              <a:pathLst>
                <a:path w="5228" h="4335" extrusionOk="0">
                  <a:moveTo>
                    <a:pt x="1212" y="0"/>
                  </a:moveTo>
                  <a:cubicBezTo>
                    <a:pt x="937" y="0"/>
                    <a:pt x="667" y="118"/>
                    <a:pt x="484" y="346"/>
                  </a:cubicBezTo>
                  <a:lnTo>
                    <a:pt x="315" y="570"/>
                  </a:lnTo>
                  <a:cubicBezTo>
                    <a:pt x="0" y="963"/>
                    <a:pt x="79" y="1538"/>
                    <a:pt x="472" y="1853"/>
                  </a:cubicBezTo>
                  <a:lnTo>
                    <a:pt x="3460" y="4146"/>
                  </a:lnTo>
                  <a:cubicBezTo>
                    <a:pt x="3625" y="4273"/>
                    <a:pt x="3825" y="4334"/>
                    <a:pt x="4023" y="4334"/>
                  </a:cubicBezTo>
                  <a:cubicBezTo>
                    <a:pt x="4297" y="4334"/>
                    <a:pt x="4568" y="4216"/>
                    <a:pt x="4743" y="3988"/>
                  </a:cubicBezTo>
                  <a:lnTo>
                    <a:pt x="4913" y="3765"/>
                  </a:lnTo>
                  <a:cubicBezTo>
                    <a:pt x="5227" y="3372"/>
                    <a:pt x="5165" y="2796"/>
                    <a:pt x="4756" y="2494"/>
                  </a:cubicBezTo>
                  <a:lnTo>
                    <a:pt x="1783" y="189"/>
                  </a:lnTo>
                  <a:cubicBezTo>
                    <a:pt x="1612" y="62"/>
                    <a:pt x="1410" y="0"/>
                    <a:pt x="1212"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4576078" y="440045"/>
              <a:ext cx="858337" cy="784720"/>
            </a:xfrm>
            <a:custGeom>
              <a:avLst/>
              <a:gdLst/>
              <a:ahLst/>
              <a:cxnLst/>
              <a:rect l="l" t="t" r="r" b="b"/>
              <a:pathLst>
                <a:path w="12872" h="11768" extrusionOk="0">
                  <a:moveTo>
                    <a:pt x="6430" y="0"/>
                  </a:moveTo>
                  <a:cubicBezTo>
                    <a:pt x="3619" y="0"/>
                    <a:pt x="1114" y="1990"/>
                    <a:pt x="589" y="4816"/>
                  </a:cubicBezTo>
                  <a:cubicBezTo>
                    <a:pt x="1" y="8015"/>
                    <a:pt x="2136" y="11081"/>
                    <a:pt x="5360" y="11672"/>
                  </a:cubicBezTo>
                  <a:cubicBezTo>
                    <a:pt x="5717" y="11736"/>
                    <a:pt x="6073" y="11767"/>
                    <a:pt x="6424" y="11767"/>
                  </a:cubicBezTo>
                  <a:cubicBezTo>
                    <a:pt x="9239" y="11767"/>
                    <a:pt x="11743" y="9783"/>
                    <a:pt x="12280" y="6939"/>
                  </a:cubicBezTo>
                  <a:cubicBezTo>
                    <a:pt x="12871" y="3756"/>
                    <a:pt x="10732" y="689"/>
                    <a:pt x="7508" y="98"/>
                  </a:cubicBezTo>
                  <a:cubicBezTo>
                    <a:pt x="7146" y="32"/>
                    <a:pt x="6786" y="0"/>
                    <a:pt x="643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4619756" y="480988"/>
              <a:ext cx="769983" cy="703034"/>
            </a:xfrm>
            <a:custGeom>
              <a:avLst/>
              <a:gdLst/>
              <a:ahLst/>
              <a:cxnLst/>
              <a:rect l="l" t="t" r="r" b="b"/>
              <a:pathLst>
                <a:path w="11547" h="10543" extrusionOk="0">
                  <a:moveTo>
                    <a:pt x="5770" y="0"/>
                  </a:moveTo>
                  <a:cubicBezTo>
                    <a:pt x="3256" y="0"/>
                    <a:pt x="1015" y="1773"/>
                    <a:pt x="538" y="4321"/>
                  </a:cubicBezTo>
                  <a:cubicBezTo>
                    <a:pt x="0" y="7177"/>
                    <a:pt x="1928" y="9929"/>
                    <a:pt x="4809" y="10455"/>
                  </a:cubicBezTo>
                  <a:cubicBezTo>
                    <a:pt x="5135" y="10514"/>
                    <a:pt x="5460" y="10542"/>
                    <a:pt x="5780" y="10542"/>
                  </a:cubicBezTo>
                  <a:cubicBezTo>
                    <a:pt x="8303" y="10542"/>
                    <a:pt x="10545" y="8769"/>
                    <a:pt x="11008" y="6221"/>
                  </a:cubicBezTo>
                  <a:cubicBezTo>
                    <a:pt x="11546" y="3365"/>
                    <a:pt x="9634" y="613"/>
                    <a:pt x="6737" y="88"/>
                  </a:cubicBezTo>
                  <a:cubicBezTo>
                    <a:pt x="6412" y="29"/>
                    <a:pt x="6089" y="0"/>
                    <a:pt x="5770"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4764859" y="541737"/>
              <a:ext cx="561933" cy="513989"/>
            </a:xfrm>
            <a:custGeom>
              <a:avLst/>
              <a:gdLst/>
              <a:ahLst/>
              <a:cxnLst/>
              <a:rect l="l" t="t" r="r" b="b"/>
              <a:pathLst>
                <a:path w="8427" h="7708" extrusionOk="0">
                  <a:moveTo>
                    <a:pt x="4197" y="1"/>
                  </a:moveTo>
                  <a:cubicBezTo>
                    <a:pt x="2364" y="1"/>
                    <a:pt x="731" y="1304"/>
                    <a:pt x="394" y="3162"/>
                  </a:cubicBezTo>
                  <a:cubicBezTo>
                    <a:pt x="1" y="5244"/>
                    <a:pt x="1403" y="7251"/>
                    <a:pt x="3514" y="7644"/>
                  </a:cubicBezTo>
                  <a:cubicBezTo>
                    <a:pt x="3750" y="7686"/>
                    <a:pt x="3985" y="7707"/>
                    <a:pt x="4216" y="7707"/>
                  </a:cubicBezTo>
                  <a:cubicBezTo>
                    <a:pt x="6055" y="7707"/>
                    <a:pt x="7697" y="6412"/>
                    <a:pt x="8046" y="4549"/>
                  </a:cubicBezTo>
                  <a:cubicBezTo>
                    <a:pt x="8427" y="2454"/>
                    <a:pt x="7036" y="448"/>
                    <a:pt x="4913" y="67"/>
                  </a:cubicBezTo>
                  <a:cubicBezTo>
                    <a:pt x="4673" y="22"/>
                    <a:pt x="4433" y="1"/>
                    <a:pt x="4197"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4874153" y="1032528"/>
              <a:ext cx="50612" cy="46478"/>
            </a:xfrm>
            <a:custGeom>
              <a:avLst/>
              <a:gdLst/>
              <a:ahLst/>
              <a:cxnLst/>
              <a:rect l="l" t="t" r="r" b="b"/>
              <a:pathLst>
                <a:path w="759" h="697" extrusionOk="0">
                  <a:moveTo>
                    <a:pt x="376" y="1"/>
                  </a:moveTo>
                  <a:cubicBezTo>
                    <a:pt x="208" y="1"/>
                    <a:pt x="61" y="120"/>
                    <a:pt x="25" y="284"/>
                  </a:cubicBezTo>
                  <a:cubicBezTo>
                    <a:pt x="0" y="479"/>
                    <a:pt x="117" y="664"/>
                    <a:pt x="315" y="690"/>
                  </a:cubicBezTo>
                  <a:cubicBezTo>
                    <a:pt x="338" y="694"/>
                    <a:pt x="361" y="696"/>
                    <a:pt x="383" y="696"/>
                  </a:cubicBezTo>
                  <a:cubicBezTo>
                    <a:pt x="551" y="696"/>
                    <a:pt x="698" y="577"/>
                    <a:pt x="720" y="413"/>
                  </a:cubicBezTo>
                  <a:cubicBezTo>
                    <a:pt x="758" y="218"/>
                    <a:pt x="629" y="35"/>
                    <a:pt x="444" y="7"/>
                  </a:cubicBezTo>
                  <a:cubicBezTo>
                    <a:pt x="421" y="3"/>
                    <a:pt x="398" y="1"/>
                    <a:pt x="376"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4994717" y="1078939"/>
              <a:ext cx="27140" cy="24272"/>
            </a:xfrm>
            <a:custGeom>
              <a:avLst/>
              <a:gdLst/>
              <a:ahLst/>
              <a:cxnLst/>
              <a:rect l="l" t="t" r="r" b="b"/>
              <a:pathLst>
                <a:path w="407" h="364" extrusionOk="0">
                  <a:moveTo>
                    <a:pt x="192" y="1"/>
                  </a:moveTo>
                  <a:cubicBezTo>
                    <a:pt x="105" y="1"/>
                    <a:pt x="37" y="62"/>
                    <a:pt x="26" y="151"/>
                  </a:cubicBezTo>
                  <a:cubicBezTo>
                    <a:pt x="1" y="242"/>
                    <a:pt x="67" y="346"/>
                    <a:pt x="171" y="362"/>
                  </a:cubicBezTo>
                  <a:cubicBezTo>
                    <a:pt x="179" y="363"/>
                    <a:pt x="188" y="363"/>
                    <a:pt x="196" y="363"/>
                  </a:cubicBezTo>
                  <a:cubicBezTo>
                    <a:pt x="289" y="363"/>
                    <a:pt x="367" y="301"/>
                    <a:pt x="381" y="217"/>
                  </a:cubicBezTo>
                  <a:cubicBezTo>
                    <a:pt x="406" y="110"/>
                    <a:pt x="340" y="19"/>
                    <a:pt x="237" y="6"/>
                  </a:cubicBezTo>
                  <a:cubicBezTo>
                    <a:pt x="221" y="3"/>
                    <a:pt x="206"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4846013" y="568944"/>
              <a:ext cx="26273" cy="24673"/>
            </a:xfrm>
            <a:custGeom>
              <a:avLst/>
              <a:gdLst/>
              <a:ahLst/>
              <a:cxnLst/>
              <a:rect l="l" t="t" r="r" b="b"/>
              <a:pathLst>
                <a:path w="394" h="370" extrusionOk="0">
                  <a:moveTo>
                    <a:pt x="211" y="0"/>
                  </a:moveTo>
                  <a:cubicBezTo>
                    <a:pt x="118" y="0"/>
                    <a:pt x="39" y="61"/>
                    <a:pt x="16" y="159"/>
                  </a:cubicBezTo>
                  <a:cubicBezTo>
                    <a:pt x="1" y="250"/>
                    <a:pt x="67" y="342"/>
                    <a:pt x="158" y="367"/>
                  </a:cubicBezTo>
                  <a:cubicBezTo>
                    <a:pt x="169" y="368"/>
                    <a:pt x="179" y="369"/>
                    <a:pt x="189" y="369"/>
                  </a:cubicBezTo>
                  <a:cubicBezTo>
                    <a:pt x="282" y="369"/>
                    <a:pt x="359" y="307"/>
                    <a:pt x="381" y="225"/>
                  </a:cubicBezTo>
                  <a:cubicBezTo>
                    <a:pt x="394" y="118"/>
                    <a:pt x="331" y="27"/>
                    <a:pt x="237" y="2"/>
                  </a:cubicBezTo>
                  <a:cubicBezTo>
                    <a:pt x="228" y="1"/>
                    <a:pt x="219" y="0"/>
                    <a:pt x="21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4806003" y="975847"/>
              <a:ext cx="40076" cy="36542"/>
            </a:xfrm>
            <a:custGeom>
              <a:avLst/>
              <a:gdLst/>
              <a:ahLst/>
              <a:cxnLst/>
              <a:rect l="l" t="t" r="r" b="b"/>
              <a:pathLst>
                <a:path w="601" h="548" extrusionOk="0">
                  <a:moveTo>
                    <a:pt x="304" y="1"/>
                  </a:moveTo>
                  <a:cubicBezTo>
                    <a:pt x="178" y="1"/>
                    <a:pt x="63" y="88"/>
                    <a:pt x="38" y="228"/>
                  </a:cubicBezTo>
                  <a:cubicBezTo>
                    <a:pt x="0" y="373"/>
                    <a:pt x="104" y="517"/>
                    <a:pt x="261" y="543"/>
                  </a:cubicBezTo>
                  <a:cubicBezTo>
                    <a:pt x="277" y="546"/>
                    <a:pt x="293" y="547"/>
                    <a:pt x="308" y="547"/>
                  </a:cubicBezTo>
                  <a:cubicBezTo>
                    <a:pt x="436" y="547"/>
                    <a:pt x="553" y="448"/>
                    <a:pt x="576" y="319"/>
                  </a:cubicBezTo>
                  <a:cubicBezTo>
                    <a:pt x="601" y="178"/>
                    <a:pt x="510" y="33"/>
                    <a:pt x="352" y="5"/>
                  </a:cubicBezTo>
                  <a:cubicBezTo>
                    <a:pt x="336" y="2"/>
                    <a:pt x="320" y="1"/>
                    <a:pt x="304"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5225442" y="973379"/>
              <a:ext cx="40143" cy="37276"/>
            </a:xfrm>
            <a:custGeom>
              <a:avLst/>
              <a:gdLst/>
              <a:ahLst/>
              <a:cxnLst/>
              <a:rect l="l" t="t" r="r" b="b"/>
              <a:pathLst>
                <a:path w="602" h="559" extrusionOk="0">
                  <a:moveTo>
                    <a:pt x="306" y="0"/>
                  </a:moveTo>
                  <a:cubicBezTo>
                    <a:pt x="167" y="0"/>
                    <a:pt x="48" y="97"/>
                    <a:pt x="26" y="227"/>
                  </a:cubicBezTo>
                  <a:cubicBezTo>
                    <a:pt x="0" y="385"/>
                    <a:pt x="104" y="514"/>
                    <a:pt x="249" y="554"/>
                  </a:cubicBezTo>
                  <a:cubicBezTo>
                    <a:pt x="265" y="557"/>
                    <a:pt x="281" y="558"/>
                    <a:pt x="296" y="558"/>
                  </a:cubicBezTo>
                  <a:cubicBezTo>
                    <a:pt x="434" y="558"/>
                    <a:pt x="553" y="461"/>
                    <a:pt x="576" y="331"/>
                  </a:cubicBezTo>
                  <a:cubicBezTo>
                    <a:pt x="601" y="174"/>
                    <a:pt x="497" y="42"/>
                    <a:pt x="353" y="4"/>
                  </a:cubicBezTo>
                  <a:cubicBezTo>
                    <a:pt x="337" y="1"/>
                    <a:pt x="321" y="0"/>
                    <a:pt x="306"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4770127" y="653499"/>
              <a:ext cx="40343" cy="36475"/>
            </a:xfrm>
            <a:custGeom>
              <a:avLst/>
              <a:gdLst/>
              <a:ahLst/>
              <a:cxnLst/>
              <a:rect l="l" t="t" r="r" b="b"/>
              <a:pathLst>
                <a:path w="605" h="547" extrusionOk="0">
                  <a:moveTo>
                    <a:pt x="305" y="1"/>
                  </a:moveTo>
                  <a:cubicBezTo>
                    <a:pt x="168" y="1"/>
                    <a:pt x="51" y="98"/>
                    <a:pt x="25" y="228"/>
                  </a:cubicBezTo>
                  <a:cubicBezTo>
                    <a:pt x="0" y="373"/>
                    <a:pt x="104" y="514"/>
                    <a:pt x="249" y="542"/>
                  </a:cubicBezTo>
                  <a:cubicBezTo>
                    <a:pt x="266" y="545"/>
                    <a:pt x="284" y="547"/>
                    <a:pt x="301" y="547"/>
                  </a:cubicBezTo>
                  <a:cubicBezTo>
                    <a:pt x="437" y="547"/>
                    <a:pt x="553" y="460"/>
                    <a:pt x="576" y="332"/>
                  </a:cubicBezTo>
                  <a:cubicBezTo>
                    <a:pt x="604" y="174"/>
                    <a:pt x="497" y="30"/>
                    <a:pt x="352" y="5"/>
                  </a:cubicBezTo>
                  <a:cubicBezTo>
                    <a:pt x="337" y="2"/>
                    <a:pt x="321" y="1"/>
                    <a:pt x="30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4724582" y="867419"/>
              <a:ext cx="53346" cy="49012"/>
            </a:xfrm>
            <a:custGeom>
              <a:avLst/>
              <a:gdLst/>
              <a:ahLst/>
              <a:cxnLst/>
              <a:rect l="l" t="t" r="r" b="b"/>
              <a:pathLst>
                <a:path w="800" h="735" extrusionOk="0">
                  <a:moveTo>
                    <a:pt x="401" y="0"/>
                  </a:moveTo>
                  <a:cubicBezTo>
                    <a:pt x="231" y="0"/>
                    <a:pt x="75" y="123"/>
                    <a:pt x="42" y="294"/>
                  </a:cubicBezTo>
                  <a:cubicBezTo>
                    <a:pt x="1" y="492"/>
                    <a:pt x="133" y="687"/>
                    <a:pt x="343" y="728"/>
                  </a:cubicBezTo>
                  <a:cubicBezTo>
                    <a:pt x="365" y="732"/>
                    <a:pt x="386" y="734"/>
                    <a:pt x="407" y="734"/>
                  </a:cubicBezTo>
                  <a:cubicBezTo>
                    <a:pt x="580" y="734"/>
                    <a:pt x="739" y="603"/>
                    <a:pt x="762" y="426"/>
                  </a:cubicBezTo>
                  <a:cubicBezTo>
                    <a:pt x="800" y="231"/>
                    <a:pt x="671" y="46"/>
                    <a:pt x="472" y="8"/>
                  </a:cubicBezTo>
                  <a:cubicBezTo>
                    <a:pt x="448" y="3"/>
                    <a:pt x="424" y="0"/>
                    <a:pt x="40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4742187" y="766994"/>
              <a:ext cx="27140" cy="24406"/>
            </a:xfrm>
            <a:custGeom>
              <a:avLst/>
              <a:gdLst/>
              <a:ahLst/>
              <a:cxnLst/>
              <a:rect l="l" t="t" r="r" b="b"/>
              <a:pathLst>
                <a:path w="407" h="366" extrusionOk="0">
                  <a:moveTo>
                    <a:pt x="192" y="1"/>
                  </a:moveTo>
                  <a:cubicBezTo>
                    <a:pt x="112" y="1"/>
                    <a:pt x="37" y="61"/>
                    <a:pt x="26" y="149"/>
                  </a:cubicBezTo>
                  <a:cubicBezTo>
                    <a:pt x="1" y="243"/>
                    <a:pt x="64" y="347"/>
                    <a:pt x="171" y="360"/>
                  </a:cubicBezTo>
                  <a:cubicBezTo>
                    <a:pt x="186" y="363"/>
                    <a:pt x="201" y="365"/>
                    <a:pt x="216" y="365"/>
                  </a:cubicBezTo>
                  <a:cubicBezTo>
                    <a:pt x="300" y="365"/>
                    <a:pt x="370" y="306"/>
                    <a:pt x="394" y="215"/>
                  </a:cubicBezTo>
                  <a:cubicBezTo>
                    <a:pt x="407" y="111"/>
                    <a:pt x="341" y="20"/>
                    <a:pt x="237" y="7"/>
                  </a:cubicBezTo>
                  <a:cubicBezTo>
                    <a:pt x="222" y="3"/>
                    <a:pt x="207"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5118682" y="1057000"/>
              <a:ext cx="46411" cy="42743"/>
            </a:xfrm>
            <a:custGeom>
              <a:avLst/>
              <a:gdLst/>
              <a:ahLst/>
              <a:cxnLst/>
              <a:rect l="l" t="t" r="r" b="b"/>
              <a:pathLst>
                <a:path w="696" h="641" extrusionOk="0">
                  <a:moveTo>
                    <a:pt x="341" y="0"/>
                  </a:moveTo>
                  <a:cubicBezTo>
                    <a:pt x="193" y="0"/>
                    <a:pt x="62" y="109"/>
                    <a:pt x="29" y="257"/>
                  </a:cubicBezTo>
                  <a:cubicBezTo>
                    <a:pt x="1" y="439"/>
                    <a:pt x="120" y="596"/>
                    <a:pt x="290" y="637"/>
                  </a:cubicBezTo>
                  <a:cubicBezTo>
                    <a:pt x="305" y="639"/>
                    <a:pt x="321" y="641"/>
                    <a:pt x="336" y="641"/>
                  </a:cubicBezTo>
                  <a:cubicBezTo>
                    <a:pt x="490" y="641"/>
                    <a:pt x="633" y="530"/>
                    <a:pt x="670" y="376"/>
                  </a:cubicBezTo>
                  <a:cubicBezTo>
                    <a:pt x="696" y="203"/>
                    <a:pt x="579" y="33"/>
                    <a:pt x="409" y="8"/>
                  </a:cubicBezTo>
                  <a:cubicBezTo>
                    <a:pt x="386" y="3"/>
                    <a:pt x="363" y="0"/>
                    <a:pt x="34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4947572" y="1028260"/>
              <a:ext cx="33141" cy="30474"/>
            </a:xfrm>
            <a:custGeom>
              <a:avLst/>
              <a:gdLst/>
              <a:ahLst/>
              <a:cxnLst/>
              <a:rect l="l" t="t" r="r" b="b"/>
              <a:pathLst>
                <a:path w="497" h="457" extrusionOk="0">
                  <a:moveTo>
                    <a:pt x="243" y="1"/>
                  </a:moveTo>
                  <a:cubicBezTo>
                    <a:pt x="132" y="1"/>
                    <a:pt x="36" y="85"/>
                    <a:pt x="25" y="191"/>
                  </a:cubicBezTo>
                  <a:cubicBezTo>
                    <a:pt x="0" y="320"/>
                    <a:pt x="79" y="439"/>
                    <a:pt x="208" y="452"/>
                  </a:cubicBezTo>
                  <a:cubicBezTo>
                    <a:pt x="223" y="455"/>
                    <a:pt x="238" y="456"/>
                    <a:pt x="252" y="456"/>
                  </a:cubicBezTo>
                  <a:cubicBezTo>
                    <a:pt x="355" y="456"/>
                    <a:pt x="447" y="382"/>
                    <a:pt x="472" y="269"/>
                  </a:cubicBezTo>
                  <a:cubicBezTo>
                    <a:pt x="497" y="150"/>
                    <a:pt x="418" y="33"/>
                    <a:pt x="286" y="5"/>
                  </a:cubicBezTo>
                  <a:cubicBezTo>
                    <a:pt x="272" y="2"/>
                    <a:pt x="257" y="1"/>
                    <a:pt x="24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4807670" y="901628"/>
              <a:ext cx="40343" cy="36475"/>
            </a:xfrm>
            <a:custGeom>
              <a:avLst/>
              <a:gdLst/>
              <a:ahLst/>
              <a:cxnLst/>
              <a:rect l="l" t="t" r="r" b="b"/>
              <a:pathLst>
                <a:path w="605" h="547" extrusionOk="0">
                  <a:moveTo>
                    <a:pt x="308" y="1"/>
                  </a:moveTo>
                  <a:cubicBezTo>
                    <a:pt x="170" y="1"/>
                    <a:pt x="51" y="98"/>
                    <a:pt x="25" y="228"/>
                  </a:cubicBezTo>
                  <a:cubicBezTo>
                    <a:pt x="0" y="372"/>
                    <a:pt x="104" y="517"/>
                    <a:pt x="249" y="542"/>
                  </a:cubicBezTo>
                  <a:cubicBezTo>
                    <a:pt x="265" y="545"/>
                    <a:pt x="281" y="546"/>
                    <a:pt x="297" y="546"/>
                  </a:cubicBezTo>
                  <a:cubicBezTo>
                    <a:pt x="424" y="546"/>
                    <a:pt x="542" y="459"/>
                    <a:pt x="576" y="319"/>
                  </a:cubicBezTo>
                  <a:cubicBezTo>
                    <a:pt x="604" y="174"/>
                    <a:pt x="497" y="33"/>
                    <a:pt x="356" y="4"/>
                  </a:cubicBezTo>
                  <a:cubicBezTo>
                    <a:pt x="340" y="2"/>
                    <a:pt x="324" y="1"/>
                    <a:pt x="30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5283924" y="802803"/>
              <a:ext cx="40343" cy="36542"/>
            </a:xfrm>
            <a:custGeom>
              <a:avLst/>
              <a:gdLst/>
              <a:ahLst/>
              <a:cxnLst/>
              <a:rect l="l" t="t" r="r" b="b"/>
              <a:pathLst>
                <a:path w="605" h="548" extrusionOk="0">
                  <a:moveTo>
                    <a:pt x="306" y="1"/>
                  </a:moveTo>
                  <a:cubicBezTo>
                    <a:pt x="181" y="1"/>
                    <a:pt x="64" y="88"/>
                    <a:pt x="39" y="228"/>
                  </a:cubicBezTo>
                  <a:cubicBezTo>
                    <a:pt x="1" y="373"/>
                    <a:pt x="105" y="518"/>
                    <a:pt x="249" y="543"/>
                  </a:cubicBezTo>
                  <a:cubicBezTo>
                    <a:pt x="268" y="546"/>
                    <a:pt x="287" y="548"/>
                    <a:pt x="305" y="548"/>
                  </a:cubicBezTo>
                  <a:cubicBezTo>
                    <a:pt x="439" y="548"/>
                    <a:pt x="554" y="458"/>
                    <a:pt x="577" y="319"/>
                  </a:cubicBezTo>
                  <a:cubicBezTo>
                    <a:pt x="605" y="178"/>
                    <a:pt x="510" y="33"/>
                    <a:pt x="353" y="5"/>
                  </a:cubicBezTo>
                  <a:cubicBezTo>
                    <a:pt x="338" y="2"/>
                    <a:pt x="322" y="1"/>
                    <a:pt x="3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4824207" y="704111"/>
              <a:ext cx="31541" cy="28473"/>
            </a:xfrm>
            <a:custGeom>
              <a:avLst/>
              <a:gdLst/>
              <a:ahLst/>
              <a:cxnLst/>
              <a:rect l="l" t="t" r="r" b="b"/>
              <a:pathLst>
                <a:path w="473" h="427" extrusionOk="0">
                  <a:moveTo>
                    <a:pt x="229" y="1"/>
                  </a:moveTo>
                  <a:cubicBezTo>
                    <a:pt x="131" y="1"/>
                    <a:pt x="51" y="74"/>
                    <a:pt x="29" y="177"/>
                  </a:cubicBezTo>
                  <a:cubicBezTo>
                    <a:pt x="1" y="293"/>
                    <a:pt x="79" y="400"/>
                    <a:pt x="199" y="425"/>
                  </a:cubicBezTo>
                  <a:cubicBezTo>
                    <a:pt x="207" y="426"/>
                    <a:pt x="215" y="426"/>
                    <a:pt x="224" y="426"/>
                  </a:cubicBezTo>
                  <a:cubicBezTo>
                    <a:pt x="332" y="426"/>
                    <a:pt x="436" y="352"/>
                    <a:pt x="447" y="255"/>
                  </a:cubicBezTo>
                  <a:cubicBezTo>
                    <a:pt x="472" y="136"/>
                    <a:pt x="394" y="19"/>
                    <a:pt x="277" y="7"/>
                  </a:cubicBezTo>
                  <a:cubicBezTo>
                    <a:pt x="261" y="3"/>
                    <a:pt x="245" y="1"/>
                    <a:pt x="229"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5215773" y="907029"/>
              <a:ext cx="31541" cy="28607"/>
            </a:xfrm>
            <a:custGeom>
              <a:avLst/>
              <a:gdLst/>
              <a:ahLst/>
              <a:cxnLst/>
              <a:rect l="l" t="t" r="r" b="b"/>
              <a:pathLst>
                <a:path w="473" h="429" extrusionOk="0">
                  <a:moveTo>
                    <a:pt x="246" y="0"/>
                  </a:moveTo>
                  <a:cubicBezTo>
                    <a:pt x="139" y="0"/>
                    <a:pt x="37" y="65"/>
                    <a:pt x="26" y="172"/>
                  </a:cubicBezTo>
                  <a:cubicBezTo>
                    <a:pt x="1" y="291"/>
                    <a:pt x="79" y="408"/>
                    <a:pt x="196" y="423"/>
                  </a:cubicBezTo>
                  <a:cubicBezTo>
                    <a:pt x="211" y="427"/>
                    <a:pt x="226" y="428"/>
                    <a:pt x="240" y="428"/>
                  </a:cubicBezTo>
                  <a:cubicBezTo>
                    <a:pt x="340" y="428"/>
                    <a:pt x="423" y="355"/>
                    <a:pt x="447" y="250"/>
                  </a:cubicBezTo>
                  <a:cubicBezTo>
                    <a:pt x="473" y="134"/>
                    <a:pt x="394" y="30"/>
                    <a:pt x="274" y="2"/>
                  </a:cubicBezTo>
                  <a:cubicBezTo>
                    <a:pt x="265" y="1"/>
                    <a:pt x="255" y="0"/>
                    <a:pt x="24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169428" y="989250"/>
              <a:ext cx="31541" cy="28407"/>
            </a:xfrm>
            <a:custGeom>
              <a:avLst/>
              <a:gdLst/>
              <a:ahLst/>
              <a:cxnLst/>
              <a:rect l="l" t="t" r="r" b="b"/>
              <a:pathLst>
                <a:path w="473" h="426" extrusionOk="0">
                  <a:moveTo>
                    <a:pt x="252" y="1"/>
                  </a:moveTo>
                  <a:cubicBezTo>
                    <a:pt x="142" y="1"/>
                    <a:pt x="40" y="75"/>
                    <a:pt x="26" y="172"/>
                  </a:cubicBezTo>
                  <a:cubicBezTo>
                    <a:pt x="1" y="291"/>
                    <a:pt x="79" y="408"/>
                    <a:pt x="199" y="420"/>
                  </a:cubicBezTo>
                  <a:cubicBezTo>
                    <a:pt x="215" y="424"/>
                    <a:pt x="231" y="426"/>
                    <a:pt x="246" y="426"/>
                  </a:cubicBezTo>
                  <a:cubicBezTo>
                    <a:pt x="342" y="426"/>
                    <a:pt x="423" y="353"/>
                    <a:pt x="447" y="250"/>
                  </a:cubicBezTo>
                  <a:cubicBezTo>
                    <a:pt x="472" y="134"/>
                    <a:pt x="394" y="27"/>
                    <a:pt x="277" y="2"/>
                  </a:cubicBezTo>
                  <a:cubicBezTo>
                    <a:pt x="269" y="1"/>
                    <a:pt x="261" y="1"/>
                    <a:pt x="252"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4770927" y="788999"/>
              <a:ext cx="53346" cy="48812"/>
            </a:xfrm>
            <a:custGeom>
              <a:avLst/>
              <a:gdLst/>
              <a:ahLst/>
              <a:cxnLst/>
              <a:rect l="l" t="t" r="r" b="b"/>
              <a:pathLst>
                <a:path w="800" h="732" extrusionOk="0">
                  <a:moveTo>
                    <a:pt x="406" y="1"/>
                  </a:moveTo>
                  <a:cubicBezTo>
                    <a:pt x="228" y="1"/>
                    <a:pt x="65" y="126"/>
                    <a:pt x="42" y="306"/>
                  </a:cubicBezTo>
                  <a:cubicBezTo>
                    <a:pt x="1" y="501"/>
                    <a:pt x="133" y="684"/>
                    <a:pt x="328" y="725"/>
                  </a:cubicBezTo>
                  <a:cubicBezTo>
                    <a:pt x="351" y="729"/>
                    <a:pt x="374" y="731"/>
                    <a:pt x="397" y="731"/>
                  </a:cubicBezTo>
                  <a:cubicBezTo>
                    <a:pt x="570" y="731"/>
                    <a:pt x="726" y="610"/>
                    <a:pt x="762" y="435"/>
                  </a:cubicBezTo>
                  <a:cubicBezTo>
                    <a:pt x="800" y="240"/>
                    <a:pt x="671" y="42"/>
                    <a:pt x="460" y="4"/>
                  </a:cubicBezTo>
                  <a:cubicBezTo>
                    <a:pt x="442" y="2"/>
                    <a:pt x="424" y="1"/>
                    <a:pt x="4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4887157" y="946839"/>
              <a:ext cx="46411" cy="42810"/>
            </a:xfrm>
            <a:custGeom>
              <a:avLst/>
              <a:gdLst/>
              <a:ahLst/>
              <a:cxnLst/>
              <a:rect l="l" t="t" r="r" b="b"/>
              <a:pathLst>
                <a:path w="696" h="642" extrusionOk="0">
                  <a:moveTo>
                    <a:pt x="338" y="1"/>
                  </a:moveTo>
                  <a:cubicBezTo>
                    <a:pt x="193" y="1"/>
                    <a:pt x="61" y="110"/>
                    <a:pt x="29" y="257"/>
                  </a:cubicBezTo>
                  <a:cubicBezTo>
                    <a:pt x="0" y="427"/>
                    <a:pt x="120" y="597"/>
                    <a:pt x="290" y="638"/>
                  </a:cubicBezTo>
                  <a:cubicBezTo>
                    <a:pt x="305" y="640"/>
                    <a:pt x="321" y="641"/>
                    <a:pt x="336" y="641"/>
                  </a:cubicBezTo>
                  <a:cubicBezTo>
                    <a:pt x="489" y="641"/>
                    <a:pt x="633" y="531"/>
                    <a:pt x="670" y="377"/>
                  </a:cubicBezTo>
                  <a:cubicBezTo>
                    <a:pt x="695" y="204"/>
                    <a:pt x="579" y="34"/>
                    <a:pt x="406" y="9"/>
                  </a:cubicBezTo>
                  <a:cubicBezTo>
                    <a:pt x="383" y="3"/>
                    <a:pt x="361" y="1"/>
                    <a:pt x="33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5041929" y="1032728"/>
              <a:ext cx="39276" cy="36475"/>
            </a:xfrm>
            <a:custGeom>
              <a:avLst/>
              <a:gdLst/>
              <a:ahLst/>
              <a:cxnLst/>
              <a:rect l="l" t="t" r="r" b="b"/>
              <a:pathLst>
                <a:path w="589" h="547" extrusionOk="0">
                  <a:moveTo>
                    <a:pt x="296" y="0"/>
                  </a:moveTo>
                  <a:cubicBezTo>
                    <a:pt x="167" y="0"/>
                    <a:pt x="48" y="97"/>
                    <a:pt x="26" y="227"/>
                  </a:cubicBezTo>
                  <a:cubicBezTo>
                    <a:pt x="0" y="372"/>
                    <a:pt x="92" y="517"/>
                    <a:pt x="249" y="542"/>
                  </a:cubicBezTo>
                  <a:cubicBezTo>
                    <a:pt x="265" y="545"/>
                    <a:pt x="281" y="546"/>
                    <a:pt x="297" y="546"/>
                  </a:cubicBezTo>
                  <a:cubicBezTo>
                    <a:pt x="424" y="546"/>
                    <a:pt x="541" y="460"/>
                    <a:pt x="563" y="331"/>
                  </a:cubicBezTo>
                  <a:cubicBezTo>
                    <a:pt x="589" y="174"/>
                    <a:pt x="497" y="32"/>
                    <a:pt x="340" y="4"/>
                  </a:cubicBezTo>
                  <a:cubicBezTo>
                    <a:pt x="325" y="2"/>
                    <a:pt x="311" y="0"/>
                    <a:pt x="29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 name="TextBox 4"/>
          <p:cNvSpPr txBox="1"/>
          <p:nvPr/>
        </p:nvSpPr>
        <p:spPr>
          <a:xfrm>
            <a:off x="97194" y="1979662"/>
            <a:ext cx="3948903" cy="3046988"/>
          </a:xfrm>
          <a:prstGeom prst="rect">
            <a:avLst/>
          </a:prstGeom>
          <a:noFill/>
        </p:spPr>
        <p:txBody>
          <a:bodyPr wrap="square">
            <a:spAutoFit/>
          </a:bodyPr>
          <a:lstStyle/>
          <a:p>
            <a:pPr algn="just"/>
            <a:r>
              <a:rPr lang="en-US" sz="2400" kern="0" dirty="0">
                <a:effectLst/>
                <a:latin typeface="Times New Roman" panose="02020603050405020304" charset="0"/>
                <a:ea typeface="Times New Roman" panose="02020603050405020304" charset="0"/>
              </a:rPr>
              <a:t>- </a:t>
            </a:r>
            <a:r>
              <a:rPr sz="2400" kern="0" dirty="0">
                <a:effectLst/>
                <a:latin typeface="Times New Roman" panose="02020603050405020304" charset="0"/>
                <a:ea typeface="Times New Roman" panose="02020603050405020304" charset="0"/>
              </a:rPr>
              <a:t>Biết sử dụng kết quả bài viết so sánh, đánh giá hai tác phẩm </a:t>
            </a:r>
            <a:r>
              <a:rPr sz="2400" kern="0" dirty="0" err="1">
                <a:effectLst/>
                <a:latin typeface="Times New Roman" panose="02020603050405020304" charset="0"/>
                <a:ea typeface="Times New Roman" panose="02020603050405020304" charset="0"/>
              </a:rPr>
              <a:t>thơ</a:t>
            </a:r>
            <a:r>
              <a:rPr sz="2400" kern="0" dirty="0">
                <a:effectLst/>
                <a:latin typeface="Times New Roman" panose="02020603050405020304" charset="0"/>
                <a:ea typeface="Times New Roman" panose="02020603050405020304" charset="0"/>
              </a:rPr>
              <a:t> </a:t>
            </a:r>
            <a:r>
              <a:rPr sz="2400" kern="0" dirty="0" err="1">
                <a:effectLst/>
                <a:latin typeface="Times New Roman" panose="02020603050405020304" charset="0"/>
                <a:ea typeface="Times New Roman" panose="02020603050405020304" charset="0"/>
              </a:rPr>
              <a:t>để</a:t>
            </a:r>
            <a:r>
              <a:rPr sz="2400" kern="0" dirty="0">
                <a:effectLst/>
                <a:latin typeface="Times New Roman" panose="02020603050405020304" charset="0"/>
                <a:ea typeface="Times New Roman" panose="02020603050405020304" charset="0"/>
              </a:rPr>
              <a:t> xây dựng nội dung bài thuyết trình</a:t>
            </a:r>
            <a:r>
              <a:rPr lang="en-US" sz="2400" kern="0" dirty="0">
                <a:effectLst/>
                <a:latin typeface="Times New Roman" panose="02020603050405020304" charset="0"/>
                <a:ea typeface="Times New Roman" panose="02020603050405020304" charset="0"/>
              </a:rPr>
              <a:t>. Nêu được những ý kiến trao đổi xác đáng giúp người nói và người nghe có cái nhìn đầy đủ, toàn diện hơn về hai bài thơ được so sánh.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anim calcmode="lin" valueType="num">
                                      <p:cBhvr>
                                        <p:cTn id="8" dur="1000" fill="hold"/>
                                        <p:tgtEl>
                                          <p:spTgt spid="430"/>
                                        </p:tgtEl>
                                        <p:attrNameLst>
                                          <p:attrName>ppt_x</p:attrName>
                                        </p:attrNameLst>
                                      </p:cBhvr>
                                      <p:tavLst>
                                        <p:tav tm="0">
                                          <p:val>
                                            <p:strVal val="#ppt_x"/>
                                          </p:val>
                                        </p:tav>
                                        <p:tav tm="100000">
                                          <p:val>
                                            <p:strVal val="#ppt_x"/>
                                          </p:val>
                                        </p:tav>
                                      </p:tavLst>
                                    </p:anim>
                                    <p:anim calcmode="lin" valueType="num">
                                      <p:cBhvr>
                                        <p:cTn id="9" dur="1000" fill="hold"/>
                                        <p:tgtEl>
                                          <p:spTgt spid="4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1"/>
                                        </p:tgtEl>
                                        <p:attrNameLst>
                                          <p:attrName>style.visibility</p:attrName>
                                        </p:attrNameLst>
                                      </p:cBhvr>
                                      <p:to>
                                        <p:strVal val="visible"/>
                                      </p:to>
                                    </p:set>
                                    <p:animEffect transition="in" filter="fade">
                                      <p:cBhvr>
                                        <p:cTn id="12" dur="1000"/>
                                        <p:tgtEl>
                                          <p:spTgt spid="431"/>
                                        </p:tgtEl>
                                      </p:cBhvr>
                                    </p:animEffect>
                                    <p:anim calcmode="lin" valueType="num">
                                      <p:cBhvr>
                                        <p:cTn id="13" dur="1000" fill="hold"/>
                                        <p:tgtEl>
                                          <p:spTgt spid="431"/>
                                        </p:tgtEl>
                                        <p:attrNameLst>
                                          <p:attrName>ppt_x</p:attrName>
                                        </p:attrNameLst>
                                      </p:cBhvr>
                                      <p:tavLst>
                                        <p:tav tm="0">
                                          <p:val>
                                            <p:strVal val="#ppt_x"/>
                                          </p:val>
                                        </p:tav>
                                        <p:tav tm="100000">
                                          <p:val>
                                            <p:strVal val="#ppt_x"/>
                                          </p:val>
                                        </p:tav>
                                      </p:tavLst>
                                    </p:anim>
                                    <p:anim calcmode="lin" valueType="num">
                                      <p:cBhvr>
                                        <p:cTn id="14" dur="1000" fill="hold"/>
                                        <p:tgtEl>
                                          <p:spTgt spid="4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2"/>
                                        </p:tgtEl>
                                        <p:attrNameLst>
                                          <p:attrName>style.visibility</p:attrName>
                                        </p:attrNameLst>
                                      </p:cBhvr>
                                      <p:to>
                                        <p:strVal val="visible"/>
                                      </p:to>
                                    </p:set>
                                    <p:animEffect transition="in" filter="fade">
                                      <p:cBhvr>
                                        <p:cTn id="17" dur="1000"/>
                                        <p:tgtEl>
                                          <p:spTgt spid="432"/>
                                        </p:tgtEl>
                                      </p:cBhvr>
                                    </p:animEffect>
                                    <p:anim calcmode="lin" valueType="num">
                                      <p:cBhvr>
                                        <p:cTn id="18" dur="1000" fill="hold"/>
                                        <p:tgtEl>
                                          <p:spTgt spid="432"/>
                                        </p:tgtEl>
                                        <p:attrNameLst>
                                          <p:attrName>ppt_x</p:attrName>
                                        </p:attrNameLst>
                                      </p:cBhvr>
                                      <p:tavLst>
                                        <p:tav tm="0">
                                          <p:val>
                                            <p:strVal val="#ppt_x"/>
                                          </p:val>
                                        </p:tav>
                                        <p:tav tm="100000">
                                          <p:val>
                                            <p:strVal val="#ppt_x"/>
                                          </p:val>
                                        </p:tav>
                                      </p:tavLst>
                                    </p:anim>
                                    <p:anim calcmode="lin" valueType="num">
                                      <p:cBhvr>
                                        <p:cTn id="19" dur="1000" fill="hold"/>
                                        <p:tgtEl>
                                          <p:spTgt spid="4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fade">
                                      <p:cBhvr>
                                        <p:cTn id="22" dur="1000"/>
                                        <p:tgtEl>
                                          <p:spTgt spid="433"/>
                                        </p:tgtEl>
                                      </p:cBhvr>
                                    </p:animEffect>
                                    <p:anim calcmode="lin" valueType="num">
                                      <p:cBhvr>
                                        <p:cTn id="23" dur="1000" fill="hold"/>
                                        <p:tgtEl>
                                          <p:spTgt spid="433"/>
                                        </p:tgtEl>
                                        <p:attrNameLst>
                                          <p:attrName>ppt_x</p:attrName>
                                        </p:attrNameLst>
                                      </p:cBhvr>
                                      <p:tavLst>
                                        <p:tav tm="0">
                                          <p:val>
                                            <p:strVal val="#ppt_x"/>
                                          </p:val>
                                        </p:tav>
                                        <p:tav tm="100000">
                                          <p:val>
                                            <p:strVal val="#ppt_x"/>
                                          </p:val>
                                        </p:tav>
                                      </p:tavLst>
                                    </p:anim>
                                    <p:anim calcmode="lin" valueType="num">
                                      <p:cBhvr>
                                        <p:cTn id="24" dur="1000" fill="hold"/>
                                        <p:tgtEl>
                                          <p:spTgt spid="4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4"/>
                                        </p:tgtEl>
                                        <p:attrNameLst>
                                          <p:attrName>style.visibility</p:attrName>
                                        </p:attrNameLst>
                                      </p:cBhvr>
                                      <p:to>
                                        <p:strVal val="visible"/>
                                      </p:to>
                                    </p:set>
                                    <p:animEffect transition="in" filter="fade">
                                      <p:cBhvr>
                                        <p:cTn id="27" dur="1000"/>
                                        <p:tgtEl>
                                          <p:spTgt spid="434"/>
                                        </p:tgtEl>
                                      </p:cBhvr>
                                    </p:animEffect>
                                    <p:anim calcmode="lin" valueType="num">
                                      <p:cBhvr>
                                        <p:cTn id="28" dur="1000" fill="hold"/>
                                        <p:tgtEl>
                                          <p:spTgt spid="434"/>
                                        </p:tgtEl>
                                        <p:attrNameLst>
                                          <p:attrName>ppt_x</p:attrName>
                                        </p:attrNameLst>
                                      </p:cBhvr>
                                      <p:tavLst>
                                        <p:tav tm="0">
                                          <p:val>
                                            <p:strVal val="#ppt_x"/>
                                          </p:val>
                                        </p:tav>
                                        <p:tav tm="100000">
                                          <p:val>
                                            <p:strVal val="#ppt_x"/>
                                          </p:val>
                                        </p:tav>
                                      </p:tavLst>
                                    </p:anim>
                                    <p:anim calcmode="lin" valueType="num">
                                      <p:cBhvr>
                                        <p:cTn id="29" dur="1000" fill="hold"/>
                                        <p:tgtEl>
                                          <p:spTgt spid="43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21"/>
                                        </p:tgtEl>
                                        <p:attrNameLst>
                                          <p:attrName>style.visibility</p:attrName>
                                        </p:attrNameLst>
                                      </p:cBhvr>
                                      <p:to>
                                        <p:strVal val="visible"/>
                                      </p:to>
                                    </p:set>
                                    <p:anim calcmode="lin" valueType="num">
                                      <p:cBhvr additive="base">
                                        <p:cTn id="47" dur="500" fill="hold"/>
                                        <p:tgtEl>
                                          <p:spTgt spid="421"/>
                                        </p:tgtEl>
                                        <p:attrNameLst>
                                          <p:attrName>ppt_x</p:attrName>
                                        </p:attrNameLst>
                                      </p:cBhvr>
                                      <p:tavLst>
                                        <p:tav tm="0">
                                          <p:val>
                                            <p:strVal val="#ppt_x"/>
                                          </p:val>
                                        </p:tav>
                                        <p:tav tm="100000">
                                          <p:val>
                                            <p:strVal val="#ppt_x"/>
                                          </p:val>
                                        </p:tav>
                                      </p:tavLst>
                                    </p:anim>
                                    <p:anim calcmode="lin" valueType="num">
                                      <p:cBhvr additive="base">
                                        <p:cTn id="4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30"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4"/>
          <p:cNvSpPr txBox="1">
            <a:spLocks noGrp="1"/>
          </p:cNvSpPr>
          <p:nvPr>
            <p:ph type="title" idx="2"/>
          </p:nvPr>
        </p:nvSpPr>
        <p:spPr>
          <a:xfrm>
            <a:off x="1637868" y="741936"/>
            <a:ext cx="1840440" cy="107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Times New Roman" pitchFamily="18" charset="0"/>
                <a:cs typeface="Times New Roman" pitchFamily="18" charset="0"/>
              </a:rPr>
              <a:t>01</a:t>
            </a:r>
          </a:p>
        </p:txBody>
      </p:sp>
      <p:sp>
        <p:nvSpPr>
          <p:cNvPr id="618" name="Google Shape;618;p34"/>
          <p:cNvSpPr/>
          <p:nvPr/>
        </p:nvSpPr>
        <p:spPr>
          <a:xfrm flipH="1">
            <a:off x="4572003" y="3666390"/>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9" name="Google Shape;619;p34"/>
          <p:cNvSpPr/>
          <p:nvPr/>
        </p:nvSpPr>
        <p:spPr>
          <a:xfrm flipH="1">
            <a:off x="6442664" y="813546"/>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0" name="Google Shape;620;p34"/>
          <p:cNvSpPr/>
          <p:nvPr/>
        </p:nvSpPr>
        <p:spPr>
          <a:xfrm flipH="1">
            <a:off x="5974717" y="6703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1" name="Google Shape;621;p34"/>
          <p:cNvSpPr/>
          <p:nvPr/>
        </p:nvSpPr>
        <p:spPr>
          <a:xfrm flipH="1">
            <a:off x="7712814" y="138905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2" name="Google Shape;622;p34"/>
          <p:cNvSpPr/>
          <p:nvPr/>
        </p:nvSpPr>
        <p:spPr>
          <a:xfrm flipH="1">
            <a:off x="4148747" y="1059481"/>
            <a:ext cx="467993" cy="143259"/>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pic>
        <p:nvPicPr>
          <p:cNvPr id="2" name="Picture 8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82717" y="2860690"/>
            <a:ext cx="1962423" cy="2446657"/>
          </a:xfrm>
          <a:prstGeom prst="rect">
            <a:avLst/>
          </a:prstGeom>
        </p:spPr>
      </p:pic>
      <p:pic>
        <p:nvPicPr>
          <p:cNvPr id="3" name="Picture 8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61576" y="2363442"/>
            <a:ext cx="1962424" cy="2863111"/>
          </a:xfrm>
          <a:prstGeom prst="rect">
            <a:avLst/>
          </a:prstGeom>
        </p:spPr>
      </p:pic>
      <p:sp>
        <p:nvSpPr>
          <p:cNvPr id="6" name="TextBox 92"/>
          <p:cNvSpPr txBox="1"/>
          <p:nvPr/>
        </p:nvSpPr>
        <p:spPr>
          <a:xfrm>
            <a:off x="520051" y="1899730"/>
            <a:ext cx="4454386" cy="2462213"/>
          </a:xfrm>
          <a:prstGeom prst="rect">
            <a:avLst/>
          </a:prstGeom>
        </p:spPr>
        <p:txBody>
          <a:bodyPr wrap="square" lIns="0" tIns="0" rIns="0" bIns="0" rtlCol="0" anchor="t">
            <a:spAutoFit/>
          </a:bodyPr>
          <a:lstStyle/>
          <a:p>
            <a:pPr algn="ctr">
              <a:spcBef>
                <a:spcPct val="0"/>
              </a:spcBef>
            </a:pPr>
            <a:r>
              <a:rPr lang="en-US" sz="8000" b="1" dirty="0">
                <a:solidFill>
                  <a:schemeClr val="tx2">
                    <a:lumMod val="50000"/>
                  </a:schemeClr>
                </a:solidFill>
                <a:latin typeface="Times New Roman" pitchFamily="18" charset="0"/>
                <a:cs typeface="Times New Roman" pitchFamily="18" charset="0"/>
              </a:rPr>
              <a:t>KHỞI ĐỘNG</a:t>
            </a:r>
          </a:p>
        </p:txBody>
      </p:sp>
      <p:pic>
        <p:nvPicPr>
          <p:cNvPr id="4" name="Picture 3"/>
          <p:cNvPicPr>
            <a:picLocks noChangeAspect="1"/>
          </p:cNvPicPr>
          <p:nvPr/>
        </p:nvPicPr>
        <p:blipFill rotWithShape="1">
          <a:blip r:embed="rId7"/>
          <a:srcRect l="65238" t="-78852" r="-67271" b="84079"/>
          <a:stretch>
            <a:fillRect/>
          </a:stretch>
        </p:blipFill>
        <p:spPr>
          <a:xfrm>
            <a:off x="5571271" y="-2009951"/>
            <a:ext cx="3439952" cy="4789847"/>
          </a:xfrm>
          <a:prstGeom prst="rect">
            <a:avLst/>
          </a:prstGeom>
        </p:spPr>
      </p:pic>
      <p:pic>
        <p:nvPicPr>
          <p:cNvPr id="5" name="Picture 4" descr="Chat Icon png images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83" b="89943" l="2011" r="97989">
                        <a14:foregroundMark x1="7184" y1="44540" x2="6322" y2="53161"/>
                        <a14:foregroundMark x1="95115" y1="31322" x2="97989" y2="39368"/>
                        <a14:foregroundMark x1="3736" y1="48276" x2="2011" y2="56034"/>
                      </a14:backgroundRemoval>
                    </a14:imgEffect>
                  </a14:imgLayer>
                </a14:imgProps>
              </a:ext>
              <a:ext uri="{28A0092B-C50C-407E-A947-70E740481C1C}">
                <a14:useLocalDpi xmlns:a14="http://schemas.microsoft.com/office/drawing/2010/main" val="0"/>
              </a:ext>
            </a:extLst>
          </a:blip>
          <a:srcRect/>
          <a:stretch>
            <a:fillRect/>
          </a:stretch>
        </p:blipFill>
        <p:spPr bwMode="auto">
          <a:xfrm>
            <a:off x="6764939" y="1354532"/>
            <a:ext cx="1234097" cy="1234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18" name="Picture 2"/>
          <p:cNvPicPr>
            <a:picLocks noChangeAspect="1"/>
          </p:cNvPicPr>
          <p:nvPr/>
        </p:nvPicPr>
        <p:blipFill>
          <a:blip r:embed="rId3">
            <a:alphaModFix amt="65000"/>
          </a:blip>
          <a:srcRect t="7859" b="7859"/>
          <a:stretch>
            <a:fillRect/>
          </a:stretch>
        </p:blipFill>
        <p:spPr>
          <a:xfrm>
            <a:off x="9149080" y="0"/>
            <a:ext cx="4112225" cy="4628825"/>
          </a:xfrm>
          <a:prstGeom prst="rect">
            <a:avLst/>
          </a:prstGeom>
        </p:spPr>
      </p:pic>
      <p:pic>
        <p:nvPicPr>
          <p:cNvPr id="19" name="Picture 3"/>
          <p:cNvPicPr>
            <a:picLocks noChangeAspect="1"/>
          </p:cNvPicPr>
          <p:nvPr/>
        </p:nvPicPr>
        <p:blipFill>
          <a:blip r:embed="rId4">
            <a:alphaModFix amt="3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4933097" y="716267"/>
            <a:ext cx="3663761" cy="4697130"/>
          </a:xfrm>
          <a:prstGeom prst="rect">
            <a:avLst/>
          </a:prstGeom>
        </p:spPr>
      </p:pic>
      <p:pic>
        <p:nvPicPr>
          <p:cNvPr id="20" name="Picture 4"/>
          <p:cNvPicPr>
            <a:picLocks noChangeAspect="1"/>
          </p:cNvPicPr>
          <p:nvPr/>
        </p:nvPicPr>
        <p:blipFill>
          <a:blip r:embed="rId6">
            <a:alphaModFix amt="65000"/>
          </a:blip>
          <a:srcRect t="7906" b="7906"/>
          <a:stretch>
            <a:fillRect/>
          </a:stretch>
        </p:blipFill>
        <p:spPr>
          <a:xfrm>
            <a:off x="0" y="0"/>
            <a:ext cx="4116797" cy="4628825"/>
          </a:xfrm>
          <a:prstGeom prst="rect">
            <a:avLst/>
          </a:prstGeom>
        </p:spPr>
      </p:pic>
      <p:grpSp>
        <p:nvGrpSpPr>
          <p:cNvPr id="21" name="Group 5"/>
          <p:cNvGrpSpPr/>
          <p:nvPr/>
        </p:nvGrpSpPr>
        <p:grpSpPr>
          <a:xfrm>
            <a:off x="1028700" y="685426"/>
            <a:ext cx="4849578" cy="4141160"/>
            <a:chOff x="0" y="0"/>
            <a:chExt cx="2202006" cy="1705246"/>
          </a:xfrm>
        </p:grpSpPr>
        <p:sp>
          <p:nvSpPr>
            <p:cNvPr id="22" name="Freeform 6"/>
            <p:cNvSpPr/>
            <p:nvPr/>
          </p:nvSpPr>
          <p:spPr>
            <a:xfrm>
              <a:off x="92710" y="106680"/>
              <a:ext cx="2097866" cy="1585866"/>
            </a:xfrm>
            <a:custGeom>
              <a:avLst/>
              <a:gdLst/>
              <a:ahLst/>
              <a:cxnLst/>
              <a:rect l="l" t="t" r="r" b="b"/>
              <a:pathLst>
                <a:path w="2097866" h="1585866">
                  <a:moveTo>
                    <a:pt x="2071196" y="1396636"/>
                  </a:moveTo>
                  <a:cubicBezTo>
                    <a:pt x="2071196" y="1484266"/>
                    <a:pt x="1994996" y="1555386"/>
                    <a:pt x="1913716" y="1555386"/>
                  </a:cubicBezTo>
                  <a:lnTo>
                    <a:pt x="66040" y="1555386"/>
                  </a:lnTo>
                  <a:cubicBezTo>
                    <a:pt x="43180" y="1555386"/>
                    <a:pt x="20320" y="1550306"/>
                    <a:pt x="0" y="1541416"/>
                  </a:cubicBezTo>
                  <a:cubicBezTo>
                    <a:pt x="26670" y="1569356"/>
                    <a:pt x="63500" y="1585866"/>
                    <a:pt x="107498" y="1585866"/>
                  </a:cubicBezTo>
                  <a:lnTo>
                    <a:pt x="1951816" y="1585866"/>
                  </a:lnTo>
                  <a:cubicBezTo>
                    <a:pt x="2031826" y="1585866"/>
                    <a:pt x="2097866" y="1519826"/>
                    <a:pt x="2097866" y="1439816"/>
                  </a:cubicBezTo>
                  <a:lnTo>
                    <a:pt x="2097866" y="95250"/>
                  </a:lnTo>
                  <a:cubicBezTo>
                    <a:pt x="2097866" y="58420"/>
                    <a:pt x="2083896" y="25400"/>
                    <a:pt x="2062306" y="0"/>
                  </a:cubicBezTo>
                  <a:cubicBezTo>
                    <a:pt x="2068656" y="16510"/>
                    <a:pt x="2071196" y="34290"/>
                    <a:pt x="2071196" y="52070"/>
                  </a:cubicBezTo>
                  <a:lnTo>
                    <a:pt x="2071196" y="1396636"/>
                  </a:lnTo>
                  <a:lnTo>
                    <a:pt x="2071196" y="1396636"/>
                  </a:lnTo>
                  <a:close/>
                </a:path>
              </a:pathLst>
            </a:custGeom>
            <a:solidFill>
              <a:srgbClr val="E7DFD9"/>
            </a:solidFill>
          </p:spPr>
        </p:sp>
        <p:sp>
          <p:nvSpPr>
            <p:cNvPr id="23" name="Freeform 7"/>
            <p:cNvSpPr/>
            <p:nvPr/>
          </p:nvSpPr>
          <p:spPr>
            <a:xfrm>
              <a:off x="12700" y="12700"/>
              <a:ext cx="2137237" cy="1636666"/>
            </a:xfrm>
            <a:custGeom>
              <a:avLst/>
              <a:gdLst/>
              <a:ahLst/>
              <a:cxnLst/>
              <a:rect l="l" t="t" r="r" b="b"/>
              <a:pathLst>
                <a:path w="2137237" h="1636666">
                  <a:moveTo>
                    <a:pt x="146050" y="1636666"/>
                  </a:moveTo>
                  <a:lnTo>
                    <a:pt x="1991187" y="1636666"/>
                  </a:lnTo>
                  <a:cubicBezTo>
                    <a:pt x="2071196" y="1636666"/>
                    <a:pt x="2137237" y="1570626"/>
                    <a:pt x="2137237" y="1490616"/>
                  </a:cubicBezTo>
                  <a:lnTo>
                    <a:pt x="2137237" y="146050"/>
                  </a:lnTo>
                  <a:cubicBezTo>
                    <a:pt x="2137237" y="66040"/>
                    <a:pt x="2071196" y="0"/>
                    <a:pt x="1991187" y="0"/>
                  </a:cubicBezTo>
                  <a:lnTo>
                    <a:pt x="146050" y="0"/>
                  </a:lnTo>
                  <a:cubicBezTo>
                    <a:pt x="66040" y="0"/>
                    <a:pt x="0" y="66040"/>
                    <a:pt x="0" y="146050"/>
                  </a:cubicBezTo>
                  <a:lnTo>
                    <a:pt x="0" y="1490616"/>
                  </a:lnTo>
                  <a:cubicBezTo>
                    <a:pt x="0" y="1571896"/>
                    <a:pt x="66040" y="1636666"/>
                    <a:pt x="146050" y="1636666"/>
                  </a:cubicBezTo>
                  <a:close/>
                </a:path>
              </a:pathLst>
            </a:custGeom>
            <a:solidFill>
              <a:srgbClr val="F8F6F4"/>
            </a:solidFill>
          </p:spPr>
        </p:sp>
        <p:sp>
          <p:nvSpPr>
            <p:cNvPr id="24" name="Freeform 8"/>
            <p:cNvSpPr/>
            <p:nvPr/>
          </p:nvSpPr>
          <p:spPr>
            <a:xfrm>
              <a:off x="0" y="0"/>
              <a:ext cx="2202006" cy="1705246"/>
            </a:xfrm>
            <a:custGeom>
              <a:avLst/>
              <a:gdLst/>
              <a:ahLst/>
              <a:cxnLst/>
              <a:rect l="l" t="t" r="r" b="b"/>
              <a:pathLst>
                <a:path w="2202006" h="1705246">
                  <a:moveTo>
                    <a:pt x="2138506" y="74930"/>
                  </a:moveTo>
                  <a:cubicBezTo>
                    <a:pt x="2110567" y="30480"/>
                    <a:pt x="2061037" y="0"/>
                    <a:pt x="2003887" y="0"/>
                  </a:cubicBezTo>
                  <a:lnTo>
                    <a:pt x="158750" y="0"/>
                  </a:lnTo>
                  <a:cubicBezTo>
                    <a:pt x="71120" y="0"/>
                    <a:pt x="0" y="71120"/>
                    <a:pt x="0" y="158750"/>
                  </a:cubicBezTo>
                  <a:lnTo>
                    <a:pt x="0" y="1503316"/>
                  </a:lnTo>
                  <a:cubicBezTo>
                    <a:pt x="0" y="1555386"/>
                    <a:pt x="25400" y="1601106"/>
                    <a:pt x="63500" y="1630316"/>
                  </a:cubicBezTo>
                  <a:cubicBezTo>
                    <a:pt x="91440" y="1674766"/>
                    <a:pt x="140970" y="1705246"/>
                    <a:pt x="202002" y="1705246"/>
                  </a:cubicBezTo>
                  <a:lnTo>
                    <a:pt x="2043256" y="1705246"/>
                  </a:lnTo>
                  <a:cubicBezTo>
                    <a:pt x="2130887" y="1705246"/>
                    <a:pt x="2202006" y="1634126"/>
                    <a:pt x="2202006" y="1546496"/>
                  </a:cubicBezTo>
                  <a:lnTo>
                    <a:pt x="2202006" y="201930"/>
                  </a:lnTo>
                  <a:cubicBezTo>
                    <a:pt x="2202006" y="149860"/>
                    <a:pt x="2176606" y="104140"/>
                    <a:pt x="2138506" y="74930"/>
                  </a:cubicBezTo>
                  <a:close/>
                  <a:moveTo>
                    <a:pt x="12700" y="1503316"/>
                  </a:moveTo>
                  <a:lnTo>
                    <a:pt x="12700" y="158750"/>
                  </a:lnTo>
                  <a:cubicBezTo>
                    <a:pt x="12700" y="78740"/>
                    <a:pt x="78740" y="12700"/>
                    <a:pt x="158750" y="12700"/>
                  </a:cubicBezTo>
                  <a:lnTo>
                    <a:pt x="2003887" y="12700"/>
                  </a:lnTo>
                  <a:cubicBezTo>
                    <a:pt x="2083896" y="12700"/>
                    <a:pt x="2149937" y="78740"/>
                    <a:pt x="2149937" y="158750"/>
                  </a:cubicBezTo>
                  <a:lnTo>
                    <a:pt x="2149937" y="1503316"/>
                  </a:lnTo>
                  <a:cubicBezTo>
                    <a:pt x="2149937" y="1583326"/>
                    <a:pt x="2083896" y="1649366"/>
                    <a:pt x="2003887" y="1649366"/>
                  </a:cubicBezTo>
                  <a:lnTo>
                    <a:pt x="158750" y="1649366"/>
                  </a:lnTo>
                  <a:cubicBezTo>
                    <a:pt x="78740" y="1649366"/>
                    <a:pt x="12700" y="1584596"/>
                    <a:pt x="12700" y="1503316"/>
                  </a:cubicBezTo>
                  <a:close/>
                  <a:moveTo>
                    <a:pt x="2190577" y="1546496"/>
                  </a:moveTo>
                  <a:cubicBezTo>
                    <a:pt x="2190577" y="1626506"/>
                    <a:pt x="2123267" y="1692546"/>
                    <a:pt x="2043256" y="1692546"/>
                  </a:cubicBezTo>
                  <a:lnTo>
                    <a:pt x="202002" y="1692546"/>
                  </a:lnTo>
                  <a:cubicBezTo>
                    <a:pt x="157480" y="1692546"/>
                    <a:pt x="120650" y="1676036"/>
                    <a:pt x="93980" y="1648096"/>
                  </a:cubicBezTo>
                  <a:cubicBezTo>
                    <a:pt x="114300" y="1656986"/>
                    <a:pt x="135890" y="1662066"/>
                    <a:pt x="160020" y="1662066"/>
                  </a:cubicBezTo>
                  <a:lnTo>
                    <a:pt x="2005156" y="1662066"/>
                  </a:lnTo>
                  <a:cubicBezTo>
                    <a:pt x="2092787" y="1662066"/>
                    <a:pt x="2163906" y="1590946"/>
                    <a:pt x="2163906" y="1503316"/>
                  </a:cubicBezTo>
                  <a:lnTo>
                    <a:pt x="2163906" y="158750"/>
                  </a:lnTo>
                  <a:cubicBezTo>
                    <a:pt x="2163906" y="140970"/>
                    <a:pt x="2160096" y="123190"/>
                    <a:pt x="2155017" y="106680"/>
                  </a:cubicBezTo>
                  <a:cubicBezTo>
                    <a:pt x="2176606" y="132080"/>
                    <a:pt x="2190577" y="165100"/>
                    <a:pt x="2190577" y="201930"/>
                  </a:cubicBezTo>
                  <a:lnTo>
                    <a:pt x="2190577" y="1546496"/>
                  </a:lnTo>
                  <a:cubicBezTo>
                    <a:pt x="2190577" y="1546496"/>
                    <a:pt x="2190577" y="1546496"/>
                    <a:pt x="2190577" y="1546496"/>
                  </a:cubicBezTo>
                  <a:close/>
                </a:path>
              </a:pathLst>
            </a:custGeom>
            <a:solidFill>
              <a:srgbClr val="5E3023"/>
            </a:solidFill>
          </p:spPr>
        </p:sp>
      </p:grpSp>
      <p:pic>
        <p:nvPicPr>
          <p:cNvPr id="25"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06248" y="1233720"/>
            <a:ext cx="3380195" cy="3044572"/>
          </a:xfrm>
          <a:prstGeom prst="rect">
            <a:avLst/>
          </a:prstGeom>
        </p:spPr>
      </p:pic>
      <p:pic>
        <p:nvPicPr>
          <p:cNvPr id="26"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61952">
            <a:off x="1258125" y="686769"/>
            <a:ext cx="570215" cy="739665"/>
          </a:xfrm>
          <a:prstGeom prst="rect">
            <a:avLst/>
          </a:prstGeom>
        </p:spPr>
      </p:pic>
      <p:pic>
        <p:nvPicPr>
          <p:cNvPr id="27"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19222">
            <a:off x="8226644" y="778039"/>
            <a:ext cx="619586" cy="803709"/>
          </a:xfrm>
          <a:prstGeom prst="rect">
            <a:avLst/>
          </a:prstGeom>
        </p:spPr>
      </p:pic>
      <p:sp>
        <p:nvSpPr>
          <p:cNvPr id="28" name="TextBox 12"/>
          <p:cNvSpPr txBox="1"/>
          <p:nvPr/>
        </p:nvSpPr>
        <p:spPr>
          <a:xfrm>
            <a:off x="1878965" y="178435"/>
            <a:ext cx="3148965" cy="1316990"/>
          </a:xfrm>
          <a:prstGeom prst="rect">
            <a:avLst/>
          </a:prstGeom>
        </p:spPr>
        <p:txBody>
          <a:bodyPr wrap="square" lIns="0" tIns="0" rIns="0" bIns="0" rtlCol="0" anchor="t">
            <a:noAutofit/>
          </a:bodyPr>
          <a:lstStyle/>
          <a:p>
            <a:pPr algn="ctr">
              <a:lnSpc>
                <a:spcPts val="13300"/>
              </a:lnSpc>
              <a:spcBef>
                <a:spcPct val="0"/>
              </a:spcBef>
            </a:pPr>
            <a:r>
              <a:rPr lang="en-US" sz="2400" b="1" spc="85" dirty="0">
                <a:solidFill>
                  <a:srgbClr val="2C2760"/>
                </a:solidFill>
                <a:latin typeface="Times New Roman" pitchFamily="18" charset="0"/>
                <a:cs typeface="Times New Roman" pitchFamily="18" charset="0"/>
              </a:rPr>
              <a:t>KHỞI ĐỘNG</a:t>
            </a:r>
          </a:p>
        </p:txBody>
      </p:sp>
      <p:sp>
        <p:nvSpPr>
          <p:cNvPr id="29" name="TextBox 13"/>
          <p:cNvSpPr txBox="1"/>
          <p:nvPr/>
        </p:nvSpPr>
        <p:spPr>
          <a:xfrm>
            <a:off x="1109345" y="1894205"/>
            <a:ext cx="4561205" cy="2383790"/>
          </a:xfrm>
          <a:prstGeom prst="rect">
            <a:avLst/>
          </a:prstGeom>
        </p:spPr>
        <p:txBody>
          <a:bodyPr wrap="square" lIns="0" tIns="0" rIns="0" bIns="0" rtlCol="0" anchor="t">
            <a:noAutofit/>
          </a:bodyPr>
          <a:lstStyle/>
          <a:p>
            <a:pPr algn="ctr"/>
            <a:r>
              <a:rPr lang="en-US" sz="2400" dirty="0" err="1">
                <a:solidFill>
                  <a:srgbClr val="5E3023"/>
                </a:solidFill>
                <a:latin typeface="Times New Roman" pitchFamily="18" charset="0"/>
                <a:cs typeface="Times New Roman" pitchFamily="18" charset="0"/>
              </a:rPr>
              <a:t>Để</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thuyết</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trình</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hấp</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dẫn</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về</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kết</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quả</a:t>
            </a:r>
            <a:r>
              <a:rPr lang="en-US" sz="2400" dirty="0">
                <a:solidFill>
                  <a:srgbClr val="5E3023"/>
                </a:solidFill>
                <a:latin typeface="Times New Roman" pitchFamily="18" charset="0"/>
                <a:cs typeface="Times New Roman" pitchFamily="18" charset="0"/>
              </a:rPr>
              <a:t> so </a:t>
            </a:r>
            <a:r>
              <a:rPr lang="en-US" sz="2400" dirty="0" err="1">
                <a:solidFill>
                  <a:srgbClr val="5E3023"/>
                </a:solidFill>
                <a:latin typeface="Times New Roman" pitchFamily="18" charset="0"/>
                <a:cs typeface="Times New Roman" pitchFamily="18" charset="0"/>
              </a:rPr>
              <a:t>sánh</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đánh</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giá</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hai</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tác</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phẩm</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thơ</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cần</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chú</a:t>
            </a:r>
            <a:r>
              <a:rPr lang="en-US" sz="2400" dirty="0">
                <a:solidFill>
                  <a:srgbClr val="5E3023"/>
                </a:solidFill>
                <a:latin typeface="Times New Roman" pitchFamily="18" charset="0"/>
                <a:cs typeface="Times New Roman" pitchFamily="18" charset="0"/>
              </a:rPr>
              <a:t> ý </a:t>
            </a:r>
            <a:r>
              <a:rPr lang="en-US" sz="2400" dirty="0" err="1">
                <a:solidFill>
                  <a:srgbClr val="5E3023"/>
                </a:solidFill>
                <a:latin typeface="Times New Roman" pitchFamily="18" charset="0"/>
                <a:cs typeface="Times New Roman" pitchFamily="18" charset="0"/>
              </a:rPr>
              <a:t>điều</a:t>
            </a:r>
            <a:r>
              <a:rPr lang="en-US" sz="2400" dirty="0">
                <a:solidFill>
                  <a:srgbClr val="5E3023"/>
                </a:solidFill>
                <a:latin typeface="Times New Roman" pitchFamily="18" charset="0"/>
                <a:cs typeface="Times New Roman" pitchFamily="18" charset="0"/>
              </a:rPr>
              <a:t> </a:t>
            </a:r>
            <a:r>
              <a:rPr lang="en-US" sz="2400" dirty="0" err="1">
                <a:solidFill>
                  <a:srgbClr val="5E3023"/>
                </a:solidFill>
                <a:latin typeface="Times New Roman" pitchFamily="18" charset="0"/>
                <a:cs typeface="Times New Roman" pitchFamily="18" charset="0"/>
              </a:rPr>
              <a:t>gì</a:t>
            </a:r>
            <a:r>
              <a:rPr lang="en-US" sz="2400" dirty="0">
                <a:solidFill>
                  <a:srgbClr val="5E3023"/>
                </a:solidFill>
                <a:latin typeface="Times New Roman" pitchFamily="18" charset="0"/>
                <a:cs typeface="Times New Roman" pitchFamily="18" charset="0"/>
              </a:rPr>
              <a:t>?</a:t>
            </a:r>
          </a:p>
          <a:p>
            <a:pPr algn="ctr"/>
            <a:r>
              <a:rPr lang="en-US" sz="2400" dirty="0" err="1">
                <a:solidFill>
                  <a:srgbClr val="5E3023"/>
                </a:solidFill>
                <a:latin typeface="Times New Roman" pitchFamily="18" charset="0"/>
                <a:cs typeface="Times New Roman" pitchFamily="18" charset="0"/>
              </a:rPr>
              <a:t>C</a:t>
            </a:r>
            <a:r>
              <a:rPr lang="en-US" sz="1800" dirty="0" err="1">
                <a:solidFill>
                  <a:srgbClr val="5E3023"/>
                </a:solidFill>
                <a:latin typeface="Times New Roman" pitchFamily="18" charset="0"/>
                <a:cs typeface="Times New Roman" pitchFamily="18" charset="0"/>
              </a:rPr>
              <a:t>ảm</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nhận</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bài</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Chân</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quê</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của</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Nguyễn</a:t>
            </a:r>
            <a:r>
              <a:rPr lang="en-US" sz="1800" dirty="0">
                <a:solidFill>
                  <a:srgbClr val="5E3023"/>
                </a:solidFill>
                <a:latin typeface="Times New Roman" pitchFamily="18" charset="0"/>
                <a:cs typeface="Times New Roman" pitchFamily="18" charset="0"/>
              </a:rPr>
              <a:t> </a:t>
            </a:r>
            <a:r>
              <a:rPr lang="en-US" sz="1800" dirty="0" err="1">
                <a:solidFill>
                  <a:srgbClr val="5E3023"/>
                </a:solidFill>
                <a:latin typeface="Times New Roman" pitchFamily="18" charset="0"/>
                <a:cs typeface="Times New Roman" pitchFamily="18" charset="0"/>
              </a:rPr>
              <a:t>Bính</a:t>
            </a:r>
            <a:r>
              <a:rPr lang="en-US" sz="1800" dirty="0">
                <a:solidFill>
                  <a:srgbClr val="5E3023"/>
                </a:solidFill>
                <a:latin typeface="Times New Roman" pitchFamily="18" charset="0"/>
                <a:cs typeface="Times New Roman" pitchFamily="18" charset="0"/>
              </a:rPr>
              <a:t>:  </a:t>
            </a:r>
            <a:r>
              <a:rPr lang="en-US" sz="1800" dirty="0">
                <a:solidFill>
                  <a:srgbClr val="5E3023"/>
                </a:solidFill>
                <a:highlight>
                  <a:srgbClr val="00FF00"/>
                </a:highlight>
                <a:latin typeface="Times New Roman" pitchFamily="18" charset="0"/>
                <a:cs typeface="Times New Roman" pitchFamily="18" charset="0"/>
              </a:rPr>
              <a:t>https://www.youtube.com/watch?v=MeGxDxsOYBg  </a:t>
            </a:r>
          </a:p>
        </p:txBody>
      </p:sp>
      <p:pic>
        <p:nvPicPr>
          <p:cNvPr id="30"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76806" y="1602065"/>
            <a:ext cx="1703941" cy="291219"/>
          </a:xfrm>
          <a:prstGeom prst="rect">
            <a:avLst/>
          </a:prstGeom>
        </p:spPr>
      </p:pic>
      <p:pic>
        <p:nvPicPr>
          <p:cNvPr id="31" name="Google Shape;88;p1"/>
          <p:cNvPicPr preferRelativeResize="0"/>
          <p:nvPr/>
        </p:nvPicPr>
        <p:blipFill rotWithShape="1">
          <a:blip r:embed="rId15"/>
          <a:srcRect/>
          <a:stretch>
            <a:fillRect/>
          </a:stretch>
        </p:blipFill>
        <p:spPr>
          <a:xfrm>
            <a:off x="6904879" y="128128"/>
            <a:ext cx="1003478" cy="75506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4"/>
          <p:cNvSpPr txBox="1">
            <a:spLocks noGrp="1"/>
          </p:cNvSpPr>
          <p:nvPr>
            <p:ph type="title" idx="2"/>
          </p:nvPr>
        </p:nvSpPr>
        <p:spPr>
          <a:xfrm>
            <a:off x="1637868" y="436563"/>
            <a:ext cx="1840440" cy="107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p>
        </p:txBody>
      </p:sp>
      <p:sp>
        <p:nvSpPr>
          <p:cNvPr id="618" name="Google Shape;618;p34"/>
          <p:cNvSpPr/>
          <p:nvPr/>
        </p:nvSpPr>
        <p:spPr>
          <a:xfrm flipH="1">
            <a:off x="4572003" y="3666390"/>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flipH="1">
            <a:off x="6442664" y="813546"/>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flipH="1">
            <a:off x="5974717" y="6703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flipH="1">
            <a:off x="7712814" y="138905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flipH="1">
            <a:off x="4148747" y="1059481"/>
            <a:ext cx="467993" cy="143259"/>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8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82717" y="2860690"/>
            <a:ext cx="1962423" cy="2446657"/>
          </a:xfrm>
          <a:prstGeom prst="rect">
            <a:avLst/>
          </a:prstGeom>
        </p:spPr>
      </p:pic>
      <p:pic>
        <p:nvPicPr>
          <p:cNvPr id="3" name="Picture 8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61576" y="2363442"/>
            <a:ext cx="1962424" cy="2863111"/>
          </a:xfrm>
          <a:prstGeom prst="rect">
            <a:avLst/>
          </a:prstGeom>
        </p:spPr>
      </p:pic>
      <p:sp>
        <p:nvSpPr>
          <p:cNvPr id="6" name="TextBox 92"/>
          <p:cNvSpPr txBox="1"/>
          <p:nvPr/>
        </p:nvSpPr>
        <p:spPr>
          <a:xfrm>
            <a:off x="455232" y="1635065"/>
            <a:ext cx="6006344" cy="1661993"/>
          </a:xfrm>
          <a:prstGeom prst="rect">
            <a:avLst/>
          </a:prstGeom>
        </p:spPr>
        <p:txBody>
          <a:bodyPr wrap="square" lIns="0" tIns="0" rIns="0" bIns="0" rtlCol="0" anchor="t">
            <a:spAutoFit/>
          </a:bodyPr>
          <a:lstStyle/>
          <a:p>
            <a:pPr algn="ctr">
              <a:spcBef>
                <a:spcPct val="0"/>
              </a:spcBef>
            </a:pPr>
            <a:r>
              <a:rPr lang="en-US" sz="5400" b="1" dirty="0">
                <a:solidFill>
                  <a:schemeClr val="tx2">
                    <a:lumMod val="50000"/>
                  </a:schemeClr>
                </a:solidFill>
                <a:latin typeface="Times New Roman" pitchFamily="18" charset="0"/>
                <a:cs typeface="Times New Roman" pitchFamily="18" charset="0"/>
              </a:rPr>
              <a:t>HÌNH THÀNH </a:t>
            </a:r>
          </a:p>
          <a:p>
            <a:pPr algn="ctr">
              <a:spcBef>
                <a:spcPct val="0"/>
              </a:spcBef>
            </a:pPr>
            <a:r>
              <a:rPr lang="en-US" sz="5400" b="1" dirty="0">
                <a:solidFill>
                  <a:schemeClr val="tx2">
                    <a:lumMod val="50000"/>
                  </a:schemeClr>
                </a:solidFill>
                <a:latin typeface="Times New Roman" pitchFamily="18" charset="0"/>
                <a:cs typeface="Times New Roman" pitchFamily="18" charset="0"/>
              </a:rPr>
              <a:t>KIẾN THỨC</a:t>
            </a:r>
          </a:p>
        </p:txBody>
      </p:sp>
      <p:pic>
        <p:nvPicPr>
          <p:cNvPr id="9" name="Picture 8"/>
          <p:cNvPicPr>
            <a:picLocks noChangeAspect="1"/>
          </p:cNvPicPr>
          <p:nvPr/>
        </p:nvPicPr>
        <p:blipFill rotWithShape="1">
          <a:blip r:embed="rId7"/>
          <a:srcRect l="65238" t="-78852" r="-67271" b="84079"/>
          <a:stretch>
            <a:fillRect/>
          </a:stretch>
        </p:blipFill>
        <p:spPr>
          <a:xfrm>
            <a:off x="5571271" y="-2009951"/>
            <a:ext cx="3439952" cy="4789847"/>
          </a:xfrm>
          <a:prstGeom prst="rect">
            <a:avLst/>
          </a:prstGeom>
        </p:spPr>
      </p:pic>
      <p:pic>
        <p:nvPicPr>
          <p:cNvPr id="10" name="Picture 4" descr="Chat Icon png images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83" b="89943" l="2011" r="97989">
                        <a14:foregroundMark x1="7184" y1="44540" x2="6322" y2="53161"/>
                        <a14:foregroundMark x1="95115" y1="31322" x2="97989" y2="39368"/>
                        <a14:foregroundMark x1="3736" y1="48276" x2="2011" y2="56034"/>
                      </a14:backgroundRemoval>
                    </a14:imgEffect>
                  </a14:imgLayer>
                </a14:imgProps>
              </a:ext>
              <a:ext uri="{28A0092B-C50C-407E-A947-70E740481C1C}">
                <a14:useLocalDpi xmlns:a14="http://schemas.microsoft.com/office/drawing/2010/main" val="0"/>
              </a:ext>
            </a:extLst>
          </a:blip>
          <a:srcRect/>
          <a:stretch>
            <a:fillRect/>
          </a:stretch>
        </p:blipFill>
        <p:spPr bwMode="auto">
          <a:xfrm>
            <a:off x="6764939" y="1354532"/>
            <a:ext cx="1234097" cy="1234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3"/>
          <p:cNvSpPr txBox="1">
            <a:spLocks noGrp="1"/>
          </p:cNvSpPr>
          <p:nvPr>
            <p:ph type="title" idx="15"/>
          </p:nvPr>
        </p:nvSpPr>
        <p:spPr>
          <a:xfrm>
            <a:off x="721650" y="202570"/>
            <a:ext cx="77007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800" dirty="0">
                <a:solidFill>
                  <a:schemeClr val="accent5">
                    <a:lumMod val="50000"/>
                  </a:schemeClr>
                </a:solidFill>
                <a:latin typeface="Times New Roman" pitchFamily="18" charset="0"/>
                <a:cs typeface="Times New Roman" pitchFamily="18" charset="0"/>
              </a:rPr>
              <a:t>I. </a:t>
            </a:r>
            <a:r>
              <a:rPr lang="en-GB" sz="2800" b="1" dirty="0">
                <a:latin typeface="Times New Roman" pitchFamily="18" charset="0"/>
                <a:cs typeface="Times New Roman" pitchFamily="18" charset="0"/>
                <a:sym typeface="+mn-ea"/>
              </a:rPr>
              <a:t>Bước 1</a:t>
            </a:r>
            <a:r>
              <a:rPr lang="en-US" altLang="en-GB" sz="2800" b="1" dirty="0">
                <a:latin typeface="Times New Roman" pitchFamily="18" charset="0"/>
                <a:cs typeface="Times New Roman" pitchFamily="18" charset="0"/>
                <a:sym typeface="+mn-ea"/>
              </a:rPr>
              <a:t>.</a:t>
            </a:r>
            <a:r>
              <a:rPr lang="en-GB" sz="2800" b="1" dirty="0">
                <a:latin typeface="Times New Roman" pitchFamily="18" charset="0"/>
                <a:cs typeface="Times New Roman" pitchFamily="18" charset="0"/>
                <a:sym typeface="+mn-ea"/>
              </a:rPr>
              <a:t> Chuẩn bị nói</a:t>
            </a:r>
            <a:endParaRPr sz="2800" dirty="0">
              <a:solidFill>
                <a:schemeClr val="accent5">
                  <a:lumMod val="50000"/>
                </a:schemeClr>
              </a:solidFill>
              <a:latin typeface="Times New Roman" pitchFamily="18" charset="0"/>
              <a:cs typeface="Times New Roman" pitchFamily="18" charset="0"/>
            </a:endParaRPr>
          </a:p>
        </p:txBody>
      </p:sp>
      <p:sp>
        <p:nvSpPr>
          <p:cNvPr id="599" name="Google Shape;599;p33"/>
          <p:cNvSpPr txBox="1">
            <a:spLocks noGrp="1"/>
          </p:cNvSpPr>
          <p:nvPr>
            <p:ph type="ctrTitle"/>
          </p:nvPr>
        </p:nvSpPr>
        <p:spPr>
          <a:xfrm>
            <a:off x="1163782" y="1639750"/>
            <a:ext cx="3938154" cy="493500"/>
          </a:xfrm>
          <a:prstGeom prst="rect">
            <a:avLst/>
          </a:prstGeom>
        </p:spPr>
        <p:txBody>
          <a:bodyPr spcFirstLastPara="1" wrap="square" lIns="182875" tIns="91425" rIns="182875" bIns="91425" anchor="ctr" anchorCtr="0">
            <a:noAutofit/>
          </a:bodyPr>
          <a:lstStyle/>
          <a:p>
            <a:pPr algn="l">
              <a:lnSpc>
                <a:spcPct val="130000"/>
              </a:lnSpc>
            </a:pPr>
            <a:r>
              <a:rPr lang="en-US" sz="2800" dirty="0" err="1">
                <a:latin typeface="Times New Roman" pitchFamily="18" charset="0"/>
                <a:ea typeface="Arial" panose="020B0604020202020204" pitchFamily="34" charset="0"/>
                <a:cs typeface="Times New Roman" pitchFamily="18" charset="0"/>
                <a:sym typeface="+mn-ea"/>
              </a:rPr>
              <a:t>Tóm</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tắt</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nội</a:t>
            </a:r>
            <a:r>
              <a:rPr lang="en-US" sz="2800" dirty="0">
                <a:latin typeface="Times New Roman" pitchFamily="18" charset="0"/>
                <a:ea typeface="Arial" panose="020B0604020202020204" pitchFamily="34" charset="0"/>
                <a:cs typeface="Times New Roman" pitchFamily="18" charset="0"/>
                <a:sym typeface="+mn-ea"/>
              </a:rPr>
              <a:t> dung </a:t>
            </a:r>
            <a:r>
              <a:rPr lang="en-US" sz="2800" dirty="0" err="1">
                <a:latin typeface="Times New Roman" pitchFamily="18" charset="0"/>
                <a:ea typeface="Arial" panose="020B0604020202020204" pitchFamily="34" charset="0"/>
                <a:cs typeface="Times New Roman" pitchFamily="18" charset="0"/>
                <a:sym typeface="+mn-ea"/>
              </a:rPr>
              <a:t>bài</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viết</a:t>
            </a:r>
            <a:r>
              <a:rPr lang="en-US" sz="2800" dirty="0">
                <a:latin typeface="Times New Roman" pitchFamily="18" charset="0"/>
                <a:ea typeface="Arial" panose="020B0604020202020204" pitchFamily="34" charset="0"/>
                <a:cs typeface="Times New Roman" pitchFamily="18" charset="0"/>
                <a:sym typeface="+mn-ea"/>
              </a:rPr>
              <a:t> so </a:t>
            </a:r>
            <a:r>
              <a:rPr lang="en-US" sz="2800" dirty="0" err="1">
                <a:latin typeface="Times New Roman" pitchFamily="18" charset="0"/>
                <a:ea typeface="Arial" panose="020B0604020202020204" pitchFamily="34" charset="0"/>
                <a:cs typeface="Times New Roman" pitchFamily="18" charset="0"/>
                <a:sym typeface="+mn-ea"/>
              </a:rPr>
              <a:t>sánh</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đánh</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giá</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hai</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tác</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phẩm</a:t>
            </a:r>
            <a:r>
              <a:rPr lang="en-US" sz="2800" dirty="0">
                <a:latin typeface="Times New Roman" pitchFamily="18" charset="0"/>
                <a:ea typeface="Arial" panose="020B0604020202020204" pitchFamily="34" charset="0"/>
                <a:cs typeface="Times New Roman" pitchFamily="18" charset="0"/>
                <a:sym typeface="+mn-ea"/>
              </a:rPr>
              <a:t> </a:t>
            </a:r>
            <a:r>
              <a:rPr lang="en-US" sz="2800" dirty="0" err="1">
                <a:latin typeface="Times New Roman" pitchFamily="18" charset="0"/>
                <a:ea typeface="Arial" panose="020B0604020202020204" pitchFamily="34" charset="0"/>
                <a:cs typeface="Times New Roman" pitchFamily="18" charset="0"/>
                <a:sym typeface="+mn-ea"/>
              </a:rPr>
              <a:t>thơ</a:t>
            </a:r>
            <a:r>
              <a:rPr lang="en-US" sz="2800" dirty="0">
                <a:latin typeface="Times New Roman" pitchFamily="18" charset="0"/>
                <a:ea typeface="Arial" panose="020B0604020202020204" pitchFamily="34" charset="0"/>
                <a:cs typeface="Times New Roman" pitchFamily="18" charset="0"/>
                <a:sym typeface="+mn-ea"/>
              </a:rPr>
              <a:t>.</a:t>
            </a:r>
          </a:p>
        </p:txBody>
      </p:sp>
      <p:sp>
        <p:nvSpPr>
          <p:cNvPr id="600" name="Google Shape;600;p33"/>
          <p:cNvSpPr txBox="1">
            <a:spLocks noGrp="1"/>
          </p:cNvSpPr>
          <p:nvPr>
            <p:ph type="title" idx="2"/>
          </p:nvPr>
        </p:nvSpPr>
        <p:spPr>
          <a:xfrm>
            <a:off x="197360" y="1166950"/>
            <a:ext cx="1047900" cy="753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2800" dirty="0">
                <a:latin typeface="Times New Roman" pitchFamily="18" charset="0"/>
                <a:cs typeface="Times New Roman" pitchFamily="18" charset="0"/>
              </a:rPr>
              <a:t>01</a:t>
            </a:r>
            <a:endParaRPr sz="2800" dirty="0">
              <a:latin typeface="Times New Roman" pitchFamily="18" charset="0"/>
              <a:cs typeface="Times New Roman" pitchFamily="18" charset="0"/>
            </a:endParaRPr>
          </a:p>
        </p:txBody>
      </p:sp>
      <p:sp>
        <p:nvSpPr>
          <p:cNvPr id="601" name="Google Shape;601;p33"/>
          <p:cNvSpPr txBox="1">
            <a:spLocks noGrp="1"/>
          </p:cNvSpPr>
          <p:nvPr>
            <p:ph type="ctrTitle" idx="3"/>
          </p:nvPr>
        </p:nvSpPr>
        <p:spPr>
          <a:xfrm>
            <a:off x="5401516" y="1161768"/>
            <a:ext cx="3326847" cy="1425568"/>
          </a:xfrm>
          <a:prstGeom prst="rect">
            <a:avLst/>
          </a:prstGeom>
        </p:spPr>
        <p:txBody>
          <a:bodyPr spcFirstLastPara="1" wrap="square" lIns="182875" tIns="91425" rIns="182875" bIns="91425" anchor="ctr" anchorCtr="0">
            <a:noAutofit/>
          </a:bodyPr>
          <a:lstStyle/>
          <a:p>
            <a:pPr lvl="0" algn="l"/>
            <a:r>
              <a:rPr lang="en-US" sz="2800" dirty="0" err="1">
                <a:latin typeface="Times New Roman" pitchFamily="18" charset="0"/>
                <a:ea typeface="Arial" panose="020B0604020202020204" pitchFamily="34" charset="0"/>
                <a:cs typeface="Times New Roman" pitchFamily="18" charset="0"/>
              </a:rPr>
              <a:t>Xác</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định</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từ</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ngữ</a:t>
            </a:r>
            <a:r>
              <a:rPr lang="en-US" sz="2800" dirty="0">
                <a:latin typeface="Times New Roman" pitchFamily="18" charset="0"/>
                <a:ea typeface="Arial" panose="020B0604020202020204" pitchFamily="34" charset="0"/>
                <a:cs typeface="Times New Roman" pitchFamily="18" charset="0"/>
              </a:rPr>
              <a:t> then </a:t>
            </a:r>
            <a:r>
              <a:rPr lang="en-US" sz="2800" dirty="0" err="1">
                <a:latin typeface="Times New Roman" pitchFamily="18" charset="0"/>
                <a:ea typeface="Arial" panose="020B0604020202020204" pitchFamily="34" charset="0"/>
                <a:cs typeface="Times New Roman" pitchFamily="18" charset="0"/>
              </a:rPr>
              <a:t>chốt</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gắn</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với</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luận</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điểm</a:t>
            </a:r>
            <a:endParaRPr lang="en-US" sz="2800" dirty="0">
              <a:latin typeface="Times New Roman" pitchFamily="18" charset="0"/>
              <a:ea typeface="Arial" panose="020B0604020202020204" pitchFamily="34" charset="0"/>
              <a:cs typeface="Times New Roman" pitchFamily="18" charset="0"/>
            </a:endParaRPr>
          </a:p>
        </p:txBody>
      </p:sp>
      <p:sp>
        <p:nvSpPr>
          <p:cNvPr id="602" name="Google Shape;602;p33"/>
          <p:cNvSpPr txBox="1">
            <a:spLocks noGrp="1"/>
          </p:cNvSpPr>
          <p:nvPr>
            <p:ph type="title" idx="4"/>
          </p:nvPr>
        </p:nvSpPr>
        <p:spPr>
          <a:xfrm>
            <a:off x="0" y="2919739"/>
            <a:ext cx="1047900" cy="753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2800" dirty="0">
                <a:latin typeface="Times New Roman" pitchFamily="18" charset="0"/>
                <a:cs typeface="Times New Roman" pitchFamily="18" charset="0"/>
              </a:rPr>
              <a:t>02</a:t>
            </a:r>
            <a:endParaRPr sz="2800" dirty="0">
              <a:latin typeface="Times New Roman" pitchFamily="18" charset="0"/>
              <a:cs typeface="Times New Roman" pitchFamily="18" charset="0"/>
            </a:endParaRPr>
          </a:p>
        </p:txBody>
      </p:sp>
      <p:sp>
        <p:nvSpPr>
          <p:cNvPr id="603" name="Google Shape;603;p33"/>
          <p:cNvSpPr txBox="1">
            <a:spLocks noGrp="1"/>
          </p:cNvSpPr>
          <p:nvPr>
            <p:ph type="ctrTitle" idx="5"/>
          </p:nvPr>
        </p:nvSpPr>
        <p:spPr>
          <a:xfrm>
            <a:off x="1122219" y="3236648"/>
            <a:ext cx="3386194" cy="1241834"/>
          </a:xfrm>
          <a:prstGeom prst="rect">
            <a:avLst/>
          </a:prstGeom>
        </p:spPr>
        <p:txBody>
          <a:bodyPr spcFirstLastPara="1" wrap="square" lIns="182875" tIns="91425" rIns="182875" bIns="91425" anchor="ctr" anchorCtr="0">
            <a:noAutofit/>
          </a:bodyPr>
          <a:lstStyle/>
          <a:p>
            <a:pPr lvl="0" algn="l"/>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Đánh</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giá</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những</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luận</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điểm</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hoặc</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thông</a:t>
            </a:r>
            <a:r>
              <a:rPr lang="en-US" sz="2800" dirty="0">
                <a:latin typeface="Times New Roman" pitchFamily="18" charset="0"/>
                <a:ea typeface="Arial" panose="020B0604020202020204" pitchFamily="34" charset="0"/>
                <a:cs typeface="Times New Roman" pitchFamily="18" charset="0"/>
              </a:rPr>
              <a:t> tin </a:t>
            </a:r>
            <a:r>
              <a:rPr lang="en-US" sz="2800" dirty="0" err="1">
                <a:latin typeface="Times New Roman" pitchFamily="18" charset="0"/>
                <a:ea typeface="Arial" panose="020B0604020202020204" pitchFamily="34" charset="0"/>
                <a:cs typeface="Times New Roman" pitchFamily="18" charset="0"/>
              </a:rPr>
              <a:t>chính</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của</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bài</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viết</a:t>
            </a:r>
            <a:r>
              <a:rPr lang="en-US" sz="2800" dirty="0">
                <a:latin typeface="Times New Roman" pitchFamily="18" charset="0"/>
                <a:ea typeface="Arial" panose="020B0604020202020204" pitchFamily="34" charset="0"/>
                <a:cs typeface="Times New Roman" pitchFamily="18" charset="0"/>
              </a:rPr>
              <a:t>.</a:t>
            </a:r>
          </a:p>
        </p:txBody>
      </p:sp>
      <p:sp>
        <p:nvSpPr>
          <p:cNvPr id="604" name="Google Shape;604;p33"/>
          <p:cNvSpPr txBox="1">
            <a:spLocks noGrp="1"/>
          </p:cNvSpPr>
          <p:nvPr>
            <p:ph type="title" idx="6"/>
          </p:nvPr>
        </p:nvSpPr>
        <p:spPr>
          <a:xfrm>
            <a:off x="4820141" y="1509850"/>
            <a:ext cx="1047900" cy="753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2800" dirty="0">
                <a:solidFill>
                  <a:srgbClr val="FF0000"/>
                </a:solidFill>
                <a:latin typeface="Times New Roman" pitchFamily="18" charset="0"/>
                <a:cs typeface="Times New Roman" pitchFamily="18" charset="0"/>
              </a:rPr>
              <a:t>03</a:t>
            </a:r>
            <a:endParaRPr sz="2800" dirty="0">
              <a:solidFill>
                <a:srgbClr val="FF0000"/>
              </a:solidFill>
              <a:latin typeface="Times New Roman" pitchFamily="18" charset="0"/>
              <a:cs typeface="Times New Roman" pitchFamily="18" charset="0"/>
            </a:endParaRPr>
          </a:p>
        </p:txBody>
      </p:sp>
      <p:sp>
        <p:nvSpPr>
          <p:cNvPr id="605" name="Google Shape;605;p33"/>
          <p:cNvSpPr txBox="1">
            <a:spLocks noGrp="1"/>
          </p:cNvSpPr>
          <p:nvPr>
            <p:ph type="ctrTitle" idx="7"/>
          </p:nvPr>
        </p:nvSpPr>
        <p:spPr>
          <a:xfrm>
            <a:off x="5556312" y="3236647"/>
            <a:ext cx="2963743" cy="1137925"/>
          </a:xfrm>
          <a:prstGeom prst="rect">
            <a:avLst/>
          </a:prstGeom>
        </p:spPr>
        <p:txBody>
          <a:bodyPr spcFirstLastPara="1" wrap="square" lIns="182875" tIns="91425" rIns="182875" bIns="91425" anchor="ctr" anchorCtr="0">
            <a:noAutofit/>
          </a:bodyPr>
          <a:lstStyle/>
          <a:p>
            <a:pPr lvl="0" algn="l"/>
            <a:r>
              <a:rPr lang="en-US" sz="2800" dirty="0" err="1">
                <a:latin typeface="Times New Roman" pitchFamily="18" charset="0"/>
                <a:ea typeface="Arial" panose="020B0604020202020204" pitchFamily="34" charset="0"/>
                <a:cs typeface="Times New Roman" pitchFamily="18" charset="0"/>
              </a:rPr>
              <a:t>Chuẩn</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bị</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các</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phương</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tiện</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kĩ</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thuật</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hỗ</a:t>
            </a:r>
            <a:r>
              <a:rPr lang="en-US" sz="2800" dirty="0">
                <a:latin typeface="Times New Roman" pitchFamily="18" charset="0"/>
                <a:ea typeface="Arial" panose="020B0604020202020204" pitchFamily="34" charset="0"/>
                <a:cs typeface="Times New Roman" pitchFamily="18" charset="0"/>
              </a:rPr>
              <a:t> </a:t>
            </a:r>
            <a:r>
              <a:rPr lang="en-US" sz="2800" dirty="0" err="1">
                <a:latin typeface="Times New Roman" pitchFamily="18" charset="0"/>
                <a:ea typeface="Arial" panose="020B0604020202020204" pitchFamily="34" charset="0"/>
                <a:cs typeface="Times New Roman" pitchFamily="18" charset="0"/>
              </a:rPr>
              <a:t>trợ</a:t>
            </a:r>
            <a:r>
              <a:rPr lang="en-US" sz="2800" dirty="0">
                <a:latin typeface="Times New Roman" pitchFamily="18" charset="0"/>
                <a:ea typeface="Arial" panose="020B0604020202020204" pitchFamily="34" charset="0"/>
                <a:cs typeface="Times New Roman" pitchFamily="18" charset="0"/>
              </a:rPr>
              <a:t>.....</a:t>
            </a:r>
          </a:p>
        </p:txBody>
      </p:sp>
      <p:sp>
        <p:nvSpPr>
          <p:cNvPr id="606" name="Google Shape;606;p33"/>
          <p:cNvSpPr txBox="1">
            <a:spLocks noGrp="1"/>
          </p:cNvSpPr>
          <p:nvPr>
            <p:ph type="title" idx="8"/>
          </p:nvPr>
        </p:nvSpPr>
        <p:spPr>
          <a:xfrm>
            <a:off x="4508413" y="3106748"/>
            <a:ext cx="1047900" cy="753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2800" dirty="0">
                <a:solidFill>
                  <a:srgbClr val="C00000"/>
                </a:solidFill>
                <a:latin typeface="Times New Roman" pitchFamily="18" charset="0"/>
                <a:cs typeface="Times New Roman" pitchFamily="18" charset="0"/>
              </a:rPr>
              <a:t>04</a:t>
            </a:r>
            <a:endParaRPr sz="2800" dirty="0">
              <a:solidFill>
                <a:srgbClr val="C0000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barn(inVertical)">
                                      <p:cBhvr>
                                        <p:cTn id="7" dur="500"/>
                                        <p:tgtEl>
                                          <p:spTgt spid="6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2"/>
                                        </p:tgtEl>
                                        <p:attrNameLst>
                                          <p:attrName>style.visibility</p:attrName>
                                        </p:attrNameLst>
                                      </p:cBhvr>
                                      <p:to>
                                        <p:strVal val="visible"/>
                                      </p:to>
                                    </p:set>
                                    <p:animEffect transition="in" filter="barn(inVertical)">
                                      <p:cBhvr>
                                        <p:cTn id="10" dur="500"/>
                                        <p:tgtEl>
                                          <p:spTgt spid="60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04"/>
                                        </p:tgtEl>
                                        <p:attrNameLst>
                                          <p:attrName>style.visibility</p:attrName>
                                        </p:attrNameLst>
                                      </p:cBhvr>
                                      <p:to>
                                        <p:strVal val="visible"/>
                                      </p:to>
                                    </p:set>
                                    <p:animEffect transition="in" filter="barn(inVertical)">
                                      <p:cBhvr>
                                        <p:cTn id="13" dur="500"/>
                                        <p:tgtEl>
                                          <p:spTgt spid="60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06"/>
                                        </p:tgtEl>
                                        <p:attrNameLst>
                                          <p:attrName>style.visibility</p:attrName>
                                        </p:attrNameLst>
                                      </p:cBhvr>
                                      <p:to>
                                        <p:strVal val="visible"/>
                                      </p:to>
                                    </p:set>
                                    <p:animEffect transition="in" filter="barn(inVertical)">
                                      <p:cBhvr>
                                        <p:cTn id="16" dur="500"/>
                                        <p:tgtEl>
                                          <p:spTgt spid="6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9"/>
                                        </p:tgtEl>
                                        <p:attrNameLst>
                                          <p:attrName>style.visibility</p:attrName>
                                        </p:attrNameLst>
                                      </p:cBhvr>
                                      <p:to>
                                        <p:strVal val="visible"/>
                                      </p:to>
                                    </p:set>
                                    <p:animEffect transition="in" filter="wipe(down)">
                                      <p:cBhvr>
                                        <p:cTn id="21" dur="500"/>
                                        <p:tgtEl>
                                          <p:spTgt spid="59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03"/>
                                        </p:tgtEl>
                                        <p:attrNameLst>
                                          <p:attrName>style.visibility</p:attrName>
                                        </p:attrNameLst>
                                      </p:cBhvr>
                                      <p:to>
                                        <p:strVal val="visible"/>
                                      </p:to>
                                    </p:set>
                                    <p:animEffect transition="in" filter="wipe(down)">
                                      <p:cBhvr>
                                        <p:cTn id="24" dur="500"/>
                                        <p:tgtEl>
                                          <p:spTgt spid="60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01"/>
                                        </p:tgtEl>
                                        <p:attrNameLst>
                                          <p:attrName>style.visibility</p:attrName>
                                        </p:attrNameLst>
                                      </p:cBhvr>
                                      <p:to>
                                        <p:strVal val="visible"/>
                                      </p:to>
                                    </p:set>
                                    <p:animEffect transition="in" filter="wipe(down)">
                                      <p:cBhvr>
                                        <p:cTn id="27" dur="500"/>
                                        <p:tgtEl>
                                          <p:spTgt spid="60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05"/>
                                        </p:tgtEl>
                                        <p:attrNameLst>
                                          <p:attrName>style.visibility</p:attrName>
                                        </p:attrNameLst>
                                      </p:cBhvr>
                                      <p:to>
                                        <p:strVal val="visible"/>
                                      </p:to>
                                    </p:set>
                                    <p:animEffect transition="in" filter="wipe(down)">
                                      <p:cBhvr>
                                        <p:cTn id="30"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p:bldP spid="600" grpId="0"/>
      <p:bldP spid="601" grpId="0"/>
      <p:bldP spid="602" grpId="0"/>
      <p:bldP spid="603" grpId="0"/>
      <p:bldP spid="604" grpId="0"/>
      <p:bldP spid="605" grpId="0"/>
      <p:bldP spid="6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374074" y="0"/>
            <a:ext cx="7861937" cy="5800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dirty="0">
                <a:latin typeface="Times New Roman" pitchFamily="18" charset="0"/>
                <a:cs typeface="Times New Roman" pitchFamily="18" charset="0"/>
              </a:rPr>
              <a:t>Bước 2</a:t>
            </a:r>
            <a:r>
              <a:rPr lang="en-US" altLang="en-GB" sz="2400" b="1" dirty="0">
                <a:latin typeface="Times New Roman" pitchFamily="18" charset="0"/>
                <a:cs typeface="Times New Roman" pitchFamily="18" charset="0"/>
              </a:rPr>
              <a:t>.</a:t>
            </a:r>
            <a:r>
              <a:rPr lang="en-GB" sz="2400" b="1" dirty="0">
                <a:latin typeface="Times New Roman" pitchFamily="18" charset="0"/>
                <a:cs typeface="Times New Roman" pitchFamily="18" charset="0"/>
              </a:rPr>
              <a:t> lập dàn ý</a:t>
            </a:r>
            <a:endParaRPr sz="2400" b="1" dirty="0">
              <a:solidFill>
                <a:schemeClr val="lt1"/>
              </a:solidFill>
              <a:latin typeface="Times New Roman" pitchFamily="18" charset="0"/>
              <a:cs typeface="Times New Roman" pitchFamily="18" charset="0"/>
            </a:endParaRPr>
          </a:p>
        </p:txBody>
      </p:sp>
      <p:grpSp>
        <p:nvGrpSpPr>
          <p:cNvPr id="559" name="Google Shape;559;p21"/>
          <p:cNvGrpSpPr/>
          <p:nvPr/>
        </p:nvGrpSpPr>
        <p:grpSpPr>
          <a:xfrm>
            <a:off x="0" y="498764"/>
            <a:ext cx="8873836" cy="3102820"/>
            <a:chOff x="952553" y="1005097"/>
            <a:chExt cx="7701672" cy="3102820"/>
          </a:xfrm>
        </p:grpSpPr>
        <p:sp>
          <p:nvSpPr>
            <p:cNvPr id="560" name="Google Shape;560;p21"/>
            <p:cNvSpPr txBox="1"/>
            <p:nvPr/>
          </p:nvSpPr>
          <p:spPr>
            <a:xfrm>
              <a:off x="1317300" y="2731963"/>
              <a:ext cx="1935900" cy="448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00" b="0" i="0" u="none" strike="noStrike" kern="0" cap="none" spc="0" normalizeH="0" baseline="0" noProof="0" dirty="0">
                <a:ln>
                  <a:noFill/>
                </a:ln>
                <a:solidFill>
                  <a:srgbClr val="471108"/>
                </a:solidFill>
                <a:effectLst/>
                <a:uLnTx/>
                <a:uFillTx/>
                <a:latin typeface="Times New Roman" pitchFamily="18" charset="0"/>
                <a:ea typeface="DM Serif Display"/>
                <a:cs typeface="Times New Roman" pitchFamily="18" charset="0"/>
                <a:sym typeface="DM Serif Display"/>
              </a:endParaRPr>
            </a:p>
          </p:txBody>
        </p:sp>
        <p:sp>
          <p:nvSpPr>
            <p:cNvPr id="561" name="Google Shape;561;p21"/>
            <p:cNvSpPr txBox="1"/>
            <p:nvPr/>
          </p:nvSpPr>
          <p:spPr>
            <a:xfrm>
              <a:off x="952553" y="1881607"/>
              <a:ext cx="7701672" cy="2226310"/>
            </a:xfrm>
            <a:prstGeom prst="rect">
              <a:avLst/>
            </a:prstGeom>
            <a:noFill/>
            <a:ln>
              <a:noFill/>
            </a:ln>
          </p:spPr>
          <p:txBody>
            <a:bodyPr spcFirstLastPara="1" wrap="square" lIns="91425" tIns="91425" rIns="91425" bIns="91425" anchor="t" anchorCtr="0">
              <a:noAutofit/>
            </a:bodyPr>
            <a:lstStyle/>
            <a:p>
              <a:pPr marL="0" marR="0" algn="just">
                <a:spcBef>
                  <a:spcPts val="0"/>
                </a:spcBef>
                <a:spcAft>
                  <a:spcPts val="800"/>
                </a:spcAft>
              </a:pPr>
              <a:r>
                <a:rPr lang="en-US" sz="2400" dirty="0">
                  <a:effectLst/>
                  <a:latin typeface="Times New Roman" pitchFamily="18" charset="0"/>
                  <a:ea typeface="Times New Roman" panose="02020603050405020304" charset="0"/>
                  <a:cs typeface="Times New Roman" pitchFamily="18" charset="0"/>
                </a:rPr>
                <a:t> </a:t>
              </a:r>
              <a:r>
                <a:rPr lang="en-US" sz="2400" b="1" dirty="0">
                  <a:effectLst/>
                  <a:latin typeface="Times New Roman" pitchFamily="18" charset="0"/>
                  <a:ea typeface="Times New Roman" panose="02020603050405020304" charset="0"/>
                  <a:cs typeface="Times New Roman" pitchFamily="18" charset="0"/>
                  <a:sym typeface="+mn-ea"/>
                </a:rPr>
                <a:t>2. </a:t>
              </a:r>
              <a:r>
                <a:rPr lang="en-US" sz="2400" b="1" dirty="0" err="1">
                  <a:effectLst/>
                  <a:latin typeface="Times New Roman" pitchFamily="18" charset="0"/>
                  <a:ea typeface="Times New Roman" panose="02020603050405020304" charset="0"/>
                  <a:cs typeface="Times New Roman" pitchFamily="18" charset="0"/>
                  <a:sym typeface="+mn-ea"/>
                </a:rPr>
                <a:t>Triển</a:t>
              </a:r>
              <a:r>
                <a:rPr lang="en-US" sz="2400" b="1" dirty="0">
                  <a:effectLst/>
                  <a:latin typeface="Times New Roman" pitchFamily="18" charset="0"/>
                  <a:ea typeface="Times New Roman" panose="02020603050405020304" charset="0"/>
                  <a:cs typeface="Times New Roman" pitchFamily="18" charset="0"/>
                  <a:sym typeface="+mn-ea"/>
                </a:rPr>
                <a:t> </a:t>
              </a:r>
              <a:r>
                <a:rPr lang="en-US" sz="2400" b="1" dirty="0" err="1">
                  <a:effectLst/>
                  <a:latin typeface="Times New Roman" pitchFamily="18" charset="0"/>
                  <a:ea typeface="Times New Roman" panose="02020603050405020304" charset="0"/>
                  <a:cs typeface="Times New Roman" pitchFamily="18" charset="0"/>
                  <a:sym typeface="+mn-ea"/>
                </a:rPr>
                <a:t>khai</a:t>
              </a:r>
              <a:r>
                <a:rPr lang="en-US" sz="2400" b="1" dirty="0">
                  <a:effectLst/>
                  <a:latin typeface="Times New Roman" pitchFamily="18" charset="0"/>
                  <a:ea typeface="Times New Roman" panose="02020603050405020304" charset="0"/>
                  <a:cs typeface="Times New Roman" pitchFamily="18" charset="0"/>
                  <a:sym typeface="+mn-ea"/>
                </a:rPr>
                <a:t>:</a:t>
              </a:r>
              <a:endParaRPr lang="en-US" sz="2400" b="1" dirty="0">
                <a:effectLst/>
                <a:latin typeface="Times New Roman" pitchFamily="18" charset="0"/>
                <a:ea typeface="Times New Roman" panose="02020603050405020304" charset="0"/>
                <a:cs typeface="Times New Roman" pitchFamily="18" charset="0"/>
              </a:endParaRPr>
            </a:p>
            <a:p>
              <a:pPr marL="0" marR="0" algn="just">
                <a:spcBef>
                  <a:spcPts val="0"/>
                </a:spcBef>
                <a:spcAft>
                  <a:spcPts val="800"/>
                </a:spcAft>
              </a:pPr>
              <a:r>
                <a:rPr lang="en-US" sz="2400" dirty="0">
                  <a:effectLst/>
                  <a:latin typeface="Times New Roman" pitchFamily="18" charset="0"/>
                  <a:ea typeface="Times New Roman" panose="02020603050405020304" charset="0"/>
                  <a:cs typeface="Times New Roman" pitchFamily="18" charset="0"/>
                  <a:sym typeface="+mn-ea"/>
                </a:rPr>
                <a:t> + </a:t>
              </a:r>
              <a:r>
                <a:rPr lang="en-US" sz="2400" dirty="0" err="1">
                  <a:effectLst/>
                  <a:latin typeface="Times New Roman" pitchFamily="18" charset="0"/>
                  <a:ea typeface="Times New Roman" panose="02020603050405020304" charset="0"/>
                  <a:cs typeface="Times New Roman" pitchFamily="18" charset="0"/>
                  <a:sym typeface="+mn-ea"/>
                </a:rPr>
                <a:t>Trình</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bày</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được</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điểm</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tương</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đồng</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và</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khác</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biệt</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giữa</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hai</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bài</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thơ</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trên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một</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số</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phương</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diện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đã</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xác</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định</a:t>
              </a:r>
              <a:r>
                <a:rPr lang="en-US" sz="2400" dirty="0">
                  <a:effectLst/>
                  <a:latin typeface="Times New Roman" pitchFamily="18" charset="0"/>
                  <a:ea typeface="Times New Roman" panose="02020603050405020304" charset="0"/>
                  <a:cs typeface="Times New Roman" pitchFamily="18" charset="0"/>
                  <a:sym typeface="+mn-ea"/>
                </a:rPr>
                <a:t>.</a:t>
              </a:r>
              <a:endParaRPr lang="en-US" sz="2400" dirty="0">
                <a:effectLst/>
                <a:latin typeface="Times New Roman" pitchFamily="18" charset="0"/>
                <a:ea typeface="Times New Roman" panose="02020603050405020304" charset="0"/>
                <a:cs typeface="Times New Roman" pitchFamily="18" charset="0"/>
              </a:endParaRPr>
            </a:p>
            <a:p>
              <a:pPr marL="0" marR="0" algn="just">
                <a:spcBef>
                  <a:spcPts val="0"/>
                </a:spcBef>
                <a:spcAft>
                  <a:spcPts val="800"/>
                </a:spcAft>
              </a:pP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Đánh</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giá</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được</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giá</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trị</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và</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đóng</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góp</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của</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mỗi</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bài</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thơ</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dựa</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trên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kết</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quả</a:t>
              </a:r>
              <a:r>
                <a:rPr lang="en-US" sz="2400" dirty="0">
                  <a:effectLst/>
                  <a:latin typeface="Times New Roman" pitchFamily="18" charset="0"/>
                  <a:ea typeface="Times New Roman" panose="02020603050405020304" charset="0"/>
                  <a:cs typeface="Times New Roman" pitchFamily="18" charset="0"/>
                  <a:sym typeface="+mn-ea"/>
                </a:rPr>
                <a:t> so </a:t>
              </a:r>
              <a:r>
                <a:rPr lang="en-US" sz="2400" dirty="0" err="1">
                  <a:effectLst/>
                  <a:latin typeface="Times New Roman" pitchFamily="18" charset="0"/>
                  <a:ea typeface="Times New Roman" panose="02020603050405020304" charset="0"/>
                  <a:cs typeface="Times New Roman" pitchFamily="18" charset="0"/>
                  <a:sym typeface="+mn-ea"/>
                </a:rPr>
                <a:t>sánh</a:t>
              </a:r>
              <a:r>
                <a:rPr lang="en-US" sz="2400" dirty="0">
                  <a:effectLst/>
                  <a:latin typeface="Times New Roman" pitchFamily="18" charset="0"/>
                  <a:ea typeface="Times New Roman" panose="02020603050405020304" charset="0"/>
                  <a:cs typeface="Times New Roman" pitchFamily="18" charset="0"/>
                  <a:sym typeface="+mn-ea"/>
                </a:rPr>
                <a:t>.</a:t>
              </a:r>
              <a:endParaRPr lang="en-US" sz="2400" dirty="0">
                <a:effectLst/>
                <a:latin typeface="Times New Roman" pitchFamily="18" charset="0"/>
                <a:ea typeface="Calibri" panose="020F0502020204030204" charset="0"/>
                <a:cs typeface="Times New Roman" pitchFamily="18" charset="0"/>
              </a:endParaRPr>
            </a:p>
            <a:p>
              <a:pPr marL="0" marR="0" algn="just">
                <a:lnSpc>
                  <a:spcPct val="115000"/>
                </a:lnSpc>
                <a:spcBef>
                  <a:spcPts val="0"/>
                </a:spcBef>
                <a:spcAft>
                  <a:spcPts val="800"/>
                </a:spcAft>
              </a:pPr>
              <a:endParaRPr lang="en-US" sz="2400" dirty="0">
                <a:effectLst/>
                <a:latin typeface="Times New Roman" pitchFamily="18" charset="0"/>
                <a:ea typeface="Calibri" panose="020F0502020204030204" charset="0"/>
                <a:cs typeface="Times New Roman" pitchFamily="18" charset="0"/>
              </a:endParaRPr>
            </a:p>
          </p:txBody>
        </p:sp>
        <p:sp>
          <p:nvSpPr>
            <p:cNvPr id="562" name="Google Shape;562;p21"/>
            <p:cNvSpPr txBox="1"/>
            <p:nvPr/>
          </p:nvSpPr>
          <p:spPr>
            <a:xfrm>
              <a:off x="1018593" y="1005097"/>
              <a:ext cx="7563485" cy="1019385"/>
            </a:xfrm>
            <a:prstGeom prst="rect">
              <a:avLst/>
            </a:prstGeom>
            <a:noFill/>
            <a:ln>
              <a:noFill/>
            </a:ln>
          </p:spPr>
          <p:txBody>
            <a:bodyPr spcFirstLastPara="1" wrap="square" lIns="91425" tIns="91425" rIns="91425" bIns="91425" anchor="t" anchorCtr="0">
              <a:noAutofit/>
            </a:bodyPr>
            <a:lstStyle/>
            <a:p>
              <a:pPr marL="0" marR="0" algn="just">
                <a:spcBef>
                  <a:spcPts val="0"/>
                </a:spcBef>
                <a:spcAft>
                  <a:spcPts val="800"/>
                </a:spcAft>
              </a:pPr>
              <a:r>
                <a:rPr lang="en-US" sz="2400" dirty="0">
                  <a:effectLst/>
                  <a:latin typeface="Times New Roman" pitchFamily="18" charset="0"/>
                  <a:ea typeface="Times New Roman" panose="02020603050405020304" charset="0"/>
                  <a:cs typeface="Times New Roman" pitchFamily="18" charset="0"/>
                  <a:sym typeface="+mn-ea"/>
                </a:rPr>
                <a:t>1</a:t>
              </a:r>
              <a:r>
                <a:rPr lang="en-US" sz="2400" b="1" dirty="0">
                  <a:effectLst/>
                  <a:latin typeface="Times New Roman" pitchFamily="18" charset="0"/>
                  <a:ea typeface="Times New Roman" panose="02020603050405020304" charset="0"/>
                  <a:cs typeface="Times New Roman" pitchFamily="18" charset="0"/>
                  <a:sym typeface="+mn-ea"/>
                </a:rPr>
                <a:t>. Mở </a:t>
              </a:r>
              <a:r>
                <a:rPr lang="en-US" sz="2400" b="1" dirty="0" err="1">
                  <a:effectLst/>
                  <a:latin typeface="Times New Roman" pitchFamily="18" charset="0"/>
                  <a:ea typeface="Times New Roman" panose="02020603050405020304" charset="0"/>
                  <a:cs typeface="Times New Roman" pitchFamily="18" charset="0"/>
                  <a:sym typeface="+mn-ea"/>
                </a:rPr>
                <a:t>đầu</a:t>
              </a:r>
              <a:r>
                <a:rPr lang="en-US" sz="2400" b="1" dirty="0">
                  <a:effectLst/>
                  <a:latin typeface="Times New Roman" pitchFamily="18" charset="0"/>
                  <a:ea typeface="Times New Roman" panose="02020603050405020304" charset="0"/>
                  <a:cs typeface="Times New Roman" pitchFamily="18" charset="0"/>
                  <a:sym typeface="+mn-ea"/>
                </a:rPr>
                <a:t>:</a:t>
              </a:r>
              <a:r>
                <a:rPr lang="en-US" sz="2400" dirty="0">
                  <a:effectLst/>
                  <a:latin typeface="Times New Roman" pitchFamily="18" charset="0"/>
                  <a:ea typeface="Times New Roman" panose="02020603050405020304" charset="0"/>
                  <a:cs typeface="Times New Roman" pitchFamily="18" charset="0"/>
                  <a:sym typeface="+mn-ea"/>
                </a:rPr>
                <a:t> Giới thiệu được hai bài thơ và lý do lựa chon để so sánh, đánh giá. </a:t>
              </a:r>
              <a:endParaRPr lang="en-US" sz="2400" dirty="0">
                <a:effectLst/>
                <a:latin typeface="Times New Roman" pitchFamily="18" charset="0"/>
                <a:ea typeface="Calibri" panose="020F0502020204030204" charset="0"/>
                <a:cs typeface="Times New Roman" pitchFamily="18" charset="0"/>
              </a:endParaRPr>
            </a:p>
          </p:txBody>
        </p:sp>
      </p:grpSp>
      <p:cxnSp>
        <p:nvCxnSpPr>
          <p:cNvPr id="569" name="Google Shape;569;p21"/>
          <p:cNvCxnSpPr/>
          <p:nvPr/>
        </p:nvCxnSpPr>
        <p:spPr>
          <a:xfrm>
            <a:off x="6843580" y="2911392"/>
            <a:ext cx="0" cy="277700"/>
          </a:xfrm>
          <a:prstGeom prst="straightConnector1">
            <a:avLst/>
          </a:prstGeom>
          <a:noFill/>
          <a:ln w="9525" cap="flat" cmpd="sng">
            <a:solidFill>
              <a:schemeClr val="accent5"/>
            </a:solidFill>
            <a:prstDash val="solid"/>
            <a:round/>
            <a:headEnd type="none" w="med" len="med"/>
            <a:tailEnd type="none" w="med" len="med"/>
          </a:ln>
        </p:spPr>
      </p:cxnSp>
      <p:cxnSp>
        <p:nvCxnSpPr>
          <p:cNvPr id="570" name="Google Shape;570;p21"/>
          <p:cNvCxnSpPr/>
          <p:nvPr/>
        </p:nvCxnSpPr>
        <p:spPr>
          <a:xfrm>
            <a:off x="6843580" y="3381892"/>
            <a:ext cx="0" cy="290437"/>
          </a:xfrm>
          <a:prstGeom prst="straightConnector1">
            <a:avLst/>
          </a:prstGeom>
          <a:noFill/>
          <a:ln w="9525" cap="flat" cmpd="sng">
            <a:solidFill>
              <a:schemeClr val="accent5"/>
            </a:solidFill>
            <a:prstDash val="solid"/>
            <a:round/>
            <a:headEnd type="none" w="med" len="med"/>
            <a:tailEnd type="none" w="med" len="med"/>
          </a:ln>
        </p:spPr>
      </p:cxnSp>
      <p:sp>
        <p:nvSpPr>
          <p:cNvPr id="571" name="Google Shape;571;p21"/>
          <p:cNvSpPr/>
          <p:nvPr/>
        </p:nvSpPr>
        <p:spPr>
          <a:xfrm>
            <a:off x="76091" y="3621116"/>
            <a:ext cx="8264174" cy="861060"/>
          </a:xfrm>
          <a:prstGeom prst="rect">
            <a:avLst/>
          </a:prstGeom>
          <a:noFill/>
          <a:ln>
            <a:noFill/>
          </a:ln>
        </p:spPr>
        <p:txBody>
          <a:bodyPr spcFirstLastPara="1" wrap="square" lIns="91425" tIns="91425" rIns="91425" bIns="91425" anchor="ctr" anchorCtr="0">
            <a:noAutofit/>
          </a:bodyPr>
          <a:lstStyle/>
          <a:p>
            <a:pPr marL="0" marR="0" algn="just">
              <a:spcBef>
                <a:spcPts val="0"/>
              </a:spcBef>
              <a:spcAft>
                <a:spcPts val="800"/>
              </a:spcAft>
            </a:pPr>
            <a:r>
              <a:rPr lang="en-US" sz="2400" b="1" dirty="0">
                <a:effectLst/>
                <a:latin typeface="Times New Roman" pitchFamily="18" charset="0"/>
                <a:ea typeface="Times New Roman" panose="02020603050405020304" charset="0"/>
                <a:cs typeface="Times New Roman" pitchFamily="18" charset="0"/>
                <a:sym typeface="+mn-ea"/>
              </a:rPr>
              <a:t>3. </a:t>
            </a:r>
            <a:r>
              <a:rPr lang="en-US" sz="2400" b="1" dirty="0" err="1">
                <a:effectLst/>
                <a:latin typeface="Times New Roman" pitchFamily="18" charset="0"/>
                <a:ea typeface="Times New Roman" panose="02020603050405020304" charset="0"/>
                <a:cs typeface="Times New Roman" pitchFamily="18" charset="0"/>
                <a:sym typeface="+mn-ea"/>
              </a:rPr>
              <a:t>Kết</a:t>
            </a:r>
            <a:r>
              <a:rPr lang="en-US" sz="2400" b="1" dirty="0">
                <a:effectLst/>
                <a:latin typeface="Times New Roman" pitchFamily="18" charset="0"/>
                <a:ea typeface="Times New Roman" panose="02020603050405020304" charset="0"/>
                <a:cs typeface="Times New Roman" pitchFamily="18" charset="0"/>
                <a:sym typeface="+mn-ea"/>
              </a:rPr>
              <a:t> </a:t>
            </a:r>
            <a:r>
              <a:rPr lang="en-US" sz="2400" b="1" dirty="0" err="1">
                <a:effectLst/>
                <a:latin typeface="Times New Roman" pitchFamily="18" charset="0"/>
                <a:ea typeface="Times New Roman" panose="02020603050405020304" charset="0"/>
                <a:cs typeface="Times New Roman" pitchFamily="18" charset="0"/>
                <a:sym typeface="+mn-ea"/>
              </a:rPr>
              <a:t>luận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Nêu</a:t>
            </a:r>
            <a:r>
              <a:rPr lang="en-US" sz="2400" dirty="0">
                <a:effectLst/>
                <a:latin typeface="Times New Roman" pitchFamily="18" charset="0"/>
                <a:ea typeface="Times New Roman" panose="02020603050405020304" charset="0"/>
                <a:cs typeface="Times New Roman" pitchFamily="18" charset="0"/>
                <a:sym typeface="+mn-ea"/>
              </a:rPr>
              <a:t> ý </a:t>
            </a:r>
            <a:r>
              <a:rPr lang="en-US" sz="2400" dirty="0" err="1">
                <a:effectLst/>
                <a:latin typeface="Times New Roman" pitchFamily="18" charset="0"/>
                <a:ea typeface="Times New Roman" panose="02020603050405020304" charset="0"/>
                <a:cs typeface="Times New Roman" pitchFamily="18" charset="0"/>
                <a:sym typeface="+mn-ea"/>
              </a:rPr>
              <a:t>nghĩa</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của</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việc</a:t>
            </a:r>
            <a:r>
              <a:rPr lang="en-US" sz="2400" dirty="0">
                <a:effectLst/>
                <a:latin typeface="Times New Roman" pitchFamily="18" charset="0"/>
                <a:ea typeface="Times New Roman" panose="02020603050405020304" charset="0"/>
                <a:cs typeface="Times New Roman" pitchFamily="18" charset="0"/>
                <a:sym typeface="+mn-ea"/>
              </a:rPr>
              <a:t> so </a:t>
            </a:r>
            <a:r>
              <a:rPr lang="en-US" sz="2400" dirty="0" err="1">
                <a:effectLst/>
                <a:latin typeface="Times New Roman" pitchFamily="18" charset="0"/>
                <a:ea typeface="Times New Roman" panose="02020603050405020304" charset="0"/>
                <a:cs typeface="Times New Roman" pitchFamily="18" charset="0"/>
                <a:sym typeface="+mn-ea"/>
              </a:rPr>
              <a:t>sánh</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đánh</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giá</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trong</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tiếp</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nhận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văn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bản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văn</a:t>
            </a:r>
            <a:r>
              <a:rPr lang="en-US" sz="2400" dirty="0">
                <a:effectLst/>
                <a:latin typeface="Times New Roman" pitchFamily="18" charset="0"/>
                <a:ea typeface="Times New Roman" panose="02020603050405020304" charset="0"/>
                <a:cs typeface="Times New Roman" pitchFamily="18" charset="0"/>
                <a:sym typeface="+mn-ea"/>
              </a:rPr>
              <a:t> </a:t>
            </a:r>
            <a:r>
              <a:rPr lang="en-US" sz="2400" dirty="0" err="1">
                <a:effectLst/>
                <a:latin typeface="Times New Roman" pitchFamily="18" charset="0"/>
                <a:ea typeface="Times New Roman" panose="02020603050405020304" charset="0"/>
                <a:cs typeface="Times New Roman" pitchFamily="18" charset="0"/>
                <a:sym typeface="+mn-ea"/>
              </a:rPr>
              <a:t>học</a:t>
            </a:r>
            <a:r>
              <a:rPr lang="en-US" sz="2400" dirty="0">
                <a:effectLst/>
                <a:latin typeface="Times New Roman" pitchFamily="18" charset="0"/>
                <a:ea typeface="Times New Roman" panose="02020603050405020304" charset="0"/>
                <a:cs typeface="Times New Roman" pitchFamily="18" charset="0"/>
                <a:sym typeface="+mn-ea"/>
              </a:rPr>
              <a:t>.</a:t>
            </a:r>
            <a:endParaRPr kumimoji="0" sz="2400" b="0" i="0" u="none" strike="noStrike" kern="0" cap="none" spc="0" normalizeH="0" baseline="0" noProof="0" dirty="0">
              <a:ln>
                <a:noFill/>
              </a:ln>
              <a:solidFill>
                <a:srgbClr val="471108"/>
              </a:solidFill>
              <a:effectLst/>
              <a:uLnTx/>
              <a:uFillTx/>
              <a:latin typeface="Times New Roman" pitchFamily="18" charset="0"/>
              <a:ea typeface="DM Serif Display"/>
              <a:cs typeface="Times New Roman" pitchFamily="18" charset="0"/>
              <a:sym typeface="DM Serif Display"/>
            </a:endParaRPr>
          </a:p>
        </p:txBody>
      </p:sp>
      <p:sp>
        <p:nvSpPr>
          <p:cNvPr id="1367" name="Google Shape;1367;p52"/>
          <p:cNvSpPr txBox="1"/>
          <p:nvPr>
            <p:custDataLst>
              <p:tags r:id="rId1"/>
            </p:custDataLst>
          </p:nvPr>
        </p:nvSpPr>
        <p:spPr>
          <a:xfrm>
            <a:off x="1241426" y="4552315"/>
            <a:ext cx="7119620" cy="591185"/>
          </a:xfrm>
          <a:prstGeom prst="rect">
            <a:avLst/>
          </a:prstGeom>
          <a:solidFill>
            <a:schemeClr val="lt2"/>
          </a:solidFill>
          <a:ln>
            <a:noFill/>
          </a:ln>
        </p:spPr>
        <p:txBody>
          <a:bodyPr spcFirstLastPara="1" wrap="square" lIns="91425" tIns="91425" rIns="91425" bIns="91425" anchor="t" anchorCtr="0">
            <a:noAutofit/>
          </a:bodyPr>
          <a:lstStyle/>
          <a:p>
            <a:pPr algn="just">
              <a:lnSpc>
                <a:spcPct val="115000"/>
              </a:lnSpc>
              <a:spcBef>
                <a:spcPts val="600"/>
              </a:spcBef>
              <a:spcAft>
                <a:spcPts val="600"/>
              </a:spcAft>
              <a:tabLst>
                <a:tab pos="935355" algn="l"/>
                <a:tab pos="4549140" algn="r"/>
              </a:tabLst>
            </a:pPr>
            <a:r>
              <a:rPr lang="en-US" sz="2400" dirty="0" err="1">
                <a:effectLst/>
                <a:latin typeface="Times New Roman" pitchFamily="18" charset="0"/>
                <a:ea typeface="Times New Roman" panose="02020603050405020304" charset="0"/>
                <a:cs typeface="Times New Roman" pitchFamily="18" charset="0"/>
              </a:rPr>
              <a:t>Thời</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gian</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của</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mỗi</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nhóm là</a:t>
            </a:r>
            <a:r>
              <a:rPr lang="en-US" sz="2400" dirty="0">
                <a:effectLst/>
                <a:latin typeface="Times New Roman" pitchFamily="18" charset="0"/>
                <a:ea typeface="Times New Roman" panose="02020603050405020304" charset="0"/>
                <a:cs typeface="Times New Roman" pitchFamily="18" charset="0"/>
              </a:rPr>
              <a:t> 8-10 </a:t>
            </a:r>
            <a:r>
              <a:rPr lang="en-US" sz="2400" dirty="0" err="1">
                <a:effectLst/>
                <a:latin typeface="Times New Roman" pitchFamily="18" charset="0"/>
                <a:ea typeface="Times New Roman" panose="02020603050405020304" charset="0"/>
                <a:cs typeface="Times New Roman" pitchFamily="18" charset="0"/>
              </a:rPr>
              <a:t>phút</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Tổng</a:t>
            </a:r>
            <a:r>
              <a:rPr lang="en-US" sz="2400" dirty="0">
                <a:effectLst/>
                <a:latin typeface="Times New Roman" pitchFamily="18" charset="0"/>
                <a:ea typeface="Times New Roman" panose="02020603050405020304" charset="0"/>
                <a:cs typeface="Times New Roman" pitchFamily="18" charset="0"/>
              </a:rPr>
              <a:t> </a:t>
            </a:r>
            <a:r>
              <a:rPr lang="en-US" sz="2400" dirty="0">
                <a:latin typeface="Times New Roman" pitchFamily="18" charset="0"/>
                <a:ea typeface="Times New Roman" panose="02020603050405020304" charset="0"/>
                <a:cs typeface="Times New Roman" pitchFamily="18" charset="0"/>
              </a:rPr>
              <a:t>20</a:t>
            </a:r>
            <a:r>
              <a:rPr lang="en-US" sz="2400" dirty="0">
                <a:effectLst/>
                <a:latin typeface="Times New Roman" pitchFamily="18" charset="0"/>
                <a:ea typeface="Times New Roman" panose="02020603050405020304" charset="0"/>
                <a:cs typeface="Times New Roman" pitchFamily="18" charset="0"/>
              </a:rPr>
              <a:t> </a:t>
            </a:r>
            <a:r>
              <a:rPr lang="en-US" sz="2400" dirty="0" err="1">
                <a:effectLst/>
                <a:latin typeface="Times New Roman" pitchFamily="18" charset="0"/>
                <a:ea typeface="Times New Roman" panose="02020603050405020304" charset="0"/>
                <a:cs typeface="Times New Roman" pitchFamily="18" charset="0"/>
              </a:rPr>
              <a:t>phút</a:t>
            </a:r>
            <a:r>
              <a:rPr lang="en-US" sz="2400" dirty="0">
                <a:effectLst/>
                <a:latin typeface="Times New Roman" pitchFamily="18" charset="0"/>
                <a:ea typeface="Times New Roman" panose="02020603050405020304" charset="0"/>
                <a:cs typeface="Times New Roman"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67"/>
                                        </p:tgtEl>
                                        <p:attrNameLst>
                                          <p:attrName>style.visibility</p:attrName>
                                        </p:attrNameLst>
                                      </p:cBhvr>
                                      <p:to>
                                        <p:strVal val="visible"/>
                                      </p:to>
                                    </p:set>
                                    <p:animEffect transition="in" filter="barn(inVertical)">
                                      <p:cBhvr>
                                        <p:cTn id="7" dur="500"/>
                                        <p:tgtEl>
                                          <p:spTgt spid="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4"/>
          <p:cNvSpPr txBox="1">
            <a:spLocks noGrp="1"/>
          </p:cNvSpPr>
          <p:nvPr>
            <p:ph type="title" idx="2"/>
          </p:nvPr>
        </p:nvSpPr>
        <p:spPr>
          <a:xfrm>
            <a:off x="1637868" y="753236"/>
            <a:ext cx="1840440" cy="107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p>
        </p:txBody>
      </p:sp>
      <p:sp>
        <p:nvSpPr>
          <p:cNvPr id="618" name="Google Shape;618;p34"/>
          <p:cNvSpPr/>
          <p:nvPr/>
        </p:nvSpPr>
        <p:spPr>
          <a:xfrm flipH="1">
            <a:off x="4572003" y="3666390"/>
            <a:ext cx="421428" cy="128608"/>
          </a:xfrm>
          <a:custGeom>
            <a:avLst/>
            <a:gdLst/>
            <a:ahLst/>
            <a:cxnLst/>
            <a:rect l="l" t="t" r="r" b="b"/>
            <a:pathLst>
              <a:path w="11043" h="3370" extrusionOk="0">
                <a:moveTo>
                  <a:pt x="1" y="0"/>
                </a:moveTo>
                <a:lnTo>
                  <a:pt x="1" y="3369"/>
                </a:lnTo>
                <a:lnTo>
                  <a:pt x="11042" y="3369"/>
                </a:lnTo>
                <a:lnTo>
                  <a:pt x="1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flipH="1">
            <a:off x="6442664" y="813546"/>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flipH="1">
            <a:off x="5974717" y="670311"/>
            <a:ext cx="467965" cy="143250"/>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flipH="1">
            <a:off x="7712814" y="1389050"/>
            <a:ext cx="469368" cy="143250"/>
          </a:xfrm>
          <a:custGeom>
            <a:avLst/>
            <a:gdLst/>
            <a:ahLst/>
            <a:cxnLst/>
            <a:rect l="l" t="t" r="r" b="b"/>
            <a:pathLst>
              <a:path w="11042" h="3370" extrusionOk="0">
                <a:moveTo>
                  <a:pt x="0" y="0"/>
                </a:moveTo>
                <a:lnTo>
                  <a:pt x="0" y="3369"/>
                </a:lnTo>
                <a:lnTo>
                  <a:pt x="11041" y="3369"/>
                </a:lnTo>
                <a:lnTo>
                  <a:pt x="11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flipH="1">
            <a:off x="4148747" y="1376154"/>
            <a:ext cx="467993" cy="143259"/>
          </a:xfrm>
          <a:custGeom>
            <a:avLst/>
            <a:gdLst/>
            <a:ahLst/>
            <a:cxnLst/>
            <a:rect l="l" t="t" r="r" b="b"/>
            <a:pathLst>
              <a:path w="11009" h="3370" extrusionOk="0">
                <a:moveTo>
                  <a:pt x="0" y="0"/>
                </a:moveTo>
                <a:lnTo>
                  <a:pt x="0" y="3369"/>
                </a:lnTo>
                <a:lnTo>
                  <a:pt x="11008" y="3369"/>
                </a:lnTo>
                <a:lnTo>
                  <a:pt x="11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8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82717" y="2860690"/>
            <a:ext cx="1962423" cy="2446657"/>
          </a:xfrm>
          <a:prstGeom prst="rect">
            <a:avLst/>
          </a:prstGeom>
        </p:spPr>
      </p:pic>
      <p:pic>
        <p:nvPicPr>
          <p:cNvPr id="3" name="Picture 8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61576" y="2363442"/>
            <a:ext cx="1962424" cy="2863111"/>
          </a:xfrm>
          <a:prstGeom prst="rect">
            <a:avLst/>
          </a:prstGeom>
        </p:spPr>
      </p:pic>
      <p:sp>
        <p:nvSpPr>
          <p:cNvPr id="6" name="TextBox 92"/>
          <p:cNvSpPr txBox="1"/>
          <p:nvPr/>
        </p:nvSpPr>
        <p:spPr>
          <a:xfrm>
            <a:off x="455232" y="1951738"/>
            <a:ext cx="4454386" cy="615553"/>
          </a:xfrm>
          <a:prstGeom prst="rect">
            <a:avLst/>
          </a:prstGeom>
        </p:spPr>
        <p:txBody>
          <a:bodyPr wrap="square" lIns="0" tIns="0" rIns="0" bIns="0" rtlCol="0" anchor="t">
            <a:spAutoFit/>
          </a:bodyPr>
          <a:lstStyle/>
          <a:p>
            <a:pPr algn="ctr">
              <a:spcBef>
                <a:spcPct val="0"/>
              </a:spcBef>
            </a:pPr>
            <a:r>
              <a:rPr lang="en-US" sz="4000" b="1" dirty="0">
                <a:solidFill>
                  <a:schemeClr val="tx2">
                    <a:lumMod val="50000"/>
                  </a:schemeClr>
                </a:solidFill>
                <a:latin typeface="Times New Roman" pitchFamily="18" charset="0"/>
                <a:cs typeface="Times New Roman" pitchFamily="18" charset="0"/>
              </a:rPr>
              <a:t>LUYỆN TẬP</a:t>
            </a:r>
          </a:p>
        </p:txBody>
      </p:sp>
      <p:pic>
        <p:nvPicPr>
          <p:cNvPr id="4" name="Picture 3"/>
          <p:cNvPicPr>
            <a:picLocks noChangeAspect="1"/>
          </p:cNvPicPr>
          <p:nvPr/>
        </p:nvPicPr>
        <p:blipFill rotWithShape="1">
          <a:blip r:embed="rId7"/>
          <a:srcRect l="65238" t="-78852" r="-67271" b="84079"/>
          <a:stretch>
            <a:fillRect/>
          </a:stretch>
        </p:blipFill>
        <p:spPr>
          <a:xfrm>
            <a:off x="5571271" y="-2009951"/>
            <a:ext cx="3439952" cy="4789847"/>
          </a:xfrm>
          <a:prstGeom prst="rect">
            <a:avLst/>
          </a:prstGeom>
        </p:spPr>
      </p:pic>
      <p:pic>
        <p:nvPicPr>
          <p:cNvPr id="5" name="Picture 4" descr="Chat Icon png images | PNGEg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83" b="89943" l="2011" r="97989">
                        <a14:foregroundMark x1="7184" y1="44540" x2="6322" y2="53161"/>
                        <a14:foregroundMark x1="95115" y1="31322" x2="97989" y2="39368"/>
                        <a14:foregroundMark x1="3736" y1="48276" x2="2011" y2="56034"/>
                      </a14:backgroundRemoval>
                    </a14:imgEffect>
                  </a14:imgLayer>
                </a14:imgProps>
              </a:ext>
              <a:ext uri="{28A0092B-C50C-407E-A947-70E740481C1C}">
                <a14:useLocalDpi xmlns:a14="http://schemas.microsoft.com/office/drawing/2010/main" val="0"/>
              </a:ext>
            </a:extLst>
          </a:blip>
          <a:srcRect/>
          <a:stretch>
            <a:fillRect/>
          </a:stretch>
        </p:blipFill>
        <p:spPr bwMode="auto">
          <a:xfrm>
            <a:off x="6764939" y="1354532"/>
            <a:ext cx="1234097" cy="1234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grpSp>
        <p:nvGrpSpPr>
          <p:cNvPr id="8" name="Group 87"/>
          <p:cNvGrpSpPr/>
          <p:nvPr/>
        </p:nvGrpSpPr>
        <p:grpSpPr>
          <a:xfrm>
            <a:off x="806110" y="1106976"/>
            <a:ext cx="8082262" cy="1220588"/>
            <a:chOff x="0" y="0"/>
            <a:chExt cx="5420212" cy="1041641"/>
          </a:xfrm>
          <a:solidFill>
            <a:schemeClr val="bg2"/>
          </a:solidFill>
          <a:effectLst>
            <a:outerShdw blurRad="63500" sx="102000" sy="102000" algn="ctr" rotWithShape="0">
              <a:prstClr val="black">
                <a:alpha val="40000"/>
              </a:prstClr>
            </a:outerShdw>
          </a:effectLst>
        </p:grpSpPr>
        <p:sp>
          <p:nvSpPr>
            <p:cNvPr id="9" name="Freeform 88"/>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grpFill/>
            <a:ln w="38100">
              <a:solidFill>
                <a:schemeClr val="bg1"/>
              </a:solidFill>
            </a:ln>
          </p:spPr>
        </p:sp>
      </p:grpSp>
      <p:sp>
        <p:nvSpPr>
          <p:cNvPr id="1101" name="Google Shape;1101;p46"/>
          <p:cNvSpPr txBox="1">
            <a:spLocks noGrp="1"/>
          </p:cNvSpPr>
          <p:nvPr>
            <p:ph type="subTitle" idx="1"/>
          </p:nvPr>
        </p:nvSpPr>
        <p:spPr>
          <a:xfrm>
            <a:off x="806110" y="1106976"/>
            <a:ext cx="7973918" cy="1085506"/>
          </a:xfrm>
          <a:prstGeom prst="rect">
            <a:avLst/>
          </a:prstGeom>
        </p:spPr>
        <p:txBody>
          <a:bodyPr spcFirstLastPara="1" wrap="square" lIns="91425" tIns="91425" rIns="91425" bIns="91425" anchor="ctr" anchorCtr="0">
            <a:noAutofit/>
          </a:bodyPr>
          <a:lstStyle/>
          <a:p>
            <a:pPr algn="just">
              <a:lnSpc>
                <a:spcPct val="130000"/>
              </a:lnSpc>
            </a:pPr>
            <a:r>
              <a:rPr lang="en-US" sz="2400" b="1" i="1" dirty="0" err="1">
                <a:solidFill>
                  <a:schemeClr val="tx2">
                    <a:lumMod val="10000"/>
                  </a:schemeClr>
                </a:solidFill>
                <a:latin typeface="Times New Roman" pitchFamily="18" charset="0"/>
                <a:ea typeface="Calibri" panose="020F0502020204030204" charset="0"/>
                <a:cs typeface="Times New Roman" pitchFamily="18" charset="0"/>
              </a:rPr>
              <a:t>Nhóm 1: So sánh, đánh giá hình tượng người lính trong bài Đồng chí (Chính Hữu) và Tây Tiến (Quang Dũng)</a:t>
            </a:r>
            <a:r>
              <a:rPr lang="en-US" sz="2400" b="1" i="1" dirty="0">
                <a:solidFill>
                  <a:schemeClr val="tx2">
                    <a:lumMod val="10000"/>
                  </a:schemeClr>
                </a:solidFill>
                <a:latin typeface="Times New Roman" pitchFamily="18" charset="0"/>
                <a:ea typeface="Calibri" panose="020F0502020204030204" charset="0"/>
                <a:cs typeface="Times New Roman" pitchFamily="18" charset="0"/>
              </a:rPr>
              <a:t>?</a:t>
            </a:r>
            <a:endParaRPr lang="en-US" sz="2400" dirty="0">
              <a:solidFill>
                <a:schemeClr val="tx2">
                  <a:lumMod val="10000"/>
                </a:schemeClr>
              </a:solidFill>
              <a:latin typeface="Times New Roman" pitchFamily="18" charset="0"/>
              <a:ea typeface="Calibri" panose="020F0502020204030204" charset="0"/>
              <a:cs typeface="Times New Roman" pitchFamily="18" charset="0"/>
            </a:endParaRPr>
          </a:p>
        </p:txBody>
      </p:sp>
      <p:sp>
        <p:nvSpPr>
          <p:cNvPr id="2" name="Google Shape;598;p33"/>
          <p:cNvSpPr txBox="1"/>
          <p:nvPr/>
        </p:nvSpPr>
        <p:spPr>
          <a:xfrm>
            <a:off x="806110" y="34668"/>
            <a:ext cx="77007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2800" b="1" dirty="0">
                <a:latin typeface="Times New Roman" pitchFamily="18" charset="0"/>
                <a:cs typeface="Times New Roman" pitchFamily="18" charset="0"/>
                <a:sym typeface="+mn-ea"/>
              </a:rPr>
              <a:t>Bước </a:t>
            </a: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grpSp>
        <p:nvGrpSpPr>
          <p:cNvPr id="29" name="Group 87"/>
          <p:cNvGrpSpPr/>
          <p:nvPr/>
        </p:nvGrpSpPr>
        <p:grpSpPr>
          <a:xfrm>
            <a:off x="562395" y="2566555"/>
            <a:ext cx="8498478" cy="1349649"/>
            <a:chOff x="0" y="0"/>
            <a:chExt cx="5420212" cy="1041641"/>
          </a:xfrm>
          <a:solidFill>
            <a:schemeClr val="accent3">
              <a:lumMod val="40000"/>
              <a:lumOff val="60000"/>
            </a:schemeClr>
          </a:solidFill>
          <a:effectLst>
            <a:outerShdw blurRad="63500" sx="102000" sy="102000" algn="ctr" rotWithShape="0">
              <a:prstClr val="black">
                <a:alpha val="40000"/>
              </a:prstClr>
            </a:outerShdw>
          </a:effectLst>
        </p:grpSpPr>
        <p:sp>
          <p:nvSpPr>
            <p:cNvPr id="30" name="Freeform 88"/>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grpFill/>
            <a:ln w="38100">
              <a:solidFill>
                <a:schemeClr val="bg1"/>
              </a:solidFill>
            </a:ln>
          </p:spPr>
        </p:sp>
      </p:grpSp>
      <p:sp>
        <p:nvSpPr>
          <p:cNvPr id="31" name="Google Shape;1101;p46"/>
          <p:cNvSpPr txBox="1">
            <a:spLocks noGrp="1"/>
          </p:cNvSpPr>
          <p:nvPr>
            <p:ph type="subTitle" idx="1"/>
          </p:nvPr>
        </p:nvSpPr>
        <p:spPr>
          <a:xfrm>
            <a:off x="562395" y="2755913"/>
            <a:ext cx="8325977" cy="1160291"/>
          </a:xfrm>
          <a:prstGeom prst="rect">
            <a:avLst/>
          </a:prstGeom>
          <a:noFill/>
        </p:spPr>
        <p:txBody>
          <a:bodyPr spcFirstLastPara="1" wrap="square" lIns="91425" tIns="91425" rIns="91425" bIns="91425" anchor="ctr" anchorCtr="0">
            <a:noAutofit/>
          </a:bodyPr>
          <a:lstStyle/>
          <a:p>
            <a:pPr algn="just">
              <a:lnSpc>
                <a:spcPct val="130000"/>
              </a:lnSpc>
            </a:pPr>
            <a:r>
              <a:rPr lang="en-US" sz="2400" b="1" i="1" dirty="0" err="1">
                <a:solidFill>
                  <a:schemeClr val="tx2">
                    <a:lumMod val="10000"/>
                  </a:schemeClr>
                </a:solidFill>
                <a:latin typeface="Times New Roman" pitchFamily="18" charset="0"/>
                <a:ea typeface="Calibri" panose="020F0502020204030204" charset="0"/>
                <a:cs typeface="Times New Roman" pitchFamily="18" charset="0"/>
              </a:rPr>
              <a:t>Nhóm </a:t>
            </a:r>
            <a:r>
              <a:rPr lang="en-US" sz="2400" b="1" i="1" dirty="0">
                <a:solidFill>
                  <a:schemeClr val="tx2">
                    <a:lumMod val="10000"/>
                  </a:schemeClr>
                </a:solidFill>
                <a:latin typeface="Times New Roman" pitchFamily="18" charset="0"/>
                <a:ea typeface="Calibri" panose="020F0502020204030204" charset="0"/>
                <a:cs typeface="Times New Roman" pitchFamily="18" charset="0"/>
              </a:rPr>
              <a:t>2: </a:t>
            </a:r>
            <a:r>
              <a:rPr lang="en-US" sz="2400" b="1" i="1" dirty="0" err="1">
                <a:solidFill>
                  <a:schemeClr val="tx2">
                    <a:lumMod val="10000"/>
                  </a:schemeClr>
                </a:solidFill>
                <a:latin typeface="Times New Roman" pitchFamily="18" charset="0"/>
                <a:ea typeface="Calibri" panose="020F0502020204030204" charset="0"/>
                <a:cs typeface="Times New Roman" pitchFamily="18" charset="0"/>
              </a:rPr>
              <a:t>S</a:t>
            </a:r>
            <a:r>
              <a:rPr lang="en-US" sz="2400" b="1" i="1" dirty="0" err="1">
                <a:solidFill>
                  <a:schemeClr val="tx2">
                    <a:lumMod val="10000"/>
                  </a:schemeClr>
                </a:solidFill>
                <a:latin typeface="Times New Roman" pitchFamily="18" charset="0"/>
                <a:ea typeface="Calibri" panose="020F0502020204030204" charset="0"/>
                <a:cs typeface="Times New Roman" pitchFamily="18" charset="0"/>
                <a:sym typeface="+mn-ea"/>
              </a:rPr>
              <a:t>o sánh, đánh giá hình tượng người phụ nữ trong bài Tự tình II (Hồ Xuân Hương) và Thuyền và biển (Xuân Quỳnh)</a:t>
            </a:r>
            <a:r>
              <a:rPr lang="en-US" sz="2400" b="1" i="1" dirty="0">
                <a:solidFill>
                  <a:schemeClr val="tx2">
                    <a:lumMod val="10000"/>
                  </a:schemeClr>
                </a:solidFill>
                <a:latin typeface="Times New Roman" pitchFamily="18" charset="0"/>
                <a:ea typeface="Calibri" panose="020F0502020204030204" charset="0"/>
                <a:cs typeface="Times New Roman" pitchFamily="18" charset="0"/>
              </a:rPr>
              <a:t>?</a:t>
            </a:r>
          </a:p>
        </p:txBody>
      </p:sp>
      <p:sp>
        <p:nvSpPr>
          <p:cNvPr id="3" name="Rectangles 2"/>
          <p:cNvSpPr/>
          <p:nvPr/>
        </p:nvSpPr>
        <p:spPr>
          <a:xfrm>
            <a:off x="3394710" y="662940"/>
            <a:ext cx="3694430" cy="4044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sz="2800" dirty="0">
                <a:solidFill>
                  <a:schemeClr val="tx1"/>
                </a:solidFill>
                <a:latin typeface="Times New Roman" pitchFamily="18" charset="0"/>
                <a:cs typeface="Times New Roman" pitchFamily="18" charset="0"/>
              </a:rPr>
              <a:t>2..1 </a:t>
            </a:r>
            <a:r>
              <a:rPr lang="en-US" sz="2800" dirty="0" err="1">
                <a:solidFill>
                  <a:schemeClr val="tx1"/>
                </a:solidFill>
                <a:latin typeface="Times New Roman" pitchFamily="18" charset="0"/>
                <a:cs typeface="Times New Roman" pitchFamily="18" charset="0"/>
              </a:rPr>
              <a:t>Đề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01">
                                            <p:txEl>
                                              <p:pRg st="0" end="0"/>
                                            </p:txEl>
                                          </p:spTgt>
                                        </p:tgtEl>
                                        <p:attrNameLst>
                                          <p:attrName>style.visibility</p:attrName>
                                        </p:attrNameLst>
                                      </p:cBhvr>
                                      <p:to>
                                        <p:strVal val="visible"/>
                                      </p:to>
                                    </p:set>
                                    <p:anim calcmode="lin" valueType="num">
                                      <p:cBhvr>
                                        <p:cTn id="12" dur="500" fill="hold"/>
                                        <p:tgtEl>
                                          <p:spTgt spid="110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0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101">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p:cTn id="22"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 grpId="0" build="p"/>
      <p:bldP spid="3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29*374"/>
  <p:tag name="TABLE_ENDDRAG_RECT" val="86*30*529*374"/>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502*301"/>
  <p:tag name="TABLE_ENDDRAG_RECT" val="122*60*502*301"/>
</p:tagLst>
</file>

<file path=ppt/theme/theme1.xml><?xml version="1.0" encoding="utf-8"?>
<a:theme xmlns:a="http://schemas.openxmlformats.org/drawingml/2006/main" name="Cafe Bookstore Project Proposal by Slidesgo">
  <a:themeElements>
    <a:clrScheme name="Simple Light">
      <a:dk1>
        <a:srgbClr val="471108"/>
      </a:dk1>
      <a:lt1>
        <a:srgbClr val="00695A"/>
      </a:lt1>
      <a:dk2>
        <a:srgbClr val="F9E7C8"/>
      </a:dk2>
      <a:lt2>
        <a:srgbClr val="FFB887"/>
      </a:lt2>
      <a:accent1>
        <a:srgbClr val="E19453"/>
      </a:accent1>
      <a:accent2>
        <a:srgbClr val="C26433"/>
      </a:accent2>
      <a:accent3>
        <a:srgbClr val="A3432B"/>
      </a:accent3>
      <a:accent4>
        <a:srgbClr val="7F3C2A"/>
      </a:accent4>
      <a:accent5>
        <a:srgbClr val="509C7D"/>
      </a:accent5>
      <a:accent6>
        <a:srgbClr val="FFFFFF"/>
      </a:accent6>
      <a:hlink>
        <a:srgbClr val="47110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917</Words>
  <Application>Microsoft Office PowerPoint</Application>
  <PresentationFormat>On-screen Show (16:9)</PresentationFormat>
  <Paragraphs>86</Paragraphs>
  <Slides>16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Roboto</vt:lpstr>
      <vt:lpstr>#9Slide03 Arima Madurai Bold</vt:lpstr>
      <vt:lpstr>Anton</vt:lpstr>
      <vt:lpstr>Raleway</vt:lpstr>
      <vt:lpstr>Times New Roman</vt:lpstr>
      <vt:lpstr>DM Serif Display</vt:lpstr>
      <vt:lpstr>Arial</vt:lpstr>
      <vt:lpstr>Calibri</vt:lpstr>
      <vt:lpstr>Lato</vt:lpstr>
      <vt:lpstr>Fira Sans Extra Condensed Medium</vt:lpstr>
      <vt:lpstr>Patua One</vt:lpstr>
      <vt:lpstr>Cafe Bookstore Project Proposal by Slidesgo</vt:lpstr>
      <vt:lpstr>TRÌNH BÀY KẾT QUẢ  SO SÁNH, ĐÁNH GIÁ  HAI TÁC PHẨM THƠ</vt:lpstr>
      <vt:lpstr>Mục tiêu bài học</vt:lpstr>
      <vt:lpstr>01</vt:lpstr>
      <vt:lpstr>PowerPoint Presentation</vt:lpstr>
      <vt:lpstr>02</vt:lpstr>
      <vt:lpstr>I. Bước 1. Chuẩn bị nói</vt:lpstr>
      <vt:lpstr>Bước 2. lập dàn ý</vt:lpstr>
      <vt:lpstr>03</vt:lpstr>
      <vt:lpstr>PowerPoint Presentation</vt:lpstr>
      <vt:lpstr>Bước 2.2. Trình bày bài nói</vt:lpstr>
      <vt:lpstr>Bước 2 .3. Trao đổi, đánh giá</vt:lpstr>
      <vt:lpstr>PowerPoint Presentation</vt:lpstr>
      <vt:lpstr>PowerPoint Presentation</vt:lpstr>
      <vt:lpstr>04</vt:lpstr>
      <vt:lpstr>BÀI TẬP VỀ NHÀ</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Một truyện thơ hoặc  một bài hát  theo lựa chọn cá nhân</dc:title>
  <dc:creator/>
  <cp:lastModifiedBy>hoanganhthcs2006@gmail.com</cp:lastModifiedBy>
  <cp:revision>22</cp:revision>
  <dcterms:created xsi:type="dcterms:W3CDTF">2024-07-03T12:10:00Z</dcterms:created>
  <dcterms:modified xsi:type="dcterms:W3CDTF">2024-08-09T12:57:45Z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D7CEC8AAAD984A048AB70EE344280B98_12</vt:lpwstr>
  </property>
  <property fmtid="{D5CDD505-2E9C-101B-9397-08002B2CF9AE}" pid="3" name="KSOProductBuildVer">
    <vt:lpwstr>1033-12.2.0.17545</vt:lpwstr>
  </property>
</Properties>
</file>