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3" r:id="rId1"/>
    <p:sldMasterId id="2147484341" r:id="rId2"/>
    <p:sldMasterId id="2147485253" r:id="rId3"/>
    <p:sldMasterId id="2147485265" r:id="rId4"/>
    <p:sldMasterId id="2147485277" r:id="rId5"/>
  </p:sldMasterIdLst>
  <p:notesMasterIdLst>
    <p:notesMasterId r:id="rId27"/>
  </p:notesMasterIdLst>
  <p:handoutMasterIdLst>
    <p:handoutMasterId r:id="rId28"/>
  </p:handoutMasterIdLst>
  <p:sldIdLst>
    <p:sldId id="275" r:id="rId6"/>
    <p:sldId id="317" r:id="rId7"/>
    <p:sldId id="299" r:id="rId8"/>
    <p:sldId id="319" r:id="rId9"/>
    <p:sldId id="329" r:id="rId10"/>
    <p:sldId id="314" r:id="rId11"/>
    <p:sldId id="316" r:id="rId12"/>
    <p:sldId id="320" r:id="rId13"/>
    <p:sldId id="321" r:id="rId14"/>
    <p:sldId id="322" r:id="rId15"/>
    <p:sldId id="323" r:id="rId16"/>
    <p:sldId id="325" r:id="rId17"/>
    <p:sldId id="330" r:id="rId18"/>
    <p:sldId id="326" r:id="rId19"/>
    <p:sldId id="331" r:id="rId20"/>
    <p:sldId id="332" r:id="rId21"/>
    <p:sldId id="333" r:id="rId22"/>
    <p:sldId id="334" r:id="rId23"/>
    <p:sldId id="335" r:id="rId24"/>
    <p:sldId id="327" r:id="rId25"/>
    <p:sldId id="313" r:id="rId26"/>
  </p:sldIdLst>
  <p:sldSz cx="9144000" cy="6858000" type="letter"/>
  <p:notesSz cx="6858000" cy="9144000"/>
  <p:defaultTextStyle>
    <a:defPPr>
      <a:defRPr lang="en-US"/>
    </a:defPPr>
    <a:lvl1pPr algn="l" rtl="0" eaLnBrk="0" fontAlgn="base" hangingPunct="0">
      <a:spcBef>
        <a:spcPct val="0"/>
      </a:spcBef>
      <a:spcAft>
        <a:spcPct val="0"/>
      </a:spcAft>
      <a:defRPr sz="3200"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sz="3200"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sz="3200"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sz="3200"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sz="3200" kern="1200">
        <a:solidFill>
          <a:schemeClr val="tx1"/>
        </a:solidFill>
        <a:latin typeface="VNI-Times" pitchFamily="2" charset="0"/>
        <a:ea typeface="+mn-ea"/>
        <a:cs typeface="+mn-cs"/>
      </a:defRPr>
    </a:lvl5pPr>
    <a:lvl6pPr marL="2286000" algn="l" defTabSz="914400" rtl="0" eaLnBrk="1" latinLnBrk="0" hangingPunct="1">
      <a:defRPr sz="3200" kern="1200">
        <a:solidFill>
          <a:schemeClr val="tx1"/>
        </a:solidFill>
        <a:latin typeface="VNI-Times" pitchFamily="2" charset="0"/>
        <a:ea typeface="+mn-ea"/>
        <a:cs typeface="+mn-cs"/>
      </a:defRPr>
    </a:lvl6pPr>
    <a:lvl7pPr marL="2743200" algn="l" defTabSz="914400" rtl="0" eaLnBrk="1" latinLnBrk="0" hangingPunct="1">
      <a:defRPr sz="3200" kern="1200">
        <a:solidFill>
          <a:schemeClr val="tx1"/>
        </a:solidFill>
        <a:latin typeface="VNI-Times" pitchFamily="2" charset="0"/>
        <a:ea typeface="+mn-ea"/>
        <a:cs typeface="+mn-cs"/>
      </a:defRPr>
    </a:lvl7pPr>
    <a:lvl8pPr marL="3200400" algn="l" defTabSz="914400" rtl="0" eaLnBrk="1" latinLnBrk="0" hangingPunct="1">
      <a:defRPr sz="3200" kern="1200">
        <a:solidFill>
          <a:schemeClr val="tx1"/>
        </a:solidFill>
        <a:latin typeface="VNI-Times" pitchFamily="2" charset="0"/>
        <a:ea typeface="+mn-ea"/>
        <a:cs typeface="+mn-cs"/>
      </a:defRPr>
    </a:lvl8pPr>
    <a:lvl9pPr marL="3657600" algn="l" defTabSz="914400" rtl="0" eaLnBrk="1" latinLnBrk="0" hangingPunct="1">
      <a:defRPr sz="3200" kern="1200">
        <a:solidFill>
          <a:schemeClr val="tx1"/>
        </a:solidFill>
        <a:latin typeface="VNI-Times"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74093"/>
    <a:srgbClr val="CCFFFF"/>
    <a:srgbClr val="120ABA"/>
    <a:srgbClr val="00FFCC"/>
    <a:srgbClr val="33CCCC"/>
    <a:srgbClr val="FF99FF"/>
    <a:srgbClr val="66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624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fld id="{735B9858-2494-4F91-B6F1-737B4CBC4BFC}" type="datetime1">
              <a:rPr lang="en-US" altLang="en-US"/>
              <a:pPr>
                <a:defRPr/>
              </a:pPr>
              <a:t>8/9/2024</a:t>
            </a:fld>
            <a:endParaRPr lang="en-US" altLang="en-US"/>
          </a:p>
        </p:txBody>
      </p:sp>
      <p:sp>
        <p:nvSpPr>
          <p:cNvPr id="624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altLang="en-US"/>
              <a:t>Nguyễn Văn Cường_Vũ Thị Anh Thư - Lý_K28</a:t>
            </a:r>
          </a:p>
        </p:txBody>
      </p:sp>
      <p:sp>
        <p:nvSpPr>
          <p:cNvPr id="624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5E25E245-E4F6-496E-A6D7-C479B48BC76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604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fld id="{A07EBE3D-D8B4-40D2-A52C-5E238CA7AF2E}" type="datetime1">
              <a:rPr lang="en-US" altLang="en-US"/>
              <a:pPr>
                <a:defRPr/>
              </a:pPr>
              <a:t>8/9/2024</a:t>
            </a:fld>
            <a:endParaRPr lang="en-US" alt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altLang="en-US"/>
              <a:t>Nguyễn Văn Cường_Vũ Thị Anh Thư - Lý_K28</a:t>
            </a:r>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B393A205-97A2-4E65-9709-1343A48939AE}" type="slidenum">
              <a:rPr lang="en-US" altLang="en-US"/>
              <a:pPr/>
              <a:t>‹#›</a:t>
            </a:fld>
            <a:endParaRPr lang="en-US" altLang="en-US"/>
          </a:p>
        </p:txBody>
      </p:sp>
    </p:spTree>
    <p:extLst>
      <p:ext uri="{BB962C8B-B14F-4D97-AF65-F5344CB8AC3E}">
        <p14:creationId xmlns:p14="http://schemas.microsoft.com/office/powerpoint/2010/main" val="366164123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E62865B-3E7F-4F2A-84A3-9F477D34A11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797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E62865B-3E7F-4F2A-84A3-9F477D34A11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864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E62865B-3E7F-4F2A-84A3-9F477D34A11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3297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07EBE3D-D8B4-40D2-A52C-5E238CA7AF2E}" type="datetime1">
              <a:rPr lang="en-US" altLang="en-US" smtClean="0"/>
              <a:pPr>
                <a:defRPr/>
              </a:pPr>
              <a:t>8/9/2024</a:t>
            </a:fld>
            <a:endParaRPr lang="en-US" altLang="en-US"/>
          </a:p>
        </p:txBody>
      </p:sp>
      <p:sp>
        <p:nvSpPr>
          <p:cNvPr id="5" name="Footer Placeholder 4"/>
          <p:cNvSpPr>
            <a:spLocks noGrp="1"/>
          </p:cNvSpPr>
          <p:nvPr>
            <p:ph type="ftr" sz="quarter" idx="11"/>
          </p:nvPr>
        </p:nvSpPr>
        <p:spPr/>
        <p:txBody>
          <a:bodyPr/>
          <a:lstStyle/>
          <a:p>
            <a:pPr>
              <a:defRPr/>
            </a:pPr>
            <a:r>
              <a:rPr lang="en-US" altLang="en-US"/>
              <a:t>Nguyễn Văn Cường_Vũ Thị Anh Thư - Lý_K28</a:t>
            </a:r>
          </a:p>
        </p:txBody>
      </p:sp>
      <p:sp>
        <p:nvSpPr>
          <p:cNvPr id="6" name="Slide Number Placeholder 5"/>
          <p:cNvSpPr>
            <a:spLocks noGrp="1"/>
          </p:cNvSpPr>
          <p:nvPr>
            <p:ph type="sldNum" sz="quarter" idx="12"/>
          </p:nvPr>
        </p:nvSpPr>
        <p:spPr/>
        <p:txBody>
          <a:bodyPr/>
          <a:lstStyle/>
          <a:p>
            <a:fld id="{B393A205-97A2-4E65-9709-1343A48939AE}" type="slidenum">
              <a:rPr lang="en-US" altLang="en-US" smtClean="0"/>
              <a:pPr/>
              <a:t>8</a:t>
            </a:fld>
            <a:endParaRPr lang="en-US" altLang="en-US"/>
          </a:p>
        </p:txBody>
      </p:sp>
    </p:spTree>
    <p:extLst>
      <p:ext uri="{BB962C8B-B14F-4D97-AF65-F5344CB8AC3E}">
        <p14:creationId xmlns:p14="http://schemas.microsoft.com/office/powerpoint/2010/main" val="194544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E62865B-3E7F-4F2A-84A3-9F477D34A11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875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07EBE3D-D8B4-40D2-A52C-5E238CA7AF2E}" type="datetime1">
              <a:rPr lang="en-US" altLang="en-US" smtClean="0"/>
              <a:pPr>
                <a:defRPr/>
              </a:pPr>
              <a:t>8/9/2024</a:t>
            </a:fld>
            <a:endParaRPr lang="en-US" altLang="en-US"/>
          </a:p>
        </p:txBody>
      </p:sp>
      <p:sp>
        <p:nvSpPr>
          <p:cNvPr id="5" name="Footer Placeholder 4"/>
          <p:cNvSpPr>
            <a:spLocks noGrp="1"/>
          </p:cNvSpPr>
          <p:nvPr>
            <p:ph type="ftr" sz="quarter" idx="11"/>
          </p:nvPr>
        </p:nvSpPr>
        <p:spPr/>
        <p:txBody>
          <a:bodyPr/>
          <a:lstStyle/>
          <a:p>
            <a:pPr>
              <a:defRPr/>
            </a:pPr>
            <a:r>
              <a:rPr lang="en-US" altLang="en-US"/>
              <a:t>Nguyễn Văn Cường_Vũ Thị Anh Thư - Lý_K28</a:t>
            </a:r>
          </a:p>
        </p:txBody>
      </p:sp>
      <p:sp>
        <p:nvSpPr>
          <p:cNvPr id="6" name="Slide Number Placeholder 5"/>
          <p:cNvSpPr>
            <a:spLocks noGrp="1"/>
          </p:cNvSpPr>
          <p:nvPr>
            <p:ph type="sldNum" sz="quarter" idx="12"/>
          </p:nvPr>
        </p:nvSpPr>
        <p:spPr/>
        <p:txBody>
          <a:bodyPr/>
          <a:lstStyle/>
          <a:p>
            <a:fld id="{B393A205-97A2-4E65-9709-1343A48939AE}" type="slidenum">
              <a:rPr lang="en-US" altLang="en-US" smtClean="0"/>
              <a:pPr/>
              <a:t>10</a:t>
            </a:fld>
            <a:endParaRPr lang="en-US" altLang="en-US"/>
          </a:p>
        </p:txBody>
      </p:sp>
    </p:spTree>
    <p:extLst>
      <p:ext uri="{BB962C8B-B14F-4D97-AF65-F5344CB8AC3E}">
        <p14:creationId xmlns:p14="http://schemas.microsoft.com/office/powerpoint/2010/main" val="375123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E62865B-3E7F-4F2A-84A3-9F477D34A11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8586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110c2e41b4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110c2e41b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68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7CE9B4B4-9946-4223-8123-177845B521FB}" type="datetime1">
              <a:rPr lang="en-US" altLang="en-US"/>
              <a:pPr>
                <a:defRPr/>
              </a:pPr>
              <a:t>8/9/2024</a:t>
            </a:fld>
            <a:endParaRPr lang="en-US" alt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r>
              <a:rPr lang="en-US" altLang="en-US"/>
              <a:t>Nguyễn Văn Cường - Vũ Thị Anh Thư  Lý_K 28</a:t>
            </a: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DD8EAC31-B0C5-4B57-86DC-8A731B9C12C0}" type="slidenum">
              <a:rPr lang="en-US" altLang="en-US"/>
              <a:pPr/>
              <a:t>‹#›</a:t>
            </a:fld>
            <a:endParaRPr lang="en-US" altLang="en-US"/>
          </a:p>
        </p:txBody>
      </p:sp>
    </p:spTree>
    <p:extLst>
      <p:ext uri="{BB962C8B-B14F-4D97-AF65-F5344CB8AC3E}">
        <p14:creationId xmlns:p14="http://schemas.microsoft.com/office/powerpoint/2010/main" val="329945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78791F7-E8F7-4799-A5B6-2EAD58788F31}" type="datetime1">
              <a:rPr lang="en-US" altLang="en-US"/>
              <a:pPr>
                <a:defRPr/>
              </a:pPr>
              <a:t>8/9/2024</a:t>
            </a:fld>
            <a:endParaRPr lang="en-US" altLang="en-US"/>
          </a:p>
        </p:txBody>
      </p:sp>
      <p:sp>
        <p:nvSpPr>
          <p:cNvPr id="5" name="Footer Placeholder 2"/>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6" name="Slide Number Placeholder 22"/>
          <p:cNvSpPr>
            <a:spLocks noGrp="1"/>
          </p:cNvSpPr>
          <p:nvPr>
            <p:ph type="sldNum" sz="quarter" idx="12"/>
          </p:nvPr>
        </p:nvSpPr>
        <p:spPr/>
        <p:txBody>
          <a:bodyPr/>
          <a:lstStyle>
            <a:lvl1pPr>
              <a:defRPr/>
            </a:lvl1pPr>
          </a:lstStyle>
          <a:p>
            <a:fld id="{51637EA6-1546-4116-823B-771ED46E0F7A}" type="slidenum">
              <a:rPr lang="en-US" altLang="en-US"/>
              <a:pPr/>
              <a:t>‹#›</a:t>
            </a:fld>
            <a:endParaRPr lang="en-US" altLang="en-US"/>
          </a:p>
        </p:txBody>
      </p:sp>
    </p:spTree>
    <p:extLst>
      <p:ext uri="{BB962C8B-B14F-4D97-AF65-F5344CB8AC3E}">
        <p14:creationId xmlns:p14="http://schemas.microsoft.com/office/powerpoint/2010/main" val="388642839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Straight Connector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94C2F89-0F37-4053-9A7A-3EF095C10756}" type="datetime1">
              <a:rPr lang="en-US" altLang="en-US"/>
              <a:pPr>
                <a:defRPr/>
              </a:pPr>
              <a:t>8/9/2024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9" name="Slide Number Placeholder 5"/>
          <p:cNvSpPr>
            <a:spLocks noGrp="1"/>
          </p:cNvSpPr>
          <p:nvPr>
            <p:ph type="sldNum" sz="quarter" idx="12"/>
          </p:nvPr>
        </p:nvSpPr>
        <p:spPr/>
        <p:txBody>
          <a:bodyPr/>
          <a:lstStyle>
            <a:lvl1pPr>
              <a:defRPr/>
            </a:lvl1pPr>
          </a:lstStyle>
          <a:p>
            <a:fld id="{D6EC9B99-A09B-40D7-A76A-48515825B87A}" type="slidenum">
              <a:rPr lang="en-US" altLang="en-US"/>
              <a:pPr/>
              <a:t>‹#›</a:t>
            </a:fld>
            <a:endParaRPr lang="en-US" altLang="en-US"/>
          </a:p>
        </p:txBody>
      </p:sp>
    </p:spTree>
    <p:extLst>
      <p:ext uri="{BB962C8B-B14F-4D97-AF65-F5344CB8AC3E}">
        <p14:creationId xmlns:p14="http://schemas.microsoft.com/office/powerpoint/2010/main" val="1595140859"/>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dk2"/>
        </a:solidFill>
        <a:effectLst/>
      </p:bgPr>
    </p:bg>
    <p:spTree>
      <p:nvGrpSpPr>
        <p:cNvPr id="1" name="Shape 212"/>
        <p:cNvGrpSpPr/>
        <p:nvPr/>
      </p:nvGrpSpPr>
      <p:grpSpPr>
        <a:xfrm>
          <a:off x="0" y="0"/>
          <a:ext cx="0" cy="0"/>
          <a:chOff x="0" y="0"/>
          <a:chExt cx="0" cy="0"/>
        </a:xfrm>
      </p:grpSpPr>
      <p:sp>
        <p:nvSpPr>
          <p:cNvPr id="213" name="Google Shape;213;p27"/>
          <p:cNvSpPr/>
          <p:nvPr/>
        </p:nvSpPr>
        <p:spPr>
          <a:xfrm>
            <a:off x="0" y="0"/>
            <a:ext cx="9144000" cy="6858027"/>
          </a:xfrm>
          <a:custGeom>
            <a:avLst/>
            <a:gdLst/>
            <a:ahLst/>
            <a:cxnLst/>
            <a:rect l="l" t="t" r="r" b="b"/>
            <a:pathLst>
              <a:path w="285750" h="160735" extrusionOk="0">
                <a:moveTo>
                  <a:pt x="12954" y="4989"/>
                </a:moveTo>
                <a:lnTo>
                  <a:pt x="12954" y="11013"/>
                </a:lnTo>
                <a:lnTo>
                  <a:pt x="6108" y="11013"/>
                </a:lnTo>
                <a:lnTo>
                  <a:pt x="6108" y="4989"/>
                </a:lnTo>
                <a:close/>
                <a:moveTo>
                  <a:pt x="20098" y="4989"/>
                </a:moveTo>
                <a:lnTo>
                  <a:pt x="20098" y="11013"/>
                </a:lnTo>
                <a:lnTo>
                  <a:pt x="13847" y="11013"/>
                </a:lnTo>
                <a:lnTo>
                  <a:pt x="13847" y="4989"/>
                </a:lnTo>
                <a:close/>
                <a:moveTo>
                  <a:pt x="27837" y="4989"/>
                </a:moveTo>
                <a:lnTo>
                  <a:pt x="27837" y="11013"/>
                </a:lnTo>
                <a:lnTo>
                  <a:pt x="20991" y="11013"/>
                </a:lnTo>
                <a:lnTo>
                  <a:pt x="20991" y="4989"/>
                </a:lnTo>
                <a:close/>
                <a:moveTo>
                  <a:pt x="34981" y="4989"/>
                </a:moveTo>
                <a:lnTo>
                  <a:pt x="34981" y="11013"/>
                </a:lnTo>
                <a:lnTo>
                  <a:pt x="28730" y="11013"/>
                </a:lnTo>
                <a:lnTo>
                  <a:pt x="28730" y="4989"/>
                </a:lnTo>
                <a:close/>
                <a:moveTo>
                  <a:pt x="42720" y="4989"/>
                </a:moveTo>
                <a:lnTo>
                  <a:pt x="42720" y="11013"/>
                </a:lnTo>
                <a:lnTo>
                  <a:pt x="35874" y="11013"/>
                </a:lnTo>
                <a:lnTo>
                  <a:pt x="35874" y="4989"/>
                </a:lnTo>
                <a:close/>
                <a:moveTo>
                  <a:pt x="49863" y="4989"/>
                </a:moveTo>
                <a:lnTo>
                  <a:pt x="49863" y="11013"/>
                </a:lnTo>
                <a:lnTo>
                  <a:pt x="43613" y="11013"/>
                </a:lnTo>
                <a:lnTo>
                  <a:pt x="43613" y="4989"/>
                </a:lnTo>
                <a:close/>
                <a:moveTo>
                  <a:pt x="57602" y="4989"/>
                </a:moveTo>
                <a:lnTo>
                  <a:pt x="57602" y="11013"/>
                </a:lnTo>
                <a:lnTo>
                  <a:pt x="50756" y="11013"/>
                </a:lnTo>
                <a:lnTo>
                  <a:pt x="50756" y="4989"/>
                </a:lnTo>
                <a:close/>
                <a:moveTo>
                  <a:pt x="64746" y="4989"/>
                </a:moveTo>
                <a:lnTo>
                  <a:pt x="64746" y="11013"/>
                </a:lnTo>
                <a:lnTo>
                  <a:pt x="58495" y="11013"/>
                </a:lnTo>
                <a:lnTo>
                  <a:pt x="58495" y="4989"/>
                </a:lnTo>
                <a:close/>
                <a:moveTo>
                  <a:pt x="72485" y="4989"/>
                </a:moveTo>
                <a:lnTo>
                  <a:pt x="72485" y="11013"/>
                </a:lnTo>
                <a:lnTo>
                  <a:pt x="65639" y="11013"/>
                </a:lnTo>
                <a:lnTo>
                  <a:pt x="65639" y="4989"/>
                </a:lnTo>
                <a:close/>
                <a:moveTo>
                  <a:pt x="79629" y="4989"/>
                </a:moveTo>
                <a:lnTo>
                  <a:pt x="79629" y="11013"/>
                </a:lnTo>
                <a:lnTo>
                  <a:pt x="73378" y="11013"/>
                </a:lnTo>
                <a:lnTo>
                  <a:pt x="73378" y="4989"/>
                </a:lnTo>
                <a:close/>
                <a:moveTo>
                  <a:pt x="87368" y="4989"/>
                </a:moveTo>
                <a:lnTo>
                  <a:pt x="87368" y="11013"/>
                </a:lnTo>
                <a:lnTo>
                  <a:pt x="80522" y="11013"/>
                </a:lnTo>
                <a:lnTo>
                  <a:pt x="80522" y="4989"/>
                </a:lnTo>
                <a:close/>
                <a:moveTo>
                  <a:pt x="94512" y="4989"/>
                </a:moveTo>
                <a:lnTo>
                  <a:pt x="94512" y="11013"/>
                </a:lnTo>
                <a:lnTo>
                  <a:pt x="88261" y="11013"/>
                </a:lnTo>
                <a:lnTo>
                  <a:pt x="88261" y="4989"/>
                </a:lnTo>
                <a:close/>
                <a:moveTo>
                  <a:pt x="102251" y="4989"/>
                </a:moveTo>
                <a:lnTo>
                  <a:pt x="102251" y="11013"/>
                </a:lnTo>
                <a:lnTo>
                  <a:pt x="95405" y="11013"/>
                </a:lnTo>
                <a:lnTo>
                  <a:pt x="95405" y="4989"/>
                </a:lnTo>
                <a:close/>
                <a:moveTo>
                  <a:pt x="109395" y="4989"/>
                </a:moveTo>
                <a:lnTo>
                  <a:pt x="109395" y="11013"/>
                </a:lnTo>
                <a:lnTo>
                  <a:pt x="103144" y="11013"/>
                </a:lnTo>
                <a:lnTo>
                  <a:pt x="103144" y="4989"/>
                </a:lnTo>
                <a:close/>
                <a:moveTo>
                  <a:pt x="117134" y="4989"/>
                </a:moveTo>
                <a:lnTo>
                  <a:pt x="117134" y="11013"/>
                </a:lnTo>
                <a:lnTo>
                  <a:pt x="110288" y="11013"/>
                </a:lnTo>
                <a:lnTo>
                  <a:pt x="110288" y="4989"/>
                </a:lnTo>
                <a:close/>
                <a:moveTo>
                  <a:pt x="124277" y="4989"/>
                </a:moveTo>
                <a:lnTo>
                  <a:pt x="124277" y="11013"/>
                </a:lnTo>
                <a:lnTo>
                  <a:pt x="118027" y="11013"/>
                </a:lnTo>
                <a:lnTo>
                  <a:pt x="118027" y="4989"/>
                </a:lnTo>
                <a:close/>
                <a:moveTo>
                  <a:pt x="132017" y="4989"/>
                </a:moveTo>
                <a:lnTo>
                  <a:pt x="132017" y="11013"/>
                </a:lnTo>
                <a:lnTo>
                  <a:pt x="125170" y="11013"/>
                </a:lnTo>
                <a:lnTo>
                  <a:pt x="125170" y="4989"/>
                </a:lnTo>
                <a:close/>
                <a:moveTo>
                  <a:pt x="139160" y="4989"/>
                </a:moveTo>
                <a:lnTo>
                  <a:pt x="139160" y="11013"/>
                </a:lnTo>
                <a:lnTo>
                  <a:pt x="132909" y="11013"/>
                </a:lnTo>
                <a:lnTo>
                  <a:pt x="132909" y="4989"/>
                </a:lnTo>
                <a:close/>
                <a:moveTo>
                  <a:pt x="146899" y="4989"/>
                </a:moveTo>
                <a:lnTo>
                  <a:pt x="146899" y="11013"/>
                </a:lnTo>
                <a:lnTo>
                  <a:pt x="140053" y="11013"/>
                </a:lnTo>
                <a:lnTo>
                  <a:pt x="140053" y="4989"/>
                </a:lnTo>
                <a:close/>
                <a:moveTo>
                  <a:pt x="154043" y="4989"/>
                </a:moveTo>
                <a:lnTo>
                  <a:pt x="154043" y="11013"/>
                </a:lnTo>
                <a:lnTo>
                  <a:pt x="147792" y="11013"/>
                </a:lnTo>
                <a:lnTo>
                  <a:pt x="147792" y="4989"/>
                </a:lnTo>
                <a:close/>
                <a:moveTo>
                  <a:pt x="161782" y="4989"/>
                </a:moveTo>
                <a:lnTo>
                  <a:pt x="161782" y="11013"/>
                </a:lnTo>
                <a:lnTo>
                  <a:pt x="154936" y="11013"/>
                </a:lnTo>
                <a:lnTo>
                  <a:pt x="154936" y="4989"/>
                </a:lnTo>
                <a:close/>
                <a:moveTo>
                  <a:pt x="168926" y="4989"/>
                </a:moveTo>
                <a:lnTo>
                  <a:pt x="168926" y="11013"/>
                </a:lnTo>
                <a:lnTo>
                  <a:pt x="162675" y="11013"/>
                </a:lnTo>
                <a:lnTo>
                  <a:pt x="162675" y="4989"/>
                </a:lnTo>
                <a:close/>
                <a:moveTo>
                  <a:pt x="176665" y="4989"/>
                </a:moveTo>
                <a:lnTo>
                  <a:pt x="176665" y="11013"/>
                </a:lnTo>
                <a:lnTo>
                  <a:pt x="169819" y="11013"/>
                </a:lnTo>
                <a:lnTo>
                  <a:pt x="169819" y="4989"/>
                </a:lnTo>
                <a:close/>
                <a:moveTo>
                  <a:pt x="183809" y="4989"/>
                </a:moveTo>
                <a:lnTo>
                  <a:pt x="183809" y="11013"/>
                </a:lnTo>
                <a:lnTo>
                  <a:pt x="177558" y="11013"/>
                </a:lnTo>
                <a:lnTo>
                  <a:pt x="177558" y="4989"/>
                </a:lnTo>
                <a:close/>
                <a:moveTo>
                  <a:pt x="191548" y="4989"/>
                </a:moveTo>
                <a:lnTo>
                  <a:pt x="191548" y="11013"/>
                </a:lnTo>
                <a:lnTo>
                  <a:pt x="184702" y="11013"/>
                </a:lnTo>
                <a:lnTo>
                  <a:pt x="184702" y="4989"/>
                </a:lnTo>
                <a:close/>
                <a:moveTo>
                  <a:pt x="198692" y="4989"/>
                </a:moveTo>
                <a:lnTo>
                  <a:pt x="198692" y="11013"/>
                </a:lnTo>
                <a:lnTo>
                  <a:pt x="192441" y="11013"/>
                </a:lnTo>
                <a:lnTo>
                  <a:pt x="192441" y="4989"/>
                </a:lnTo>
                <a:close/>
                <a:moveTo>
                  <a:pt x="206431" y="4989"/>
                </a:moveTo>
                <a:lnTo>
                  <a:pt x="206431" y="11013"/>
                </a:lnTo>
                <a:lnTo>
                  <a:pt x="199584" y="11013"/>
                </a:lnTo>
                <a:lnTo>
                  <a:pt x="199584" y="4989"/>
                </a:lnTo>
                <a:close/>
                <a:moveTo>
                  <a:pt x="213574" y="4989"/>
                </a:moveTo>
                <a:lnTo>
                  <a:pt x="213574" y="11013"/>
                </a:lnTo>
                <a:lnTo>
                  <a:pt x="207324" y="11013"/>
                </a:lnTo>
                <a:lnTo>
                  <a:pt x="207324" y="4989"/>
                </a:lnTo>
                <a:close/>
                <a:moveTo>
                  <a:pt x="221313" y="4989"/>
                </a:moveTo>
                <a:lnTo>
                  <a:pt x="221313" y="11013"/>
                </a:lnTo>
                <a:lnTo>
                  <a:pt x="214467" y="11013"/>
                </a:lnTo>
                <a:lnTo>
                  <a:pt x="214467" y="4989"/>
                </a:lnTo>
                <a:close/>
                <a:moveTo>
                  <a:pt x="228457" y="4989"/>
                </a:moveTo>
                <a:lnTo>
                  <a:pt x="228457" y="11013"/>
                </a:lnTo>
                <a:lnTo>
                  <a:pt x="222206" y="11013"/>
                </a:lnTo>
                <a:lnTo>
                  <a:pt x="222206" y="4989"/>
                </a:lnTo>
                <a:close/>
                <a:moveTo>
                  <a:pt x="236196" y="4989"/>
                </a:moveTo>
                <a:lnTo>
                  <a:pt x="236196" y="11013"/>
                </a:lnTo>
                <a:lnTo>
                  <a:pt x="229350" y="11013"/>
                </a:lnTo>
                <a:lnTo>
                  <a:pt x="229350" y="4989"/>
                </a:lnTo>
                <a:close/>
                <a:moveTo>
                  <a:pt x="243340" y="4989"/>
                </a:moveTo>
                <a:lnTo>
                  <a:pt x="243340" y="11013"/>
                </a:lnTo>
                <a:lnTo>
                  <a:pt x="237089" y="11013"/>
                </a:lnTo>
                <a:lnTo>
                  <a:pt x="237089" y="4989"/>
                </a:lnTo>
                <a:close/>
                <a:moveTo>
                  <a:pt x="251079" y="4989"/>
                </a:moveTo>
                <a:lnTo>
                  <a:pt x="251079" y="11013"/>
                </a:lnTo>
                <a:lnTo>
                  <a:pt x="244233" y="11013"/>
                </a:lnTo>
                <a:lnTo>
                  <a:pt x="244233" y="4989"/>
                </a:lnTo>
                <a:close/>
                <a:moveTo>
                  <a:pt x="258223" y="4989"/>
                </a:moveTo>
                <a:lnTo>
                  <a:pt x="258223" y="11013"/>
                </a:lnTo>
                <a:lnTo>
                  <a:pt x="251972" y="11013"/>
                </a:lnTo>
                <a:lnTo>
                  <a:pt x="251972" y="4989"/>
                </a:lnTo>
                <a:close/>
                <a:moveTo>
                  <a:pt x="265962" y="4989"/>
                </a:moveTo>
                <a:lnTo>
                  <a:pt x="265962" y="11013"/>
                </a:lnTo>
                <a:lnTo>
                  <a:pt x="259116" y="11013"/>
                </a:lnTo>
                <a:lnTo>
                  <a:pt x="259116" y="4989"/>
                </a:lnTo>
                <a:close/>
                <a:moveTo>
                  <a:pt x="273106" y="4989"/>
                </a:moveTo>
                <a:lnTo>
                  <a:pt x="273106" y="11013"/>
                </a:lnTo>
                <a:lnTo>
                  <a:pt x="266855" y="11013"/>
                </a:lnTo>
                <a:lnTo>
                  <a:pt x="266855" y="4989"/>
                </a:lnTo>
                <a:close/>
                <a:moveTo>
                  <a:pt x="280845" y="4989"/>
                </a:moveTo>
                <a:lnTo>
                  <a:pt x="280845" y="11013"/>
                </a:lnTo>
                <a:lnTo>
                  <a:pt x="273999" y="11013"/>
                </a:lnTo>
                <a:lnTo>
                  <a:pt x="273999" y="4989"/>
                </a:lnTo>
                <a:close/>
                <a:moveTo>
                  <a:pt x="12954" y="11906"/>
                </a:moveTo>
                <a:lnTo>
                  <a:pt x="12954" y="17931"/>
                </a:lnTo>
                <a:lnTo>
                  <a:pt x="6108" y="17931"/>
                </a:lnTo>
                <a:lnTo>
                  <a:pt x="6108" y="11906"/>
                </a:lnTo>
                <a:close/>
                <a:moveTo>
                  <a:pt x="20098" y="11906"/>
                </a:moveTo>
                <a:lnTo>
                  <a:pt x="20098" y="17931"/>
                </a:lnTo>
                <a:lnTo>
                  <a:pt x="13847" y="17931"/>
                </a:lnTo>
                <a:lnTo>
                  <a:pt x="13847" y="11906"/>
                </a:lnTo>
                <a:close/>
                <a:moveTo>
                  <a:pt x="27837" y="11906"/>
                </a:moveTo>
                <a:lnTo>
                  <a:pt x="27837" y="17931"/>
                </a:lnTo>
                <a:lnTo>
                  <a:pt x="20991" y="17931"/>
                </a:lnTo>
                <a:lnTo>
                  <a:pt x="20991" y="11906"/>
                </a:lnTo>
                <a:close/>
                <a:moveTo>
                  <a:pt x="34981" y="11906"/>
                </a:moveTo>
                <a:lnTo>
                  <a:pt x="34981" y="17931"/>
                </a:lnTo>
                <a:lnTo>
                  <a:pt x="28730" y="17931"/>
                </a:lnTo>
                <a:lnTo>
                  <a:pt x="28730" y="11906"/>
                </a:lnTo>
                <a:close/>
                <a:moveTo>
                  <a:pt x="42720" y="11906"/>
                </a:moveTo>
                <a:lnTo>
                  <a:pt x="42720" y="17931"/>
                </a:lnTo>
                <a:lnTo>
                  <a:pt x="35874" y="17931"/>
                </a:lnTo>
                <a:lnTo>
                  <a:pt x="35874" y="11906"/>
                </a:lnTo>
                <a:close/>
                <a:moveTo>
                  <a:pt x="49863" y="11906"/>
                </a:moveTo>
                <a:lnTo>
                  <a:pt x="49863" y="17931"/>
                </a:lnTo>
                <a:lnTo>
                  <a:pt x="43613" y="17931"/>
                </a:lnTo>
                <a:lnTo>
                  <a:pt x="43613" y="11906"/>
                </a:lnTo>
                <a:close/>
                <a:moveTo>
                  <a:pt x="57602" y="11906"/>
                </a:moveTo>
                <a:lnTo>
                  <a:pt x="57602" y="17931"/>
                </a:lnTo>
                <a:lnTo>
                  <a:pt x="50756" y="17931"/>
                </a:lnTo>
                <a:lnTo>
                  <a:pt x="50756" y="11906"/>
                </a:lnTo>
                <a:close/>
                <a:moveTo>
                  <a:pt x="64746" y="11906"/>
                </a:moveTo>
                <a:lnTo>
                  <a:pt x="64746" y="17931"/>
                </a:lnTo>
                <a:lnTo>
                  <a:pt x="58495" y="17931"/>
                </a:lnTo>
                <a:lnTo>
                  <a:pt x="58495" y="11906"/>
                </a:lnTo>
                <a:close/>
                <a:moveTo>
                  <a:pt x="72485" y="11906"/>
                </a:moveTo>
                <a:lnTo>
                  <a:pt x="72485" y="17931"/>
                </a:lnTo>
                <a:lnTo>
                  <a:pt x="65639" y="17931"/>
                </a:lnTo>
                <a:lnTo>
                  <a:pt x="65639" y="11906"/>
                </a:lnTo>
                <a:close/>
                <a:moveTo>
                  <a:pt x="79629" y="11906"/>
                </a:moveTo>
                <a:lnTo>
                  <a:pt x="79629" y="17931"/>
                </a:lnTo>
                <a:lnTo>
                  <a:pt x="73378" y="17931"/>
                </a:lnTo>
                <a:lnTo>
                  <a:pt x="73378" y="11906"/>
                </a:lnTo>
                <a:close/>
                <a:moveTo>
                  <a:pt x="87368" y="11906"/>
                </a:moveTo>
                <a:lnTo>
                  <a:pt x="87368" y="17931"/>
                </a:lnTo>
                <a:lnTo>
                  <a:pt x="80522" y="17931"/>
                </a:lnTo>
                <a:lnTo>
                  <a:pt x="80522" y="11906"/>
                </a:lnTo>
                <a:close/>
                <a:moveTo>
                  <a:pt x="94512" y="11906"/>
                </a:moveTo>
                <a:lnTo>
                  <a:pt x="94512" y="17931"/>
                </a:lnTo>
                <a:lnTo>
                  <a:pt x="88261" y="17931"/>
                </a:lnTo>
                <a:lnTo>
                  <a:pt x="88261" y="11906"/>
                </a:lnTo>
                <a:close/>
                <a:moveTo>
                  <a:pt x="102251" y="11906"/>
                </a:moveTo>
                <a:lnTo>
                  <a:pt x="102251" y="17931"/>
                </a:lnTo>
                <a:lnTo>
                  <a:pt x="95405" y="17931"/>
                </a:lnTo>
                <a:lnTo>
                  <a:pt x="95405" y="11906"/>
                </a:lnTo>
                <a:close/>
                <a:moveTo>
                  <a:pt x="109395" y="11906"/>
                </a:moveTo>
                <a:lnTo>
                  <a:pt x="109395" y="17931"/>
                </a:lnTo>
                <a:lnTo>
                  <a:pt x="103144" y="17931"/>
                </a:lnTo>
                <a:lnTo>
                  <a:pt x="103144" y="11906"/>
                </a:lnTo>
                <a:close/>
                <a:moveTo>
                  <a:pt x="117134" y="11906"/>
                </a:moveTo>
                <a:lnTo>
                  <a:pt x="117134" y="17931"/>
                </a:lnTo>
                <a:lnTo>
                  <a:pt x="110288" y="17931"/>
                </a:lnTo>
                <a:lnTo>
                  <a:pt x="110288" y="11906"/>
                </a:lnTo>
                <a:close/>
                <a:moveTo>
                  <a:pt x="124277" y="11906"/>
                </a:moveTo>
                <a:lnTo>
                  <a:pt x="124277" y="17931"/>
                </a:lnTo>
                <a:lnTo>
                  <a:pt x="118027" y="17931"/>
                </a:lnTo>
                <a:lnTo>
                  <a:pt x="118027" y="11906"/>
                </a:lnTo>
                <a:close/>
                <a:moveTo>
                  <a:pt x="132017" y="11906"/>
                </a:moveTo>
                <a:lnTo>
                  <a:pt x="132017" y="17931"/>
                </a:lnTo>
                <a:lnTo>
                  <a:pt x="125170" y="17931"/>
                </a:lnTo>
                <a:lnTo>
                  <a:pt x="125170" y="11906"/>
                </a:lnTo>
                <a:close/>
                <a:moveTo>
                  <a:pt x="139160" y="11906"/>
                </a:moveTo>
                <a:lnTo>
                  <a:pt x="139160" y="17931"/>
                </a:lnTo>
                <a:lnTo>
                  <a:pt x="132909" y="17931"/>
                </a:lnTo>
                <a:lnTo>
                  <a:pt x="132909" y="11906"/>
                </a:lnTo>
                <a:close/>
                <a:moveTo>
                  <a:pt x="146899" y="11906"/>
                </a:moveTo>
                <a:lnTo>
                  <a:pt x="146899" y="17931"/>
                </a:lnTo>
                <a:lnTo>
                  <a:pt x="140053" y="17931"/>
                </a:lnTo>
                <a:lnTo>
                  <a:pt x="140053" y="11906"/>
                </a:lnTo>
                <a:close/>
                <a:moveTo>
                  <a:pt x="154043" y="11906"/>
                </a:moveTo>
                <a:lnTo>
                  <a:pt x="154043" y="17931"/>
                </a:lnTo>
                <a:lnTo>
                  <a:pt x="147792" y="17931"/>
                </a:lnTo>
                <a:lnTo>
                  <a:pt x="147792" y="11906"/>
                </a:lnTo>
                <a:close/>
                <a:moveTo>
                  <a:pt x="161782" y="11906"/>
                </a:moveTo>
                <a:lnTo>
                  <a:pt x="161782" y="17931"/>
                </a:lnTo>
                <a:lnTo>
                  <a:pt x="154936" y="17931"/>
                </a:lnTo>
                <a:lnTo>
                  <a:pt x="154936" y="11906"/>
                </a:lnTo>
                <a:close/>
                <a:moveTo>
                  <a:pt x="168926" y="11906"/>
                </a:moveTo>
                <a:lnTo>
                  <a:pt x="168926" y="17931"/>
                </a:lnTo>
                <a:lnTo>
                  <a:pt x="162675" y="17931"/>
                </a:lnTo>
                <a:lnTo>
                  <a:pt x="162675" y="11906"/>
                </a:lnTo>
                <a:close/>
                <a:moveTo>
                  <a:pt x="176665" y="11906"/>
                </a:moveTo>
                <a:lnTo>
                  <a:pt x="176665" y="17931"/>
                </a:lnTo>
                <a:lnTo>
                  <a:pt x="169819" y="17931"/>
                </a:lnTo>
                <a:lnTo>
                  <a:pt x="169819" y="11906"/>
                </a:lnTo>
                <a:close/>
                <a:moveTo>
                  <a:pt x="183809" y="11906"/>
                </a:moveTo>
                <a:lnTo>
                  <a:pt x="183809" y="17931"/>
                </a:lnTo>
                <a:lnTo>
                  <a:pt x="177558" y="17931"/>
                </a:lnTo>
                <a:lnTo>
                  <a:pt x="177558" y="11906"/>
                </a:lnTo>
                <a:close/>
                <a:moveTo>
                  <a:pt x="191548" y="11906"/>
                </a:moveTo>
                <a:lnTo>
                  <a:pt x="191548" y="17931"/>
                </a:lnTo>
                <a:lnTo>
                  <a:pt x="184702" y="17931"/>
                </a:lnTo>
                <a:lnTo>
                  <a:pt x="184702" y="11906"/>
                </a:lnTo>
                <a:close/>
                <a:moveTo>
                  <a:pt x="198692" y="11906"/>
                </a:moveTo>
                <a:lnTo>
                  <a:pt x="198692" y="17931"/>
                </a:lnTo>
                <a:lnTo>
                  <a:pt x="192441" y="17931"/>
                </a:lnTo>
                <a:lnTo>
                  <a:pt x="192441" y="11906"/>
                </a:lnTo>
                <a:close/>
                <a:moveTo>
                  <a:pt x="206431" y="11906"/>
                </a:moveTo>
                <a:lnTo>
                  <a:pt x="206431" y="17931"/>
                </a:lnTo>
                <a:lnTo>
                  <a:pt x="199584" y="17931"/>
                </a:lnTo>
                <a:lnTo>
                  <a:pt x="199584" y="11906"/>
                </a:lnTo>
                <a:close/>
                <a:moveTo>
                  <a:pt x="213574" y="11906"/>
                </a:moveTo>
                <a:lnTo>
                  <a:pt x="213574" y="17931"/>
                </a:lnTo>
                <a:lnTo>
                  <a:pt x="207324" y="17931"/>
                </a:lnTo>
                <a:lnTo>
                  <a:pt x="207324" y="11906"/>
                </a:lnTo>
                <a:close/>
                <a:moveTo>
                  <a:pt x="221313" y="11906"/>
                </a:moveTo>
                <a:lnTo>
                  <a:pt x="221313" y="17931"/>
                </a:lnTo>
                <a:lnTo>
                  <a:pt x="214467" y="17931"/>
                </a:lnTo>
                <a:lnTo>
                  <a:pt x="214467" y="11906"/>
                </a:lnTo>
                <a:close/>
                <a:moveTo>
                  <a:pt x="228457" y="11906"/>
                </a:moveTo>
                <a:lnTo>
                  <a:pt x="228457" y="17931"/>
                </a:lnTo>
                <a:lnTo>
                  <a:pt x="222206" y="17931"/>
                </a:lnTo>
                <a:lnTo>
                  <a:pt x="222206" y="11906"/>
                </a:lnTo>
                <a:close/>
                <a:moveTo>
                  <a:pt x="236196" y="11906"/>
                </a:moveTo>
                <a:lnTo>
                  <a:pt x="236196" y="17931"/>
                </a:lnTo>
                <a:lnTo>
                  <a:pt x="229350" y="17931"/>
                </a:lnTo>
                <a:lnTo>
                  <a:pt x="229350" y="11906"/>
                </a:lnTo>
                <a:close/>
                <a:moveTo>
                  <a:pt x="243340" y="11906"/>
                </a:moveTo>
                <a:lnTo>
                  <a:pt x="243340" y="17931"/>
                </a:lnTo>
                <a:lnTo>
                  <a:pt x="237089" y="17931"/>
                </a:lnTo>
                <a:lnTo>
                  <a:pt x="237089" y="11906"/>
                </a:lnTo>
                <a:close/>
                <a:moveTo>
                  <a:pt x="251079" y="11906"/>
                </a:moveTo>
                <a:lnTo>
                  <a:pt x="251079" y="17931"/>
                </a:lnTo>
                <a:lnTo>
                  <a:pt x="244233" y="17931"/>
                </a:lnTo>
                <a:lnTo>
                  <a:pt x="244233" y="11906"/>
                </a:lnTo>
                <a:close/>
                <a:moveTo>
                  <a:pt x="258223" y="11906"/>
                </a:moveTo>
                <a:lnTo>
                  <a:pt x="258223" y="17931"/>
                </a:lnTo>
                <a:lnTo>
                  <a:pt x="251972" y="17931"/>
                </a:lnTo>
                <a:lnTo>
                  <a:pt x="251972" y="11906"/>
                </a:lnTo>
                <a:close/>
                <a:moveTo>
                  <a:pt x="265962" y="11906"/>
                </a:moveTo>
                <a:lnTo>
                  <a:pt x="265962" y="17931"/>
                </a:lnTo>
                <a:lnTo>
                  <a:pt x="259116" y="17931"/>
                </a:lnTo>
                <a:lnTo>
                  <a:pt x="259116" y="11906"/>
                </a:lnTo>
                <a:close/>
                <a:moveTo>
                  <a:pt x="273106" y="11906"/>
                </a:moveTo>
                <a:lnTo>
                  <a:pt x="273106" y="17931"/>
                </a:lnTo>
                <a:lnTo>
                  <a:pt x="266855" y="17931"/>
                </a:lnTo>
                <a:lnTo>
                  <a:pt x="266855" y="11906"/>
                </a:lnTo>
                <a:close/>
                <a:moveTo>
                  <a:pt x="280845" y="11906"/>
                </a:moveTo>
                <a:lnTo>
                  <a:pt x="280845" y="17931"/>
                </a:lnTo>
                <a:lnTo>
                  <a:pt x="273999" y="17931"/>
                </a:lnTo>
                <a:lnTo>
                  <a:pt x="273999" y="11906"/>
                </a:lnTo>
                <a:close/>
                <a:moveTo>
                  <a:pt x="12954" y="18824"/>
                </a:moveTo>
                <a:lnTo>
                  <a:pt x="12954" y="24860"/>
                </a:lnTo>
                <a:lnTo>
                  <a:pt x="6108" y="24860"/>
                </a:lnTo>
                <a:lnTo>
                  <a:pt x="6108" y="18824"/>
                </a:lnTo>
                <a:close/>
                <a:moveTo>
                  <a:pt x="20098" y="18824"/>
                </a:moveTo>
                <a:lnTo>
                  <a:pt x="20098" y="24860"/>
                </a:lnTo>
                <a:lnTo>
                  <a:pt x="13847" y="24860"/>
                </a:lnTo>
                <a:lnTo>
                  <a:pt x="13847" y="18824"/>
                </a:lnTo>
                <a:close/>
                <a:moveTo>
                  <a:pt x="27837" y="18824"/>
                </a:moveTo>
                <a:lnTo>
                  <a:pt x="27837" y="24860"/>
                </a:lnTo>
                <a:lnTo>
                  <a:pt x="20991" y="24860"/>
                </a:lnTo>
                <a:lnTo>
                  <a:pt x="20991" y="18824"/>
                </a:lnTo>
                <a:close/>
                <a:moveTo>
                  <a:pt x="34981" y="18824"/>
                </a:moveTo>
                <a:lnTo>
                  <a:pt x="34981" y="24860"/>
                </a:lnTo>
                <a:lnTo>
                  <a:pt x="28730" y="24860"/>
                </a:lnTo>
                <a:lnTo>
                  <a:pt x="28730" y="18824"/>
                </a:lnTo>
                <a:close/>
                <a:moveTo>
                  <a:pt x="42720" y="18824"/>
                </a:moveTo>
                <a:lnTo>
                  <a:pt x="42720" y="24860"/>
                </a:lnTo>
                <a:lnTo>
                  <a:pt x="35874" y="24860"/>
                </a:lnTo>
                <a:lnTo>
                  <a:pt x="35874" y="18824"/>
                </a:lnTo>
                <a:close/>
                <a:moveTo>
                  <a:pt x="49863" y="18824"/>
                </a:moveTo>
                <a:lnTo>
                  <a:pt x="49863" y="24860"/>
                </a:lnTo>
                <a:lnTo>
                  <a:pt x="43613" y="24860"/>
                </a:lnTo>
                <a:lnTo>
                  <a:pt x="43613" y="18824"/>
                </a:lnTo>
                <a:close/>
                <a:moveTo>
                  <a:pt x="57602" y="18824"/>
                </a:moveTo>
                <a:lnTo>
                  <a:pt x="57602" y="24860"/>
                </a:lnTo>
                <a:lnTo>
                  <a:pt x="50756" y="24860"/>
                </a:lnTo>
                <a:lnTo>
                  <a:pt x="50756" y="18824"/>
                </a:lnTo>
                <a:close/>
                <a:moveTo>
                  <a:pt x="64746" y="18824"/>
                </a:moveTo>
                <a:lnTo>
                  <a:pt x="64746" y="24860"/>
                </a:lnTo>
                <a:lnTo>
                  <a:pt x="58495" y="24860"/>
                </a:lnTo>
                <a:lnTo>
                  <a:pt x="58495" y="18824"/>
                </a:lnTo>
                <a:close/>
                <a:moveTo>
                  <a:pt x="72485" y="18824"/>
                </a:moveTo>
                <a:lnTo>
                  <a:pt x="72485" y="24860"/>
                </a:lnTo>
                <a:lnTo>
                  <a:pt x="65639" y="24860"/>
                </a:lnTo>
                <a:lnTo>
                  <a:pt x="65639" y="18824"/>
                </a:lnTo>
                <a:close/>
                <a:moveTo>
                  <a:pt x="79629" y="18824"/>
                </a:moveTo>
                <a:lnTo>
                  <a:pt x="79629" y="24860"/>
                </a:lnTo>
                <a:lnTo>
                  <a:pt x="73378" y="24860"/>
                </a:lnTo>
                <a:lnTo>
                  <a:pt x="73378" y="18824"/>
                </a:lnTo>
                <a:close/>
                <a:moveTo>
                  <a:pt x="87368" y="18824"/>
                </a:moveTo>
                <a:lnTo>
                  <a:pt x="87368" y="24860"/>
                </a:lnTo>
                <a:lnTo>
                  <a:pt x="80522" y="24860"/>
                </a:lnTo>
                <a:lnTo>
                  <a:pt x="80522" y="18824"/>
                </a:lnTo>
                <a:close/>
                <a:moveTo>
                  <a:pt x="94512" y="18824"/>
                </a:moveTo>
                <a:lnTo>
                  <a:pt x="94512" y="24860"/>
                </a:lnTo>
                <a:lnTo>
                  <a:pt x="88261" y="24860"/>
                </a:lnTo>
                <a:lnTo>
                  <a:pt x="88261" y="18824"/>
                </a:lnTo>
                <a:close/>
                <a:moveTo>
                  <a:pt x="102251" y="18824"/>
                </a:moveTo>
                <a:lnTo>
                  <a:pt x="102251" y="24860"/>
                </a:lnTo>
                <a:lnTo>
                  <a:pt x="95405" y="24860"/>
                </a:lnTo>
                <a:lnTo>
                  <a:pt x="95405" y="18824"/>
                </a:lnTo>
                <a:close/>
                <a:moveTo>
                  <a:pt x="109395" y="18824"/>
                </a:moveTo>
                <a:lnTo>
                  <a:pt x="109395" y="24860"/>
                </a:lnTo>
                <a:lnTo>
                  <a:pt x="103144" y="24860"/>
                </a:lnTo>
                <a:lnTo>
                  <a:pt x="103144" y="18824"/>
                </a:lnTo>
                <a:close/>
                <a:moveTo>
                  <a:pt x="117134" y="18824"/>
                </a:moveTo>
                <a:lnTo>
                  <a:pt x="117134" y="24860"/>
                </a:lnTo>
                <a:lnTo>
                  <a:pt x="110288" y="24860"/>
                </a:lnTo>
                <a:lnTo>
                  <a:pt x="110288" y="18824"/>
                </a:lnTo>
                <a:close/>
                <a:moveTo>
                  <a:pt x="124277" y="18824"/>
                </a:moveTo>
                <a:lnTo>
                  <a:pt x="124277" y="24860"/>
                </a:lnTo>
                <a:lnTo>
                  <a:pt x="118027" y="24860"/>
                </a:lnTo>
                <a:lnTo>
                  <a:pt x="118027" y="18824"/>
                </a:lnTo>
                <a:close/>
                <a:moveTo>
                  <a:pt x="132017" y="18824"/>
                </a:moveTo>
                <a:lnTo>
                  <a:pt x="132017" y="24860"/>
                </a:lnTo>
                <a:lnTo>
                  <a:pt x="125170" y="24860"/>
                </a:lnTo>
                <a:lnTo>
                  <a:pt x="125170" y="18824"/>
                </a:lnTo>
                <a:close/>
                <a:moveTo>
                  <a:pt x="139160" y="18824"/>
                </a:moveTo>
                <a:lnTo>
                  <a:pt x="139160" y="24860"/>
                </a:lnTo>
                <a:lnTo>
                  <a:pt x="132909" y="24860"/>
                </a:lnTo>
                <a:lnTo>
                  <a:pt x="132909" y="18824"/>
                </a:lnTo>
                <a:close/>
                <a:moveTo>
                  <a:pt x="146899" y="18824"/>
                </a:moveTo>
                <a:lnTo>
                  <a:pt x="146899" y="24860"/>
                </a:lnTo>
                <a:lnTo>
                  <a:pt x="140053" y="24860"/>
                </a:lnTo>
                <a:lnTo>
                  <a:pt x="140053" y="18824"/>
                </a:lnTo>
                <a:close/>
                <a:moveTo>
                  <a:pt x="154043" y="18824"/>
                </a:moveTo>
                <a:lnTo>
                  <a:pt x="154043" y="24860"/>
                </a:lnTo>
                <a:lnTo>
                  <a:pt x="147792" y="24860"/>
                </a:lnTo>
                <a:lnTo>
                  <a:pt x="147792" y="18824"/>
                </a:lnTo>
                <a:close/>
                <a:moveTo>
                  <a:pt x="161782" y="18824"/>
                </a:moveTo>
                <a:lnTo>
                  <a:pt x="161782" y="24860"/>
                </a:lnTo>
                <a:lnTo>
                  <a:pt x="154936" y="24860"/>
                </a:lnTo>
                <a:lnTo>
                  <a:pt x="154936" y="18824"/>
                </a:lnTo>
                <a:close/>
                <a:moveTo>
                  <a:pt x="168926" y="18824"/>
                </a:moveTo>
                <a:lnTo>
                  <a:pt x="168926" y="24860"/>
                </a:lnTo>
                <a:lnTo>
                  <a:pt x="162675" y="24860"/>
                </a:lnTo>
                <a:lnTo>
                  <a:pt x="162675" y="18824"/>
                </a:lnTo>
                <a:close/>
                <a:moveTo>
                  <a:pt x="176665" y="18824"/>
                </a:moveTo>
                <a:lnTo>
                  <a:pt x="176665" y="24860"/>
                </a:lnTo>
                <a:lnTo>
                  <a:pt x="169819" y="24860"/>
                </a:lnTo>
                <a:lnTo>
                  <a:pt x="169819" y="18824"/>
                </a:lnTo>
                <a:close/>
                <a:moveTo>
                  <a:pt x="183809" y="18824"/>
                </a:moveTo>
                <a:lnTo>
                  <a:pt x="183809" y="24860"/>
                </a:lnTo>
                <a:lnTo>
                  <a:pt x="177558" y="24860"/>
                </a:lnTo>
                <a:lnTo>
                  <a:pt x="177558" y="18824"/>
                </a:lnTo>
                <a:close/>
                <a:moveTo>
                  <a:pt x="191548" y="18824"/>
                </a:moveTo>
                <a:lnTo>
                  <a:pt x="191548" y="24860"/>
                </a:lnTo>
                <a:lnTo>
                  <a:pt x="184702" y="24860"/>
                </a:lnTo>
                <a:lnTo>
                  <a:pt x="184702" y="18824"/>
                </a:lnTo>
                <a:close/>
                <a:moveTo>
                  <a:pt x="198692" y="18824"/>
                </a:moveTo>
                <a:lnTo>
                  <a:pt x="198692" y="24860"/>
                </a:lnTo>
                <a:lnTo>
                  <a:pt x="192441" y="24860"/>
                </a:lnTo>
                <a:lnTo>
                  <a:pt x="192441" y="18824"/>
                </a:lnTo>
                <a:close/>
                <a:moveTo>
                  <a:pt x="206431" y="18824"/>
                </a:moveTo>
                <a:lnTo>
                  <a:pt x="206431" y="24860"/>
                </a:lnTo>
                <a:lnTo>
                  <a:pt x="199584" y="24860"/>
                </a:lnTo>
                <a:lnTo>
                  <a:pt x="199584" y="18824"/>
                </a:lnTo>
                <a:close/>
                <a:moveTo>
                  <a:pt x="213574" y="18824"/>
                </a:moveTo>
                <a:lnTo>
                  <a:pt x="213574" y="24860"/>
                </a:lnTo>
                <a:lnTo>
                  <a:pt x="207324" y="24860"/>
                </a:lnTo>
                <a:lnTo>
                  <a:pt x="207324" y="18824"/>
                </a:lnTo>
                <a:close/>
                <a:moveTo>
                  <a:pt x="221313" y="18824"/>
                </a:moveTo>
                <a:lnTo>
                  <a:pt x="221313" y="24860"/>
                </a:lnTo>
                <a:lnTo>
                  <a:pt x="214467" y="24860"/>
                </a:lnTo>
                <a:lnTo>
                  <a:pt x="214467" y="18824"/>
                </a:lnTo>
                <a:close/>
                <a:moveTo>
                  <a:pt x="228457" y="18824"/>
                </a:moveTo>
                <a:lnTo>
                  <a:pt x="228457" y="24860"/>
                </a:lnTo>
                <a:lnTo>
                  <a:pt x="222206" y="24860"/>
                </a:lnTo>
                <a:lnTo>
                  <a:pt x="222206" y="18824"/>
                </a:lnTo>
                <a:close/>
                <a:moveTo>
                  <a:pt x="236196" y="18824"/>
                </a:moveTo>
                <a:lnTo>
                  <a:pt x="236196" y="24860"/>
                </a:lnTo>
                <a:lnTo>
                  <a:pt x="229350" y="24860"/>
                </a:lnTo>
                <a:lnTo>
                  <a:pt x="229350" y="18824"/>
                </a:lnTo>
                <a:close/>
                <a:moveTo>
                  <a:pt x="243340" y="18824"/>
                </a:moveTo>
                <a:lnTo>
                  <a:pt x="243340" y="24860"/>
                </a:lnTo>
                <a:lnTo>
                  <a:pt x="237089" y="24860"/>
                </a:lnTo>
                <a:lnTo>
                  <a:pt x="237089" y="18824"/>
                </a:lnTo>
                <a:close/>
                <a:moveTo>
                  <a:pt x="251079" y="18824"/>
                </a:moveTo>
                <a:lnTo>
                  <a:pt x="251079" y="24860"/>
                </a:lnTo>
                <a:lnTo>
                  <a:pt x="244233" y="24860"/>
                </a:lnTo>
                <a:lnTo>
                  <a:pt x="244233" y="18824"/>
                </a:lnTo>
                <a:close/>
                <a:moveTo>
                  <a:pt x="258223" y="18824"/>
                </a:moveTo>
                <a:lnTo>
                  <a:pt x="258223" y="24860"/>
                </a:lnTo>
                <a:lnTo>
                  <a:pt x="251972" y="24860"/>
                </a:lnTo>
                <a:lnTo>
                  <a:pt x="251972" y="18824"/>
                </a:lnTo>
                <a:close/>
                <a:moveTo>
                  <a:pt x="265962" y="18824"/>
                </a:moveTo>
                <a:lnTo>
                  <a:pt x="265962" y="24860"/>
                </a:lnTo>
                <a:lnTo>
                  <a:pt x="259116" y="24860"/>
                </a:lnTo>
                <a:lnTo>
                  <a:pt x="259116" y="18824"/>
                </a:lnTo>
                <a:close/>
                <a:moveTo>
                  <a:pt x="273106" y="18824"/>
                </a:moveTo>
                <a:lnTo>
                  <a:pt x="273106" y="24860"/>
                </a:lnTo>
                <a:lnTo>
                  <a:pt x="266855" y="24860"/>
                </a:lnTo>
                <a:lnTo>
                  <a:pt x="266855" y="18824"/>
                </a:lnTo>
                <a:close/>
                <a:moveTo>
                  <a:pt x="280845" y="18824"/>
                </a:moveTo>
                <a:lnTo>
                  <a:pt x="280845" y="24860"/>
                </a:lnTo>
                <a:lnTo>
                  <a:pt x="273999" y="24860"/>
                </a:lnTo>
                <a:lnTo>
                  <a:pt x="273999" y="18824"/>
                </a:lnTo>
                <a:close/>
                <a:moveTo>
                  <a:pt x="12954" y="25753"/>
                </a:moveTo>
                <a:lnTo>
                  <a:pt x="12954" y="31778"/>
                </a:lnTo>
                <a:lnTo>
                  <a:pt x="6108" y="31778"/>
                </a:lnTo>
                <a:lnTo>
                  <a:pt x="6108" y="25753"/>
                </a:lnTo>
                <a:close/>
                <a:moveTo>
                  <a:pt x="20098" y="25753"/>
                </a:moveTo>
                <a:lnTo>
                  <a:pt x="20098" y="31778"/>
                </a:lnTo>
                <a:lnTo>
                  <a:pt x="13847" y="31778"/>
                </a:lnTo>
                <a:lnTo>
                  <a:pt x="13847" y="25753"/>
                </a:lnTo>
                <a:close/>
                <a:moveTo>
                  <a:pt x="27837" y="25753"/>
                </a:moveTo>
                <a:lnTo>
                  <a:pt x="27837" y="31778"/>
                </a:lnTo>
                <a:lnTo>
                  <a:pt x="20991" y="31778"/>
                </a:lnTo>
                <a:lnTo>
                  <a:pt x="20991" y="25753"/>
                </a:lnTo>
                <a:close/>
                <a:moveTo>
                  <a:pt x="34981" y="25753"/>
                </a:moveTo>
                <a:lnTo>
                  <a:pt x="34981" y="31778"/>
                </a:lnTo>
                <a:lnTo>
                  <a:pt x="28730" y="31778"/>
                </a:lnTo>
                <a:lnTo>
                  <a:pt x="28730" y="25753"/>
                </a:lnTo>
                <a:close/>
                <a:moveTo>
                  <a:pt x="42720" y="25753"/>
                </a:moveTo>
                <a:lnTo>
                  <a:pt x="42720" y="31778"/>
                </a:lnTo>
                <a:lnTo>
                  <a:pt x="35874" y="31778"/>
                </a:lnTo>
                <a:lnTo>
                  <a:pt x="35874" y="25753"/>
                </a:lnTo>
                <a:close/>
                <a:moveTo>
                  <a:pt x="49863" y="25753"/>
                </a:moveTo>
                <a:lnTo>
                  <a:pt x="49863" y="31778"/>
                </a:lnTo>
                <a:lnTo>
                  <a:pt x="43613" y="31778"/>
                </a:lnTo>
                <a:lnTo>
                  <a:pt x="43613" y="25753"/>
                </a:lnTo>
                <a:close/>
                <a:moveTo>
                  <a:pt x="57602" y="25753"/>
                </a:moveTo>
                <a:lnTo>
                  <a:pt x="57602" y="31778"/>
                </a:lnTo>
                <a:lnTo>
                  <a:pt x="50756" y="31778"/>
                </a:lnTo>
                <a:lnTo>
                  <a:pt x="50756" y="25753"/>
                </a:lnTo>
                <a:close/>
                <a:moveTo>
                  <a:pt x="64746" y="25753"/>
                </a:moveTo>
                <a:lnTo>
                  <a:pt x="64746" y="31778"/>
                </a:lnTo>
                <a:lnTo>
                  <a:pt x="58495" y="31778"/>
                </a:lnTo>
                <a:lnTo>
                  <a:pt x="58495" y="25753"/>
                </a:lnTo>
                <a:close/>
                <a:moveTo>
                  <a:pt x="72485" y="25753"/>
                </a:moveTo>
                <a:lnTo>
                  <a:pt x="72485" y="31778"/>
                </a:lnTo>
                <a:lnTo>
                  <a:pt x="65639" y="31778"/>
                </a:lnTo>
                <a:lnTo>
                  <a:pt x="65639" y="25753"/>
                </a:lnTo>
                <a:close/>
                <a:moveTo>
                  <a:pt x="79629" y="25753"/>
                </a:moveTo>
                <a:lnTo>
                  <a:pt x="79629" y="31778"/>
                </a:lnTo>
                <a:lnTo>
                  <a:pt x="73378" y="31778"/>
                </a:lnTo>
                <a:lnTo>
                  <a:pt x="73378" y="25753"/>
                </a:lnTo>
                <a:close/>
                <a:moveTo>
                  <a:pt x="87368" y="25753"/>
                </a:moveTo>
                <a:lnTo>
                  <a:pt x="87368" y="31778"/>
                </a:lnTo>
                <a:lnTo>
                  <a:pt x="80522" y="31778"/>
                </a:lnTo>
                <a:lnTo>
                  <a:pt x="80522" y="25753"/>
                </a:lnTo>
                <a:close/>
                <a:moveTo>
                  <a:pt x="94512" y="25753"/>
                </a:moveTo>
                <a:lnTo>
                  <a:pt x="94512" y="31778"/>
                </a:lnTo>
                <a:lnTo>
                  <a:pt x="88261" y="31778"/>
                </a:lnTo>
                <a:lnTo>
                  <a:pt x="88261" y="25753"/>
                </a:lnTo>
                <a:close/>
                <a:moveTo>
                  <a:pt x="102251" y="25753"/>
                </a:moveTo>
                <a:lnTo>
                  <a:pt x="102251" y="31778"/>
                </a:lnTo>
                <a:lnTo>
                  <a:pt x="95405" y="31778"/>
                </a:lnTo>
                <a:lnTo>
                  <a:pt x="95405" y="25753"/>
                </a:lnTo>
                <a:close/>
                <a:moveTo>
                  <a:pt x="109395" y="25753"/>
                </a:moveTo>
                <a:lnTo>
                  <a:pt x="109395" y="31778"/>
                </a:lnTo>
                <a:lnTo>
                  <a:pt x="103144" y="31778"/>
                </a:lnTo>
                <a:lnTo>
                  <a:pt x="103144" y="25753"/>
                </a:lnTo>
                <a:close/>
                <a:moveTo>
                  <a:pt x="117134" y="25753"/>
                </a:moveTo>
                <a:lnTo>
                  <a:pt x="117134" y="31778"/>
                </a:lnTo>
                <a:lnTo>
                  <a:pt x="110288" y="31778"/>
                </a:lnTo>
                <a:lnTo>
                  <a:pt x="110288" y="25753"/>
                </a:lnTo>
                <a:close/>
                <a:moveTo>
                  <a:pt x="124277" y="25753"/>
                </a:moveTo>
                <a:lnTo>
                  <a:pt x="124277" y="31778"/>
                </a:lnTo>
                <a:lnTo>
                  <a:pt x="118027" y="31778"/>
                </a:lnTo>
                <a:lnTo>
                  <a:pt x="118027" y="25753"/>
                </a:lnTo>
                <a:close/>
                <a:moveTo>
                  <a:pt x="132017" y="25753"/>
                </a:moveTo>
                <a:lnTo>
                  <a:pt x="132017" y="31778"/>
                </a:lnTo>
                <a:lnTo>
                  <a:pt x="125170" y="31778"/>
                </a:lnTo>
                <a:lnTo>
                  <a:pt x="125170" y="25753"/>
                </a:lnTo>
                <a:close/>
                <a:moveTo>
                  <a:pt x="139160" y="25753"/>
                </a:moveTo>
                <a:lnTo>
                  <a:pt x="139160" y="31778"/>
                </a:lnTo>
                <a:lnTo>
                  <a:pt x="132909" y="31778"/>
                </a:lnTo>
                <a:lnTo>
                  <a:pt x="132909" y="25753"/>
                </a:lnTo>
                <a:close/>
                <a:moveTo>
                  <a:pt x="146899" y="25753"/>
                </a:moveTo>
                <a:lnTo>
                  <a:pt x="146899" y="31778"/>
                </a:lnTo>
                <a:lnTo>
                  <a:pt x="140053" y="31778"/>
                </a:lnTo>
                <a:lnTo>
                  <a:pt x="140053" y="25753"/>
                </a:lnTo>
                <a:close/>
                <a:moveTo>
                  <a:pt x="154043" y="25753"/>
                </a:moveTo>
                <a:lnTo>
                  <a:pt x="154043" y="31778"/>
                </a:lnTo>
                <a:lnTo>
                  <a:pt x="147792" y="31778"/>
                </a:lnTo>
                <a:lnTo>
                  <a:pt x="147792" y="25753"/>
                </a:lnTo>
                <a:close/>
                <a:moveTo>
                  <a:pt x="161782" y="25753"/>
                </a:moveTo>
                <a:lnTo>
                  <a:pt x="161782" y="31778"/>
                </a:lnTo>
                <a:lnTo>
                  <a:pt x="154936" y="31778"/>
                </a:lnTo>
                <a:lnTo>
                  <a:pt x="154936" y="25753"/>
                </a:lnTo>
                <a:close/>
                <a:moveTo>
                  <a:pt x="168926" y="25753"/>
                </a:moveTo>
                <a:lnTo>
                  <a:pt x="168926" y="31778"/>
                </a:lnTo>
                <a:lnTo>
                  <a:pt x="162675" y="31778"/>
                </a:lnTo>
                <a:lnTo>
                  <a:pt x="162675" y="25753"/>
                </a:lnTo>
                <a:close/>
                <a:moveTo>
                  <a:pt x="176665" y="25753"/>
                </a:moveTo>
                <a:lnTo>
                  <a:pt x="176665" y="31778"/>
                </a:lnTo>
                <a:lnTo>
                  <a:pt x="169819" y="31778"/>
                </a:lnTo>
                <a:lnTo>
                  <a:pt x="169819" y="25753"/>
                </a:lnTo>
                <a:close/>
                <a:moveTo>
                  <a:pt x="183809" y="25753"/>
                </a:moveTo>
                <a:lnTo>
                  <a:pt x="183809" y="31778"/>
                </a:lnTo>
                <a:lnTo>
                  <a:pt x="177558" y="31778"/>
                </a:lnTo>
                <a:lnTo>
                  <a:pt x="177558" y="25753"/>
                </a:lnTo>
                <a:close/>
                <a:moveTo>
                  <a:pt x="191548" y="25753"/>
                </a:moveTo>
                <a:lnTo>
                  <a:pt x="191548" y="31778"/>
                </a:lnTo>
                <a:lnTo>
                  <a:pt x="184702" y="31778"/>
                </a:lnTo>
                <a:lnTo>
                  <a:pt x="184702" y="25753"/>
                </a:lnTo>
                <a:close/>
                <a:moveTo>
                  <a:pt x="198692" y="25753"/>
                </a:moveTo>
                <a:lnTo>
                  <a:pt x="198692" y="31778"/>
                </a:lnTo>
                <a:lnTo>
                  <a:pt x="192441" y="31778"/>
                </a:lnTo>
                <a:lnTo>
                  <a:pt x="192441" y="25753"/>
                </a:lnTo>
                <a:close/>
                <a:moveTo>
                  <a:pt x="206431" y="25753"/>
                </a:moveTo>
                <a:lnTo>
                  <a:pt x="206431" y="31778"/>
                </a:lnTo>
                <a:lnTo>
                  <a:pt x="199584" y="31778"/>
                </a:lnTo>
                <a:lnTo>
                  <a:pt x="199584" y="25753"/>
                </a:lnTo>
                <a:close/>
                <a:moveTo>
                  <a:pt x="213574" y="25753"/>
                </a:moveTo>
                <a:lnTo>
                  <a:pt x="213574" y="31778"/>
                </a:lnTo>
                <a:lnTo>
                  <a:pt x="207324" y="31778"/>
                </a:lnTo>
                <a:lnTo>
                  <a:pt x="207324" y="25753"/>
                </a:lnTo>
                <a:close/>
                <a:moveTo>
                  <a:pt x="221313" y="25753"/>
                </a:moveTo>
                <a:lnTo>
                  <a:pt x="221313" y="31778"/>
                </a:lnTo>
                <a:lnTo>
                  <a:pt x="214467" y="31778"/>
                </a:lnTo>
                <a:lnTo>
                  <a:pt x="214467" y="25753"/>
                </a:lnTo>
                <a:close/>
                <a:moveTo>
                  <a:pt x="228457" y="25753"/>
                </a:moveTo>
                <a:lnTo>
                  <a:pt x="228457" y="31778"/>
                </a:lnTo>
                <a:lnTo>
                  <a:pt x="222206" y="31778"/>
                </a:lnTo>
                <a:lnTo>
                  <a:pt x="222206" y="25753"/>
                </a:lnTo>
                <a:close/>
                <a:moveTo>
                  <a:pt x="236196" y="25753"/>
                </a:moveTo>
                <a:lnTo>
                  <a:pt x="236196" y="31778"/>
                </a:lnTo>
                <a:lnTo>
                  <a:pt x="229350" y="31778"/>
                </a:lnTo>
                <a:lnTo>
                  <a:pt x="229350" y="25753"/>
                </a:lnTo>
                <a:close/>
                <a:moveTo>
                  <a:pt x="243340" y="25753"/>
                </a:moveTo>
                <a:lnTo>
                  <a:pt x="243340" y="31778"/>
                </a:lnTo>
                <a:lnTo>
                  <a:pt x="237089" y="31778"/>
                </a:lnTo>
                <a:lnTo>
                  <a:pt x="237089" y="25753"/>
                </a:lnTo>
                <a:close/>
                <a:moveTo>
                  <a:pt x="251079" y="25753"/>
                </a:moveTo>
                <a:lnTo>
                  <a:pt x="251079" y="31778"/>
                </a:lnTo>
                <a:lnTo>
                  <a:pt x="244233" y="31778"/>
                </a:lnTo>
                <a:lnTo>
                  <a:pt x="244233" y="25753"/>
                </a:lnTo>
                <a:close/>
                <a:moveTo>
                  <a:pt x="258223" y="25753"/>
                </a:moveTo>
                <a:lnTo>
                  <a:pt x="258223" y="31778"/>
                </a:lnTo>
                <a:lnTo>
                  <a:pt x="251972" y="31778"/>
                </a:lnTo>
                <a:lnTo>
                  <a:pt x="251972" y="25753"/>
                </a:lnTo>
                <a:close/>
                <a:moveTo>
                  <a:pt x="265962" y="25753"/>
                </a:moveTo>
                <a:lnTo>
                  <a:pt x="265962" y="31778"/>
                </a:lnTo>
                <a:lnTo>
                  <a:pt x="259116" y="31778"/>
                </a:lnTo>
                <a:lnTo>
                  <a:pt x="259116" y="25753"/>
                </a:lnTo>
                <a:close/>
                <a:moveTo>
                  <a:pt x="273106" y="25753"/>
                </a:moveTo>
                <a:lnTo>
                  <a:pt x="273106" y="31778"/>
                </a:lnTo>
                <a:lnTo>
                  <a:pt x="266855" y="31778"/>
                </a:lnTo>
                <a:lnTo>
                  <a:pt x="266855" y="25753"/>
                </a:lnTo>
                <a:close/>
                <a:moveTo>
                  <a:pt x="280845" y="25753"/>
                </a:moveTo>
                <a:lnTo>
                  <a:pt x="280845" y="31778"/>
                </a:lnTo>
                <a:lnTo>
                  <a:pt x="273999" y="31778"/>
                </a:lnTo>
                <a:lnTo>
                  <a:pt x="273999" y="25753"/>
                </a:lnTo>
                <a:close/>
                <a:moveTo>
                  <a:pt x="12954" y="32671"/>
                </a:moveTo>
                <a:lnTo>
                  <a:pt x="12954" y="38695"/>
                </a:lnTo>
                <a:lnTo>
                  <a:pt x="6108" y="38695"/>
                </a:lnTo>
                <a:lnTo>
                  <a:pt x="6108" y="32671"/>
                </a:lnTo>
                <a:close/>
                <a:moveTo>
                  <a:pt x="20098" y="32671"/>
                </a:moveTo>
                <a:lnTo>
                  <a:pt x="20098" y="38695"/>
                </a:lnTo>
                <a:lnTo>
                  <a:pt x="13847" y="38695"/>
                </a:lnTo>
                <a:lnTo>
                  <a:pt x="13847" y="32671"/>
                </a:lnTo>
                <a:close/>
                <a:moveTo>
                  <a:pt x="27837" y="32671"/>
                </a:moveTo>
                <a:lnTo>
                  <a:pt x="27837" y="38695"/>
                </a:lnTo>
                <a:lnTo>
                  <a:pt x="20991" y="38695"/>
                </a:lnTo>
                <a:lnTo>
                  <a:pt x="20991" y="32671"/>
                </a:lnTo>
                <a:close/>
                <a:moveTo>
                  <a:pt x="34981" y="32671"/>
                </a:moveTo>
                <a:lnTo>
                  <a:pt x="34981" y="38695"/>
                </a:lnTo>
                <a:lnTo>
                  <a:pt x="28730" y="38695"/>
                </a:lnTo>
                <a:lnTo>
                  <a:pt x="28730" y="32671"/>
                </a:lnTo>
                <a:close/>
                <a:moveTo>
                  <a:pt x="42720" y="32671"/>
                </a:moveTo>
                <a:lnTo>
                  <a:pt x="42720" y="38695"/>
                </a:lnTo>
                <a:lnTo>
                  <a:pt x="35874" y="38695"/>
                </a:lnTo>
                <a:lnTo>
                  <a:pt x="35874" y="32671"/>
                </a:lnTo>
                <a:close/>
                <a:moveTo>
                  <a:pt x="49863" y="32671"/>
                </a:moveTo>
                <a:lnTo>
                  <a:pt x="49863" y="38695"/>
                </a:lnTo>
                <a:lnTo>
                  <a:pt x="43613" y="38695"/>
                </a:lnTo>
                <a:lnTo>
                  <a:pt x="43613" y="32671"/>
                </a:lnTo>
                <a:close/>
                <a:moveTo>
                  <a:pt x="57602" y="32671"/>
                </a:moveTo>
                <a:lnTo>
                  <a:pt x="57602" y="38695"/>
                </a:lnTo>
                <a:lnTo>
                  <a:pt x="50756" y="38695"/>
                </a:lnTo>
                <a:lnTo>
                  <a:pt x="50756" y="32671"/>
                </a:lnTo>
                <a:close/>
                <a:moveTo>
                  <a:pt x="64746" y="32671"/>
                </a:moveTo>
                <a:lnTo>
                  <a:pt x="64746" y="38695"/>
                </a:lnTo>
                <a:lnTo>
                  <a:pt x="58495" y="38695"/>
                </a:lnTo>
                <a:lnTo>
                  <a:pt x="58495" y="32671"/>
                </a:lnTo>
                <a:close/>
                <a:moveTo>
                  <a:pt x="72485" y="32671"/>
                </a:moveTo>
                <a:lnTo>
                  <a:pt x="72485" y="38695"/>
                </a:lnTo>
                <a:lnTo>
                  <a:pt x="65639" y="38695"/>
                </a:lnTo>
                <a:lnTo>
                  <a:pt x="65639" y="32671"/>
                </a:lnTo>
                <a:close/>
                <a:moveTo>
                  <a:pt x="79629" y="32671"/>
                </a:moveTo>
                <a:lnTo>
                  <a:pt x="79629" y="38695"/>
                </a:lnTo>
                <a:lnTo>
                  <a:pt x="73378" y="38695"/>
                </a:lnTo>
                <a:lnTo>
                  <a:pt x="73378" y="32671"/>
                </a:lnTo>
                <a:close/>
                <a:moveTo>
                  <a:pt x="87368" y="32671"/>
                </a:moveTo>
                <a:lnTo>
                  <a:pt x="87368" y="38695"/>
                </a:lnTo>
                <a:lnTo>
                  <a:pt x="80522" y="38695"/>
                </a:lnTo>
                <a:lnTo>
                  <a:pt x="80522" y="32671"/>
                </a:lnTo>
                <a:close/>
                <a:moveTo>
                  <a:pt x="94512" y="32671"/>
                </a:moveTo>
                <a:lnTo>
                  <a:pt x="94512" y="38695"/>
                </a:lnTo>
                <a:lnTo>
                  <a:pt x="88261" y="38695"/>
                </a:lnTo>
                <a:lnTo>
                  <a:pt x="88261" y="32671"/>
                </a:lnTo>
                <a:close/>
                <a:moveTo>
                  <a:pt x="102251" y="32671"/>
                </a:moveTo>
                <a:lnTo>
                  <a:pt x="102251" y="38695"/>
                </a:lnTo>
                <a:lnTo>
                  <a:pt x="95405" y="38695"/>
                </a:lnTo>
                <a:lnTo>
                  <a:pt x="95405" y="32671"/>
                </a:lnTo>
                <a:close/>
                <a:moveTo>
                  <a:pt x="109395" y="32671"/>
                </a:moveTo>
                <a:lnTo>
                  <a:pt x="109395" y="38695"/>
                </a:lnTo>
                <a:lnTo>
                  <a:pt x="103144" y="38695"/>
                </a:lnTo>
                <a:lnTo>
                  <a:pt x="103144" y="32671"/>
                </a:lnTo>
                <a:close/>
                <a:moveTo>
                  <a:pt x="117134" y="32671"/>
                </a:moveTo>
                <a:lnTo>
                  <a:pt x="117134" y="38695"/>
                </a:lnTo>
                <a:lnTo>
                  <a:pt x="110288" y="38695"/>
                </a:lnTo>
                <a:lnTo>
                  <a:pt x="110288" y="32671"/>
                </a:lnTo>
                <a:close/>
                <a:moveTo>
                  <a:pt x="124277" y="32671"/>
                </a:moveTo>
                <a:lnTo>
                  <a:pt x="124277" y="38695"/>
                </a:lnTo>
                <a:lnTo>
                  <a:pt x="118027" y="38695"/>
                </a:lnTo>
                <a:lnTo>
                  <a:pt x="118027" y="32671"/>
                </a:lnTo>
                <a:close/>
                <a:moveTo>
                  <a:pt x="132017" y="32671"/>
                </a:moveTo>
                <a:lnTo>
                  <a:pt x="132017" y="38695"/>
                </a:lnTo>
                <a:lnTo>
                  <a:pt x="125170" y="38695"/>
                </a:lnTo>
                <a:lnTo>
                  <a:pt x="125170" y="32671"/>
                </a:lnTo>
                <a:close/>
                <a:moveTo>
                  <a:pt x="139160" y="32671"/>
                </a:moveTo>
                <a:lnTo>
                  <a:pt x="139160" y="38695"/>
                </a:lnTo>
                <a:lnTo>
                  <a:pt x="132909" y="38695"/>
                </a:lnTo>
                <a:lnTo>
                  <a:pt x="132909" y="32671"/>
                </a:lnTo>
                <a:close/>
                <a:moveTo>
                  <a:pt x="146899" y="32671"/>
                </a:moveTo>
                <a:lnTo>
                  <a:pt x="146899" y="38695"/>
                </a:lnTo>
                <a:lnTo>
                  <a:pt x="140053" y="38695"/>
                </a:lnTo>
                <a:lnTo>
                  <a:pt x="140053" y="32671"/>
                </a:lnTo>
                <a:close/>
                <a:moveTo>
                  <a:pt x="154043" y="32671"/>
                </a:moveTo>
                <a:lnTo>
                  <a:pt x="154043" y="38695"/>
                </a:lnTo>
                <a:lnTo>
                  <a:pt x="147792" y="38695"/>
                </a:lnTo>
                <a:lnTo>
                  <a:pt x="147792" y="32671"/>
                </a:lnTo>
                <a:close/>
                <a:moveTo>
                  <a:pt x="161782" y="32671"/>
                </a:moveTo>
                <a:lnTo>
                  <a:pt x="161782" y="38695"/>
                </a:lnTo>
                <a:lnTo>
                  <a:pt x="154936" y="38695"/>
                </a:lnTo>
                <a:lnTo>
                  <a:pt x="154936" y="32671"/>
                </a:lnTo>
                <a:close/>
                <a:moveTo>
                  <a:pt x="168926" y="32671"/>
                </a:moveTo>
                <a:lnTo>
                  <a:pt x="168926" y="38695"/>
                </a:lnTo>
                <a:lnTo>
                  <a:pt x="162675" y="38695"/>
                </a:lnTo>
                <a:lnTo>
                  <a:pt x="162675" y="32671"/>
                </a:lnTo>
                <a:close/>
                <a:moveTo>
                  <a:pt x="176665" y="32671"/>
                </a:moveTo>
                <a:lnTo>
                  <a:pt x="176665" y="38695"/>
                </a:lnTo>
                <a:lnTo>
                  <a:pt x="169819" y="38695"/>
                </a:lnTo>
                <a:lnTo>
                  <a:pt x="169819" y="32671"/>
                </a:lnTo>
                <a:close/>
                <a:moveTo>
                  <a:pt x="183809" y="32671"/>
                </a:moveTo>
                <a:lnTo>
                  <a:pt x="183809" y="38695"/>
                </a:lnTo>
                <a:lnTo>
                  <a:pt x="177558" y="38695"/>
                </a:lnTo>
                <a:lnTo>
                  <a:pt x="177558" y="32671"/>
                </a:lnTo>
                <a:close/>
                <a:moveTo>
                  <a:pt x="191548" y="32671"/>
                </a:moveTo>
                <a:lnTo>
                  <a:pt x="191548" y="38695"/>
                </a:lnTo>
                <a:lnTo>
                  <a:pt x="184702" y="38695"/>
                </a:lnTo>
                <a:lnTo>
                  <a:pt x="184702" y="32671"/>
                </a:lnTo>
                <a:close/>
                <a:moveTo>
                  <a:pt x="198692" y="32671"/>
                </a:moveTo>
                <a:lnTo>
                  <a:pt x="198692" y="38695"/>
                </a:lnTo>
                <a:lnTo>
                  <a:pt x="192441" y="38695"/>
                </a:lnTo>
                <a:lnTo>
                  <a:pt x="192441" y="32671"/>
                </a:lnTo>
                <a:close/>
                <a:moveTo>
                  <a:pt x="206431" y="32671"/>
                </a:moveTo>
                <a:lnTo>
                  <a:pt x="206431" y="38695"/>
                </a:lnTo>
                <a:lnTo>
                  <a:pt x="199584" y="38695"/>
                </a:lnTo>
                <a:lnTo>
                  <a:pt x="199584" y="32671"/>
                </a:lnTo>
                <a:close/>
                <a:moveTo>
                  <a:pt x="213574" y="32671"/>
                </a:moveTo>
                <a:lnTo>
                  <a:pt x="213574" y="38695"/>
                </a:lnTo>
                <a:lnTo>
                  <a:pt x="207324" y="38695"/>
                </a:lnTo>
                <a:lnTo>
                  <a:pt x="207324" y="32671"/>
                </a:lnTo>
                <a:close/>
                <a:moveTo>
                  <a:pt x="221313" y="32671"/>
                </a:moveTo>
                <a:lnTo>
                  <a:pt x="221313" y="38695"/>
                </a:lnTo>
                <a:lnTo>
                  <a:pt x="214467" y="38695"/>
                </a:lnTo>
                <a:lnTo>
                  <a:pt x="214467" y="32671"/>
                </a:lnTo>
                <a:close/>
                <a:moveTo>
                  <a:pt x="228457" y="32671"/>
                </a:moveTo>
                <a:lnTo>
                  <a:pt x="228457" y="38695"/>
                </a:lnTo>
                <a:lnTo>
                  <a:pt x="222206" y="38695"/>
                </a:lnTo>
                <a:lnTo>
                  <a:pt x="222206" y="32671"/>
                </a:lnTo>
                <a:close/>
                <a:moveTo>
                  <a:pt x="236196" y="32671"/>
                </a:moveTo>
                <a:lnTo>
                  <a:pt x="236196" y="38695"/>
                </a:lnTo>
                <a:lnTo>
                  <a:pt x="229350" y="38695"/>
                </a:lnTo>
                <a:lnTo>
                  <a:pt x="229350" y="32671"/>
                </a:lnTo>
                <a:close/>
                <a:moveTo>
                  <a:pt x="243340" y="32671"/>
                </a:moveTo>
                <a:lnTo>
                  <a:pt x="243340" y="38695"/>
                </a:lnTo>
                <a:lnTo>
                  <a:pt x="237089" y="38695"/>
                </a:lnTo>
                <a:lnTo>
                  <a:pt x="237089" y="32671"/>
                </a:lnTo>
                <a:close/>
                <a:moveTo>
                  <a:pt x="251079" y="32671"/>
                </a:moveTo>
                <a:lnTo>
                  <a:pt x="251079" y="38695"/>
                </a:lnTo>
                <a:lnTo>
                  <a:pt x="244233" y="38695"/>
                </a:lnTo>
                <a:lnTo>
                  <a:pt x="244233" y="32671"/>
                </a:lnTo>
                <a:close/>
                <a:moveTo>
                  <a:pt x="258223" y="32671"/>
                </a:moveTo>
                <a:lnTo>
                  <a:pt x="258223" y="38695"/>
                </a:lnTo>
                <a:lnTo>
                  <a:pt x="251972" y="38695"/>
                </a:lnTo>
                <a:lnTo>
                  <a:pt x="251972" y="32671"/>
                </a:lnTo>
                <a:close/>
                <a:moveTo>
                  <a:pt x="265962" y="32671"/>
                </a:moveTo>
                <a:lnTo>
                  <a:pt x="265962" y="38695"/>
                </a:lnTo>
                <a:lnTo>
                  <a:pt x="259116" y="38695"/>
                </a:lnTo>
                <a:lnTo>
                  <a:pt x="259116" y="32671"/>
                </a:lnTo>
                <a:close/>
                <a:moveTo>
                  <a:pt x="273106" y="32671"/>
                </a:moveTo>
                <a:lnTo>
                  <a:pt x="273106" y="38695"/>
                </a:lnTo>
                <a:lnTo>
                  <a:pt x="266855" y="38695"/>
                </a:lnTo>
                <a:lnTo>
                  <a:pt x="266855" y="32671"/>
                </a:lnTo>
                <a:close/>
                <a:moveTo>
                  <a:pt x="280845" y="32671"/>
                </a:moveTo>
                <a:lnTo>
                  <a:pt x="280845" y="38695"/>
                </a:lnTo>
                <a:lnTo>
                  <a:pt x="273999" y="38695"/>
                </a:lnTo>
                <a:lnTo>
                  <a:pt x="273999" y="32671"/>
                </a:lnTo>
                <a:close/>
                <a:moveTo>
                  <a:pt x="12954" y="39588"/>
                </a:moveTo>
                <a:lnTo>
                  <a:pt x="12954" y="45613"/>
                </a:lnTo>
                <a:lnTo>
                  <a:pt x="6108" y="45613"/>
                </a:lnTo>
                <a:lnTo>
                  <a:pt x="6108" y="39588"/>
                </a:lnTo>
                <a:close/>
                <a:moveTo>
                  <a:pt x="20098" y="39588"/>
                </a:moveTo>
                <a:lnTo>
                  <a:pt x="20098" y="45613"/>
                </a:lnTo>
                <a:lnTo>
                  <a:pt x="13847" y="45613"/>
                </a:lnTo>
                <a:lnTo>
                  <a:pt x="13847" y="39588"/>
                </a:lnTo>
                <a:close/>
                <a:moveTo>
                  <a:pt x="27837" y="39588"/>
                </a:moveTo>
                <a:lnTo>
                  <a:pt x="27837" y="45613"/>
                </a:lnTo>
                <a:lnTo>
                  <a:pt x="20991" y="45613"/>
                </a:lnTo>
                <a:lnTo>
                  <a:pt x="20991" y="39588"/>
                </a:lnTo>
                <a:close/>
                <a:moveTo>
                  <a:pt x="34981" y="39588"/>
                </a:moveTo>
                <a:lnTo>
                  <a:pt x="34981" y="45613"/>
                </a:lnTo>
                <a:lnTo>
                  <a:pt x="28730" y="45613"/>
                </a:lnTo>
                <a:lnTo>
                  <a:pt x="28730" y="39588"/>
                </a:lnTo>
                <a:close/>
                <a:moveTo>
                  <a:pt x="42720" y="39588"/>
                </a:moveTo>
                <a:lnTo>
                  <a:pt x="42720" y="45613"/>
                </a:lnTo>
                <a:lnTo>
                  <a:pt x="35874" y="45613"/>
                </a:lnTo>
                <a:lnTo>
                  <a:pt x="35874" y="39588"/>
                </a:lnTo>
                <a:close/>
                <a:moveTo>
                  <a:pt x="49863" y="39588"/>
                </a:moveTo>
                <a:lnTo>
                  <a:pt x="49863" y="45613"/>
                </a:lnTo>
                <a:lnTo>
                  <a:pt x="43613" y="45613"/>
                </a:lnTo>
                <a:lnTo>
                  <a:pt x="43613" y="39588"/>
                </a:lnTo>
                <a:close/>
                <a:moveTo>
                  <a:pt x="57602" y="39588"/>
                </a:moveTo>
                <a:lnTo>
                  <a:pt x="57602" y="45613"/>
                </a:lnTo>
                <a:lnTo>
                  <a:pt x="50756" y="45613"/>
                </a:lnTo>
                <a:lnTo>
                  <a:pt x="50756" y="39588"/>
                </a:lnTo>
                <a:close/>
                <a:moveTo>
                  <a:pt x="64746" y="39588"/>
                </a:moveTo>
                <a:lnTo>
                  <a:pt x="64746" y="45613"/>
                </a:lnTo>
                <a:lnTo>
                  <a:pt x="58495" y="45613"/>
                </a:lnTo>
                <a:lnTo>
                  <a:pt x="58495" y="39588"/>
                </a:lnTo>
                <a:close/>
                <a:moveTo>
                  <a:pt x="72485" y="39588"/>
                </a:moveTo>
                <a:lnTo>
                  <a:pt x="72485" y="45613"/>
                </a:lnTo>
                <a:lnTo>
                  <a:pt x="65639" y="45613"/>
                </a:lnTo>
                <a:lnTo>
                  <a:pt x="65639" y="39588"/>
                </a:lnTo>
                <a:close/>
                <a:moveTo>
                  <a:pt x="79629" y="39588"/>
                </a:moveTo>
                <a:lnTo>
                  <a:pt x="79629" y="45613"/>
                </a:lnTo>
                <a:lnTo>
                  <a:pt x="73378" y="45613"/>
                </a:lnTo>
                <a:lnTo>
                  <a:pt x="73378" y="39588"/>
                </a:lnTo>
                <a:close/>
                <a:moveTo>
                  <a:pt x="87368" y="39588"/>
                </a:moveTo>
                <a:lnTo>
                  <a:pt x="87368" y="45613"/>
                </a:lnTo>
                <a:lnTo>
                  <a:pt x="80522" y="45613"/>
                </a:lnTo>
                <a:lnTo>
                  <a:pt x="80522" y="39588"/>
                </a:lnTo>
                <a:close/>
                <a:moveTo>
                  <a:pt x="94512" y="39588"/>
                </a:moveTo>
                <a:lnTo>
                  <a:pt x="94512" y="45613"/>
                </a:lnTo>
                <a:lnTo>
                  <a:pt x="88261" y="45613"/>
                </a:lnTo>
                <a:lnTo>
                  <a:pt x="88261" y="39588"/>
                </a:lnTo>
                <a:close/>
                <a:moveTo>
                  <a:pt x="102251" y="39588"/>
                </a:moveTo>
                <a:lnTo>
                  <a:pt x="102251" y="45613"/>
                </a:lnTo>
                <a:lnTo>
                  <a:pt x="95405" y="45613"/>
                </a:lnTo>
                <a:lnTo>
                  <a:pt x="95405" y="39588"/>
                </a:lnTo>
                <a:close/>
                <a:moveTo>
                  <a:pt x="109395" y="39588"/>
                </a:moveTo>
                <a:lnTo>
                  <a:pt x="109395" y="45613"/>
                </a:lnTo>
                <a:lnTo>
                  <a:pt x="103144" y="45613"/>
                </a:lnTo>
                <a:lnTo>
                  <a:pt x="103144" y="39588"/>
                </a:lnTo>
                <a:close/>
                <a:moveTo>
                  <a:pt x="117134" y="39588"/>
                </a:moveTo>
                <a:lnTo>
                  <a:pt x="117134" y="45613"/>
                </a:lnTo>
                <a:lnTo>
                  <a:pt x="110288" y="45613"/>
                </a:lnTo>
                <a:lnTo>
                  <a:pt x="110288" y="39588"/>
                </a:lnTo>
                <a:close/>
                <a:moveTo>
                  <a:pt x="124277" y="39588"/>
                </a:moveTo>
                <a:lnTo>
                  <a:pt x="124277" y="45613"/>
                </a:lnTo>
                <a:lnTo>
                  <a:pt x="118027" y="45613"/>
                </a:lnTo>
                <a:lnTo>
                  <a:pt x="118027" y="39588"/>
                </a:lnTo>
                <a:close/>
                <a:moveTo>
                  <a:pt x="132017" y="39588"/>
                </a:moveTo>
                <a:lnTo>
                  <a:pt x="132017" y="45613"/>
                </a:lnTo>
                <a:lnTo>
                  <a:pt x="125170" y="45613"/>
                </a:lnTo>
                <a:lnTo>
                  <a:pt x="125170" y="39588"/>
                </a:lnTo>
                <a:close/>
                <a:moveTo>
                  <a:pt x="139160" y="39588"/>
                </a:moveTo>
                <a:lnTo>
                  <a:pt x="139160" y="45613"/>
                </a:lnTo>
                <a:lnTo>
                  <a:pt x="132909" y="45613"/>
                </a:lnTo>
                <a:lnTo>
                  <a:pt x="132909" y="39588"/>
                </a:lnTo>
                <a:close/>
                <a:moveTo>
                  <a:pt x="146899" y="39588"/>
                </a:moveTo>
                <a:lnTo>
                  <a:pt x="146899" y="45613"/>
                </a:lnTo>
                <a:lnTo>
                  <a:pt x="140053" y="45613"/>
                </a:lnTo>
                <a:lnTo>
                  <a:pt x="140053" y="39588"/>
                </a:lnTo>
                <a:close/>
                <a:moveTo>
                  <a:pt x="154043" y="39588"/>
                </a:moveTo>
                <a:lnTo>
                  <a:pt x="154043" y="45613"/>
                </a:lnTo>
                <a:lnTo>
                  <a:pt x="147792" y="45613"/>
                </a:lnTo>
                <a:lnTo>
                  <a:pt x="147792" y="39588"/>
                </a:lnTo>
                <a:close/>
                <a:moveTo>
                  <a:pt x="161782" y="39588"/>
                </a:moveTo>
                <a:lnTo>
                  <a:pt x="161782" y="45613"/>
                </a:lnTo>
                <a:lnTo>
                  <a:pt x="154936" y="45613"/>
                </a:lnTo>
                <a:lnTo>
                  <a:pt x="154936" y="39588"/>
                </a:lnTo>
                <a:close/>
                <a:moveTo>
                  <a:pt x="168926" y="39588"/>
                </a:moveTo>
                <a:lnTo>
                  <a:pt x="168926" y="45613"/>
                </a:lnTo>
                <a:lnTo>
                  <a:pt x="162675" y="45613"/>
                </a:lnTo>
                <a:lnTo>
                  <a:pt x="162675" y="39588"/>
                </a:lnTo>
                <a:close/>
                <a:moveTo>
                  <a:pt x="176665" y="39588"/>
                </a:moveTo>
                <a:lnTo>
                  <a:pt x="176665" y="45613"/>
                </a:lnTo>
                <a:lnTo>
                  <a:pt x="169819" y="45613"/>
                </a:lnTo>
                <a:lnTo>
                  <a:pt x="169819" y="39588"/>
                </a:lnTo>
                <a:close/>
                <a:moveTo>
                  <a:pt x="183809" y="39588"/>
                </a:moveTo>
                <a:lnTo>
                  <a:pt x="183809" y="45613"/>
                </a:lnTo>
                <a:lnTo>
                  <a:pt x="177558" y="45613"/>
                </a:lnTo>
                <a:lnTo>
                  <a:pt x="177558" y="39588"/>
                </a:lnTo>
                <a:close/>
                <a:moveTo>
                  <a:pt x="191548" y="39588"/>
                </a:moveTo>
                <a:lnTo>
                  <a:pt x="191548" y="45613"/>
                </a:lnTo>
                <a:lnTo>
                  <a:pt x="184702" y="45613"/>
                </a:lnTo>
                <a:lnTo>
                  <a:pt x="184702" y="39588"/>
                </a:lnTo>
                <a:close/>
                <a:moveTo>
                  <a:pt x="198692" y="39588"/>
                </a:moveTo>
                <a:lnTo>
                  <a:pt x="198692" y="45613"/>
                </a:lnTo>
                <a:lnTo>
                  <a:pt x="192441" y="45613"/>
                </a:lnTo>
                <a:lnTo>
                  <a:pt x="192441" y="39588"/>
                </a:lnTo>
                <a:close/>
                <a:moveTo>
                  <a:pt x="206431" y="39588"/>
                </a:moveTo>
                <a:lnTo>
                  <a:pt x="206431" y="45613"/>
                </a:lnTo>
                <a:lnTo>
                  <a:pt x="199584" y="45613"/>
                </a:lnTo>
                <a:lnTo>
                  <a:pt x="199584" y="39588"/>
                </a:lnTo>
                <a:close/>
                <a:moveTo>
                  <a:pt x="213574" y="39588"/>
                </a:moveTo>
                <a:lnTo>
                  <a:pt x="213574" y="45613"/>
                </a:lnTo>
                <a:lnTo>
                  <a:pt x="207324" y="45613"/>
                </a:lnTo>
                <a:lnTo>
                  <a:pt x="207324" y="39588"/>
                </a:lnTo>
                <a:close/>
                <a:moveTo>
                  <a:pt x="221313" y="39588"/>
                </a:moveTo>
                <a:lnTo>
                  <a:pt x="221313" y="45613"/>
                </a:lnTo>
                <a:lnTo>
                  <a:pt x="214467" y="45613"/>
                </a:lnTo>
                <a:lnTo>
                  <a:pt x="214467" y="39588"/>
                </a:lnTo>
                <a:close/>
                <a:moveTo>
                  <a:pt x="228457" y="39588"/>
                </a:moveTo>
                <a:lnTo>
                  <a:pt x="228457" y="45613"/>
                </a:lnTo>
                <a:lnTo>
                  <a:pt x="222206" y="45613"/>
                </a:lnTo>
                <a:lnTo>
                  <a:pt x="222206" y="39588"/>
                </a:lnTo>
                <a:close/>
                <a:moveTo>
                  <a:pt x="236196" y="39588"/>
                </a:moveTo>
                <a:lnTo>
                  <a:pt x="236196" y="45613"/>
                </a:lnTo>
                <a:lnTo>
                  <a:pt x="229350" y="45613"/>
                </a:lnTo>
                <a:lnTo>
                  <a:pt x="229350" y="39588"/>
                </a:lnTo>
                <a:close/>
                <a:moveTo>
                  <a:pt x="243340" y="39588"/>
                </a:moveTo>
                <a:lnTo>
                  <a:pt x="243340" y="45613"/>
                </a:lnTo>
                <a:lnTo>
                  <a:pt x="237089" y="45613"/>
                </a:lnTo>
                <a:lnTo>
                  <a:pt x="237089" y="39588"/>
                </a:lnTo>
                <a:close/>
                <a:moveTo>
                  <a:pt x="251079" y="39588"/>
                </a:moveTo>
                <a:lnTo>
                  <a:pt x="251079" y="45613"/>
                </a:lnTo>
                <a:lnTo>
                  <a:pt x="244233" y="45613"/>
                </a:lnTo>
                <a:lnTo>
                  <a:pt x="244233" y="39588"/>
                </a:lnTo>
                <a:close/>
                <a:moveTo>
                  <a:pt x="258223" y="39588"/>
                </a:moveTo>
                <a:lnTo>
                  <a:pt x="258223" y="45613"/>
                </a:lnTo>
                <a:lnTo>
                  <a:pt x="251972" y="45613"/>
                </a:lnTo>
                <a:lnTo>
                  <a:pt x="251972" y="39588"/>
                </a:lnTo>
                <a:close/>
                <a:moveTo>
                  <a:pt x="265962" y="39588"/>
                </a:moveTo>
                <a:lnTo>
                  <a:pt x="265962" y="45613"/>
                </a:lnTo>
                <a:lnTo>
                  <a:pt x="259116" y="45613"/>
                </a:lnTo>
                <a:lnTo>
                  <a:pt x="259116" y="39588"/>
                </a:lnTo>
                <a:close/>
                <a:moveTo>
                  <a:pt x="273106" y="39588"/>
                </a:moveTo>
                <a:lnTo>
                  <a:pt x="273106" y="45613"/>
                </a:lnTo>
                <a:lnTo>
                  <a:pt x="266855" y="45613"/>
                </a:lnTo>
                <a:lnTo>
                  <a:pt x="266855" y="39588"/>
                </a:lnTo>
                <a:close/>
                <a:moveTo>
                  <a:pt x="280845" y="39588"/>
                </a:moveTo>
                <a:lnTo>
                  <a:pt x="280845" y="45613"/>
                </a:lnTo>
                <a:lnTo>
                  <a:pt x="273999" y="45613"/>
                </a:lnTo>
                <a:lnTo>
                  <a:pt x="273999" y="39588"/>
                </a:lnTo>
                <a:close/>
                <a:moveTo>
                  <a:pt x="12954" y="46506"/>
                </a:moveTo>
                <a:lnTo>
                  <a:pt x="12954" y="52542"/>
                </a:lnTo>
                <a:lnTo>
                  <a:pt x="6108" y="52542"/>
                </a:lnTo>
                <a:lnTo>
                  <a:pt x="6108" y="46506"/>
                </a:lnTo>
                <a:close/>
                <a:moveTo>
                  <a:pt x="20098" y="46506"/>
                </a:moveTo>
                <a:lnTo>
                  <a:pt x="20098" y="52542"/>
                </a:lnTo>
                <a:lnTo>
                  <a:pt x="13847" y="52542"/>
                </a:lnTo>
                <a:lnTo>
                  <a:pt x="13847" y="46506"/>
                </a:lnTo>
                <a:close/>
                <a:moveTo>
                  <a:pt x="27837" y="46506"/>
                </a:moveTo>
                <a:lnTo>
                  <a:pt x="27837" y="52542"/>
                </a:lnTo>
                <a:lnTo>
                  <a:pt x="20991" y="52542"/>
                </a:lnTo>
                <a:lnTo>
                  <a:pt x="20991" y="46506"/>
                </a:lnTo>
                <a:close/>
                <a:moveTo>
                  <a:pt x="34981" y="46506"/>
                </a:moveTo>
                <a:lnTo>
                  <a:pt x="34981" y="52542"/>
                </a:lnTo>
                <a:lnTo>
                  <a:pt x="28730" y="52542"/>
                </a:lnTo>
                <a:lnTo>
                  <a:pt x="28730" y="46506"/>
                </a:lnTo>
                <a:close/>
                <a:moveTo>
                  <a:pt x="42720" y="46506"/>
                </a:moveTo>
                <a:lnTo>
                  <a:pt x="42720" y="52542"/>
                </a:lnTo>
                <a:lnTo>
                  <a:pt x="35874" y="52542"/>
                </a:lnTo>
                <a:lnTo>
                  <a:pt x="35874" y="46506"/>
                </a:lnTo>
                <a:close/>
                <a:moveTo>
                  <a:pt x="49863" y="46506"/>
                </a:moveTo>
                <a:lnTo>
                  <a:pt x="49863" y="52542"/>
                </a:lnTo>
                <a:lnTo>
                  <a:pt x="43613" y="52542"/>
                </a:lnTo>
                <a:lnTo>
                  <a:pt x="43613" y="46506"/>
                </a:lnTo>
                <a:close/>
                <a:moveTo>
                  <a:pt x="57602" y="46506"/>
                </a:moveTo>
                <a:lnTo>
                  <a:pt x="57602" y="52542"/>
                </a:lnTo>
                <a:lnTo>
                  <a:pt x="50756" y="52542"/>
                </a:lnTo>
                <a:lnTo>
                  <a:pt x="50756" y="46506"/>
                </a:lnTo>
                <a:close/>
                <a:moveTo>
                  <a:pt x="64746" y="46506"/>
                </a:moveTo>
                <a:lnTo>
                  <a:pt x="64746" y="52542"/>
                </a:lnTo>
                <a:lnTo>
                  <a:pt x="58495" y="52542"/>
                </a:lnTo>
                <a:lnTo>
                  <a:pt x="58495" y="46506"/>
                </a:lnTo>
                <a:close/>
                <a:moveTo>
                  <a:pt x="72485" y="46506"/>
                </a:moveTo>
                <a:lnTo>
                  <a:pt x="72485" y="52542"/>
                </a:lnTo>
                <a:lnTo>
                  <a:pt x="65639" y="52542"/>
                </a:lnTo>
                <a:lnTo>
                  <a:pt x="65639" y="46506"/>
                </a:lnTo>
                <a:close/>
                <a:moveTo>
                  <a:pt x="79629" y="46506"/>
                </a:moveTo>
                <a:lnTo>
                  <a:pt x="79629" y="52542"/>
                </a:lnTo>
                <a:lnTo>
                  <a:pt x="73378" y="52542"/>
                </a:lnTo>
                <a:lnTo>
                  <a:pt x="73378" y="46506"/>
                </a:lnTo>
                <a:close/>
                <a:moveTo>
                  <a:pt x="87368" y="46506"/>
                </a:moveTo>
                <a:lnTo>
                  <a:pt x="87368" y="52542"/>
                </a:lnTo>
                <a:lnTo>
                  <a:pt x="80522" y="52542"/>
                </a:lnTo>
                <a:lnTo>
                  <a:pt x="80522" y="46506"/>
                </a:lnTo>
                <a:close/>
                <a:moveTo>
                  <a:pt x="94512" y="46506"/>
                </a:moveTo>
                <a:lnTo>
                  <a:pt x="94512" y="52542"/>
                </a:lnTo>
                <a:lnTo>
                  <a:pt x="88261" y="52542"/>
                </a:lnTo>
                <a:lnTo>
                  <a:pt x="88261" y="46506"/>
                </a:lnTo>
                <a:close/>
                <a:moveTo>
                  <a:pt x="102251" y="46506"/>
                </a:moveTo>
                <a:lnTo>
                  <a:pt x="102251" y="52542"/>
                </a:lnTo>
                <a:lnTo>
                  <a:pt x="95405" y="52542"/>
                </a:lnTo>
                <a:lnTo>
                  <a:pt x="95405" y="46506"/>
                </a:lnTo>
                <a:close/>
                <a:moveTo>
                  <a:pt x="109395" y="46506"/>
                </a:moveTo>
                <a:lnTo>
                  <a:pt x="109395" y="52542"/>
                </a:lnTo>
                <a:lnTo>
                  <a:pt x="103144" y="52542"/>
                </a:lnTo>
                <a:lnTo>
                  <a:pt x="103144" y="46506"/>
                </a:lnTo>
                <a:close/>
                <a:moveTo>
                  <a:pt x="117134" y="46506"/>
                </a:moveTo>
                <a:lnTo>
                  <a:pt x="117134" y="52542"/>
                </a:lnTo>
                <a:lnTo>
                  <a:pt x="110288" y="52542"/>
                </a:lnTo>
                <a:lnTo>
                  <a:pt x="110288" y="46506"/>
                </a:lnTo>
                <a:close/>
                <a:moveTo>
                  <a:pt x="124277" y="46506"/>
                </a:moveTo>
                <a:lnTo>
                  <a:pt x="124277" y="52542"/>
                </a:lnTo>
                <a:lnTo>
                  <a:pt x="118027" y="52542"/>
                </a:lnTo>
                <a:lnTo>
                  <a:pt x="118027" y="46506"/>
                </a:lnTo>
                <a:close/>
                <a:moveTo>
                  <a:pt x="132017" y="46506"/>
                </a:moveTo>
                <a:lnTo>
                  <a:pt x="132017" y="52542"/>
                </a:lnTo>
                <a:lnTo>
                  <a:pt x="125170" y="52542"/>
                </a:lnTo>
                <a:lnTo>
                  <a:pt x="125170" y="46506"/>
                </a:lnTo>
                <a:close/>
                <a:moveTo>
                  <a:pt x="139160" y="46506"/>
                </a:moveTo>
                <a:lnTo>
                  <a:pt x="139160" y="52542"/>
                </a:lnTo>
                <a:lnTo>
                  <a:pt x="132909" y="52542"/>
                </a:lnTo>
                <a:lnTo>
                  <a:pt x="132909" y="46506"/>
                </a:lnTo>
                <a:close/>
                <a:moveTo>
                  <a:pt x="146899" y="46506"/>
                </a:moveTo>
                <a:lnTo>
                  <a:pt x="146899" y="52542"/>
                </a:lnTo>
                <a:lnTo>
                  <a:pt x="140053" y="52542"/>
                </a:lnTo>
                <a:lnTo>
                  <a:pt x="140053" y="46506"/>
                </a:lnTo>
                <a:close/>
                <a:moveTo>
                  <a:pt x="154043" y="46506"/>
                </a:moveTo>
                <a:lnTo>
                  <a:pt x="154043" y="52542"/>
                </a:lnTo>
                <a:lnTo>
                  <a:pt x="147792" y="52542"/>
                </a:lnTo>
                <a:lnTo>
                  <a:pt x="147792" y="46506"/>
                </a:lnTo>
                <a:close/>
                <a:moveTo>
                  <a:pt x="161782" y="46506"/>
                </a:moveTo>
                <a:lnTo>
                  <a:pt x="161782" y="52542"/>
                </a:lnTo>
                <a:lnTo>
                  <a:pt x="154936" y="52542"/>
                </a:lnTo>
                <a:lnTo>
                  <a:pt x="154936" y="46506"/>
                </a:lnTo>
                <a:close/>
                <a:moveTo>
                  <a:pt x="168926" y="46506"/>
                </a:moveTo>
                <a:lnTo>
                  <a:pt x="168926" y="52542"/>
                </a:lnTo>
                <a:lnTo>
                  <a:pt x="162675" y="52542"/>
                </a:lnTo>
                <a:lnTo>
                  <a:pt x="162675" y="46506"/>
                </a:lnTo>
                <a:close/>
                <a:moveTo>
                  <a:pt x="176665" y="46506"/>
                </a:moveTo>
                <a:lnTo>
                  <a:pt x="176665" y="52542"/>
                </a:lnTo>
                <a:lnTo>
                  <a:pt x="169819" y="52542"/>
                </a:lnTo>
                <a:lnTo>
                  <a:pt x="169819" y="46506"/>
                </a:lnTo>
                <a:close/>
                <a:moveTo>
                  <a:pt x="183809" y="46506"/>
                </a:moveTo>
                <a:lnTo>
                  <a:pt x="183809" y="52542"/>
                </a:lnTo>
                <a:lnTo>
                  <a:pt x="177558" y="52542"/>
                </a:lnTo>
                <a:lnTo>
                  <a:pt x="177558" y="46506"/>
                </a:lnTo>
                <a:close/>
                <a:moveTo>
                  <a:pt x="191548" y="46506"/>
                </a:moveTo>
                <a:lnTo>
                  <a:pt x="191548" y="52542"/>
                </a:lnTo>
                <a:lnTo>
                  <a:pt x="184702" y="52542"/>
                </a:lnTo>
                <a:lnTo>
                  <a:pt x="184702" y="46506"/>
                </a:lnTo>
                <a:close/>
                <a:moveTo>
                  <a:pt x="198692" y="46506"/>
                </a:moveTo>
                <a:lnTo>
                  <a:pt x="198692" y="52542"/>
                </a:lnTo>
                <a:lnTo>
                  <a:pt x="192441" y="52542"/>
                </a:lnTo>
                <a:lnTo>
                  <a:pt x="192441" y="46506"/>
                </a:lnTo>
                <a:close/>
                <a:moveTo>
                  <a:pt x="206431" y="46506"/>
                </a:moveTo>
                <a:lnTo>
                  <a:pt x="206431" y="52542"/>
                </a:lnTo>
                <a:lnTo>
                  <a:pt x="199584" y="52542"/>
                </a:lnTo>
                <a:lnTo>
                  <a:pt x="199584" y="46506"/>
                </a:lnTo>
                <a:close/>
                <a:moveTo>
                  <a:pt x="213574" y="46506"/>
                </a:moveTo>
                <a:lnTo>
                  <a:pt x="213574" y="52542"/>
                </a:lnTo>
                <a:lnTo>
                  <a:pt x="207324" y="52542"/>
                </a:lnTo>
                <a:lnTo>
                  <a:pt x="207324" y="46506"/>
                </a:lnTo>
                <a:close/>
                <a:moveTo>
                  <a:pt x="221313" y="46506"/>
                </a:moveTo>
                <a:lnTo>
                  <a:pt x="221313" y="52542"/>
                </a:lnTo>
                <a:lnTo>
                  <a:pt x="214467" y="52542"/>
                </a:lnTo>
                <a:lnTo>
                  <a:pt x="214467" y="46506"/>
                </a:lnTo>
                <a:close/>
                <a:moveTo>
                  <a:pt x="228457" y="46506"/>
                </a:moveTo>
                <a:lnTo>
                  <a:pt x="228457" y="52542"/>
                </a:lnTo>
                <a:lnTo>
                  <a:pt x="222206" y="52542"/>
                </a:lnTo>
                <a:lnTo>
                  <a:pt x="222206" y="46506"/>
                </a:lnTo>
                <a:close/>
                <a:moveTo>
                  <a:pt x="236196" y="46506"/>
                </a:moveTo>
                <a:lnTo>
                  <a:pt x="236196" y="52542"/>
                </a:lnTo>
                <a:lnTo>
                  <a:pt x="229350" y="52542"/>
                </a:lnTo>
                <a:lnTo>
                  <a:pt x="229350" y="46506"/>
                </a:lnTo>
                <a:close/>
                <a:moveTo>
                  <a:pt x="243340" y="46506"/>
                </a:moveTo>
                <a:lnTo>
                  <a:pt x="243340" y="52542"/>
                </a:lnTo>
                <a:lnTo>
                  <a:pt x="237089" y="52542"/>
                </a:lnTo>
                <a:lnTo>
                  <a:pt x="237089" y="46506"/>
                </a:lnTo>
                <a:close/>
                <a:moveTo>
                  <a:pt x="251079" y="46506"/>
                </a:moveTo>
                <a:lnTo>
                  <a:pt x="251079" y="52542"/>
                </a:lnTo>
                <a:lnTo>
                  <a:pt x="244233" y="52542"/>
                </a:lnTo>
                <a:lnTo>
                  <a:pt x="244233" y="46506"/>
                </a:lnTo>
                <a:close/>
                <a:moveTo>
                  <a:pt x="258223" y="46506"/>
                </a:moveTo>
                <a:lnTo>
                  <a:pt x="258223" y="52542"/>
                </a:lnTo>
                <a:lnTo>
                  <a:pt x="251972" y="52542"/>
                </a:lnTo>
                <a:lnTo>
                  <a:pt x="251972" y="46506"/>
                </a:lnTo>
                <a:close/>
                <a:moveTo>
                  <a:pt x="265962" y="46506"/>
                </a:moveTo>
                <a:lnTo>
                  <a:pt x="265962" y="52542"/>
                </a:lnTo>
                <a:lnTo>
                  <a:pt x="259116" y="52542"/>
                </a:lnTo>
                <a:lnTo>
                  <a:pt x="259116" y="46506"/>
                </a:lnTo>
                <a:close/>
                <a:moveTo>
                  <a:pt x="273106" y="46506"/>
                </a:moveTo>
                <a:lnTo>
                  <a:pt x="273106" y="52542"/>
                </a:lnTo>
                <a:lnTo>
                  <a:pt x="266855" y="52542"/>
                </a:lnTo>
                <a:lnTo>
                  <a:pt x="266855" y="46506"/>
                </a:lnTo>
                <a:close/>
                <a:moveTo>
                  <a:pt x="280845" y="46506"/>
                </a:moveTo>
                <a:lnTo>
                  <a:pt x="280845" y="52542"/>
                </a:lnTo>
                <a:lnTo>
                  <a:pt x="273999" y="52542"/>
                </a:lnTo>
                <a:lnTo>
                  <a:pt x="273999" y="46506"/>
                </a:lnTo>
                <a:close/>
                <a:moveTo>
                  <a:pt x="12954" y="53435"/>
                </a:moveTo>
                <a:lnTo>
                  <a:pt x="12954" y="59460"/>
                </a:lnTo>
                <a:lnTo>
                  <a:pt x="6108" y="59460"/>
                </a:lnTo>
                <a:lnTo>
                  <a:pt x="6108" y="53435"/>
                </a:lnTo>
                <a:close/>
                <a:moveTo>
                  <a:pt x="20098" y="53435"/>
                </a:moveTo>
                <a:lnTo>
                  <a:pt x="20098" y="59460"/>
                </a:lnTo>
                <a:lnTo>
                  <a:pt x="13847" y="59460"/>
                </a:lnTo>
                <a:lnTo>
                  <a:pt x="13847" y="53435"/>
                </a:lnTo>
                <a:close/>
                <a:moveTo>
                  <a:pt x="27837" y="53435"/>
                </a:moveTo>
                <a:lnTo>
                  <a:pt x="27837" y="59460"/>
                </a:lnTo>
                <a:lnTo>
                  <a:pt x="20991" y="59460"/>
                </a:lnTo>
                <a:lnTo>
                  <a:pt x="20991" y="53435"/>
                </a:lnTo>
                <a:close/>
                <a:moveTo>
                  <a:pt x="34981" y="53435"/>
                </a:moveTo>
                <a:lnTo>
                  <a:pt x="34981" y="59460"/>
                </a:lnTo>
                <a:lnTo>
                  <a:pt x="28730" y="59460"/>
                </a:lnTo>
                <a:lnTo>
                  <a:pt x="28730" y="53435"/>
                </a:lnTo>
                <a:close/>
                <a:moveTo>
                  <a:pt x="42720" y="53435"/>
                </a:moveTo>
                <a:lnTo>
                  <a:pt x="42720" y="59460"/>
                </a:lnTo>
                <a:lnTo>
                  <a:pt x="35874" y="59460"/>
                </a:lnTo>
                <a:lnTo>
                  <a:pt x="35874" y="53435"/>
                </a:lnTo>
                <a:close/>
                <a:moveTo>
                  <a:pt x="49863" y="53435"/>
                </a:moveTo>
                <a:lnTo>
                  <a:pt x="49863" y="59460"/>
                </a:lnTo>
                <a:lnTo>
                  <a:pt x="43613" y="59460"/>
                </a:lnTo>
                <a:lnTo>
                  <a:pt x="43613" y="53435"/>
                </a:lnTo>
                <a:close/>
                <a:moveTo>
                  <a:pt x="57602" y="53435"/>
                </a:moveTo>
                <a:lnTo>
                  <a:pt x="57602" y="59460"/>
                </a:lnTo>
                <a:lnTo>
                  <a:pt x="50756" y="59460"/>
                </a:lnTo>
                <a:lnTo>
                  <a:pt x="50756" y="53435"/>
                </a:lnTo>
                <a:close/>
                <a:moveTo>
                  <a:pt x="64746" y="53435"/>
                </a:moveTo>
                <a:lnTo>
                  <a:pt x="64746" y="59460"/>
                </a:lnTo>
                <a:lnTo>
                  <a:pt x="58495" y="59460"/>
                </a:lnTo>
                <a:lnTo>
                  <a:pt x="58495" y="53435"/>
                </a:lnTo>
                <a:close/>
                <a:moveTo>
                  <a:pt x="72485" y="53435"/>
                </a:moveTo>
                <a:lnTo>
                  <a:pt x="72485" y="59460"/>
                </a:lnTo>
                <a:lnTo>
                  <a:pt x="65639" y="59460"/>
                </a:lnTo>
                <a:lnTo>
                  <a:pt x="65639" y="53435"/>
                </a:lnTo>
                <a:close/>
                <a:moveTo>
                  <a:pt x="79629" y="53435"/>
                </a:moveTo>
                <a:lnTo>
                  <a:pt x="79629" y="59460"/>
                </a:lnTo>
                <a:lnTo>
                  <a:pt x="73378" y="59460"/>
                </a:lnTo>
                <a:lnTo>
                  <a:pt x="73378" y="53435"/>
                </a:lnTo>
                <a:close/>
                <a:moveTo>
                  <a:pt x="87368" y="53435"/>
                </a:moveTo>
                <a:lnTo>
                  <a:pt x="87368" y="59460"/>
                </a:lnTo>
                <a:lnTo>
                  <a:pt x="80522" y="59460"/>
                </a:lnTo>
                <a:lnTo>
                  <a:pt x="80522" y="53435"/>
                </a:lnTo>
                <a:close/>
                <a:moveTo>
                  <a:pt x="94512" y="53435"/>
                </a:moveTo>
                <a:lnTo>
                  <a:pt x="94512" y="59460"/>
                </a:lnTo>
                <a:lnTo>
                  <a:pt x="88261" y="59460"/>
                </a:lnTo>
                <a:lnTo>
                  <a:pt x="88261" y="53435"/>
                </a:lnTo>
                <a:close/>
                <a:moveTo>
                  <a:pt x="102251" y="53435"/>
                </a:moveTo>
                <a:lnTo>
                  <a:pt x="102251" y="59460"/>
                </a:lnTo>
                <a:lnTo>
                  <a:pt x="95405" y="59460"/>
                </a:lnTo>
                <a:lnTo>
                  <a:pt x="95405" y="53435"/>
                </a:lnTo>
                <a:close/>
                <a:moveTo>
                  <a:pt x="109395" y="53435"/>
                </a:moveTo>
                <a:lnTo>
                  <a:pt x="109395" y="59460"/>
                </a:lnTo>
                <a:lnTo>
                  <a:pt x="103144" y="59460"/>
                </a:lnTo>
                <a:lnTo>
                  <a:pt x="103144" y="53435"/>
                </a:lnTo>
                <a:close/>
                <a:moveTo>
                  <a:pt x="117134" y="53435"/>
                </a:moveTo>
                <a:lnTo>
                  <a:pt x="117134" y="59460"/>
                </a:lnTo>
                <a:lnTo>
                  <a:pt x="110288" y="59460"/>
                </a:lnTo>
                <a:lnTo>
                  <a:pt x="110288" y="53435"/>
                </a:lnTo>
                <a:close/>
                <a:moveTo>
                  <a:pt x="124277" y="53435"/>
                </a:moveTo>
                <a:lnTo>
                  <a:pt x="124277" y="59460"/>
                </a:lnTo>
                <a:lnTo>
                  <a:pt x="118027" y="59460"/>
                </a:lnTo>
                <a:lnTo>
                  <a:pt x="118027" y="53435"/>
                </a:lnTo>
                <a:close/>
                <a:moveTo>
                  <a:pt x="132017" y="53435"/>
                </a:moveTo>
                <a:lnTo>
                  <a:pt x="132017" y="59460"/>
                </a:lnTo>
                <a:lnTo>
                  <a:pt x="125170" y="59460"/>
                </a:lnTo>
                <a:lnTo>
                  <a:pt x="125170" y="53435"/>
                </a:lnTo>
                <a:close/>
                <a:moveTo>
                  <a:pt x="139160" y="53435"/>
                </a:moveTo>
                <a:lnTo>
                  <a:pt x="139160" y="59460"/>
                </a:lnTo>
                <a:lnTo>
                  <a:pt x="132909" y="59460"/>
                </a:lnTo>
                <a:lnTo>
                  <a:pt x="132909" y="53435"/>
                </a:lnTo>
                <a:close/>
                <a:moveTo>
                  <a:pt x="146899" y="53435"/>
                </a:moveTo>
                <a:lnTo>
                  <a:pt x="146899" y="59460"/>
                </a:lnTo>
                <a:lnTo>
                  <a:pt x="140053" y="59460"/>
                </a:lnTo>
                <a:lnTo>
                  <a:pt x="140053" y="53435"/>
                </a:lnTo>
                <a:close/>
                <a:moveTo>
                  <a:pt x="154043" y="53435"/>
                </a:moveTo>
                <a:lnTo>
                  <a:pt x="154043" y="59460"/>
                </a:lnTo>
                <a:lnTo>
                  <a:pt x="147792" y="59460"/>
                </a:lnTo>
                <a:lnTo>
                  <a:pt x="147792" y="53435"/>
                </a:lnTo>
                <a:close/>
                <a:moveTo>
                  <a:pt x="161782" y="53435"/>
                </a:moveTo>
                <a:lnTo>
                  <a:pt x="161782" y="59460"/>
                </a:lnTo>
                <a:lnTo>
                  <a:pt x="154936" y="59460"/>
                </a:lnTo>
                <a:lnTo>
                  <a:pt x="154936" y="53435"/>
                </a:lnTo>
                <a:close/>
                <a:moveTo>
                  <a:pt x="168926" y="53435"/>
                </a:moveTo>
                <a:lnTo>
                  <a:pt x="168926" y="59460"/>
                </a:lnTo>
                <a:lnTo>
                  <a:pt x="162675" y="59460"/>
                </a:lnTo>
                <a:lnTo>
                  <a:pt x="162675" y="53435"/>
                </a:lnTo>
                <a:close/>
                <a:moveTo>
                  <a:pt x="176665" y="53435"/>
                </a:moveTo>
                <a:lnTo>
                  <a:pt x="176665" y="59460"/>
                </a:lnTo>
                <a:lnTo>
                  <a:pt x="169819" y="59460"/>
                </a:lnTo>
                <a:lnTo>
                  <a:pt x="169819" y="53435"/>
                </a:lnTo>
                <a:close/>
                <a:moveTo>
                  <a:pt x="183809" y="53435"/>
                </a:moveTo>
                <a:lnTo>
                  <a:pt x="183809" y="59460"/>
                </a:lnTo>
                <a:lnTo>
                  <a:pt x="177558" y="59460"/>
                </a:lnTo>
                <a:lnTo>
                  <a:pt x="177558" y="53435"/>
                </a:lnTo>
                <a:close/>
                <a:moveTo>
                  <a:pt x="191548" y="53435"/>
                </a:moveTo>
                <a:lnTo>
                  <a:pt x="191548" y="59460"/>
                </a:lnTo>
                <a:lnTo>
                  <a:pt x="184702" y="59460"/>
                </a:lnTo>
                <a:lnTo>
                  <a:pt x="184702" y="53435"/>
                </a:lnTo>
                <a:close/>
                <a:moveTo>
                  <a:pt x="198692" y="53435"/>
                </a:moveTo>
                <a:lnTo>
                  <a:pt x="198692" y="59460"/>
                </a:lnTo>
                <a:lnTo>
                  <a:pt x="192441" y="59460"/>
                </a:lnTo>
                <a:lnTo>
                  <a:pt x="192441" y="53435"/>
                </a:lnTo>
                <a:close/>
                <a:moveTo>
                  <a:pt x="206431" y="53435"/>
                </a:moveTo>
                <a:lnTo>
                  <a:pt x="206431" y="59460"/>
                </a:lnTo>
                <a:lnTo>
                  <a:pt x="199584" y="59460"/>
                </a:lnTo>
                <a:lnTo>
                  <a:pt x="199584" y="53435"/>
                </a:lnTo>
                <a:close/>
                <a:moveTo>
                  <a:pt x="213574" y="53435"/>
                </a:moveTo>
                <a:lnTo>
                  <a:pt x="213574" y="59460"/>
                </a:lnTo>
                <a:lnTo>
                  <a:pt x="207324" y="59460"/>
                </a:lnTo>
                <a:lnTo>
                  <a:pt x="207324" y="53435"/>
                </a:lnTo>
                <a:close/>
                <a:moveTo>
                  <a:pt x="221313" y="53435"/>
                </a:moveTo>
                <a:lnTo>
                  <a:pt x="221313" y="59460"/>
                </a:lnTo>
                <a:lnTo>
                  <a:pt x="214467" y="59460"/>
                </a:lnTo>
                <a:lnTo>
                  <a:pt x="214467" y="53435"/>
                </a:lnTo>
                <a:close/>
                <a:moveTo>
                  <a:pt x="228457" y="53435"/>
                </a:moveTo>
                <a:lnTo>
                  <a:pt x="228457" y="59460"/>
                </a:lnTo>
                <a:lnTo>
                  <a:pt x="222206" y="59460"/>
                </a:lnTo>
                <a:lnTo>
                  <a:pt x="222206" y="53435"/>
                </a:lnTo>
                <a:close/>
                <a:moveTo>
                  <a:pt x="236196" y="53435"/>
                </a:moveTo>
                <a:lnTo>
                  <a:pt x="236196" y="59460"/>
                </a:lnTo>
                <a:lnTo>
                  <a:pt x="229350" y="59460"/>
                </a:lnTo>
                <a:lnTo>
                  <a:pt x="229350" y="53435"/>
                </a:lnTo>
                <a:close/>
                <a:moveTo>
                  <a:pt x="243340" y="53435"/>
                </a:moveTo>
                <a:lnTo>
                  <a:pt x="243340" y="59460"/>
                </a:lnTo>
                <a:lnTo>
                  <a:pt x="237089" y="59460"/>
                </a:lnTo>
                <a:lnTo>
                  <a:pt x="237089" y="53435"/>
                </a:lnTo>
                <a:close/>
                <a:moveTo>
                  <a:pt x="251079" y="53435"/>
                </a:moveTo>
                <a:lnTo>
                  <a:pt x="251079" y="59460"/>
                </a:lnTo>
                <a:lnTo>
                  <a:pt x="244233" y="59460"/>
                </a:lnTo>
                <a:lnTo>
                  <a:pt x="244233" y="53435"/>
                </a:lnTo>
                <a:close/>
                <a:moveTo>
                  <a:pt x="258223" y="53435"/>
                </a:moveTo>
                <a:lnTo>
                  <a:pt x="258223" y="59460"/>
                </a:lnTo>
                <a:lnTo>
                  <a:pt x="251972" y="59460"/>
                </a:lnTo>
                <a:lnTo>
                  <a:pt x="251972" y="53435"/>
                </a:lnTo>
                <a:close/>
                <a:moveTo>
                  <a:pt x="265962" y="53435"/>
                </a:moveTo>
                <a:lnTo>
                  <a:pt x="265962" y="59460"/>
                </a:lnTo>
                <a:lnTo>
                  <a:pt x="259116" y="59460"/>
                </a:lnTo>
                <a:lnTo>
                  <a:pt x="259116" y="53435"/>
                </a:lnTo>
                <a:close/>
                <a:moveTo>
                  <a:pt x="273106" y="53435"/>
                </a:moveTo>
                <a:lnTo>
                  <a:pt x="273106" y="59460"/>
                </a:lnTo>
                <a:lnTo>
                  <a:pt x="266855" y="59460"/>
                </a:lnTo>
                <a:lnTo>
                  <a:pt x="266855" y="53435"/>
                </a:lnTo>
                <a:close/>
                <a:moveTo>
                  <a:pt x="280845" y="53435"/>
                </a:moveTo>
                <a:lnTo>
                  <a:pt x="280845" y="59460"/>
                </a:lnTo>
                <a:lnTo>
                  <a:pt x="273999" y="59460"/>
                </a:lnTo>
                <a:lnTo>
                  <a:pt x="273999" y="53435"/>
                </a:lnTo>
                <a:close/>
                <a:moveTo>
                  <a:pt x="12954" y="60353"/>
                </a:moveTo>
                <a:lnTo>
                  <a:pt x="12954" y="66377"/>
                </a:lnTo>
                <a:lnTo>
                  <a:pt x="6108" y="66377"/>
                </a:lnTo>
                <a:lnTo>
                  <a:pt x="6108" y="60353"/>
                </a:lnTo>
                <a:close/>
                <a:moveTo>
                  <a:pt x="20098" y="60353"/>
                </a:moveTo>
                <a:lnTo>
                  <a:pt x="20098" y="66377"/>
                </a:lnTo>
                <a:lnTo>
                  <a:pt x="13847" y="66377"/>
                </a:lnTo>
                <a:lnTo>
                  <a:pt x="13847" y="60353"/>
                </a:lnTo>
                <a:close/>
                <a:moveTo>
                  <a:pt x="27837" y="60353"/>
                </a:moveTo>
                <a:lnTo>
                  <a:pt x="27837" y="66377"/>
                </a:lnTo>
                <a:lnTo>
                  <a:pt x="20991" y="66377"/>
                </a:lnTo>
                <a:lnTo>
                  <a:pt x="20991" y="60353"/>
                </a:lnTo>
                <a:close/>
                <a:moveTo>
                  <a:pt x="34981" y="60353"/>
                </a:moveTo>
                <a:lnTo>
                  <a:pt x="34981" y="66377"/>
                </a:lnTo>
                <a:lnTo>
                  <a:pt x="28730" y="66377"/>
                </a:lnTo>
                <a:lnTo>
                  <a:pt x="28730" y="60353"/>
                </a:lnTo>
                <a:close/>
                <a:moveTo>
                  <a:pt x="42720" y="60353"/>
                </a:moveTo>
                <a:lnTo>
                  <a:pt x="42720" y="66377"/>
                </a:lnTo>
                <a:lnTo>
                  <a:pt x="35874" y="66377"/>
                </a:lnTo>
                <a:lnTo>
                  <a:pt x="35874" y="60353"/>
                </a:lnTo>
                <a:close/>
                <a:moveTo>
                  <a:pt x="49863" y="60353"/>
                </a:moveTo>
                <a:lnTo>
                  <a:pt x="49863" y="66377"/>
                </a:lnTo>
                <a:lnTo>
                  <a:pt x="43613" y="66377"/>
                </a:lnTo>
                <a:lnTo>
                  <a:pt x="43613" y="60353"/>
                </a:lnTo>
                <a:close/>
                <a:moveTo>
                  <a:pt x="57602" y="60353"/>
                </a:moveTo>
                <a:lnTo>
                  <a:pt x="57602" y="66377"/>
                </a:lnTo>
                <a:lnTo>
                  <a:pt x="50756" y="66377"/>
                </a:lnTo>
                <a:lnTo>
                  <a:pt x="50756" y="60353"/>
                </a:lnTo>
                <a:close/>
                <a:moveTo>
                  <a:pt x="64746" y="60353"/>
                </a:moveTo>
                <a:lnTo>
                  <a:pt x="64746" y="66377"/>
                </a:lnTo>
                <a:lnTo>
                  <a:pt x="58495" y="66377"/>
                </a:lnTo>
                <a:lnTo>
                  <a:pt x="58495" y="60353"/>
                </a:lnTo>
                <a:close/>
                <a:moveTo>
                  <a:pt x="72485" y="60353"/>
                </a:moveTo>
                <a:lnTo>
                  <a:pt x="72485" y="66377"/>
                </a:lnTo>
                <a:lnTo>
                  <a:pt x="65639" y="66377"/>
                </a:lnTo>
                <a:lnTo>
                  <a:pt x="65639" y="60353"/>
                </a:lnTo>
                <a:close/>
                <a:moveTo>
                  <a:pt x="79629" y="60353"/>
                </a:moveTo>
                <a:lnTo>
                  <a:pt x="79629" y="66377"/>
                </a:lnTo>
                <a:lnTo>
                  <a:pt x="73378" y="66377"/>
                </a:lnTo>
                <a:lnTo>
                  <a:pt x="73378" y="60353"/>
                </a:lnTo>
                <a:close/>
                <a:moveTo>
                  <a:pt x="87368" y="60353"/>
                </a:moveTo>
                <a:lnTo>
                  <a:pt x="87368" y="66377"/>
                </a:lnTo>
                <a:lnTo>
                  <a:pt x="80522" y="66377"/>
                </a:lnTo>
                <a:lnTo>
                  <a:pt x="80522" y="60353"/>
                </a:lnTo>
                <a:close/>
                <a:moveTo>
                  <a:pt x="94512" y="60353"/>
                </a:moveTo>
                <a:lnTo>
                  <a:pt x="94512" y="66377"/>
                </a:lnTo>
                <a:lnTo>
                  <a:pt x="88261" y="66377"/>
                </a:lnTo>
                <a:lnTo>
                  <a:pt x="88261" y="60353"/>
                </a:lnTo>
                <a:close/>
                <a:moveTo>
                  <a:pt x="102251" y="60353"/>
                </a:moveTo>
                <a:lnTo>
                  <a:pt x="102251" y="66377"/>
                </a:lnTo>
                <a:lnTo>
                  <a:pt x="95405" y="66377"/>
                </a:lnTo>
                <a:lnTo>
                  <a:pt x="95405" y="60353"/>
                </a:lnTo>
                <a:close/>
                <a:moveTo>
                  <a:pt x="109395" y="60353"/>
                </a:moveTo>
                <a:lnTo>
                  <a:pt x="109395" y="66377"/>
                </a:lnTo>
                <a:lnTo>
                  <a:pt x="103144" y="66377"/>
                </a:lnTo>
                <a:lnTo>
                  <a:pt x="103144" y="60353"/>
                </a:lnTo>
                <a:close/>
                <a:moveTo>
                  <a:pt x="117134" y="60353"/>
                </a:moveTo>
                <a:lnTo>
                  <a:pt x="117134" y="66377"/>
                </a:lnTo>
                <a:lnTo>
                  <a:pt x="110288" y="66377"/>
                </a:lnTo>
                <a:lnTo>
                  <a:pt x="110288" y="60353"/>
                </a:lnTo>
                <a:close/>
                <a:moveTo>
                  <a:pt x="124277" y="60353"/>
                </a:moveTo>
                <a:lnTo>
                  <a:pt x="124277" y="66377"/>
                </a:lnTo>
                <a:lnTo>
                  <a:pt x="118027" y="66377"/>
                </a:lnTo>
                <a:lnTo>
                  <a:pt x="118027" y="60353"/>
                </a:lnTo>
                <a:close/>
                <a:moveTo>
                  <a:pt x="132017" y="60353"/>
                </a:moveTo>
                <a:lnTo>
                  <a:pt x="132017" y="66377"/>
                </a:lnTo>
                <a:lnTo>
                  <a:pt x="125170" y="66377"/>
                </a:lnTo>
                <a:lnTo>
                  <a:pt x="125170" y="60353"/>
                </a:lnTo>
                <a:close/>
                <a:moveTo>
                  <a:pt x="139160" y="60353"/>
                </a:moveTo>
                <a:lnTo>
                  <a:pt x="139160" y="66377"/>
                </a:lnTo>
                <a:lnTo>
                  <a:pt x="132909" y="66377"/>
                </a:lnTo>
                <a:lnTo>
                  <a:pt x="132909" y="60353"/>
                </a:lnTo>
                <a:close/>
                <a:moveTo>
                  <a:pt x="146899" y="60353"/>
                </a:moveTo>
                <a:lnTo>
                  <a:pt x="146899" y="66377"/>
                </a:lnTo>
                <a:lnTo>
                  <a:pt x="140053" y="66377"/>
                </a:lnTo>
                <a:lnTo>
                  <a:pt x="140053" y="60353"/>
                </a:lnTo>
                <a:close/>
                <a:moveTo>
                  <a:pt x="154043" y="60353"/>
                </a:moveTo>
                <a:lnTo>
                  <a:pt x="154043" y="66377"/>
                </a:lnTo>
                <a:lnTo>
                  <a:pt x="147792" y="66377"/>
                </a:lnTo>
                <a:lnTo>
                  <a:pt x="147792" y="60353"/>
                </a:lnTo>
                <a:close/>
                <a:moveTo>
                  <a:pt x="161782" y="60353"/>
                </a:moveTo>
                <a:lnTo>
                  <a:pt x="161782" y="66377"/>
                </a:lnTo>
                <a:lnTo>
                  <a:pt x="154936" y="66377"/>
                </a:lnTo>
                <a:lnTo>
                  <a:pt x="154936" y="60353"/>
                </a:lnTo>
                <a:close/>
                <a:moveTo>
                  <a:pt x="168926" y="60353"/>
                </a:moveTo>
                <a:lnTo>
                  <a:pt x="168926" y="66377"/>
                </a:lnTo>
                <a:lnTo>
                  <a:pt x="162675" y="66377"/>
                </a:lnTo>
                <a:lnTo>
                  <a:pt x="162675" y="60353"/>
                </a:lnTo>
                <a:close/>
                <a:moveTo>
                  <a:pt x="176665" y="60353"/>
                </a:moveTo>
                <a:lnTo>
                  <a:pt x="176665" y="66377"/>
                </a:lnTo>
                <a:lnTo>
                  <a:pt x="169819" y="66377"/>
                </a:lnTo>
                <a:lnTo>
                  <a:pt x="169819" y="60353"/>
                </a:lnTo>
                <a:close/>
                <a:moveTo>
                  <a:pt x="183809" y="60353"/>
                </a:moveTo>
                <a:lnTo>
                  <a:pt x="183809" y="66377"/>
                </a:lnTo>
                <a:lnTo>
                  <a:pt x="177558" y="66377"/>
                </a:lnTo>
                <a:lnTo>
                  <a:pt x="177558" y="60353"/>
                </a:lnTo>
                <a:close/>
                <a:moveTo>
                  <a:pt x="191548" y="60353"/>
                </a:moveTo>
                <a:lnTo>
                  <a:pt x="191548" y="66377"/>
                </a:lnTo>
                <a:lnTo>
                  <a:pt x="184702" y="66377"/>
                </a:lnTo>
                <a:lnTo>
                  <a:pt x="184702" y="60353"/>
                </a:lnTo>
                <a:close/>
                <a:moveTo>
                  <a:pt x="198692" y="60353"/>
                </a:moveTo>
                <a:lnTo>
                  <a:pt x="198692" y="66377"/>
                </a:lnTo>
                <a:lnTo>
                  <a:pt x="192441" y="66377"/>
                </a:lnTo>
                <a:lnTo>
                  <a:pt x="192441" y="60353"/>
                </a:lnTo>
                <a:close/>
                <a:moveTo>
                  <a:pt x="206431" y="60353"/>
                </a:moveTo>
                <a:lnTo>
                  <a:pt x="206431" y="66377"/>
                </a:lnTo>
                <a:lnTo>
                  <a:pt x="199584" y="66377"/>
                </a:lnTo>
                <a:lnTo>
                  <a:pt x="199584" y="60353"/>
                </a:lnTo>
                <a:close/>
                <a:moveTo>
                  <a:pt x="213574" y="60353"/>
                </a:moveTo>
                <a:lnTo>
                  <a:pt x="213574" y="66377"/>
                </a:lnTo>
                <a:lnTo>
                  <a:pt x="207324" y="66377"/>
                </a:lnTo>
                <a:lnTo>
                  <a:pt x="207324" y="60353"/>
                </a:lnTo>
                <a:close/>
                <a:moveTo>
                  <a:pt x="221313" y="60353"/>
                </a:moveTo>
                <a:lnTo>
                  <a:pt x="221313" y="66377"/>
                </a:lnTo>
                <a:lnTo>
                  <a:pt x="214467" y="66377"/>
                </a:lnTo>
                <a:lnTo>
                  <a:pt x="214467" y="60353"/>
                </a:lnTo>
                <a:close/>
                <a:moveTo>
                  <a:pt x="228457" y="60353"/>
                </a:moveTo>
                <a:lnTo>
                  <a:pt x="228457" y="66377"/>
                </a:lnTo>
                <a:lnTo>
                  <a:pt x="222206" y="66377"/>
                </a:lnTo>
                <a:lnTo>
                  <a:pt x="222206" y="60353"/>
                </a:lnTo>
                <a:close/>
                <a:moveTo>
                  <a:pt x="236196" y="60353"/>
                </a:moveTo>
                <a:lnTo>
                  <a:pt x="236196" y="66377"/>
                </a:lnTo>
                <a:lnTo>
                  <a:pt x="229350" y="66377"/>
                </a:lnTo>
                <a:lnTo>
                  <a:pt x="229350" y="60353"/>
                </a:lnTo>
                <a:close/>
                <a:moveTo>
                  <a:pt x="243340" y="60353"/>
                </a:moveTo>
                <a:lnTo>
                  <a:pt x="243340" y="66377"/>
                </a:lnTo>
                <a:lnTo>
                  <a:pt x="237089" y="66377"/>
                </a:lnTo>
                <a:lnTo>
                  <a:pt x="237089" y="60353"/>
                </a:lnTo>
                <a:close/>
                <a:moveTo>
                  <a:pt x="251079" y="60353"/>
                </a:moveTo>
                <a:lnTo>
                  <a:pt x="251079" y="66377"/>
                </a:lnTo>
                <a:lnTo>
                  <a:pt x="244233" y="66377"/>
                </a:lnTo>
                <a:lnTo>
                  <a:pt x="244233" y="60353"/>
                </a:lnTo>
                <a:close/>
                <a:moveTo>
                  <a:pt x="258223" y="60353"/>
                </a:moveTo>
                <a:lnTo>
                  <a:pt x="258223" y="66377"/>
                </a:lnTo>
                <a:lnTo>
                  <a:pt x="251972" y="66377"/>
                </a:lnTo>
                <a:lnTo>
                  <a:pt x="251972" y="60353"/>
                </a:lnTo>
                <a:close/>
                <a:moveTo>
                  <a:pt x="265962" y="60353"/>
                </a:moveTo>
                <a:lnTo>
                  <a:pt x="265962" y="66377"/>
                </a:lnTo>
                <a:lnTo>
                  <a:pt x="259116" y="66377"/>
                </a:lnTo>
                <a:lnTo>
                  <a:pt x="259116" y="60353"/>
                </a:lnTo>
                <a:close/>
                <a:moveTo>
                  <a:pt x="273106" y="60353"/>
                </a:moveTo>
                <a:lnTo>
                  <a:pt x="273106" y="66377"/>
                </a:lnTo>
                <a:lnTo>
                  <a:pt x="266855" y="66377"/>
                </a:lnTo>
                <a:lnTo>
                  <a:pt x="266855" y="60353"/>
                </a:lnTo>
                <a:close/>
                <a:moveTo>
                  <a:pt x="280845" y="60353"/>
                </a:moveTo>
                <a:lnTo>
                  <a:pt x="280845" y="66377"/>
                </a:lnTo>
                <a:lnTo>
                  <a:pt x="273999" y="66377"/>
                </a:lnTo>
                <a:lnTo>
                  <a:pt x="273999" y="60353"/>
                </a:lnTo>
                <a:close/>
                <a:moveTo>
                  <a:pt x="12954" y="67270"/>
                </a:moveTo>
                <a:lnTo>
                  <a:pt x="12954" y="73295"/>
                </a:lnTo>
                <a:lnTo>
                  <a:pt x="6108" y="73295"/>
                </a:lnTo>
                <a:lnTo>
                  <a:pt x="6108" y="67270"/>
                </a:lnTo>
                <a:close/>
                <a:moveTo>
                  <a:pt x="20098" y="67270"/>
                </a:moveTo>
                <a:lnTo>
                  <a:pt x="20098" y="73295"/>
                </a:lnTo>
                <a:lnTo>
                  <a:pt x="13847" y="73295"/>
                </a:lnTo>
                <a:lnTo>
                  <a:pt x="13847" y="67270"/>
                </a:lnTo>
                <a:close/>
                <a:moveTo>
                  <a:pt x="27837" y="67270"/>
                </a:moveTo>
                <a:lnTo>
                  <a:pt x="27837" y="73295"/>
                </a:lnTo>
                <a:lnTo>
                  <a:pt x="20991" y="73295"/>
                </a:lnTo>
                <a:lnTo>
                  <a:pt x="20991" y="67270"/>
                </a:lnTo>
                <a:close/>
                <a:moveTo>
                  <a:pt x="34981" y="67270"/>
                </a:moveTo>
                <a:lnTo>
                  <a:pt x="34981" y="73295"/>
                </a:lnTo>
                <a:lnTo>
                  <a:pt x="28730" y="73295"/>
                </a:lnTo>
                <a:lnTo>
                  <a:pt x="28730" y="67270"/>
                </a:lnTo>
                <a:close/>
                <a:moveTo>
                  <a:pt x="42720" y="67270"/>
                </a:moveTo>
                <a:lnTo>
                  <a:pt x="42720" y="73295"/>
                </a:lnTo>
                <a:lnTo>
                  <a:pt x="35874" y="73295"/>
                </a:lnTo>
                <a:lnTo>
                  <a:pt x="35874" y="67270"/>
                </a:lnTo>
                <a:close/>
                <a:moveTo>
                  <a:pt x="49863" y="67270"/>
                </a:moveTo>
                <a:lnTo>
                  <a:pt x="49863" y="73295"/>
                </a:lnTo>
                <a:lnTo>
                  <a:pt x="43613" y="73295"/>
                </a:lnTo>
                <a:lnTo>
                  <a:pt x="43613" y="67270"/>
                </a:lnTo>
                <a:close/>
                <a:moveTo>
                  <a:pt x="57602" y="67270"/>
                </a:moveTo>
                <a:lnTo>
                  <a:pt x="57602" y="73295"/>
                </a:lnTo>
                <a:lnTo>
                  <a:pt x="50756" y="73295"/>
                </a:lnTo>
                <a:lnTo>
                  <a:pt x="50756" y="67270"/>
                </a:lnTo>
                <a:close/>
                <a:moveTo>
                  <a:pt x="64746" y="67270"/>
                </a:moveTo>
                <a:lnTo>
                  <a:pt x="64746" y="73295"/>
                </a:lnTo>
                <a:lnTo>
                  <a:pt x="58495" y="73295"/>
                </a:lnTo>
                <a:lnTo>
                  <a:pt x="58495" y="67270"/>
                </a:lnTo>
                <a:close/>
                <a:moveTo>
                  <a:pt x="72485" y="67270"/>
                </a:moveTo>
                <a:lnTo>
                  <a:pt x="72485" y="73295"/>
                </a:lnTo>
                <a:lnTo>
                  <a:pt x="65639" y="73295"/>
                </a:lnTo>
                <a:lnTo>
                  <a:pt x="65639" y="67270"/>
                </a:lnTo>
                <a:close/>
                <a:moveTo>
                  <a:pt x="79629" y="67270"/>
                </a:moveTo>
                <a:lnTo>
                  <a:pt x="79629" y="73295"/>
                </a:lnTo>
                <a:lnTo>
                  <a:pt x="73378" y="73295"/>
                </a:lnTo>
                <a:lnTo>
                  <a:pt x="73378" y="67270"/>
                </a:lnTo>
                <a:close/>
                <a:moveTo>
                  <a:pt x="87368" y="67270"/>
                </a:moveTo>
                <a:lnTo>
                  <a:pt x="87368" y="73295"/>
                </a:lnTo>
                <a:lnTo>
                  <a:pt x="80522" y="73295"/>
                </a:lnTo>
                <a:lnTo>
                  <a:pt x="80522" y="67270"/>
                </a:lnTo>
                <a:close/>
                <a:moveTo>
                  <a:pt x="94512" y="67270"/>
                </a:moveTo>
                <a:lnTo>
                  <a:pt x="94512" y="73295"/>
                </a:lnTo>
                <a:lnTo>
                  <a:pt x="88261" y="73295"/>
                </a:lnTo>
                <a:lnTo>
                  <a:pt x="88261" y="67270"/>
                </a:lnTo>
                <a:close/>
                <a:moveTo>
                  <a:pt x="102251" y="67270"/>
                </a:moveTo>
                <a:lnTo>
                  <a:pt x="102251" y="73295"/>
                </a:lnTo>
                <a:lnTo>
                  <a:pt x="95405" y="73295"/>
                </a:lnTo>
                <a:lnTo>
                  <a:pt x="95405" y="67270"/>
                </a:lnTo>
                <a:close/>
                <a:moveTo>
                  <a:pt x="109395" y="67270"/>
                </a:moveTo>
                <a:lnTo>
                  <a:pt x="109395" y="73295"/>
                </a:lnTo>
                <a:lnTo>
                  <a:pt x="103144" y="73295"/>
                </a:lnTo>
                <a:lnTo>
                  <a:pt x="103144" y="67270"/>
                </a:lnTo>
                <a:close/>
                <a:moveTo>
                  <a:pt x="117134" y="67270"/>
                </a:moveTo>
                <a:lnTo>
                  <a:pt x="117134" y="73295"/>
                </a:lnTo>
                <a:lnTo>
                  <a:pt x="110288" y="73295"/>
                </a:lnTo>
                <a:lnTo>
                  <a:pt x="110288" y="67270"/>
                </a:lnTo>
                <a:close/>
                <a:moveTo>
                  <a:pt x="124277" y="67270"/>
                </a:moveTo>
                <a:lnTo>
                  <a:pt x="124277" y="73295"/>
                </a:lnTo>
                <a:lnTo>
                  <a:pt x="118027" y="73295"/>
                </a:lnTo>
                <a:lnTo>
                  <a:pt x="118027" y="67270"/>
                </a:lnTo>
                <a:close/>
                <a:moveTo>
                  <a:pt x="132017" y="67270"/>
                </a:moveTo>
                <a:lnTo>
                  <a:pt x="132017" y="73295"/>
                </a:lnTo>
                <a:lnTo>
                  <a:pt x="125170" y="73295"/>
                </a:lnTo>
                <a:lnTo>
                  <a:pt x="125170" y="67270"/>
                </a:lnTo>
                <a:close/>
                <a:moveTo>
                  <a:pt x="139160" y="67270"/>
                </a:moveTo>
                <a:lnTo>
                  <a:pt x="139160" y="73295"/>
                </a:lnTo>
                <a:lnTo>
                  <a:pt x="132909" y="73295"/>
                </a:lnTo>
                <a:lnTo>
                  <a:pt x="132909" y="67270"/>
                </a:lnTo>
                <a:close/>
                <a:moveTo>
                  <a:pt x="146899" y="67270"/>
                </a:moveTo>
                <a:lnTo>
                  <a:pt x="146899" y="73295"/>
                </a:lnTo>
                <a:lnTo>
                  <a:pt x="140053" y="73295"/>
                </a:lnTo>
                <a:lnTo>
                  <a:pt x="140053" y="67270"/>
                </a:lnTo>
                <a:close/>
                <a:moveTo>
                  <a:pt x="154043" y="67270"/>
                </a:moveTo>
                <a:lnTo>
                  <a:pt x="154043" y="73295"/>
                </a:lnTo>
                <a:lnTo>
                  <a:pt x="147792" y="73295"/>
                </a:lnTo>
                <a:lnTo>
                  <a:pt x="147792" y="67270"/>
                </a:lnTo>
                <a:close/>
                <a:moveTo>
                  <a:pt x="161782" y="67270"/>
                </a:moveTo>
                <a:lnTo>
                  <a:pt x="161782" y="73295"/>
                </a:lnTo>
                <a:lnTo>
                  <a:pt x="154936" y="73295"/>
                </a:lnTo>
                <a:lnTo>
                  <a:pt x="154936" y="67270"/>
                </a:lnTo>
                <a:close/>
                <a:moveTo>
                  <a:pt x="168926" y="67270"/>
                </a:moveTo>
                <a:lnTo>
                  <a:pt x="168926" y="73295"/>
                </a:lnTo>
                <a:lnTo>
                  <a:pt x="162675" y="73295"/>
                </a:lnTo>
                <a:lnTo>
                  <a:pt x="162675" y="67270"/>
                </a:lnTo>
                <a:close/>
                <a:moveTo>
                  <a:pt x="176665" y="67270"/>
                </a:moveTo>
                <a:lnTo>
                  <a:pt x="176665" y="73295"/>
                </a:lnTo>
                <a:lnTo>
                  <a:pt x="169819" y="73295"/>
                </a:lnTo>
                <a:lnTo>
                  <a:pt x="169819" y="67270"/>
                </a:lnTo>
                <a:close/>
                <a:moveTo>
                  <a:pt x="183809" y="67270"/>
                </a:moveTo>
                <a:lnTo>
                  <a:pt x="183809" y="73295"/>
                </a:lnTo>
                <a:lnTo>
                  <a:pt x="177558" y="73295"/>
                </a:lnTo>
                <a:lnTo>
                  <a:pt x="177558" y="67270"/>
                </a:lnTo>
                <a:close/>
                <a:moveTo>
                  <a:pt x="191548" y="67270"/>
                </a:moveTo>
                <a:lnTo>
                  <a:pt x="191548" y="73295"/>
                </a:lnTo>
                <a:lnTo>
                  <a:pt x="184702" y="73295"/>
                </a:lnTo>
                <a:lnTo>
                  <a:pt x="184702" y="67270"/>
                </a:lnTo>
                <a:close/>
                <a:moveTo>
                  <a:pt x="198692" y="67270"/>
                </a:moveTo>
                <a:lnTo>
                  <a:pt x="198692" y="73295"/>
                </a:lnTo>
                <a:lnTo>
                  <a:pt x="192441" y="73295"/>
                </a:lnTo>
                <a:lnTo>
                  <a:pt x="192441" y="67270"/>
                </a:lnTo>
                <a:close/>
                <a:moveTo>
                  <a:pt x="206431" y="67270"/>
                </a:moveTo>
                <a:lnTo>
                  <a:pt x="206431" y="73295"/>
                </a:lnTo>
                <a:lnTo>
                  <a:pt x="199584" y="73295"/>
                </a:lnTo>
                <a:lnTo>
                  <a:pt x="199584" y="67270"/>
                </a:lnTo>
                <a:close/>
                <a:moveTo>
                  <a:pt x="213574" y="67270"/>
                </a:moveTo>
                <a:lnTo>
                  <a:pt x="213574" y="73295"/>
                </a:lnTo>
                <a:lnTo>
                  <a:pt x="207324" y="73295"/>
                </a:lnTo>
                <a:lnTo>
                  <a:pt x="207324" y="67270"/>
                </a:lnTo>
                <a:close/>
                <a:moveTo>
                  <a:pt x="221313" y="67270"/>
                </a:moveTo>
                <a:lnTo>
                  <a:pt x="221313" y="73295"/>
                </a:lnTo>
                <a:lnTo>
                  <a:pt x="214467" y="73295"/>
                </a:lnTo>
                <a:lnTo>
                  <a:pt x="214467" y="67270"/>
                </a:lnTo>
                <a:close/>
                <a:moveTo>
                  <a:pt x="228457" y="67270"/>
                </a:moveTo>
                <a:lnTo>
                  <a:pt x="228457" y="73295"/>
                </a:lnTo>
                <a:lnTo>
                  <a:pt x="222206" y="73295"/>
                </a:lnTo>
                <a:lnTo>
                  <a:pt x="222206" y="67270"/>
                </a:lnTo>
                <a:close/>
                <a:moveTo>
                  <a:pt x="236196" y="67270"/>
                </a:moveTo>
                <a:lnTo>
                  <a:pt x="236196" y="73295"/>
                </a:lnTo>
                <a:lnTo>
                  <a:pt x="229350" y="73295"/>
                </a:lnTo>
                <a:lnTo>
                  <a:pt x="229350" y="67270"/>
                </a:lnTo>
                <a:close/>
                <a:moveTo>
                  <a:pt x="243340" y="67270"/>
                </a:moveTo>
                <a:lnTo>
                  <a:pt x="243340" y="73295"/>
                </a:lnTo>
                <a:lnTo>
                  <a:pt x="237089" y="73295"/>
                </a:lnTo>
                <a:lnTo>
                  <a:pt x="237089" y="67270"/>
                </a:lnTo>
                <a:close/>
                <a:moveTo>
                  <a:pt x="251079" y="67270"/>
                </a:moveTo>
                <a:lnTo>
                  <a:pt x="251079" y="73295"/>
                </a:lnTo>
                <a:lnTo>
                  <a:pt x="244233" y="73295"/>
                </a:lnTo>
                <a:lnTo>
                  <a:pt x="244233" y="67270"/>
                </a:lnTo>
                <a:close/>
                <a:moveTo>
                  <a:pt x="258223" y="67270"/>
                </a:moveTo>
                <a:lnTo>
                  <a:pt x="258223" y="73295"/>
                </a:lnTo>
                <a:lnTo>
                  <a:pt x="251972" y="73295"/>
                </a:lnTo>
                <a:lnTo>
                  <a:pt x="251972" y="67270"/>
                </a:lnTo>
                <a:close/>
                <a:moveTo>
                  <a:pt x="265962" y="67270"/>
                </a:moveTo>
                <a:lnTo>
                  <a:pt x="265962" y="73295"/>
                </a:lnTo>
                <a:lnTo>
                  <a:pt x="259116" y="73295"/>
                </a:lnTo>
                <a:lnTo>
                  <a:pt x="259116" y="67270"/>
                </a:lnTo>
                <a:close/>
                <a:moveTo>
                  <a:pt x="273106" y="67270"/>
                </a:moveTo>
                <a:lnTo>
                  <a:pt x="273106" y="73295"/>
                </a:lnTo>
                <a:lnTo>
                  <a:pt x="266855" y="73295"/>
                </a:lnTo>
                <a:lnTo>
                  <a:pt x="266855" y="67270"/>
                </a:lnTo>
                <a:close/>
                <a:moveTo>
                  <a:pt x="280845" y="67270"/>
                </a:moveTo>
                <a:lnTo>
                  <a:pt x="280845" y="73295"/>
                </a:lnTo>
                <a:lnTo>
                  <a:pt x="273999" y="73295"/>
                </a:lnTo>
                <a:lnTo>
                  <a:pt x="273999" y="67270"/>
                </a:lnTo>
                <a:close/>
                <a:moveTo>
                  <a:pt x="12954" y="74188"/>
                </a:moveTo>
                <a:lnTo>
                  <a:pt x="12954" y="80224"/>
                </a:lnTo>
                <a:lnTo>
                  <a:pt x="6108" y="80224"/>
                </a:lnTo>
                <a:lnTo>
                  <a:pt x="6108" y="74188"/>
                </a:lnTo>
                <a:close/>
                <a:moveTo>
                  <a:pt x="20098" y="74188"/>
                </a:moveTo>
                <a:lnTo>
                  <a:pt x="20098" y="80224"/>
                </a:lnTo>
                <a:lnTo>
                  <a:pt x="13847" y="80224"/>
                </a:lnTo>
                <a:lnTo>
                  <a:pt x="13847" y="74188"/>
                </a:lnTo>
                <a:close/>
                <a:moveTo>
                  <a:pt x="27837" y="74188"/>
                </a:moveTo>
                <a:lnTo>
                  <a:pt x="27837" y="80224"/>
                </a:lnTo>
                <a:lnTo>
                  <a:pt x="20991" y="80224"/>
                </a:lnTo>
                <a:lnTo>
                  <a:pt x="20991" y="74188"/>
                </a:lnTo>
                <a:close/>
                <a:moveTo>
                  <a:pt x="34981" y="74188"/>
                </a:moveTo>
                <a:lnTo>
                  <a:pt x="34981" y="80224"/>
                </a:lnTo>
                <a:lnTo>
                  <a:pt x="28730" y="80224"/>
                </a:lnTo>
                <a:lnTo>
                  <a:pt x="28730" y="74188"/>
                </a:lnTo>
                <a:close/>
                <a:moveTo>
                  <a:pt x="42720" y="74188"/>
                </a:moveTo>
                <a:lnTo>
                  <a:pt x="42720" y="80224"/>
                </a:lnTo>
                <a:lnTo>
                  <a:pt x="35874" y="80224"/>
                </a:lnTo>
                <a:lnTo>
                  <a:pt x="35874" y="74188"/>
                </a:lnTo>
                <a:close/>
                <a:moveTo>
                  <a:pt x="49863" y="74188"/>
                </a:moveTo>
                <a:lnTo>
                  <a:pt x="49863" y="80224"/>
                </a:lnTo>
                <a:lnTo>
                  <a:pt x="43613" y="80224"/>
                </a:lnTo>
                <a:lnTo>
                  <a:pt x="43613" y="74188"/>
                </a:lnTo>
                <a:close/>
                <a:moveTo>
                  <a:pt x="57602" y="74188"/>
                </a:moveTo>
                <a:lnTo>
                  <a:pt x="57602" y="80224"/>
                </a:lnTo>
                <a:lnTo>
                  <a:pt x="50756" y="80224"/>
                </a:lnTo>
                <a:lnTo>
                  <a:pt x="50756" y="74188"/>
                </a:lnTo>
                <a:close/>
                <a:moveTo>
                  <a:pt x="64746" y="74188"/>
                </a:moveTo>
                <a:lnTo>
                  <a:pt x="64746" y="80224"/>
                </a:lnTo>
                <a:lnTo>
                  <a:pt x="58495" y="80224"/>
                </a:lnTo>
                <a:lnTo>
                  <a:pt x="58495" y="74188"/>
                </a:lnTo>
                <a:close/>
                <a:moveTo>
                  <a:pt x="72485" y="74188"/>
                </a:moveTo>
                <a:lnTo>
                  <a:pt x="72485" y="80224"/>
                </a:lnTo>
                <a:lnTo>
                  <a:pt x="65639" y="80224"/>
                </a:lnTo>
                <a:lnTo>
                  <a:pt x="65639" y="74188"/>
                </a:lnTo>
                <a:close/>
                <a:moveTo>
                  <a:pt x="79629" y="74188"/>
                </a:moveTo>
                <a:lnTo>
                  <a:pt x="79629" y="80224"/>
                </a:lnTo>
                <a:lnTo>
                  <a:pt x="73378" y="80224"/>
                </a:lnTo>
                <a:lnTo>
                  <a:pt x="73378" y="74188"/>
                </a:lnTo>
                <a:close/>
                <a:moveTo>
                  <a:pt x="87368" y="74188"/>
                </a:moveTo>
                <a:lnTo>
                  <a:pt x="87368" y="80224"/>
                </a:lnTo>
                <a:lnTo>
                  <a:pt x="80522" y="80224"/>
                </a:lnTo>
                <a:lnTo>
                  <a:pt x="80522" y="74188"/>
                </a:lnTo>
                <a:close/>
                <a:moveTo>
                  <a:pt x="94512" y="74188"/>
                </a:moveTo>
                <a:lnTo>
                  <a:pt x="94512" y="80224"/>
                </a:lnTo>
                <a:lnTo>
                  <a:pt x="88261" y="80224"/>
                </a:lnTo>
                <a:lnTo>
                  <a:pt x="88261" y="74188"/>
                </a:lnTo>
                <a:close/>
                <a:moveTo>
                  <a:pt x="102251" y="74188"/>
                </a:moveTo>
                <a:lnTo>
                  <a:pt x="102251" y="80224"/>
                </a:lnTo>
                <a:lnTo>
                  <a:pt x="95405" y="80224"/>
                </a:lnTo>
                <a:lnTo>
                  <a:pt x="95405" y="74188"/>
                </a:lnTo>
                <a:close/>
                <a:moveTo>
                  <a:pt x="109395" y="74188"/>
                </a:moveTo>
                <a:lnTo>
                  <a:pt x="109395" y="80224"/>
                </a:lnTo>
                <a:lnTo>
                  <a:pt x="103144" y="80224"/>
                </a:lnTo>
                <a:lnTo>
                  <a:pt x="103144" y="74188"/>
                </a:lnTo>
                <a:close/>
                <a:moveTo>
                  <a:pt x="117134" y="74188"/>
                </a:moveTo>
                <a:lnTo>
                  <a:pt x="117134" y="80224"/>
                </a:lnTo>
                <a:lnTo>
                  <a:pt x="110288" y="80224"/>
                </a:lnTo>
                <a:lnTo>
                  <a:pt x="110288" y="74188"/>
                </a:lnTo>
                <a:close/>
                <a:moveTo>
                  <a:pt x="124277" y="74188"/>
                </a:moveTo>
                <a:lnTo>
                  <a:pt x="124277" y="80224"/>
                </a:lnTo>
                <a:lnTo>
                  <a:pt x="118027" y="80224"/>
                </a:lnTo>
                <a:lnTo>
                  <a:pt x="118027" y="74188"/>
                </a:lnTo>
                <a:close/>
                <a:moveTo>
                  <a:pt x="132017" y="74188"/>
                </a:moveTo>
                <a:lnTo>
                  <a:pt x="132017" y="80224"/>
                </a:lnTo>
                <a:lnTo>
                  <a:pt x="125170" y="80224"/>
                </a:lnTo>
                <a:lnTo>
                  <a:pt x="125170" y="74188"/>
                </a:lnTo>
                <a:close/>
                <a:moveTo>
                  <a:pt x="139160" y="74188"/>
                </a:moveTo>
                <a:lnTo>
                  <a:pt x="139160" y="80224"/>
                </a:lnTo>
                <a:lnTo>
                  <a:pt x="132909" y="80224"/>
                </a:lnTo>
                <a:lnTo>
                  <a:pt x="132909" y="74188"/>
                </a:lnTo>
                <a:close/>
                <a:moveTo>
                  <a:pt x="146899" y="74188"/>
                </a:moveTo>
                <a:lnTo>
                  <a:pt x="146899" y="80224"/>
                </a:lnTo>
                <a:lnTo>
                  <a:pt x="140053" y="80224"/>
                </a:lnTo>
                <a:lnTo>
                  <a:pt x="140053" y="74188"/>
                </a:lnTo>
                <a:close/>
                <a:moveTo>
                  <a:pt x="154043" y="74188"/>
                </a:moveTo>
                <a:lnTo>
                  <a:pt x="154043" y="80224"/>
                </a:lnTo>
                <a:lnTo>
                  <a:pt x="147792" y="80224"/>
                </a:lnTo>
                <a:lnTo>
                  <a:pt x="147792" y="74188"/>
                </a:lnTo>
                <a:close/>
                <a:moveTo>
                  <a:pt x="161782" y="74188"/>
                </a:moveTo>
                <a:lnTo>
                  <a:pt x="161782" y="80224"/>
                </a:lnTo>
                <a:lnTo>
                  <a:pt x="154936" y="80224"/>
                </a:lnTo>
                <a:lnTo>
                  <a:pt x="154936" y="74188"/>
                </a:lnTo>
                <a:close/>
                <a:moveTo>
                  <a:pt x="168926" y="74188"/>
                </a:moveTo>
                <a:lnTo>
                  <a:pt x="168926" y="80224"/>
                </a:lnTo>
                <a:lnTo>
                  <a:pt x="162675" y="80224"/>
                </a:lnTo>
                <a:lnTo>
                  <a:pt x="162675" y="74188"/>
                </a:lnTo>
                <a:close/>
                <a:moveTo>
                  <a:pt x="176665" y="74188"/>
                </a:moveTo>
                <a:lnTo>
                  <a:pt x="176665" y="80224"/>
                </a:lnTo>
                <a:lnTo>
                  <a:pt x="169819" y="80224"/>
                </a:lnTo>
                <a:lnTo>
                  <a:pt x="169819" y="74188"/>
                </a:lnTo>
                <a:close/>
                <a:moveTo>
                  <a:pt x="183809" y="74188"/>
                </a:moveTo>
                <a:lnTo>
                  <a:pt x="183809" y="80224"/>
                </a:lnTo>
                <a:lnTo>
                  <a:pt x="177558" y="80224"/>
                </a:lnTo>
                <a:lnTo>
                  <a:pt x="177558" y="74188"/>
                </a:lnTo>
                <a:close/>
                <a:moveTo>
                  <a:pt x="191548" y="74188"/>
                </a:moveTo>
                <a:lnTo>
                  <a:pt x="191548" y="80224"/>
                </a:lnTo>
                <a:lnTo>
                  <a:pt x="184702" y="80224"/>
                </a:lnTo>
                <a:lnTo>
                  <a:pt x="184702" y="74188"/>
                </a:lnTo>
                <a:close/>
                <a:moveTo>
                  <a:pt x="198692" y="74188"/>
                </a:moveTo>
                <a:lnTo>
                  <a:pt x="198692" y="80224"/>
                </a:lnTo>
                <a:lnTo>
                  <a:pt x="192441" y="80224"/>
                </a:lnTo>
                <a:lnTo>
                  <a:pt x="192441" y="74188"/>
                </a:lnTo>
                <a:close/>
                <a:moveTo>
                  <a:pt x="206431" y="74188"/>
                </a:moveTo>
                <a:lnTo>
                  <a:pt x="206431" y="80224"/>
                </a:lnTo>
                <a:lnTo>
                  <a:pt x="199584" y="80224"/>
                </a:lnTo>
                <a:lnTo>
                  <a:pt x="199584" y="74188"/>
                </a:lnTo>
                <a:close/>
                <a:moveTo>
                  <a:pt x="213574" y="74188"/>
                </a:moveTo>
                <a:lnTo>
                  <a:pt x="213574" y="80224"/>
                </a:lnTo>
                <a:lnTo>
                  <a:pt x="207324" y="80224"/>
                </a:lnTo>
                <a:lnTo>
                  <a:pt x="207324" y="74188"/>
                </a:lnTo>
                <a:close/>
                <a:moveTo>
                  <a:pt x="221313" y="74188"/>
                </a:moveTo>
                <a:lnTo>
                  <a:pt x="221313" y="80224"/>
                </a:lnTo>
                <a:lnTo>
                  <a:pt x="214467" y="80224"/>
                </a:lnTo>
                <a:lnTo>
                  <a:pt x="214467" y="74188"/>
                </a:lnTo>
                <a:close/>
                <a:moveTo>
                  <a:pt x="228457" y="74188"/>
                </a:moveTo>
                <a:lnTo>
                  <a:pt x="228457" y="80224"/>
                </a:lnTo>
                <a:lnTo>
                  <a:pt x="222206" y="80224"/>
                </a:lnTo>
                <a:lnTo>
                  <a:pt x="222206" y="74188"/>
                </a:lnTo>
                <a:close/>
                <a:moveTo>
                  <a:pt x="236196" y="74188"/>
                </a:moveTo>
                <a:lnTo>
                  <a:pt x="236196" y="80224"/>
                </a:lnTo>
                <a:lnTo>
                  <a:pt x="229350" y="80224"/>
                </a:lnTo>
                <a:lnTo>
                  <a:pt x="229350" y="74188"/>
                </a:lnTo>
                <a:close/>
                <a:moveTo>
                  <a:pt x="243340" y="74188"/>
                </a:moveTo>
                <a:lnTo>
                  <a:pt x="243340" y="80224"/>
                </a:lnTo>
                <a:lnTo>
                  <a:pt x="237089" y="80224"/>
                </a:lnTo>
                <a:lnTo>
                  <a:pt x="237089" y="74188"/>
                </a:lnTo>
                <a:close/>
                <a:moveTo>
                  <a:pt x="251079" y="74188"/>
                </a:moveTo>
                <a:lnTo>
                  <a:pt x="251079" y="80224"/>
                </a:lnTo>
                <a:lnTo>
                  <a:pt x="244233" y="80224"/>
                </a:lnTo>
                <a:lnTo>
                  <a:pt x="244233" y="74188"/>
                </a:lnTo>
                <a:close/>
                <a:moveTo>
                  <a:pt x="258223" y="74188"/>
                </a:moveTo>
                <a:lnTo>
                  <a:pt x="258223" y="80224"/>
                </a:lnTo>
                <a:lnTo>
                  <a:pt x="251972" y="80224"/>
                </a:lnTo>
                <a:lnTo>
                  <a:pt x="251972" y="74188"/>
                </a:lnTo>
                <a:close/>
                <a:moveTo>
                  <a:pt x="265962" y="74188"/>
                </a:moveTo>
                <a:lnTo>
                  <a:pt x="265962" y="80224"/>
                </a:lnTo>
                <a:lnTo>
                  <a:pt x="259116" y="80224"/>
                </a:lnTo>
                <a:lnTo>
                  <a:pt x="259116" y="74188"/>
                </a:lnTo>
                <a:close/>
                <a:moveTo>
                  <a:pt x="273106" y="74188"/>
                </a:moveTo>
                <a:lnTo>
                  <a:pt x="273106" y="80224"/>
                </a:lnTo>
                <a:lnTo>
                  <a:pt x="266855" y="80224"/>
                </a:lnTo>
                <a:lnTo>
                  <a:pt x="266855" y="74188"/>
                </a:lnTo>
                <a:close/>
                <a:moveTo>
                  <a:pt x="280845" y="74188"/>
                </a:moveTo>
                <a:lnTo>
                  <a:pt x="280845" y="80224"/>
                </a:lnTo>
                <a:lnTo>
                  <a:pt x="273999" y="80224"/>
                </a:lnTo>
                <a:lnTo>
                  <a:pt x="273999" y="74188"/>
                </a:lnTo>
                <a:close/>
                <a:moveTo>
                  <a:pt x="12954" y="81117"/>
                </a:moveTo>
                <a:lnTo>
                  <a:pt x="12954" y="87142"/>
                </a:lnTo>
                <a:lnTo>
                  <a:pt x="6108" y="87142"/>
                </a:lnTo>
                <a:lnTo>
                  <a:pt x="6108" y="81117"/>
                </a:lnTo>
                <a:close/>
                <a:moveTo>
                  <a:pt x="20098" y="81117"/>
                </a:moveTo>
                <a:lnTo>
                  <a:pt x="20098" y="87142"/>
                </a:lnTo>
                <a:lnTo>
                  <a:pt x="13847" y="87142"/>
                </a:lnTo>
                <a:lnTo>
                  <a:pt x="13847" y="81117"/>
                </a:lnTo>
                <a:close/>
                <a:moveTo>
                  <a:pt x="27837" y="81117"/>
                </a:moveTo>
                <a:lnTo>
                  <a:pt x="27837" y="87142"/>
                </a:lnTo>
                <a:lnTo>
                  <a:pt x="20991" y="87142"/>
                </a:lnTo>
                <a:lnTo>
                  <a:pt x="20991" y="81117"/>
                </a:lnTo>
                <a:close/>
                <a:moveTo>
                  <a:pt x="34981" y="81117"/>
                </a:moveTo>
                <a:lnTo>
                  <a:pt x="34981" y="87142"/>
                </a:lnTo>
                <a:lnTo>
                  <a:pt x="28730" y="87142"/>
                </a:lnTo>
                <a:lnTo>
                  <a:pt x="28730" y="81117"/>
                </a:lnTo>
                <a:close/>
                <a:moveTo>
                  <a:pt x="42720" y="81117"/>
                </a:moveTo>
                <a:lnTo>
                  <a:pt x="42720" y="87142"/>
                </a:lnTo>
                <a:lnTo>
                  <a:pt x="35874" y="87142"/>
                </a:lnTo>
                <a:lnTo>
                  <a:pt x="35874" y="81117"/>
                </a:lnTo>
                <a:close/>
                <a:moveTo>
                  <a:pt x="49863" y="81117"/>
                </a:moveTo>
                <a:lnTo>
                  <a:pt x="49863" y="87142"/>
                </a:lnTo>
                <a:lnTo>
                  <a:pt x="43613" y="87142"/>
                </a:lnTo>
                <a:lnTo>
                  <a:pt x="43613" y="81117"/>
                </a:lnTo>
                <a:close/>
                <a:moveTo>
                  <a:pt x="57602" y="81117"/>
                </a:moveTo>
                <a:lnTo>
                  <a:pt x="57602" y="87142"/>
                </a:lnTo>
                <a:lnTo>
                  <a:pt x="50756" y="87142"/>
                </a:lnTo>
                <a:lnTo>
                  <a:pt x="50756" y="81117"/>
                </a:lnTo>
                <a:close/>
                <a:moveTo>
                  <a:pt x="64746" y="81117"/>
                </a:moveTo>
                <a:lnTo>
                  <a:pt x="64746" y="87142"/>
                </a:lnTo>
                <a:lnTo>
                  <a:pt x="58495" y="87142"/>
                </a:lnTo>
                <a:lnTo>
                  <a:pt x="58495" y="81117"/>
                </a:lnTo>
                <a:close/>
                <a:moveTo>
                  <a:pt x="72485" y="81117"/>
                </a:moveTo>
                <a:lnTo>
                  <a:pt x="72485" y="87142"/>
                </a:lnTo>
                <a:lnTo>
                  <a:pt x="65639" y="87142"/>
                </a:lnTo>
                <a:lnTo>
                  <a:pt x="65639" y="81117"/>
                </a:lnTo>
                <a:close/>
                <a:moveTo>
                  <a:pt x="79629" y="81117"/>
                </a:moveTo>
                <a:lnTo>
                  <a:pt x="79629" y="87142"/>
                </a:lnTo>
                <a:lnTo>
                  <a:pt x="73378" y="87142"/>
                </a:lnTo>
                <a:lnTo>
                  <a:pt x="73378" y="81117"/>
                </a:lnTo>
                <a:close/>
                <a:moveTo>
                  <a:pt x="87368" y="81117"/>
                </a:moveTo>
                <a:lnTo>
                  <a:pt x="87368" y="87142"/>
                </a:lnTo>
                <a:lnTo>
                  <a:pt x="80522" y="87142"/>
                </a:lnTo>
                <a:lnTo>
                  <a:pt x="80522" y="81117"/>
                </a:lnTo>
                <a:close/>
                <a:moveTo>
                  <a:pt x="94512" y="81117"/>
                </a:moveTo>
                <a:lnTo>
                  <a:pt x="94512" y="87142"/>
                </a:lnTo>
                <a:lnTo>
                  <a:pt x="88261" y="87142"/>
                </a:lnTo>
                <a:lnTo>
                  <a:pt x="88261" y="81117"/>
                </a:lnTo>
                <a:close/>
                <a:moveTo>
                  <a:pt x="102251" y="81117"/>
                </a:moveTo>
                <a:lnTo>
                  <a:pt x="102251" y="87142"/>
                </a:lnTo>
                <a:lnTo>
                  <a:pt x="95405" y="87142"/>
                </a:lnTo>
                <a:lnTo>
                  <a:pt x="95405" y="81117"/>
                </a:lnTo>
                <a:close/>
                <a:moveTo>
                  <a:pt x="109395" y="81117"/>
                </a:moveTo>
                <a:lnTo>
                  <a:pt x="109395" y="87142"/>
                </a:lnTo>
                <a:lnTo>
                  <a:pt x="103144" y="87142"/>
                </a:lnTo>
                <a:lnTo>
                  <a:pt x="103144" y="81117"/>
                </a:lnTo>
                <a:close/>
                <a:moveTo>
                  <a:pt x="117134" y="81117"/>
                </a:moveTo>
                <a:lnTo>
                  <a:pt x="117134" y="87142"/>
                </a:lnTo>
                <a:lnTo>
                  <a:pt x="110288" y="87142"/>
                </a:lnTo>
                <a:lnTo>
                  <a:pt x="110288" y="81117"/>
                </a:lnTo>
                <a:close/>
                <a:moveTo>
                  <a:pt x="124277" y="81117"/>
                </a:moveTo>
                <a:lnTo>
                  <a:pt x="124277" y="87142"/>
                </a:lnTo>
                <a:lnTo>
                  <a:pt x="118027" y="87142"/>
                </a:lnTo>
                <a:lnTo>
                  <a:pt x="118027" y="81117"/>
                </a:lnTo>
                <a:close/>
                <a:moveTo>
                  <a:pt x="132017" y="81117"/>
                </a:moveTo>
                <a:lnTo>
                  <a:pt x="132017" y="87142"/>
                </a:lnTo>
                <a:lnTo>
                  <a:pt x="125170" y="87142"/>
                </a:lnTo>
                <a:lnTo>
                  <a:pt x="125170" y="81117"/>
                </a:lnTo>
                <a:close/>
                <a:moveTo>
                  <a:pt x="139160" y="81117"/>
                </a:moveTo>
                <a:lnTo>
                  <a:pt x="139160" y="87142"/>
                </a:lnTo>
                <a:lnTo>
                  <a:pt x="132909" y="87142"/>
                </a:lnTo>
                <a:lnTo>
                  <a:pt x="132909" y="81117"/>
                </a:lnTo>
                <a:close/>
                <a:moveTo>
                  <a:pt x="146899" y="81117"/>
                </a:moveTo>
                <a:lnTo>
                  <a:pt x="146899" y="87142"/>
                </a:lnTo>
                <a:lnTo>
                  <a:pt x="140053" y="87142"/>
                </a:lnTo>
                <a:lnTo>
                  <a:pt x="140053" y="81117"/>
                </a:lnTo>
                <a:close/>
                <a:moveTo>
                  <a:pt x="154043" y="81117"/>
                </a:moveTo>
                <a:lnTo>
                  <a:pt x="154043" y="87142"/>
                </a:lnTo>
                <a:lnTo>
                  <a:pt x="147792" y="87142"/>
                </a:lnTo>
                <a:lnTo>
                  <a:pt x="147792" y="81117"/>
                </a:lnTo>
                <a:close/>
                <a:moveTo>
                  <a:pt x="161782" y="81117"/>
                </a:moveTo>
                <a:lnTo>
                  <a:pt x="161782" y="87142"/>
                </a:lnTo>
                <a:lnTo>
                  <a:pt x="154936" y="87142"/>
                </a:lnTo>
                <a:lnTo>
                  <a:pt x="154936" y="81117"/>
                </a:lnTo>
                <a:close/>
                <a:moveTo>
                  <a:pt x="168926" y="81117"/>
                </a:moveTo>
                <a:lnTo>
                  <a:pt x="168926" y="87142"/>
                </a:lnTo>
                <a:lnTo>
                  <a:pt x="162675" y="87142"/>
                </a:lnTo>
                <a:lnTo>
                  <a:pt x="162675" y="81117"/>
                </a:lnTo>
                <a:close/>
                <a:moveTo>
                  <a:pt x="176665" y="81117"/>
                </a:moveTo>
                <a:lnTo>
                  <a:pt x="176665" y="87142"/>
                </a:lnTo>
                <a:lnTo>
                  <a:pt x="169819" y="87142"/>
                </a:lnTo>
                <a:lnTo>
                  <a:pt x="169819" y="81117"/>
                </a:lnTo>
                <a:close/>
                <a:moveTo>
                  <a:pt x="183809" y="81117"/>
                </a:moveTo>
                <a:lnTo>
                  <a:pt x="183809" y="87142"/>
                </a:lnTo>
                <a:lnTo>
                  <a:pt x="177558" y="87142"/>
                </a:lnTo>
                <a:lnTo>
                  <a:pt x="177558" y="81117"/>
                </a:lnTo>
                <a:close/>
                <a:moveTo>
                  <a:pt x="191548" y="81117"/>
                </a:moveTo>
                <a:lnTo>
                  <a:pt x="191548" y="87142"/>
                </a:lnTo>
                <a:lnTo>
                  <a:pt x="184702" y="87142"/>
                </a:lnTo>
                <a:lnTo>
                  <a:pt x="184702" y="81117"/>
                </a:lnTo>
                <a:close/>
                <a:moveTo>
                  <a:pt x="198692" y="81117"/>
                </a:moveTo>
                <a:lnTo>
                  <a:pt x="198692" y="87142"/>
                </a:lnTo>
                <a:lnTo>
                  <a:pt x="192441" y="87142"/>
                </a:lnTo>
                <a:lnTo>
                  <a:pt x="192441" y="81117"/>
                </a:lnTo>
                <a:close/>
                <a:moveTo>
                  <a:pt x="206431" y="81117"/>
                </a:moveTo>
                <a:lnTo>
                  <a:pt x="206431" y="87142"/>
                </a:lnTo>
                <a:lnTo>
                  <a:pt x="199584" y="87142"/>
                </a:lnTo>
                <a:lnTo>
                  <a:pt x="199584" y="81117"/>
                </a:lnTo>
                <a:close/>
                <a:moveTo>
                  <a:pt x="213574" y="81117"/>
                </a:moveTo>
                <a:lnTo>
                  <a:pt x="213574" y="87142"/>
                </a:lnTo>
                <a:lnTo>
                  <a:pt x="207324" y="87142"/>
                </a:lnTo>
                <a:lnTo>
                  <a:pt x="207324" y="81117"/>
                </a:lnTo>
                <a:close/>
                <a:moveTo>
                  <a:pt x="221313" y="81117"/>
                </a:moveTo>
                <a:lnTo>
                  <a:pt x="221313" y="87142"/>
                </a:lnTo>
                <a:lnTo>
                  <a:pt x="214467" y="87142"/>
                </a:lnTo>
                <a:lnTo>
                  <a:pt x="214467" y="81117"/>
                </a:lnTo>
                <a:close/>
                <a:moveTo>
                  <a:pt x="228457" y="81117"/>
                </a:moveTo>
                <a:lnTo>
                  <a:pt x="228457" y="87142"/>
                </a:lnTo>
                <a:lnTo>
                  <a:pt x="222206" y="87142"/>
                </a:lnTo>
                <a:lnTo>
                  <a:pt x="222206" y="81117"/>
                </a:lnTo>
                <a:close/>
                <a:moveTo>
                  <a:pt x="236196" y="81117"/>
                </a:moveTo>
                <a:lnTo>
                  <a:pt x="236196" y="87142"/>
                </a:lnTo>
                <a:lnTo>
                  <a:pt x="229350" y="87142"/>
                </a:lnTo>
                <a:lnTo>
                  <a:pt x="229350" y="81117"/>
                </a:lnTo>
                <a:close/>
                <a:moveTo>
                  <a:pt x="243340" y="81117"/>
                </a:moveTo>
                <a:lnTo>
                  <a:pt x="243340" y="87142"/>
                </a:lnTo>
                <a:lnTo>
                  <a:pt x="237089" y="87142"/>
                </a:lnTo>
                <a:lnTo>
                  <a:pt x="237089" y="81117"/>
                </a:lnTo>
                <a:close/>
                <a:moveTo>
                  <a:pt x="251079" y="81117"/>
                </a:moveTo>
                <a:lnTo>
                  <a:pt x="251079" y="87142"/>
                </a:lnTo>
                <a:lnTo>
                  <a:pt x="244233" y="87142"/>
                </a:lnTo>
                <a:lnTo>
                  <a:pt x="244233" y="81117"/>
                </a:lnTo>
                <a:close/>
                <a:moveTo>
                  <a:pt x="258223" y="81117"/>
                </a:moveTo>
                <a:lnTo>
                  <a:pt x="258223" y="87142"/>
                </a:lnTo>
                <a:lnTo>
                  <a:pt x="251972" y="87142"/>
                </a:lnTo>
                <a:lnTo>
                  <a:pt x="251972" y="81117"/>
                </a:lnTo>
                <a:close/>
                <a:moveTo>
                  <a:pt x="265962" y="81117"/>
                </a:moveTo>
                <a:lnTo>
                  <a:pt x="265962" y="87142"/>
                </a:lnTo>
                <a:lnTo>
                  <a:pt x="259116" y="87142"/>
                </a:lnTo>
                <a:lnTo>
                  <a:pt x="259116" y="81117"/>
                </a:lnTo>
                <a:close/>
                <a:moveTo>
                  <a:pt x="273106" y="81117"/>
                </a:moveTo>
                <a:lnTo>
                  <a:pt x="273106" y="87142"/>
                </a:lnTo>
                <a:lnTo>
                  <a:pt x="266855" y="87142"/>
                </a:lnTo>
                <a:lnTo>
                  <a:pt x="266855" y="81117"/>
                </a:lnTo>
                <a:close/>
                <a:moveTo>
                  <a:pt x="280845" y="81117"/>
                </a:moveTo>
                <a:lnTo>
                  <a:pt x="280845" y="87142"/>
                </a:lnTo>
                <a:lnTo>
                  <a:pt x="273999" y="87142"/>
                </a:lnTo>
                <a:lnTo>
                  <a:pt x="273999" y="81117"/>
                </a:lnTo>
                <a:close/>
                <a:moveTo>
                  <a:pt x="12954" y="88035"/>
                </a:moveTo>
                <a:lnTo>
                  <a:pt x="12954" y="94059"/>
                </a:lnTo>
                <a:lnTo>
                  <a:pt x="6108" y="94059"/>
                </a:lnTo>
                <a:lnTo>
                  <a:pt x="6108" y="88035"/>
                </a:lnTo>
                <a:close/>
                <a:moveTo>
                  <a:pt x="20098" y="88035"/>
                </a:moveTo>
                <a:lnTo>
                  <a:pt x="20098" y="94059"/>
                </a:lnTo>
                <a:lnTo>
                  <a:pt x="13847" y="94059"/>
                </a:lnTo>
                <a:lnTo>
                  <a:pt x="13847" y="88035"/>
                </a:lnTo>
                <a:close/>
                <a:moveTo>
                  <a:pt x="27837" y="88035"/>
                </a:moveTo>
                <a:lnTo>
                  <a:pt x="27837" y="94059"/>
                </a:lnTo>
                <a:lnTo>
                  <a:pt x="20991" y="94059"/>
                </a:lnTo>
                <a:lnTo>
                  <a:pt x="20991" y="88035"/>
                </a:lnTo>
                <a:close/>
                <a:moveTo>
                  <a:pt x="34981" y="88035"/>
                </a:moveTo>
                <a:lnTo>
                  <a:pt x="34981" y="94059"/>
                </a:lnTo>
                <a:lnTo>
                  <a:pt x="28730" y="94059"/>
                </a:lnTo>
                <a:lnTo>
                  <a:pt x="28730" y="88035"/>
                </a:lnTo>
                <a:close/>
                <a:moveTo>
                  <a:pt x="42720" y="88035"/>
                </a:moveTo>
                <a:lnTo>
                  <a:pt x="42720" y="94059"/>
                </a:lnTo>
                <a:lnTo>
                  <a:pt x="35874" y="94059"/>
                </a:lnTo>
                <a:lnTo>
                  <a:pt x="35874" y="88035"/>
                </a:lnTo>
                <a:close/>
                <a:moveTo>
                  <a:pt x="49863" y="88035"/>
                </a:moveTo>
                <a:lnTo>
                  <a:pt x="49863" y="94059"/>
                </a:lnTo>
                <a:lnTo>
                  <a:pt x="43613" y="94059"/>
                </a:lnTo>
                <a:lnTo>
                  <a:pt x="43613" y="88035"/>
                </a:lnTo>
                <a:close/>
                <a:moveTo>
                  <a:pt x="57602" y="88035"/>
                </a:moveTo>
                <a:lnTo>
                  <a:pt x="57602" y="94059"/>
                </a:lnTo>
                <a:lnTo>
                  <a:pt x="50756" y="94059"/>
                </a:lnTo>
                <a:lnTo>
                  <a:pt x="50756" y="88035"/>
                </a:lnTo>
                <a:close/>
                <a:moveTo>
                  <a:pt x="64746" y="88035"/>
                </a:moveTo>
                <a:lnTo>
                  <a:pt x="64746" y="94059"/>
                </a:lnTo>
                <a:lnTo>
                  <a:pt x="58495" y="94059"/>
                </a:lnTo>
                <a:lnTo>
                  <a:pt x="58495" y="88035"/>
                </a:lnTo>
                <a:close/>
                <a:moveTo>
                  <a:pt x="72485" y="88035"/>
                </a:moveTo>
                <a:lnTo>
                  <a:pt x="72485" y="94059"/>
                </a:lnTo>
                <a:lnTo>
                  <a:pt x="65639" y="94059"/>
                </a:lnTo>
                <a:lnTo>
                  <a:pt x="65639" y="88035"/>
                </a:lnTo>
                <a:close/>
                <a:moveTo>
                  <a:pt x="79629" y="88035"/>
                </a:moveTo>
                <a:lnTo>
                  <a:pt x="79629" y="94059"/>
                </a:lnTo>
                <a:lnTo>
                  <a:pt x="73378" y="94059"/>
                </a:lnTo>
                <a:lnTo>
                  <a:pt x="73378" y="88035"/>
                </a:lnTo>
                <a:close/>
                <a:moveTo>
                  <a:pt x="87368" y="88035"/>
                </a:moveTo>
                <a:lnTo>
                  <a:pt x="87368" y="94059"/>
                </a:lnTo>
                <a:lnTo>
                  <a:pt x="80522" y="94059"/>
                </a:lnTo>
                <a:lnTo>
                  <a:pt x="80522" y="88035"/>
                </a:lnTo>
                <a:close/>
                <a:moveTo>
                  <a:pt x="94512" y="88035"/>
                </a:moveTo>
                <a:lnTo>
                  <a:pt x="94512" y="94059"/>
                </a:lnTo>
                <a:lnTo>
                  <a:pt x="88261" y="94059"/>
                </a:lnTo>
                <a:lnTo>
                  <a:pt x="88261" y="88035"/>
                </a:lnTo>
                <a:close/>
                <a:moveTo>
                  <a:pt x="102251" y="88035"/>
                </a:moveTo>
                <a:lnTo>
                  <a:pt x="102251" y="94059"/>
                </a:lnTo>
                <a:lnTo>
                  <a:pt x="95405" y="94059"/>
                </a:lnTo>
                <a:lnTo>
                  <a:pt x="95405" y="88035"/>
                </a:lnTo>
                <a:close/>
                <a:moveTo>
                  <a:pt x="109395" y="88035"/>
                </a:moveTo>
                <a:lnTo>
                  <a:pt x="109395" y="94059"/>
                </a:lnTo>
                <a:lnTo>
                  <a:pt x="103144" y="94059"/>
                </a:lnTo>
                <a:lnTo>
                  <a:pt x="103144" y="88035"/>
                </a:lnTo>
                <a:close/>
                <a:moveTo>
                  <a:pt x="117134" y="88035"/>
                </a:moveTo>
                <a:lnTo>
                  <a:pt x="117134" y="94059"/>
                </a:lnTo>
                <a:lnTo>
                  <a:pt x="110288" y="94059"/>
                </a:lnTo>
                <a:lnTo>
                  <a:pt x="110288" y="88035"/>
                </a:lnTo>
                <a:close/>
                <a:moveTo>
                  <a:pt x="124277" y="88035"/>
                </a:moveTo>
                <a:lnTo>
                  <a:pt x="124277" y="94059"/>
                </a:lnTo>
                <a:lnTo>
                  <a:pt x="118027" y="94059"/>
                </a:lnTo>
                <a:lnTo>
                  <a:pt x="118027" y="88035"/>
                </a:lnTo>
                <a:close/>
                <a:moveTo>
                  <a:pt x="132017" y="88035"/>
                </a:moveTo>
                <a:lnTo>
                  <a:pt x="132017" y="94059"/>
                </a:lnTo>
                <a:lnTo>
                  <a:pt x="125170" y="94059"/>
                </a:lnTo>
                <a:lnTo>
                  <a:pt x="125170" y="88035"/>
                </a:lnTo>
                <a:close/>
                <a:moveTo>
                  <a:pt x="139160" y="88035"/>
                </a:moveTo>
                <a:lnTo>
                  <a:pt x="139160" y="94059"/>
                </a:lnTo>
                <a:lnTo>
                  <a:pt x="132909" y="94059"/>
                </a:lnTo>
                <a:lnTo>
                  <a:pt x="132909" y="88035"/>
                </a:lnTo>
                <a:close/>
                <a:moveTo>
                  <a:pt x="146899" y="88035"/>
                </a:moveTo>
                <a:lnTo>
                  <a:pt x="146899" y="94059"/>
                </a:lnTo>
                <a:lnTo>
                  <a:pt x="140053" y="94059"/>
                </a:lnTo>
                <a:lnTo>
                  <a:pt x="140053" y="88035"/>
                </a:lnTo>
                <a:close/>
                <a:moveTo>
                  <a:pt x="154043" y="88035"/>
                </a:moveTo>
                <a:lnTo>
                  <a:pt x="154043" y="94059"/>
                </a:lnTo>
                <a:lnTo>
                  <a:pt x="147792" y="94059"/>
                </a:lnTo>
                <a:lnTo>
                  <a:pt x="147792" y="88035"/>
                </a:lnTo>
                <a:close/>
                <a:moveTo>
                  <a:pt x="161782" y="88035"/>
                </a:moveTo>
                <a:lnTo>
                  <a:pt x="161782" y="94059"/>
                </a:lnTo>
                <a:lnTo>
                  <a:pt x="154936" y="94059"/>
                </a:lnTo>
                <a:lnTo>
                  <a:pt x="154936" y="88035"/>
                </a:lnTo>
                <a:close/>
                <a:moveTo>
                  <a:pt x="168926" y="88035"/>
                </a:moveTo>
                <a:lnTo>
                  <a:pt x="168926" y="94059"/>
                </a:lnTo>
                <a:lnTo>
                  <a:pt x="162675" y="94059"/>
                </a:lnTo>
                <a:lnTo>
                  <a:pt x="162675" y="88035"/>
                </a:lnTo>
                <a:close/>
                <a:moveTo>
                  <a:pt x="176665" y="88035"/>
                </a:moveTo>
                <a:lnTo>
                  <a:pt x="176665" y="94059"/>
                </a:lnTo>
                <a:lnTo>
                  <a:pt x="169819" y="94059"/>
                </a:lnTo>
                <a:lnTo>
                  <a:pt x="169819" y="88035"/>
                </a:lnTo>
                <a:close/>
                <a:moveTo>
                  <a:pt x="183809" y="88035"/>
                </a:moveTo>
                <a:lnTo>
                  <a:pt x="183809" y="94059"/>
                </a:lnTo>
                <a:lnTo>
                  <a:pt x="177558" y="94059"/>
                </a:lnTo>
                <a:lnTo>
                  <a:pt x="177558" y="88035"/>
                </a:lnTo>
                <a:close/>
                <a:moveTo>
                  <a:pt x="191548" y="88035"/>
                </a:moveTo>
                <a:lnTo>
                  <a:pt x="191548" y="94059"/>
                </a:lnTo>
                <a:lnTo>
                  <a:pt x="184702" y="94059"/>
                </a:lnTo>
                <a:lnTo>
                  <a:pt x="184702" y="88035"/>
                </a:lnTo>
                <a:close/>
                <a:moveTo>
                  <a:pt x="198692" y="88035"/>
                </a:moveTo>
                <a:lnTo>
                  <a:pt x="198692" y="94059"/>
                </a:lnTo>
                <a:lnTo>
                  <a:pt x="192441" y="94059"/>
                </a:lnTo>
                <a:lnTo>
                  <a:pt x="192441" y="88035"/>
                </a:lnTo>
                <a:close/>
                <a:moveTo>
                  <a:pt x="206431" y="88035"/>
                </a:moveTo>
                <a:lnTo>
                  <a:pt x="206431" y="94059"/>
                </a:lnTo>
                <a:lnTo>
                  <a:pt x="199584" y="94059"/>
                </a:lnTo>
                <a:lnTo>
                  <a:pt x="199584" y="88035"/>
                </a:lnTo>
                <a:close/>
                <a:moveTo>
                  <a:pt x="213574" y="88035"/>
                </a:moveTo>
                <a:lnTo>
                  <a:pt x="213574" y="94059"/>
                </a:lnTo>
                <a:lnTo>
                  <a:pt x="207324" y="94059"/>
                </a:lnTo>
                <a:lnTo>
                  <a:pt x="207324" y="88035"/>
                </a:lnTo>
                <a:close/>
                <a:moveTo>
                  <a:pt x="221313" y="88035"/>
                </a:moveTo>
                <a:lnTo>
                  <a:pt x="221313" y="94059"/>
                </a:lnTo>
                <a:lnTo>
                  <a:pt x="214467" y="94059"/>
                </a:lnTo>
                <a:lnTo>
                  <a:pt x="214467" y="88035"/>
                </a:lnTo>
                <a:close/>
                <a:moveTo>
                  <a:pt x="228457" y="88035"/>
                </a:moveTo>
                <a:lnTo>
                  <a:pt x="228457" y="94059"/>
                </a:lnTo>
                <a:lnTo>
                  <a:pt x="222206" y="94059"/>
                </a:lnTo>
                <a:lnTo>
                  <a:pt x="222206" y="88035"/>
                </a:lnTo>
                <a:close/>
                <a:moveTo>
                  <a:pt x="236196" y="88035"/>
                </a:moveTo>
                <a:lnTo>
                  <a:pt x="236196" y="94059"/>
                </a:lnTo>
                <a:lnTo>
                  <a:pt x="229350" y="94059"/>
                </a:lnTo>
                <a:lnTo>
                  <a:pt x="229350" y="88035"/>
                </a:lnTo>
                <a:close/>
                <a:moveTo>
                  <a:pt x="243340" y="88035"/>
                </a:moveTo>
                <a:lnTo>
                  <a:pt x="243340" y="94059"/>
                </a:lnTo>
                <a:lnTo>
                  <a:pt x="237089" y="94059"/>
                </a:lnTo>
                <a:lnTo>
                  <a:pt x="237089" y="88035"/>
                </a:lnTo>
                <a:close/>
                <a:moveTo>
                  <a:pt x="251079" y="88035"/>
                </a:moveTo>
                <a:lnTo>
                  <a:pt x="251079" y="94059"/>
                </a:lnTo>
                <a:lnTo>
                  <a:pt x="244233" y="94059"/>
                </a:lnTo>
                <a:lnTo>
                  <a:pt x="244233" y="88035"/>
                </a:lnTo>
                <a:close/>
                <a:moveTo>
                  <a:pt x="258223" y="88035"/>
                </a:moveTo>
                <a:lnTo>
                  <a:pt x="258223" y="94059"/>
                </a:lnTo>
                <a:lnTo>
                  <a:pt x="251972" y="94059"/>
                </a:lnTo>
                <a:lnTo>
                  <a:pt x="251972" y="88035"/>
                </a:lnTo>
                <a:close/>
                <a:moveTo>
                  <a:pt x="265962" y="88035"/>
                </a:moveTo>
                <a:lnTo>
                  <a:pt x="265962" y="94059"/>
                </a:lnTo>
                <a:lnTo>
                  <a:pt x="259116" y="94059"/>
                </a:lnTo>
                <a:lnTo>
                  <a:pt x="259116" y="88035"/>
                </a:lnTo>
                <a:close/>
                <a:moveTo>
                  <a:pt x="273106" y="88035"/>
                </a:moveTo>
                <a:lnTo>
                  <a:pt x="273106" y="94059"/>
                </a:lnTo>
                <a:lnTo>
                  <a:pt x="266855" y="94059"/>
                </a:lnTo>
                <a:lnTo>
                  <a:pt x="266855" y="88035"/>
                </a:lnTo>
                <a:close/>
                <a:moveTo>
                  <a:pt x="280845" y="88035"/>
                </a:moveTo>
                <a:lnTo>
                  <a:pt x="280845" y="94059"/>
                </a:lnTo>
                <a:lnTo>
                  <a:pt x="273999" y="94059"/>
                </a:lnTo>
                <a:lnTo>
                  <a:pt x="273999" y="88035"/>
                </a:lnTo>
                <a:close/>
                <a:moveTo>
                  <a:pt x="12954" y="94952"/>
                </a:moveTo>
                <a:lnTo>
                  <a:pt x="12954" y="100977"/>
                </a:lnTo>
                <a:lnTo>
                  <a:pt x="6108" y="100977"/>
                </a:lnTo>
                <a:lnTo>
                  <a:pt x="6108" y="94952"/>
                </a:lnTo>
                <a:close/>
                <a:moveTo>
                  <a:pt x="20098" y="94952"/>
                </a:moveTo>
                <a:lnTo>
                  <a:pt x="20098" y="100977"/>
                </a:lnTo>
                <a:lnTo>
                  <a:pt x="13847" y="100977"/>
                </a:lnTo>
                <a:lnTo>
                  <a:pt x="13847" y="94952"/>
                </a:lnTo>
                <a:close/>
                <a:moveTo>
                  <a:pt x="27837" y="94952"/>
                </a:moveTo>
                <a:lnTo>
                  <a:pt x="27837" y="100977"/>
                </a:lnTo>
                <a:lnTo>
                  <a:pt x="20991" y="100977"/>
                </a:lnTo>
                <a:lnTo>
                  <a:pt x="20991" y="94952"/>
                </a:lnTo>
                <a:close/>
                <a:moveTo>
                  <a:pt x="34981" y="94952"/>
                </a:moveTo>
                <a:lnTo>
                  <a:pt x="34981" y="100977"/>
                </a:lnTo>
                <a:lnTo>
                  <a:pt x="28730" y="100977"/>
                </a:lnTo>
                <a:lnTo>
                  <a:pt x="28730" y="94952"/>
                </a:lnTo>
                <a:close/>
                <a:moveTo>
                  <a:pt x="42720" y="94952"/>
                </a:moveTo>
                <a:lnTo>
                  <a:pt x="42720" y="100977"/>
                </a:lnTo>
                <a:lnTo>
                  <a:pt x="35874" y="100977"/>
                </a:lnTo>
                <a:lnTo>
                  <a:pt x="35874" y="94952"/>
                </a:lnTo>
                <a:close/>
                <a:moveTo>
                  <a:pt x="49863" y="94952"/>
                </a:moveTo>
                <a:lnTo>
                  <a:pt x="49863" y="100977"/>
                </a:lnTo>
                <a:lnTo>
                  <a:pt x="43613" y="100977"/>
                </a:lnTo>
                <a:lnTo>
                  <a:pt x="43613" y="94952"/>
                </a:lnTo>
                <a:close/>
                <a:moveTo>
                  <a:pt x="57602" y="94952"/>
                </a:moveTo>
                <a:lnTo>
                  <a:pt x="57602" y="100977"/>
                </a:lnTo>
                <a:lnTo>
                  <a:pt x="50756" y="100977"/>
                </a:lnTo>
                <a:lnTo>
                  <a:pt x="50756" y="94952"/>
                </a:lnTo>
                <a:close/>
                <a:moveTo>
                  <a:pt x="64746" y="94952"/>
                </a:moveTo>
                <a:lnTo>
                  <a:pt x="64746" y="100977"/>
                </a:lnTo>
                <a:lnTo>
                  <a:pt x="58495" y="100977"/>
                </a:lnTo>
                <a:lnTo>
                  <a:pt x="58495" y="94952"/>
                </a:lnTo>
                <a:close/>
                <a:moveTo>
                  <a:pt x="72485" y="94952"/>
                </a:moveTo>
                <a:lnTo>
                  <a:pt x="72485" y="100977"/>
                </a:lnTo>
                <a:lnTo>
                  <a:pt x="65639" y="100977"/>
                </a:lnTo>
                <a:lnTo>
                  <a:pt x="65639" y="94952"/>
                </a:lnTo>
                <a:close/>
                <a:moveTo>
                  <a:pt x="79629" y="94952"/>
                </a:moveTo>
                <a:lnTo>
                  <a:pt x="79629" y="100977"/>
                </a:lnTo>
                <a:lnTo>
                  <a:pt x="73378" y="100977"/>
                </a:lnTo>
                <a:lnTo>
                  <a:pt x="73378" y="94952"/>
                </a:lnTo>
                <a:close/>
                <a:moveTo>
                  <a:pt x="87368" y="94952"/>
                </a:moveTo>
                <a:lnTo>
                  <a:pt x="87368" y="100977"/>
                </a:lnTo>
                <a:lnTo>
                  <a:pt x="80522" y="100977"/>
                </a:lnTo>
                <a:lnTo>
                  <a:pt x="80522" y="94952"/>
                </a:lnTo>
                <a:close/>
                <a:moveTo>
                  <a:pt x="94512" y="94952"/>
                </a:moveTo>
                <a:lnTo>
                  <a:pt x="94512" y="100977"/>
                </a:lnTo>
                <a:lnTo>
                  <a:pt x="88261" y="100977"/>
                </a:lnTo>
                <a:lnTo>
                  <a:pt x="88261" y="94952"/>
                </a:lnTo>
                <a:close/>
                <a:moveTo>
                  <a:pt x="102251" y="94952"/>
                </a:moveTo>
                <a:lnTo>
                  <a:pt x="102251" y="100977"/>
                </a:lnTo>
                <a:lnTo>
                  <a:pt x="95405" y="100977"/>
                </a:lnTo>
                <a:lnTo>
                  <a:pt x="95405" y="94952"/>
                </a:lnTo>
                <a:close/>
                <a:moveTo>
                  <a:pt x="109395" y="94952"/>
                </a:moveTo>
                <a:lnTo>
                  <a:pt x="109395" y="100977"/>
                </a:lnTo>
                <a:lnTo>
                  <a:pt x="103144" y="100977"/>
                </a:lnTo>
                <a:lnTo>
                  <a:pt x="103144" y="94952"/>
                </a:lnTo>
                <a:close/>
                <a:moveTo>
                  <a:pt x="117134" y="94952"/>
                </a:moveTo>
                <a:lnTo>
                  <a:pt x="117134" y="100977"/>
                </a:lnTo>
                <a:lnTo>
                  <a:pt x="110288" y="100977"/>
                </a:lnTo>
                <a:lnTo>
                  <a:pt x="110288" y="94952"/>
                </a:lnTo>
                <a:close/>
                <a:moveTo>
                  <a:pt x="124277" y="94952"/>
                </a:moveTo>
                <a:lnTo>
                  <a:pt x="124277" y="100977"/>
                </a:lnTo>
                <a:lnTo>
                  <a:pt x="118027" y="100977"/>
                </a:lnTo>
                <a:lnTo>
                  <a:pt x="118027" y="94952"/>
                </a:lnTo>
                <a:close/>
                <a:moveTo>
                  <a:pt x="132017" y="94952"/>
                </a:moveTo>
                <a:lnTo>
                  <a:pt x="132017" y="100977"/>
                </a:lnTo>
                <a:lnTo>
                  <a:pt x="125170" y="100977"/>
                </a:lnTo>
                <a:lnTo>
                  <a:pt x="125170" y="94952"/>
                </a:lnTo>
                <a:close/>
                <a:moveTo>
                  <a:pt x="139160" y="94952"/>
                </a:moveTo>
                <a:lnTo>
                  <a:pt x="139160" y="100977"/>
                </a:lnTo>
                <a:lnTo>
                  <a:pt x="132909" y="100977"/>
                </a:lnTo>
                <a:lnTo>
                  <a:pt x="132909" y="94952"/>
                </a:lnTo>
                <a:close/>
                <a:moveTo>
                  <a:pt x="146899" y="94952"/>
                </a:moveTo>
                <a:lnTo>
                  <a:pt x="146899" y="100977"/>
                </a:lnTo>
                <a:lnTo>
                  <a:pt x="140053" y="100977"/>
                </a:lnTo>
                <a:lnTo>
                  <a:pt x="140053" y="94952"/>
                </a:lnTo>
                <a:close/>
                <a:moveTo>
                  <a:pt x="154043" y="94952"/>
                </a:moveTo>
                <a:lnTo>
                  <a:pt x="154043" y="100977"/>
                </a:lnTo>
                <a:lnTo>
                  <a:pt x="147792" y="100977"/>
                </a:lnTo>
                <a:lnTo>
                  <a:pt x="147792" y="94952"/>
                </a:lnTo>
                <a:close/>
                <a:moveTo>
                  <a:pt x="161782" y="94952"/>
                </a:moveTo>
                <a:lnTo>
                  <a:pt x="161782" y="100977"/>
                </a:lnTo>
                <a:lnTo>
                  <a:pt x="154936" y="100977"/>
                </a:lnTo>
                <a:lnTo>
                  <a:pt x="154936" y="94952"/>
                </a:lnTo>
                <a:close/>
                <a:moveTo>
                  <a:pt x="168926" y="94952"/>
                </a:moveTo>
                <a:lnTo>
                  <a:pt x="168926" y="100977"/>
                </a:lnTo>
                <a:lnTo>
                  <a:pt x="162675" y="100977"/>
                </a:lnTo>
                <a:lnTo>
                  <a:pt x="162675" y="94952"/>
                </a:lnTo>
                <a:close/>
                <a:moveTo>
                  <a:pt x="176665" y="94952"/>
                </a:moveTo>
                <a:lnTo>
                  <a:pt x="176665" y="100977"/>
                </a:lnTo>
                <a:lnTo>
                  <a:pt x="169819" y="100977"/>
                </a:lnTo>
                <a:lnTo>
                  <a:pt x="169819" y="94952"/>
                </a:lnTo>
                <a:close/>
                <a:moveTo>
                  <a:pt x="183809" y="94952"/>
                </a:moveTo>
                <a:lnTo>
                  <a:pt x="183809" y="100977"/>
                </a:lnTo>
                <a:lnTo>
                  <a:pt x="177558" y="100977"/>
                </a:lnTo>
                <a:lnTo>
                  <a:pt x="177558" y="94952"/>
                </a:lnTo>
                <a:close/>
                <a:moveTo>
                  <a:pt x="191548" y="94952"/>
                </a:moveTo>
                <a:lnTo>
                  <a:pt x="191548" y="100977"/>
                </a:lnTo>
                <a:lnTo>
                  <a:pt x="184702" y="100977"/>
                </a:lnTo>
                <a:lnTo>
                  <a:pt x="184702" y="94952"/>
                </a:lnTo>
                <a:close/>
                <a:moveTo>
                  <a:pt x="198692" y="94952"/>
                </a:moveTo>
                <a:lnTo>
                  <a:pt x="198692" y="100977"/>
                </a:lnTo>
                <a:lnTo>
                  <a:pt x="192441" y="100977"/>
                </a:lnTo>
                <a:lnTo>
                  <a:pt x="192441" y="94952"/>
                </a:lnTo>
                <a:close/>
                <a:moveTo>
                  <a:pt x="206431" y="94952"/>
                </a:moveTo>
                <a:lnTo>
                  <a:pt x="206431" y="100977"/>
                </a:lnTo>
                <a:lnTo>
                  <a:pt x="199584" y="100977"/>
                </a:lnTo>
                <a:lnTo>
                  <a:pt x="199584" y="94952"/>
                </a:lnTo>
                <a:close/>
                <a:moveTo>
                  <a:pt x="213574" y="94952"/>
                </a:moveTo>
                <a:lnTo>
                  <a:pt x="213574" y="100977"/>
                </a:lnTo>
                <a:lnTo>
                  <a:pt x="207324" y="100977"/>
                </a:lnTo>
                <a:lnTo>
                  <a:pt x="207324" y="94952"/>
                </a:lnTo>
                <a:close/>
                <a:moveTo>
                  <a:pt x="221313" y="94952"/>
                </a:moveTo>
                <a:lnTo>
                  <a:pt x="221313" y="100977"/>
                </a:lnTo>
                <a:lnTo>
                  <a:pt x="214467" y="100977"/>
                </a:lnTo>
                <a:lnTo>
                  <a:pt x="214467" y="94952"/>
                </a:lnTo>
                <a:close/>
                <a:moveTo>
                  <a:pt x="228457" y="94952"/>
                </a:moveTo>
                <a:lnTo>
                  <a:pt x="228457" y="100977"/>
                </a:lnTo>
                <a:lnTo>
                  <a:pt x="222206" y="100977"/>
                </a:lnTo>
                <a:lnTo>
                  <a:pt x="222206" y="94952"/>
                </a:lnTo>
                <a:close/>
                <a:moveTo>
                  <a:pt x="236196" y="94952"/>
                </a:moveTo>
                <a:lnTo>
                  <a:pt x="236196" y="100977"/>
                </a:lnTo>
                <a:lnTo>
                  <a:pt x="229350" y="100977"/>
                </a:lnTo>
                <a:lnTo>
                  <a:pt x="229350" y="94952"/>
                </a:lnTo>
                <a:close/>
                <a:moveTo>
                  <a:pt x="243340" y="94952"/>
                </a:moveTo>
                <a:lnTo>
                  <a:pt x="243340" y="100977"/>
                </a:lnTo>
                <a:lnTo>
                  <a:pt x="237089" y="100977"/>
                </a:lnTo>
                <a:lnTo>
                  <a:pt x="237089" y="94952"/>
                </a:lnTo>
                <a:close/>
                <a:moveTo>
                  <a:pt x="251079" y="94952"/>
                </a:moveTo>
                <a:lnTo>
                  <a:pt x="251079" y="100977"/>
                </a:lnTo>
                <a:lnTo>
                  <a:pt x="244233" y="100977"/>
                </a:lnTo>
                <a:lnTo>
                  <a:pt x="244233" y="94952"/>
                </a:lnTo>
                <a:close/>
                <a:moveTo>
                  <a:pt x="258223" y="94952"/>
                </a:moveTo>
                <a:lnTo>
                  <a:pt x="258223" y="100977"/>
                </a:lnTo>
                <a:lnTo>
                  <a:pt x="251972" y="100977"/>
                </a:lnTo>
                <a:lnTo>
                  <a:pt x="251972" y="94952"/>
                </a:lnTo>
                <a:close/>
                <a:moveTo>
                  <a:pt x="265962" y="94952"/>
                </a:moveTo>
                <a:lnTo>
                  <a:pt x="265962" y="100977"/>
                </a:lnTo>
                <a:lnTo>
                  <a:pt x="259116" y="100977"/>
                </a:lnTo>
                <a:lnTo>
                  <a:pt x="259116" y="94952"/>
                </a:lnTo>
                <a:close/>
                <a:moveTo>
                  <a:pt x="273106" y="94952"/>
                </a:moveTo>
                <a:lnTo>
                  <a:pt x="273106" y="100977"/>
                </a:lnTo>
                <a:lnTo>
                  <a:pt x="266855" y="100977"/>
                </a:lnTo>
                <a:lnTo>
                  <a:pt x="266855" y="94952"/>
                </a:lnTo>
                <a:close/>
                <a:moveTo>
                  <a:pt x="280845" y="94952"/>
                </a:moveTo>
                <a:lnTo>
                  <a:pt x="280845" y="100977"/>
                </a:lnTo>
                <a:lnTo>
                  <a:pt x="273999" y="100977"/>
                </a:lnTo>
                <a:lnTo>
                  <a:pt x="273999" y="94952"/>
                </a:lnTo>
                <a:close/>
                <a:moveTo>
                  <a:pt x="12954" y="101870"/>
                </a:moveTo>
                <a:lnTo>
                  <a:pt x="12954" y="107906"/>
                </a:lnTo>
                <a:lnTo>
                  <a:pt x="6108" y="107906"/>
                </a:lnTo>
                <a:lnTo>
                  <a:pt x="6108" y="101870"/>
                </a:lnTo>
                <a:close/>
                <a:moveTo>
                  <a:pt x="20098" y="101870"/>
                </a:moveTo>
                <a:lnTo>
                  <a:pt x="20098" y="107906"/>
                </a:lnTo>
                <a:lnTo>
                  <a:pt x="13847" y="107906"/>
                </a:lnTo>
                <a:lnTo>
                  <a:pt x="13847" y="101870"/>
                </a:lnTo>
                <a:close/>
                <a:moveTo>
                  <a:pt x="27837" y="101870"/>
                </a:moveTo>
                <a:lnTo>
                  <a:pt x="27837" y="107906"/>
                </a:lnTo>
                <a:lnTo>
                  <a:pt x="20991" y="107906"/>
                </a:lnTo>
                <a:lnTo>
                  <a:pt x="20991" y="101870"/>
                </a:lnTo>
                <a:close/>
                <a:moveTo>
                  <a:pt x="34981" y="101870"/>
                </a:moveTo>
                <a:lnTo>
                  <a:pt x="34981" y="107906"/>
                </a:lnTo>
                <a:lnTo>
                  <a:pt x="28730" y="107906"/>
                </a:lnTo>
                <a:lnTo>
                  <a:pt x="28730" y="101870"/>
                </a:lnTo>
                <a:close/>
                <a:moveTo>
                  <a:pt x="42720" y="101870"/>
                </a:moveTo>
                <a:lnTo>
                  <a:pt x="42720" y="107906"/>
                </a:lnTo>
                <a:lnTo>
                  <a:pt x="35874" y="107906"/>
                </a:lnTo>
                <a:lnTo>
                  <a:pt x="35874" y="101870"/>
                </a:lnTo>
                <a:close/>
                <a:moveTo>
                  <a:pt x="49863" y="101870"/>
                </a:moveTo>
                <a:lnTo>
                  <a:pt x="49863" y="107906"/>
                </a:lnTo>
                <a:lnTo>
                  <a:pt x="43613" y="107906"/>
                </a:lnTo>
                <a:lnTo>
                  <a:pt x="43613" y="101870"/>
                </a:lnTo>
                <a:close/>
                <a:moveTo>
                  <a:pt x="57602" y="101870"/>
                </a:moveTo>
                <a:lnTo>
                  <a:pt x="57602" y="107906"/>
                </a:lnTo>
                <a:lnTo>
                  <a:pt x="50756" y="107906"/>
                </a:lnTo>
                <a:lnTo>
                  <a:pt x="50756" y="101870"/>
                </a:lnTo>
                <a:close/>
                <a:moveTo>
                  <a:pt x="64746" y="101870"/>
                </a:moveTo>
                <a:lnTo>
                  <a:pt x="64746" y="107906"/>
                </a:lnTo>
                <a:lnTo>
                  <a:pt x="58495" y="107906"/>
                </a:lnTo>
                <a:lnTo>
                  <a:pt x="58495" y="101870"/>
                </a:lnTo>
                <a:close/>
                <a:moveTo>
                  <a:pt x="72485" y="101870"/>
                </a:moveTo>
                <a:lnTo>
                  <a:pt x="72485" y="107906"/>
                </a:lnTo>
                <a:lnTo>
                  <a:pt x="65639" y="107906"/>
                </a:lnTo>
                <a:lnTo>
                  <a:pt x="65639" y="101870"/>
                </a:lnTo>
                <a:close/>
                <a:moveTo>
                  <a:pt x="79629" y="101870"/>
                </a:moveTo>
                <a:lnTo>
                  <a:pt x="79629" y="107906"/>
                </a:lnTo>
                <a:lnTo>
                  <a:pt x="73378" y="107906"/>
                </a:lnTo>
                <a:lnTo>
                  <a:pt x="73378" y="101870"/>
                </a:lnTo>
                <a:close/>
                <a:moveTo>
                  <a:pt x="87368" y="101870"/>
                </a:moveTo>
                <a:lnTo>
                  <a:pt x="87368" y="107906"/>
                </a:lnTo>
                <a:lnTo>
                  <a:pt x="80522" y="107906"/>
                </a:lnTo>
                <a:lnTo>
                  <a:pt x="80522" y="101870"/>
                </a:lnTo>
                <a:close/>
                <a:moveTo>
                  <a:pt x="94512" y="101870"/>
                </a:moveTo>
                <a:lnTo>
                  <a:pt x="94512" y="107906"/>
                </a:lnTo>
                <a:lnTo>
                  <a:pt x="88261" y="107906"/>
                </a:lnTo>
                <a:lnTo>
                  <a:pt x="88261" y="101870"/>
                </a:lnTo>
                <a:close/>
                <a:moveTo>
                  <a:pt x="102251" y="101870"/>
                </a:moveTo>
                <a:lnTo>
                  <a:pt x="102251" y="107906"/>
                </a:lnTo>
                <a:lnTo>
                  <a:pt x="95405" y="107906"/>
                </a:lnTo>
                <a:lnTo>
                  <a:pt x="95405" y="101870"/>
                </a:lnTo>
                <a:close/>
                <a:moveTo>
                  <a:pt x="109395" y="101870"/>
                </a:moveTo>
                <a:lnTo>
                  <a:pt x="109395" y="107906"/>
                </a:lnTo>
                <a:lnTo>
                  <a:pt x="103144" y="107906"/>
                </a:lnTo>
                <a:lnTo>
                  <a:pt x="103144" y="101870"/>
                </a:lnTo>
                <a:close/>
                <a:moveTo>
                  <a:pt x="117134" y="101870"/>
                </a:moveTo>
                <a:lnTo>
                  <a:pt x="117134" y="107906"/>
                </a:lnTo>
                <a:lnTo>
                  <a:pt x="110288" y="107906"/>
                </a:lnTo>
                <a:lnTo>
                  <a:pt x="110288" y="101870"/>
                </a:lnTo>
                <a:close/>
                <a:moveTo>
                  <a:pt x="124277" y="101870"/>
                </a:moveTo>
                <a:lnTo>
                  <a:pt x="124277" y="107906"/>
                </a:lnTo>
                <a:lnTo>
                  <a:pt x="118027" y="107906"/>
                </a:lnTo>
                <a:lnTo>
                  <a:pt x="118027" y="101870"/>
                </a:lnTo>
                <a:close/>
                <a:moveTo>
                  <a:pt x="132017" y="101870"/>
                </a:moveTo>
                <a:lnTo>
                  <a:pt x="132017" y="107906"/>
                </a:lnTo>
                <a:lnTo>
                  <a:pt x="125170" y="107906"/>
                </a:lnTo>
                <a:lnTo>
                  <a:pt x="125170" y="101870"/>
                </a:lnTo>
                <a:close/>
                <a:moveTo>
                  <a:pt x="139160" y="101870"/>
                </a:moveTo>
                <a:lnTo>
                  <a:pt x="139160" y="107906"/>
                </a:lnTo>
                <a:lnTo>
                  <a:pt x="132909" y="107906"/>
                </a:lnTo>
                <a:lnTo>
                  <a:pt x="132909" y="101870"/>
                </a:lnTo>
                <a:close/>
                <a:moveTo>
                  <a:pt x="146899" y="101870"/>
                </a:moveTo>
                <a:lnTo>
                  <a:pt x="146899" y="107906"/>
                </a:lnTo>
                <a:lnTo>
                  <a:pt x="140053" y="107906"/>
                </a:lnTo>
                <a:lnTo>
                  <a:pt x="140053" y="101870"/>
                </a:lnTo>
                <a:close/>
                <a:moveTo>
                  <a:pt x="154043" y="101870"/>
                </a:moveTo>
                <a:lnTo>
                  <a:pt x="154043" y="107906"/>
                </a:lnTo>
                <a:lnTo>
                  <a:pt x="147792" y="107906"/>
                </a:lnTo>
                <a:lnTo>
                  <a:pt x="147792" y="101870"/>
                </a:lnTo>
                <a:close/>
                <a:moveTo>
                  <a:pt x="161782" y="101870"/>
                </a:moveTo>
                <a:lnTo>
                  <a:pt x="161782" y="107906"/>
                </a:lnTo>
                <a:lnTo>
                  <a:pt x="154936" y="107906"/>
                </a:lnTo>
                <a:lnTo>
                  <a:pt x="154936" y="101870"/>
                </a:lnTo>
                <a:close/>
                <a:moveTo>
                  <a:pt x="168926" y="101870"/>
                </a:moveTo>
                <a:lnTo>
                  <a:pt x="168926" y="107906"/>
                </a:lnTo>
                <a:lnTo>
                  <a:pt x="162675" y="107906"/>
                </a:lnTo>
                <a:lnTo>
                  <a:pt x="162675" y="101870"/>
                </a:lnTo>
                <a:close/>
                <a:moveTo>
                  <a:pt x="176665" y="101870"/>
                </a:moveTo>
                <a:lnTo>
                  <a:pt x="176665" y="107906"/>
                </a:lnTo>
                <a:lnTo>
                  <a:pt x="169819" y="107906"/>
                </a:lnTo>
                <a:lnTo>
                  <a:pt x="169819" y="101870"/>
                </a:lnTo>
                <a:close/>
                <a:moveTo>
                  <a:pt x="183809" y="101870"/>
                </a:moveTo>
                <a:lnTo>
                  <a:pt x="183809" y="107906"/>
                </a:lnTo>
                <a:lnTo>
                  <a:pt x="177558" y="107906"/>
                </a:lnTo>
                <a:lnTo>
                  <a:pt x="177558" y="101870"/>
                </a:lnTo>
                <a:close/>
                <a:moveTo>
                  <a:pt x="191548" y="101870"/>
                </a:moveTo>
                <a:lnTo>
                  <a:pt x="191548" y="107906"/>
                </a:lnTo>
                <a:lnTo>
                  <a:pt x="184702" y="107906"/>
                </a:lnTo>
                <a:lnTo>
                  <a:pt x="184702" y="101870"/>
                </a:lnTo>
                <a:close/>
                <a:moveTo>
                  <a:pt x="198692" y="101870"/>
                </a:moveTo>
                <a:lnTo>
                  <a:pt x="198692" y="107906"/>
                </a:lnTo>
                <a:lnTo>
                  <a:pt x="192441" y="107906"/>
                </a:lnTo>
                <a:lnTo>
                  <a:pt x="192441" y="101870"/>
                </a:lnTo>
                <a:close/>
                <a:moveTo>
                  <a:pt x="206431" y="101870"/>
                </a:moveTo>
                <a:lnTo>
                  <a:pt x="206431" y="107906"/>
                </a:lnTo>
                <a:lnTo>
                  <a:pt x="199584" y="107906"/>
                </a:lnTo>
                <a:lnTo>
                  <a:pt x="199584" y="101870"/>
                </a:lnTo>
                <a:close/>
                <a:moveTo>
                  <a:pt x="213574" y="101870"/>
                </a:moveTo>
                <a:lnTo>
                  <a:pt x="213574" y="107906"/>
                </a:lnTo>
                <a:lnTo>
                  <a:pt x="207324" y="107906"/>
                </a:lnTo>
                <a:lnTo>
                  <a:pt x="207324" y="101870"/>
                </a:lnTo>
                <a:close/>
                <a:moveTo>
                  <a:pt x="221313" y="101870"/>
                </a:moveTo>
                <a:lnTo>
                  <a:pt x="221313" y="107906"/>
                </a:lnTo>
                <a:lnTo>
                  <a:pt x="214467" y="107906"/>
                </a:lnTo>
                <a:lnTo>
                  <a:pt x="214467" y="101870"/>
                </a:lnTo>
                <a:close/>
                <a:moveTo>
                  <a:pt x="228457" y="101870"/>
                </a:moveTo>
                <a:lnTo>
                  <a:pt x="228457" y="107906"/>
                </a:lnTo>
                <a:lnTo>
                  <a:pt x="222206" y="107906"/>
                </a:lnTo>
                <a:lnTo>
                  <a:pt x="222206" y="101870"/>
                </a:lnTo>
                <a:close/>
                <a:moveTo>
                  <a:pt x="236196" y="101870"/>
                </a:moveTo>
                <a:lnTo>
                  <a:pt x="236196" y="107906"/>
                </a:lnTo>
                <a:lnTo>
                  <a:pt x="229350" y="107906"/>
                </a:lnTo>
                <a:lnTo>
                  <a:pt x="229350" y="101870"/>
                </a:lnTo>
                <a:close/>
                <a:moveTo>
                  <a:pt x="243340" y="101870"/>
                </a:moveTo>
                <a:lnTo>
                  <a:pt x="243340" y="107906"/>
                </a:lnTo>
                <a:lnTo>
                  <a:pt x="237089" y="107906"/>
                </a:lnTo>
                <a:lnTo>
                  <a:pt x="237089" y="101870"/>
                </a:lnTo>
                <a:close/>
                <a:moveTo>
                  <a:pt x="251079" y="101870"/>
                </a:moveTo>
                <a:lnTo>
                  <a:pt x="251079" y="107906"/>
                </a:lnTo>
                <a:lnTo>
                  <a:pt x="244233" y="107906"/>
                </a:lnTo>
                <a:lnTo>
                  <a:pt x="244233" y="101870"/>
                </a:lnTo>
                <a:close/>
                <a:moveTo>
                  <a:pt x="258223" y="101870"/>
                </a:moveTo>
                <a:lnTo>
                  <a:pt x="258223" y="107906"/>
                </a:lnTo>
                <a:lnTo>
                  <a:pt x="251972" y="107906"/>
                </a:lnTo>
                <a:lnTo>
                  <a:pt x="251972" y="101870"/>
                </a:lnTo>
                <a:close/>
                <a:moveTo>
                  <a:pt x="265962" y="101870"/>
                </a:moveTo>
                <a:lnTo>
                  <a:pt x="265962" y="107906"/>
                </a:lnTo>
                <a:lnTo>
                  <a:pt x="259116" y="107906"/>
                </a:lnTo>
                <a:lnTo>
                  <a:pt x="259116" y="101870"/>
                </a:lnTo>
                <a:close/>
                <a:moveTo>
                  <a:pt x="273106" y="101870"/>
                </a:moveTo>
                <a:lnTo>
                  <a:pt x="273106" y="107906"/>
                </a:lnTo>
                <a:lnTo>
                  <a:pt x="266855" y="107906"/>
                </a:lnTo>
                <a:lnTo>
                  <a:pt x="266855" y="101870"/>
                </a:lnTo>
                <a:close/>
                <a:moveTo>
                  <a:pt x="280845" y="101870"/>
                </a:moveTo>
                <a:lnTo>
                  <a:pt x="280845" y="107906"/>
                </a:lnTo>
                <a:lnTo>
                  <a:pt x="273999" y="107906"/>
                </a:lnTo>
                <a:lnTo>
                  <a:pt x="273999" y="101870"/>
                </a:lnTo>
                <a:close/>
                <a:moveTo>
                  <a:pt x="12954" y="108799"/>
                </a:moveTo>
                <a:lnTo>
                  <a:pt x="12954" y="114824"/>
                </a:lnTo>
                <a:lnTo>
                  <a:pt x="6108" y="114824"/>
                </a:lnTo>
                <a:lnTo>
                  <a:pt x="6108" y="108799"/>
                </a:lnTo>
                <a:close/>
                <a:moveTo>
                  <a:pt x="20098" y="108799"/>
                </a:moveTo>
                <a:lnTo>
                  <a:pt x="20098" y="114824"/>
                </a:lnTo>
                <a:lnTo>
                  <a:pt x="13847" y="114824"/>
                </a:lnTo>
                <a:lnTo>
                  <a:pt x="13847" y="108799"/>
                </a:lnTo>
                <a:close/>
                <a:moveTo>
                  <a:pt x="27837" y="108799"/>
                </a:moveTo>
                <a:lnTo>
                  <a:pt x="27837" y="114824"/>
                </a:lnTo>
                <a:lnTo>
                  <a:pt x="20991" y="114824"/>
                </a:lnTo>
                <a:lnTo>
                  <a:pt x="20991" y="108799"/>
                </a:lnTo>
                <a:close/>
                <a:moveTo>
                  <a:pt x="34981" y="108799"/>
                </a:moveTo>
                <a:lnTo>
                  <a:pt x="34981" y="114824"/>
                </a:lnTo>
                <a:lnTo>
                  <a:pt x="28730" y="114824"/>
                </a:lnTo>
                <a:lnTo>
                  <a:pt x="28730" y="108799"/>
                </a:lnTo>
                <a:close/>
                <a:moveTo>
                  <a:pt x="42720" y="108799"/>
                </a:moveTo>
                <a:lnTo>
                  <a:pt x="42720" y="114824"/>
                </a:lnTo>
                <a:lnTo>
                  <a:pt x="35874" y="114824"/>
                </a:lnTo>
                <a:lnTo>
                  <a:pt x="35874" y="108799"/>
                </a:lnTo>
                <a:close/>
                <a:moveTo>
                  <a:pt x="49863" y="108799"/>
                </a:moveTo>
                <a:lnTo>
                  <a:pt x="49863" y="114824"/>
                </a:lnTo>
                <a:lnTo>
                  <a:pt x="43613" y="114824"/>
                </a:lnTo>
                <a:lnTo>
                  <a:pt x="43613" y="108799"/>
                </a:lnTo>
                <a:close/>
                <a:moveTo>
                  <a:pt x="57602" y="108799"/>
                </a:moveTo>
                <a:lnTo>
                  <a:pt x="57602" y="114824"/>
                </a:lnTo>
                <a:lnTo>
                  <a:pt x="50756" y="114824"/>
                </a:lnTo>
                <a:lnTo>
                  <a:pt x="50756" y="108799"/>
                </a:lnTo>
                <a:close/>
                <a:moveTo>
                  <a:pt x="64746" y="108799"/>
                </a:moveTo>
                <a:lnTo>
                  <a:pt x="64746" y="114824"/>
                </a:lnTo>
                <a:lnTo>
                  <a:pt x="58495" y="114824"/>
                </a:lnTo>
                <a:lnTo>
                  <a:pt x="58495" y="108799"/>
                </a:lnTo>
                <a:close/>
                <a:moveTo>
                  <a:pt x="72485" y="108799"/>
                </a:moveTo>
                <a:lnTo>
                  <a:pt x="72485" y="114824"/>
                </a:lnTo>
                <a:lnTo>
                  <a:pt x="65639" y="114824"/>
                </a:lnTo>
                <a:lnTo>
                  <a:pt x="65639" y="108799"/>
                </a:lnTo>
                <a:close/>
                <a:moveTo>
                  <a:pt x="79629" y="108799"/>
                </a:moveTo>
                <a:lnTo>
                  <a:pt x="79629" y="114824"/>
                </a:lnTo>
                <a:lnTo>
                  <a:pt x="73378" y="114824"/>
                </a:lnTo>
                <a:lnTo>
                  <a:pt x="73378" y="108799"/>
                </a:lnTo>
                <a:close/>
                <a:moveTo>
                  <a:pt x="87368" y="108799"/>
                </a:moveTo>
                <a:lnTo>
                  <a:pt x="87368" y="114824"/>
                </a:lnTo>
                <a:lnTo>
                  <a:pt x="80522" y="114824"/>
                </a:lnTo>
                <a:lnTo>
                  <a:pt x="80522" y="108799"/>
                </a:lnTo>
                <a:close/>
                <a:moveTo>
                  <a:pt x="94512" y="108799"/>
                </a:moveTo>
                <a:lnTo>
                  <a:pt x="94512" y="114824"/>
                </a:lnTo>
                <a:lnTo>
                  <a:pt x="88261" y="114824"/>
                </a:lnTo>
                <a:lnTo>
                  <a:pt x="88261" y="108799"/>
                </a:lnTo>
                <a:close/>
                <a:moveTo>
                  <a:pt x="102251" y="108799"/>
                </a:moveTo>
                <a:lnTo>
                  <a:pt x="102251" y="114824"/>
                </a:lnTo>
                <a:lnTo>
                  <a:pt x="95405" y="114824"/>
                </a:lnTo>
                <a:lnTo>
                  <a:pt x="95405" y="108799"/>
                </a:lnTo>
                <a:close/>
                <a:moveTo>
                  <a:pt x="109395" y="108799"/>
                </a:moveTo>
                <a:lnTo>
                  <a:pt x="109395" y="114824"/>
                </a:lnTo>
                <a:lnTo>
                  <a:pt x="103144" y="114824"/>
                </a:lnTo>
                <a:lnTo>
                  <a:pt x="103144" y="108799"/>
                </a:lnTo>
                <a:close/>
                <a:moveTo>
                  <a:pt x="117134" y="108799"/>
                </a:moveTo>
                <a:lnTo>
                  <a:pt x="117134" y="114824"/>
                </a:lnTo>
                <a:lnTo>
                  <a:pt x="110288" y="114824"/>
                </a:lnTo>
                <a:lnTo>
                  <a:pt x="110288" y="108799"/>
                </a:lnTo>
                <a:close/>
                <a:moveTo>
                  <a:pt x="124277" y="108799"/>
                </a:moveTo>
                <a:lnTo>
                  <a:pt x="124277" y="114824"/>
                </a:lnTo>
                <a:lnTo>
                  <a:pt x="118027" y="114824"/>
                </a:lnTo>
                <a:lnTo>
                  <a:pt x="118027" y="108799"/>
                </a:lnTo>
                <a:close/>
                <a:moveTo>
                  <a:pt x="132017" y="108799"/>
                </a:moveTo>
                <a:lnTo>
                  <a:pt x="132017" y="114824"/>
                </a:lnTo>
                <a:lnTo>
                  <a:pt x="125170" y="114824"/>
                </a:lnTo>
                <a:lnTo>
                  <a:pt x="125170" y="108799"/>
                </a:lnTo>
                <a:close/>
                <a:moveTo>
                  <a:pt x="139160" y="108799"/>
                </a:moveTo>
                <a:lnTo>
                  <a:pt x="139160" y="114824"/>
                </a:lnTo>
                <a:lnTo>
                  <a:pt x="132909" y="114824"/>
                </a:lnTo>
                <a:lnTo>
                  <a:pt x="132909" y="108799"/>
                </a:lnTo>
                <a:close/>
                <a:moveTo>
                  <a:pt x="146899" y="108799"/>
                </a:moveTo>
                <a:lnTo>
                  <a:pt x="146899" y="114824"/>
                </a:lnTo>
                <a:lnTo>
                  <a:pt x="140053" y="114824"/>
                </a:lnTo>
                <a:lnTo>
                  <a:pt x="140053" y="108799"/>
                </a:lnTo>
                <a:close/>
                <a:moveTo>
                  <a:pt x="154043" y="108799"/>
                </a:moveTo>
                <a:lnTo>
                  <a:pt x="154043" y="114824"/>
                </a:lnTo>
                <a:lnTo>
                  <a:pt x="147792" y="114824"/>
                </a:lnTo>
                <a:lnTo>
                  <a:pt x="147792" y="108799"/>
                </a:lnTo>
                <a:close/>
                <a:moveTo>
                  <a:pt x="161782" y="108799"/>
                </a:moveTo>
                <a:lnTo>
                  <a:pt x="161782" y="114824"/>
                </a:lnTo>
                <a:lnTo>
                  <a:pt x="154936" y="114824"/>
                </a:lnTo>
                <a:lnTo>
                  <a:pt x="154936" y="108799"/>
                </a:lnTo>
                <a:close/>
                <a:moveTo>
                  <a:pt x="168926" y="108799"/>
                </a:moveTo>
                <a:lnTo>
                  <a:pt x="168926" y="114824"/>
                </a:lnTo>
                <a:lnTo>
                  <a:pt x="162675" y="114824"/>
                </a:lnTo>
                <a:lnTo>
                  <a:pt x="162675" y="108799"/>
                </a:lnTo>
                <a:close/>
                <a:moveTo>
                  <a:pt x="176665" y="108799"/>
                </a:moveTo>
                <a:lnTo>
                  <a:pt x="176665" y="114824"/>
                </a:lnTo>
                <a:lnTo>
                  <a:pt x="169819" y="114824"/>
                </a:lnTo>
                <a:lnTo>
                  <a:pt x="169819" y="108799"/>
                </a:lnTo>
                <a:close/>
                <a:moveTo>
                  <a:pt x="183809" y="108799"/>
                </a:moveTo>
                <a:lnTo>
                  <a:pt x="183809" y="114824"/>
                </a:lnTo>
                <a:lnTo>
                  <a:pt x="177558" y="114824"/>
                </a:lnTo>
                <a:lnTo>
                  <a:pt x="177558" y="108799"/>
                </a:lnTo>
                <a:close/>
                <a:moveTo>
                  <a:pt x="191548" y="108799"/>
                </a:moveTo>
                <a:lnTo>
                  <a:pt x="191548" y="114824"/>
                </a:lnTo>
                <a:lnTo>
                  <a:pt x="184702" y="114824"/>
                </a:lnTo>
                <a:lnTo>
                  <a:pt x="184702" y="108799"/>
                </a:lnTo>
                <a:close/>
                <a:moveTo>
                  <a:pt x="198692" y="108799"/>
                </a:moveTo>
                <a:lnTo>
                  <a:pt x="198692" y="114824"/>
                </a:lnTo>
                <a:lnTo>
                  <a:pt x="192441" y="114824"/>
                </a:lnTo>
                <a:lnTo>
                  <a:pt x="192441" y="108799"/>
                </a:lnTo>
                <a:close/>
                <a:moveTo>
                  <a:pt x="206431" y="108799"/>
                </a:moveTo>
                <a:lnTo>
                  <a:pt x="206431" y="114824"/>
                </a:lnTo>
                <a:lnTo>
                  <a:pt x="199584" y="114824"/>
                </a:lnTo>
                <a:lnTo>
                  <a:pt x="199584" y="108799"/>
                </a:lnTo>
                <a:close/>
                <a:moveTo>
                  <a:pt x="213574" y="108799"/>
                </a:moveTo>
                <a:lnTo>
                  <a:pt x="213574" y="114824"/>
                </a:lnTo>
                <a:lnTo>
                  <a:pt x="207324" y="114824"/>
                </a:lnTo>
                <a:lnTo>
                  <a:pt x="207324" y="108799"/>
                </a:lnTo>
                <a:close/>
                <a:moveTo>
                  <a:pt x="221313" y="108799"/>
                </a:moveTo>
                <a:lnTo>
                  <a:pt x="221313" y="114824"/>
                </a:lnTo>
                <a:lnTo>
                  <a:pt x="214467" y="114824"/>
                </a:lnTo>
                <a:lnTo>
                  <a:pt x="214467" y="108799"/>
                </a:lnTo>
                <a:close/>
                <a:moveTo>
                  <a:pt x="228457" y="108799"/>
                </a:moveTo>
                <a:lnTo>
                  <a:pt x="228457" y="114824"/>
                </a:lnTo>
                <a:lnTo>
                  <a:pt x="222206" y="114824"/>
                </a:lnTo>
                <a:lnTo>
                  <a:pt x="222206" y="108799"/>
                </a:lnTo>
                <a:close/>
                <a:moveTo>
                  <a:pt x="236196" y="108799"/>
                </a:moveTo>
                <a:lnTo>
                  <a:pt x="236196" y="114824"/>
                </a:lnTo>
                <a:lnTo>
                  <a:pt x="229350" y="114824"/>
                </a:lnTo>
                <a:lnTo>
                  <a:pt x="229350" y="108799"/>
                </a:lnTo>
                <a:close/>
                <a:moveTo>
                  <a:pt x="243340" y="108799"/>
                </a:moveTo>
                <a:lnTo>
                  <a:pt x="243340" y="114824"/>
                </a:lnTo>
                <a:lnTo>
                  <a:pt x="237089" y="114824"/>
                </a:lnTo>
                <a:lnTo>
                  <a:pt x="237089" y="108799"/>
                </a:lnTo>
                <a:close/>
                <a:moveTo>
                  <a:pt x="251079" y="108799"/>
                </a:moveTo>
                <a:lnTo>
                  <a:pt x="251079" y="114824"/>
                </a:lnTo>
                <a:lnTo>
                  <a:pt x="244233" y="114824"/>
                </a:lnTo>
                <a:lnTo>
                  <a:pt x="244233" y="108799"/>
                </a:lnTo>
                <a:close/>
                <a:moveTo>
                  <a:pt x="258223" y="108799"/>
                </a:moveTo>
                <a:lnTo>
                  <a:pt x="258223" y="114824"/>
                </a:lnTo>
                <a:lnTo>
                  <a:pt x="251972" y="114824"/>
                </a:lnTo>
                <a:lnTo>
                  <a:pt x="251972" y="108799"/>
                </a:lnTo>
                <a:close/>
                <a:moveTo>
                  <a:pt x="265962" y="108799"/>
                </a:moveTo>
                <a:lnTo>
                  <a:pt x="265962" y="114824"/>
                </a:lnTo>
                <a:lnTo>
                  <a:pt x="259116" y="114824"/>
                </a:lnTo>
                <a:lnTo>
                  <a:pt x="259116" y="108799"/>
                </a:lnTo>
                <a:close/>
                <a:moveTo>
                  <a:pt x="273106" y="108799"/>
                </a:moveTo>
                <a:lnTo>
                  <a:pt x="273106" y="114824"/>
                </a:lnTo>
                <a:lnTo>
                  <a:pt x="266855" y="114824"/>
                </a:lnTo>
                <a:lnTo>
                  <a:pt x="266855" y="108799"/>
                </a:lnTo>
                <a:close/>
                <a:moveTo>
                  <a:pt x="280845" y="108799"/>
                </a:moveTo>
                <a:lnTo>
                  <a:pt x="280845" y="114824"/>
                </a:lnTo>
                <a:lnTo>
                  <a:pt x="273999" y="114824"/>
                </a:lnTo>
                <a:lnTo>
                  <a:pt x="273999" y="108799"/>
                </a:lnTo>
                <a:close/>
                <a:moveTo>
                  <a:pt x="12954" y="115717"/>
                </a:moveTo>
                <a:lnTo>
                  <a:pt x="12954" y="121741"/>
                </a:lnTo>
                <a:lnTo>
                  <a:pt x="6108" y="121741"/>
                </a:lnTo>
                <a:lnTo>
                  <a:pt x="6108" y="115717"/>
                </a:lnTo>
                <a:close/>
                <a:moveTo>
                  <a:pt x="20098" y="115717"/>
                </a:moveTo>
                <a:lnTo>
                  <a:pt x="20098" y="121741"/>
                </a:lnTo>
                <a:lnTo>
                  <a:pt x="13847" y="121741"/>
                </a:lnTo>
                <a:lnTo>
                  <a:pt x="13847" y="115717"/>
                </a:lnTo>
                <a:close/>
                <a:moveTo>
                  <a:pt x="27837" y="115717"/>
                </a:moveTo>
                <a:lnTo>
                  <a:pt x="27837" y="121741"/>
                </a:lnTo>
                <a:lnTo>
                  <a:pt x="20991" y="121741"/>
                </a:lnTo>
                <a:lnTo>
                  <a:pt x="20991" y="115717"/>
                </a:lnTo>
                <a:close/>
                <a:moveTo>
                  <a:pt x="34981" y="115717"/>
                </a:moveTo>
                <a:lnTo>
                  <a:pt x="34981" y="121741"/>
                </a:lnTo>
                <a:lnTo>
                  <a:pt x="28730" y="121741"/>
                </a:lnTo>
                <a:lnTo>
                  <a:pt x="28730" y="115717"/>
                </a:lnTo>
                <a:close/>
                <a:moveTo>
                  <a:pt x="42720" y="115717"/>
                </a:moveTo>
                <a:lnTo>
                  <a:pt x="42720" y="121741"/>
                </a:lnTo>
                <a:lnTo>
                  <a:pt x="35874" y="121741"/>
                </a:lnTo>
                <a:lnTo>
                  <a:pt x="35874" y="115717"/>
                </a:lnTo>
                <a:close/>
                <a:moveTo>
                  <a:pt x="49863" y="115717"/>
                </a:moveTo>
                <a:lnTo>
                  <a:pt x="49863" y="121741"/>
                </a:lnTo>
                <a:lnTo>
                  <a:pt x="43613" y="121741"/>
                </a:lnTo>
                <a:lnTo>
                  <a:pt x="43613" y="115717"/>
                </a:lnTo>
                <a:close/>
                <a:moveTo>
                  <a:pt x="57602" y="115717"/>
                </a:moveTo>
                <a:lnTo>
                  <a:pt x="57602" y="121741"/>
                </a:lnTo>
                <a:lnTo>
                  <a:pt x="50756" y="121741"/>
                </a:lnTo>
                <a:lnTo>
                  <a:pt x="50756" y="115717"/>
                </a:lnTo>
                <a:close/>
                <a:moveTo>
                  <a:pt x="64746" y="115717"/>
                </a:moveTo>
                <a:lnTo>
                  <a:pt x="64746" y="121741"/>
                </a:lnTo>
                <a:lnTo>
                  <a:pt x="58495" y="121741"/>
                </a:lnTo>
                <a:lnTo>
                  <a:pt x="58495" y="115717"/>
                </a:lnTo>
                <a:close/>
                <a:moveTo>
                  <a:pt x="72485" y="115717"/>
                </a:moveTo>
                <a:lnTo>
                  <a:pt x="72485" y="121741"/>
                </a:lnTo>
                <a:lnTo>
                  <a:pt x="65639" y="121741"/>
                </a:lnTo>
                <a:lnTo>
                  <a:pt x="65639" y="115717"/>
                </a:lnTo>
                <a:close/>
                <a:moveTo>
                  <a:pt x="79629" y="115717"/>
                </a:moveTo>
                <a:lnTo>
                  <a:pt x="79629" y="121741"/>
                </a:lnTo>
                <a:lnTo>
                  <a:pt x="73378" y="121741"/>
                </a:lnTo>
                <a:lnTo>
                  <a:pt x="73378" y="115717"/>
                </a:lnTo>
                <a:close/>
                <a:moveTo>
                  <a:pt x="87368" y="115717"/>
                </a:moveTo>
                <a:lnTo>
                  <a:pt x="87368" y="121741"/>
                </a:lnTo>
                <a:lnTo>
                  <a:pt x="80522" y="121741"/>
                </a:lnTo>
                <a:lnTo>
                  <a:pt x="80522" y="115717"/>
                </a:lnTo>
                <a:close/>
                <a:moveTo>
                  <a:pt x="94512" y="115717"/>
                </a:moveTo>
                <a:lnTo>
                  <a:pt x="94512" y="121741"/>
                </a:lnTo>
                <a:lnTo>
                  <a:pt x="88261" y="121741"/>
                </a:lnTo>
                <a:lnTo>
                  <a:pt x="88261" y="115717"/>
                </a:lnTo>
                <a:close/>
                <a:moveTo>
                  <a:pt x="102251" y="115717"/>
                </a:moveTo>
                <a:lnTo>
                  <a:pt x="102251" y="121741"/>
                </a:lnTo>
                <a:lnTo>
                  <a:pt x="95405" y="121741"/>
                </a:lnTo>
                <a:lnTo>
                  <a:pt x="95405" y="115717"/>
                </a:lnTo>
                <a:close/>
                <a:moveTo>
                  <a:pt x="109395" y="115717"/>
                </a:moveTo>
                <a:lnTo>
                  <a:pt x="109395" y="121741"/>
                </a:lnTo>
                <a:lnTo>
                  <a:pt x="103144" y="121741"/>
                </a:lnTo>
                <a:lnTo>
                  <a:pt x="103144" y="115717"/>
                </a:lnTo>
                <a:close/>
                <a:moveTo>
                  <a:pt x="117134" y="115717"/>
                </a:moveTo>
                <a:lnTo>
                  <a:pt x="117134" y="121741"/>
                </a:lnTo>
                <a:lnTo>
                  <a:pt x="110288" y="121741"/>
                </a:lnTo>
                <a:lnTo>
                  <a:pt x="110288" y="115717"/>
                </a:lnTo>
                <a:close/>
                <a:moveTo>
                  <a:pt x="124277" y="115717"/>
                </a:moveTo>
                <a:lnTo>
                  <a:pt x="124277" y="121741"/>
                </a:lnTo>
                <a:lnTo>
                  <a:pt x="118027" y="121741"/>
                </a:lnTo>
                <a:lnTo>
                  <a:pt x="118027" y="115717"/>
                </a:lnTo>
                <a:close/>
                <a:moveTo>
                  <a:pt x="132017" y="115717"/>
                </a:moveTo>
                <a:lnTo>
                  <a:pt x="132017" y="121741"/>
                </a:lnTo>
                <a:lnTo>
                  <a:pt x="125170" y="121741"/>
                </a:lnTo>
                <a:lnTo>
                  <a:pt x="125170" y="115717"/>
                </a:lnTo>
                <a:close/>
                <a:moveTo>
                  <a:pt x="139160" y="115717"/>
                </a:moveTo>
                <a:lnTo>
                  <a:pt x="139160" y="121741"/>
                </a:lnTo>
                <a:lnTo>
                  <a:pt x="132909" y="121741"/>
                </a:lnTo>
                <a:lnTo>
                  <a:pt x="132909" y="115717"/>
                </a:lnTo>
                <a:close/>
                <a:moveTo>
                  <a:pt x="146899" y="115717"/>
                </a:moveTo>
                <a:lnTo>
                  <a:pt x="146899" y="121741"/>
                </a:lnTo>
                <a:lnTo>
                  <a:pt x="140053" y="121741"/>
                </a:lnTo>
                <a:lnTo>
                  <a:pt x="140053" y="115717"/>
                </a:lnTo>
                <a:close/>
                <a:moveTo>
                  <a:pt x="154043" y="115717"/>
                </a:moveTo>
                <a:lnTo>
                  <a:pt x="154043" y="121741"/>
                </a:lnTo>
                <a:lnTo>
                  <a:pt x="147792" y="121741"/>
                </a:lnTo>
                <a:lnTo>
                  <a:pt x="147792" y="115717"/>
                </a:lnTo>
                <a:close/>
                <a:moveTo>
                  <a:pt x="161782" y="115717"/>
                </a:moveTo>
                <a:lnTo>
                  <a:pt x="161782" y="121741"/>
                </a:lnTo>
                <a:lnTo>
                  <a:pt x="154936" y="121741"/>
                </a:lnTo>
                <a:lnTo>
                  <a:pt x="154936" y="115717"/>
                </a:lnTo>
                <a:close/>
                <a:moveTo>
                  <a:pt x="168926" y="115717"/>
                </a:moveTo>
                <a:lnTo>
                  <a:pt x="168926" y="121741"/>
                </a:lnTo>
                <a:lnTo>
                  <a:pt x="162675" y="121741"/>
                </a:lnTo>
                <a:lnTo>
                  <a:pt x="162675" y="115717"/>
                </a:lnTo>
                <a:close/>
                <a:moveTo>
                  <a:pt x="176665" y="115717"/>
                </a:moveTo>
                <a:lnTo>
                  <a:pt x="176665" y="121741"/>
                </a:lnTo>
                <a:lnTo>
                  <a:pt x="169819" y="121741"/>
                </a:lnTo>
                <a:lnTo>
                  <a:pt x="169819" y="115717"/>
                </a:lnTo>
                <a:close/>
                <a:moveTo>
                  <a:pt x="183809" y="115717"/>
                </a:moveTo>
                <a:lnTo>
                  <a:pt x="183809" y="121741"/>
                </a:lnTo>
                <a:lnTo>
                  <a:pt x="177558" y="121741"/>
                </a:lnTo>
                <a:lnTo>
                  <a:pt x="177558" y="115717"/>
                </a:lnTo>
                <a:close/>
                <a:moveTo>
                  <a:pt x="191548" y="115717"/>
                </a:moveTo>
                <a:lnTo>
                  <a:pt x="191548" y="121741"/>
                </a:lnTo>
                <a:lnTo>
                  <a:pt x="184702" y="121741"/>
                </a:lnTo>
                <a:lnTo>
                  <a:pt x="184702" y="115717"/>
                </a:lnTo>
                <a:close/>
                <a:moveTo>
                  <a:pt x="198692" y="115717"/>
                </a:moveTo>
                <a:lnTo>
                  <a:pt x="198692" y="121741"/>
                </a:lnTo>
                <a:lnTo>
                  <a:pt x="192441" y="121741"/>
                </a:lnTo>
                <a:lnTo>
                  <a:pt x="192441" y="115717"/>
                </a:lnTo>
                <a:close/>
                <a:moveTo>
                  <a:pt x="206431" y="115717"/>
                </a:moveTo>
                <a:lnTo>
                  <a:pt x="206431" y="121741"/>
                </a:lnTo>
                <a:lnTo>
                  <a:pt x="199584" y="121741"/>
                </a:lnTo>
                <a:lnTo>
                  <a:pt x="199584" y="115717"/>
                </a:lnTo>
                <a:close/>
                <a:moveTo>
                  <a:pt x="213574" y="115717"/>
                </a:moveTo>
                <a:lnTo>
                  <a:pt x="213574" y="121741"/>
                </a:lnTo>
                <a:lnTo>
                  <a:pt x="207324" y="121741"/>
                </a:lnTo>
                <a:lnTo>
                  <a:pt x="207324" y="115717"/>
                </a:lnTo>
                <a:close/>
                <a:moveTo>
                  <a:pt x="221313" y="115717"/>
                </a:moveTo>
                <a:lnTo>
                  <a:pt x="221313" y="121741"/>
                </a:lnTo>
                <a:lnTo>
                  <a:pt x="214467" y="121741"/>
                </a:lnTo>
                <a:lnTo>
                  <a:pt x="214467" y="115717"/>
                </a:lnTo>
                <a:close/>
                <a:moveTo>
                  <a:pt x="228457" y="115717"/>
                </a:moveTo>
                <a:lnTo>
                  <a:pt x="228457" y="121741"/>
                </a:lnTo>
                <a:lnTo>
                  <a:pt x="222206" y="121741"/>
                </a:lnTo>
                <a:lnTo>
                  <a:pt x="222206" y="115717"/>
                </a:lnTo>
                <a:close/>
                <a:moveTo>
                  <a:pt x="236196" y="115717"/>
                </a:moveTo>
                <a:lnTo>
                  <a:pt x="236196" y="121741"/>
                </a:lnTo>
                <a:lnTo>
                  <a:pt x="229350" y="121741"/>
                </a:lnTo>
                <a:lnTo>
                  <a:pt x="229350" y="115717"/>
                </a:lnTo>
                <a:close/>
                <a:moveTo>
                  <a:pt x="243340" y="115717"/>
                </a:moveTo>
                <a:lnTo>
                  <a:pt x="243340" y="121741"/>
                </a:lnTo>
                <a:lnTo>
                  <a:pt x="237089" y="121741"/>
                </a:lnTo>
                <a:lnTo>
                  <a:pt x="237089" y="115717"/>
                </a:lnTo>
                <a:close/>
                <a:moveTo>
                  <a:pt x="251079" y="115717"/>
                </a:moveTo>
                <a:lnTo>
                  <a:pt x="251079" y="121741"/>
                </a:lnTo>
                <a:lnTo>
                  <a:pt x="244233" y="121741"/>
                </a:lnTo>
                <a:lnTo>
                  <a:pt x="244233" y="115717"/>
                </a:lnTo>
                <a:close/>
                <a:moveTo>
                  <a:pt x="258223" y="115717"/>
                </a:moveTo>
                <a:lnTo>
                  <a:pt x="258223" y="121741"/>
                </a:lnTo>
                <a:lnTo>
                  <a:pt x="251972" y="121741"/>
                </a:lnTo>
                <a:lnTo>
                  <a:pt x="251972" y="115717"/>
                </a:lnTo>
                <a:close/>
                <a:moveTo>
                  <a:pt x="265962" y="115717"/>
                </a:moveTo>
                <a:lnTo>
                  <a:pt x="265962" y="121741"/>
                </a:lnTo>
                <a:lnTo>
                  <a:pt x="259116" y="121741"/>
                </a:lnTo>
                <a:lnTo>
                  <a:pt x="259116" y="115717"/>
                </a:lnTo>
                <a:close/>
                <a:moveTo>
                  <a:pt x="273106" y="115717"/>
                </a:moveTo>
                <a:lnTo>
                  <a:pt x="273106" y="121741"/>
                </a:lnTo>
                <a:lnTo>
                  <a:pt x="266855" y="121741"/>
                </a:lnTo>
                <a:lnTo>
                  <a:pt x="266855" y="115717"/>
                </a:lnTo>
                <a:close/>
                <a:moveTo>
                  <a:pt x="280845" y="115717"/>
                </a:moveTo>
                <a:lnTo>
                  <a:pt x="280845" y="121741"/>
                </a:lnTo>
                <a:lnTo>
                  <a:pt x="273999" y="121741"/>
                </a:lnTo>
                <a:lnTo>
                  <a:pt x="273999" y="115717"/>
                </a:lnTo>
                <a:close/>
                <a:moveTo>
                  <a:pt x="12954" y="122634"/>
                </a:moveTo>
                <a:lnTo>
                  <a:pt x="12954" y="128659"/>
                </a:lnTo>
                <a:lnTo>
                  <a:pt x="6108" y="128659"/>
                </a:lnTo>
                <a:lnTo>
                  <a:pt x="6108" y="122634"/>
                </a:lnTo>
                <a:close/>
                <a:moveTo>
                  <a:pt x="20098" y="122634"/>
                </a:moveTo>
                <a:lnTo>
                  <a:pt x="20098" y="128659"/>
                </a:lnTo>
                <a:lnTo>
                  <a:pt x="13847" y="128659"/>
                </a:lnTo>
                <a:lnTo>
                  <a:pt x="13847" y="122634"/>
                </a:lnTo>
                <a:close/>
                <a:moveTo>
                  <a:pt x="27837" y="122634"/>
                </a:moveTo>
                <a:lnTo>
                  <a:pt x="27837" y="128659"/>
                </a:lnTo>
                <a:lnTo>
                  <a:pt x="20991" y="128659"/>
                </a:lnTo>
                <a:lnTo>
                  <a:pt x="20991" y="122634"/>
                </a:lnTo>
                <a:close/>
                <a:moveTo>
                  <a:pt x="34981" y="122634"/>
                </a:moveTo>
                <a:lnTo>
                  <a:pt x="34981" y="128659"/>
                </a:lnTo>
                <a:lnTo>
                  <a:pt x="28730" y="128659"/>
                </a:lnTo>
                <a:lnTo>
                  <a:pt x="28730" y="122634"/>
                </a:lnTo>
                <a:close/>
                <a:moveTo>
                  <a:pt x="42720" y="122634"/>
                </a:moveTo>
                <a:lnTo>
                  <a:pt x="42720" y="128659"/>
                </a:lnTo>
                <a:lnTo>
                  <a:pt x="35874" y="128659"/>
                </a:lnTo>
                <a:lnTo>
                  <a:pt x="35874" y="122634"/>
                </a:lnTo>
                <a:close/>
                <a:moveTo>
                  <a:pt x="49863" y="122634"/>
                </a:moveTo>
                <a:lnTo>
                  <a:pt x="49863" y="128659"/>
                </a:lnTo>
                <a:lnTo>
                  <a:pt x="43613" y="128659"/>
                </a:lnTo>
                <a:lnTo>
                  <a:pt x="43613" y="122634"/>
                </a:lnTo>
                <a:close/>
                <a:moveTo>
                  <a:pt x="57602" y="122634"/>
                </a:moveTo>
                <a:lnTo>
                  <a:pt x="57602" y="128659"/>
                </a:lnTo>
                <a:lnTo>
                  <a:pt x="50756" y="128659"/>
                </a:lnTo>
                <a:lnTo>
                  <a:pt x="50756" y="122634"/>
                </a:lnTo>
                <a:close/>
                <a:moveTo>
                  <a:pt x="64746" y="122634"/>
                </a:moveTo>
                <a:lnTo>
                  <a:pt x="64746" y="128659"/>
                </a:lnTo>
                <a:lnTo>
                  <a:pt x="58495" y="128659"/>
                </a:lnTo>
                <a:lnTo>
                  <a:pt x="58495" y="122634"/>
                </a:lnTo>
                <a:close/>
                <a:moveTo>
                  <a:pt x="72485" y="122634"/>
                </a:moveTo>
                <a:lnTo>
                  <a:pt x="72485" y="128659"/>
                </a:lnTo>
                <a:lnTo>
                  <a:pt x="65639" y="128659"/>
                </a:lnTo>
                <a:lnTo>
                  <a:pt x="65639" y="122634"/>
                </a:lnTo>
                <a:close/>
                <a:moveTo>
                  <a:pt x="79629" y="122634"/>
                </a:moveTo>
                <a:lnTo>
                  <a:pt x="79629" y="128659"/>
                </a:lnTo>
                <a:lnTo>
                  <a:pt x="73378" y="128659"/>
                </a:lnTo>
                <a:lnTo>
                  <a:pt x="73378" y="122634"/>
                </a:lnTo>
                <a:close/>
                <a:moveTo>
                  <a:pt x="87368" y="122634"/>
                </a:moveTo>
                <a:lnTo>
                  <a:pt x="87368" y="128659"/>
                </a:lnTo>
                <a:lnTo>
                  <a:pt x="80522" y="128659"/>
                </a:lnTo>
                <a:lnTo>
                  <a:pt x="80522" y="122634"/>
                </a:lnTo>
                <a:close/>
                <a:moveTo>
                  <a:pt x="94512" y="122634"/>
                </a:moveTo>
                <a:lnTo>
                  <a:pt x="94512" y="128659"/>
                </a:lnTo>
                <a:lnTo>
                  <a:pt x="88261" y="128659"/>
                </a:lnTo>
                <a:lnTo>
                  <a:pt x="88261" y="122634"/>
                </a:lnTo>
                <a:close/>
                <a:moveTo>
                  <a:pt x="102251" y="122634"/>
                </a:moveTo>
                <a:lnTo>
                  <a:pt x="102251" y="128659"/>
                </a:lnTo>
                <a:lnTo>
                  <a:pt x="95405" y="128659"/>
                </a:lnTo>
                <a:lnTo>
                  <a:pt x="95405" y="122634"/>
                </a:lnTo>
                <a:close/>
                <a:moveTo>
                  <a:pt x="109395" y="122634"/>
                </a:moveTo>
                <a:lnTo>
                  <a:pt x="109395" y="128659"/>
                </a:lnTo>
                <a:lnTo>
                  <a:pt x="103144" y="128659"/>
                </a:lnTo>
                <a:lnTo>
                  <a:pt x="103144" y="122634"/>
                </a:lnTo>
                <a:close/>
                <a:moveTo>
                  <a:pt x="117134" y="122634"/>
                </a:moveTo>
                <a:lnTo>
                  <a:pt x="117134" y="128659"/>
                </a:lnTo>
                <a:lnTo>
                  <a:pt x="110288" y="128659"/>
                </a:lnTo>
                <a:lnTo>
                  <a:pt x="110288" y="122634"/>
                </a:lnTo>
                <a:close/>
                <a:moveTo>
                  <a:pt x="124277" y="122634"/>
                </a:moveTo>
                <a:lnTo>
                  <a:pt x="124277" y="128659"/>
                </a:lnTo>
                <a:lnTo>
                  <a:pt x="118027" y="128659"/>
                </a:lnTo>
                <a:lnTo>
                  <a:pt x="118027" y="122634"/>
                </a:lnTo>
                <a:close/>
                <a:moveTo>
                  <a:pt x="132017" y="122634"/>
                </a:moveTo>
                <a:lnTo>
                  <a:pt x="132017" y="128659"/>
                </a:lnTo>
                <a:lnTo>
                  <a:pt x="125170" y="128659"/>
                </a:lnTo>
                <a:lnTo>
                  <a:pt x="125170" y="122634"/>
                </a:lnTo>
                <a:close/>
                <a:moveTo>
                  <a:pt x="139160" y="122634"/>
                </a:moveTo>
                <a:lnTo>
                  <a:pt x="139160" y="128659"/>
                </a:lnTo>
                <a:lnTo>
                  <a:pt x="132909" y="128659"/>
                </a:lnTo>
                <a:lnTo>
                  <a:pt x="132909" y="122634"/>
                </a:lnTo>
                <a:close/>
                <a:moveTo>
                  <a:pt x="146899" y="122634"/>
                </a:moveTo>
                <a:lnTo>
                  <a:pt x="146899" y="128659"/>
                </a:lnTo>
                <a:lnTo>
                  <a:pt x="140053" y="128659"/>
                </a:lnTo>
                <a:lnTo>
                  <a:pt x="140053" y="122634"/>
                </a:lnTo>
                <a:close/>
                <a:moveTo>
                  <a:pt x="154043" y="122634"/>
                </a:moveTo>
                <a:lnTo>
                  <a:pt x="154043" y="128659"/>
                </a:lnTo>
                <a:lnTo>
                  <a:pt x="147792" y="128659"/>
                </a:lnTo>
                <a:lnTo>
                  <a:pt x="147792" y="122634"/>
                </a:lnTo>
                <a:close/>
                <a:moveTo>
                  <a:pt x="161782" y="122634"/>
                </a:moveTo>
                <a:lnTo>
                  <a:pt x="161782" y="128659"/>
                </a:lnTo>
                <a:lnTo>
                  <a:pt x="154936" y="128659"/>
                </a:lnTo>
                <a:lnTo>
                  <a:pt x="154936" y="122634"/>
                </a:lnTo>
                <a:close/>
                <a:moveTo>
                  <a:pt x="168926" y="122634"/>
                </a:moveTo>
                <a:lnTo>
                  <a:pt x="168926" y="128659"/>
                </a:lnTo>
                <a:lnTo>
                  <a:pt x="162675" y="128659"/>
                </a:lnTo>
                <a:lnTo>
                  <a:pt x="162675" y="122634"/>
                </a:lnTo>
                <a:close/>
                <a:moveTo>
                  <a:pt x="176665" y="122634"/>
                </a:moveTo>
                <a:lnTo>
                  <a:pt x="176665" y="128659"/>
                </a:lnTo>
                <a:lnTo>
                  <a:pt x="169819" y="128659"/>
                </a:lnTo>
                <a:lnTo>
                  <a:pt x="169819" y="122634"/>
                </a:lnTo>
                <a:close/>
                <a:moveTo>
                  <a:pt x="183809" y="122634"/>
                </a:moveTo>
                <a:lnTo>
                  <a:pt x="183809" y="128659"/>
                </a:lnTo>
                <a:lnTo>
                  <a:pt x="177558" y="128659"/>
                </a:lnTo>
                <a:lnTo>
                  <a:pt x="177558" y="122634"/>
                </a:lnTo>
                <a:close/>
                <a:moveTo>
                  <a:pt x="191548" y="122634"/>
                </a:moveTo>
                <a:lnTo>
                  <a:pt x="191548" y="128659"/>
                </a:lnTo>
                <a:lnTo>
                  <a:pt x="184702" y="128659"/>
                </a:lnTo>
                <a:lnTo>
                  <a:pt x="184702" y="122634"/>
                </a:lnTo>
                <a:close/>
                <a:moveTo>
                  <a:pt x="198692" y="122634"/>
                </a:moveTo>
                <a:lnTo>
                  <a:pt x="198692" y="128659"/>
                </a:lnTo>
                <a:lnTo>
                  <a:pt x="192441" y="128659"/>
                </a:lnTo>
                <a:lnTo>
                  <a:pt x="192441" y="122634"/>
                </a:lnTo>
                <a:close/>
                <a:moveTo>
                  <a:pt x="206431" y="122634"/>
                </a:moveTo>
                <a:lnTo>
                  <a:pt x="206431" y="128659"/>
                </a:lnTo>
                <a:lnTo>
                  <a:pt x="199584" y="128659"/>
                </a:lnTo>
                <a:lnTo>
                  <a:pt x="199584" y="122634"/>
                </a:lnTo>
                <a:close/>
                <a:moveTo>
                  <a:pt x="213574" y="122634"/>
                </a:moveTo>
                <a:lnTo>
                  <a:pt x="213574" y="128659"/>
                </a:lnTo>
                <a:lnTo>
                  <a:pt x="207324" y="128659"/>
                </a:lnTo>
                <a:lnTo>
                  <a:pt x="207324" y="122634"/>
                </a:lnTo>
                <a:close/>
                <a:moveTo>
                  <a:pt x="221313" y="122634"/>
                </a:moveTo>
                <a:lnTo>
                  <a:pt x="221313" y="128659"/>
                </a:lnTo>
                <a:lnTo>
                  <a:pt x="214467" y="128659"/>
                </a:lnTo>
                <a:lnTo>
                  <a:pt x="214467" y="122634"/>
                </a:lnTo>
                <a:close/>
                <a:moveTo>
                  <a:pt x="228457" y="122634"/>
                </a:moveTo>
                <a:lnTo>
                  <a:pt x="228457" y="128659"/>
                </a:lnTo>
                <a:lnTo>
                  <a:pt x="222206" y="128659"/>
                </a:lnTo>
                <a:lnTo>
                  <a:pt x="222206" y="122634"/>
                </a:lnTo>
                <a:close/>
                <a:moveTo>
                  <a:pt x="236196" y="122634"/>
                </a:moveTo>
                <a:lnTo>
                  <a:pt x="236196" y="128659"/>
                </a:lnTo>
                <a:lnTo>
                  <a:pt x="229350" y="128659"/>
                </a:lnTo>
                <a:lnTo>
                  <a:pt x="229350" y="122634"/>
                </a:lnTo>
                <a:close/>
                <a:moveTo>
                  <a:pt x="243340" y="122634"/>
                </a:moveTo>
                <a:lnTo>
                  <a:pt x="243340" y="128659"/>
                </a:lnTo>
                <a:lnTo>
                  <a:pt x="237089" y="128659"/>
                </a:lnTo>
                <a:lnTo>
                  <a:pt x="237089" y="122634"/>
                </a:lnTo>
                <a:close/>
                <a:moveTo>
                  <a:pt x="251079" y="122634"/>
                </a:moveTo>
                <a:lnTo>
                  <a:pt x="251079" y="128659"/>
                </a:lnTo>
                <a:lnTo>
                  <a:pt x="244233" y="128659"/>
                </a:lnTo>
                <a:lnTo>
                  <a:pt x="244233" y="122634"/>
                </a:lnTo>
                <a:close/>
                <a:moveTo>
                  <a:pt x="258223" y="122634"/>
                </a:moveTo>
                <a:lnTo>
                  <a:pt x="258223" y="128659"/>
                </a:lnTo>
                <a:lnTo>
                  <a:pt x="251972" y="128659"/>
                </a:lnTo>
                <a:lnTo>
                  <a:pt x="251972" y="122634"/>
                </a:lnTo>
                <a:close/>
                <a:moveTo>
                  <a:pt x="265962" y="122634"/>
                </a:moveTo>
                <a:lnTo>
                  <a:pt x="265962" y="128659"/>
                </a:lnTo>
                <a:lnTo>
                  <a:pt x="259116" y="128659"/>
                </a:lnTo>
                <a:lnTo>
                  <a:pt x="259116" y="122634"/>
                </a:lnTo>
                <a:close/>
                <a:moveTo>
                  <a:pt x="273106" y="122634"/>
                </a:moveTo>
                <a:lnTo>
                  <a:pt x="273106" y="128659"/>
                </a:lnTo>
                <a:lnTo>
                  <a:pt x="266855" y="128659"/>
                </a:lnTo>
                <a:lnTo>
                  <a:pt x="266855" y="122634"/>
                </a:lnTo>
                <a:close/>
                <a:moveTo>
                  <a:pt x="280845" y="122634"/>
                </a:moveTo>
                <a:lnTo>
                  <a:pt x="280845" y="128659"/>
                </a:lnTo>
                <a:lnTo>
                  <a:pt x="273999" y="128659"/>
                </a:lnTo>
                <a:lnTo>
                  <a:pt x="273999" y="122634"/>
                </a:lnTo>
                <a:close/>
                <a:moveTo>
                  <a:pt x="12954" y="129552"/>
                </a:moveTo>
                <a:lnTo>
                  <a:pt x="12954" y="135588"/>
                </a:lnTo>
                <a:lnTo>
                  <a:pt x="6108" y="135588"/>
                </a:lnTo>
                <a:lnTo>
                  <a:pt x="6108" y="129552"/>
                </a:lnTo>
                <a:close/>
                <a:moveTo>
                  <a:pt x="20098" y="129552"/>
                </a:moveTo>
                <a:lnTo>
                  <a:pt x="20098" y="135588"/>
                </a:lnTo>
                <a:lnTo>
                  <a:pt x="13847" y="135588"/>
                </a:lnTo>
                <a:lnTo>
                  <a:pt x="13847" y="129552"/>
                </a:lnTo>
                <a:close/>
                <a:moveTo>
                  <a:pt x="27837" y="129552"/>
                </a:moveTo>
                <a:lnTo>
                  <a:pt x="27837" y="135588"/>
                </a:lnTo>
                <a:lnTo>
                  <a:pt x="20991" y="135588"/>
                </a:lnTo>
                <a:lnTo>
                  <a:pt x="20991" y="129552"/>
                </a:lnTo>
                <a:close/>
                <a:moveTo>
                  <a:pt x="34981" y="129552"/>
                </a:moveTo>
                <a:lnTo>
                  <a:pt x="34981" y="135588"/>
                </a:lnTo>
                <a:lnTo>
                  <a:pt x="28730" y="135588"/>
                </a:lnTo>
                <a:lnTo>
                  <a:pt x="28730" y="129552"/>
                </a:lnTo>
                <a:close/>
                <a:moveTo>
                  <a:pt x="42720" y="129552"/>
                </a:moveTo>
                <a:lnTo>
                  <a:pt x="42720" y="135588"/>
                </a:lnTo>
                <a:lnTo>
                  <a:pt x="35874" y="135588"/>
                </a:lnTo>
                <a:lnTo>
                  <a:pt x="35874" y="129552"/>
                </a:lnTo>
                <a:close/>
                <a:moveTo>
                  <a:pt x="49863" y="129552"/>
                </a:moveTo>
                <a:lnTo>
                  <a:pt x="49863" y="135588"/>
                </a:lnTo>
                <a:lnTo>
                  <a:pt x="43613" y="135588"/>
                </a:lnTo>
                <a:lnTo>
                  <a:pt x="43613" y="129552"/>
                </a:lnTo>
                <a:close/>
                <a:moveTo>
                  <a:pt x="57602" y="129552"/>
                </a:moveTo>
                <a:lnTo>
                  <a:pt x="57602" y="135588"/>
                </a:lnTo>
                <a:lnTo>
                  <a:pt x="50756" y="135588"/>
                </a:lnTo>
                <a:lnTo>
                  <a:pt x="50756" y="129552"/>
                </a:lnTo>
                <a:close/>
                <a:moveTo>
                  <a:pt x="64746" y="129552"/>
                </a:moveTo>
                <a:lnTo>
                  <a:pt x="64746" y="135588"/>
                </a:lnTo>
                <a:lnTo>
                  <a:pt x="58495" y="135588"/>
                </a:lnTo>
                <a:lnTo>
                  <a:pt x="58495" y="129552"/>
                </a:lnTo>
                <a:close/>
                <a:moveTo>
                  <a:pt x="72485" y="129552"/>
                </a:moveTo>
                <a:lnTo>
                  <a:pt x="72485" y="135588"/>
                </a:lnTo>
                <a:lnTo>
                  <a:pt x="65639" y="135588"/>
                </a:lnTo>
                <a:lnTo>
                  <a:pt x="65639" y="129552"/>
                </a:lnTo>
                <a:close/>
                <a:moveTo>
                  <a:pt x="79629" y="129552"/>
                </a:moveTo>
                <a:lnTo>
                  <a:pt x="79629" y="135588"/>
                </a:lnTo>
                <a:lnTo>
                  <a:pt x="73378" y="135588"/>
                </a:lnTo>
                <a:lnTo>
                  <a:pt x="73378" y="129552"/>
                </a:lnTo>
                <a:close/>
                <a:moveTo>
                  <a:pt x="87368" y="129552"/>
                </a:moveTo>
                <a:lnTo>
                  <a:pt x="87368" y="135588"/>
                </a:lnTo>
                <a:lnTo>
                  <a:pt x="80522" y="135588"/>
                </a:lnTo>
                <a:lnTo>
                  <a:pt x="80522" y="129552"/>
                </a:lnTo>
                <a:close/>
                <a:moveTo>
                  <a:pt x="94512" y="129552"/>
                </a:moveTo>
                <a:lnTo>
                  <a:pt x="94512" y="135588"/>
                </a:lnTo>
                <a:lnTo>
                  <a:pt x="88261" y="135588"/>
                </a:lnTo>
                <a:lnTo>
                  <a:pt x="88261" y="129552"/>
                </a:lnTo>
                <a:close/>
                <a:moveTo>
                  <a:pt x="102251" y="129552"/>
                </a:moveTo>
                <a:lnTo>
                  <a:pt x="102251" y="135588"/>
                </a:lnTo>
                <a:lnTo>
                  <a:pt x="95405" y="135588"/>
                </a:lnTo>
                <a:lnTo>
                  <a:pt x="95405" y="129552"/>
                </a:lnTo>
                <a:close/>
                <a:moveTo>
                  <a:pt x="109395" y="129552"/>
                </a:moveTo>
                <a:lnTo>
                  <a:pt x="109395" y="135588"/>
                </a:lnTo>
                <a:lnTo>
                  <a:pt x="103144" y="135588"/>
                </a:lnTo>
                <a:lnTo>
                  <a:pt x="103144" y="129552"/>
                </a:lnTo>
                <a:close/>
                <a:moveTo>
                  <a:pt x="117134" y="129552"/>
                </a:moveTo>
                <a:lnTo>
                  <a:pt x="117134" y="135588"/>
                </a:lnTo>
                <a:lnTo>
                  <a:pt x="110288" y="135588"/>
                </a:lnTo>
                <a:lnTo>
                  <a:pt x="110288" y="129552"/>
                </a:lnTo>
                <a:close/>
                <a:moveTo>
                  <a:pt x="124277" y="129552"/>
                </a:moveTo>
                <a:lnTo>
                  <a:pt x="124277" y="135588"/>
                </a:lnTo>
                <a:lnTo>
                  <a:pt x="118027" y="135588"/>
                </a:lnTo>
                <a:lnTo>
                  <a:pt x="118027" y="129552"/>
                </a:lnTo>
                <a:close/>
                <a:moveTo>
                  <a:pt x="132017" y="129552"/>
                </a:moveTo>
                <a:lnTo>
                  <a:pt x="132017" y="135588"/>
                </a:lnTo>
                <a:lnTo>
                  <a:pt x="125170" y="135588"/>
                </a:lnTo>
                <a:lnTo>
                  <a:pt x="125170" y="129552"/>
                </a:lnTo>
                <a:close/>
                <a:moveTo>
                  <a:pt x="139160" y="129552"/>
                </a:moveTo>
                <a:lnTo>
                  <a:pt x="139160" y="135588"/>
                </a:lnTo>
                <a:lnTo>
                  <a:pt x="132909" y="135588"/>
                </a:lnTo>
                <a:lnTo>
                  <a:pt x="132909" y="129552"/>
                </a:lnTo>
                <a:close/>
                <a:moveTo>
                  <a:pt x="146899" y="129552"/>
                </a:moveTo>
                <a:lnTo>
                  <a:pt x="146899" y="135588"/>
                </a:lnTo>
                <a:lnTo>
                  <a:pt x="140053" y="135588"/>
                </a:lnTo>
                <a:lnTo>
                  <a:pt x="140053" y="129552"/>
                </a:lnTo>
                <a:close/>
                <a:moveTo>
                  <a:pt x="154043" y="129552"/>
                </a:moveTo>
                <a:lnTo>
                  <a:pt x="154043" y="135588"/>
                </a:lnTo>
                <a:lnTo>
                  <a:pt x="147792" y="135588"/>
                </a:lnTo>
                <a:lnTo>
                  <a:pt x="147792" y="129552"/>
                </a:lnTo>
                <a:close/>
                <a:moveTo>
                  <a:pt x="161782" y="129552"/>
                </a:moveTo>
                <a:lnTo>
                  <a:pt x="161782" y="135588"/>
                </a:lnTo>
                <a:lnTo>
                  <a:pt x="154936" y="135588"/>
                </a:lnTo>
                <a:lnTo>
                  <a:pt x="154936" y="129552"/>
                </a:lnTo>
                <a:close/>
                <a:moveTo>
                  <a:pt x="168926" y="129552"/>
                </a:moveTo>
                <a:lnTo>
                  <a:pt x="168926" y="135588"/>
                </a:lnTo>
                <a:lnTo>
                  <a:pt x="162675" y="135588"/>
                </a:lnTo>
                <a:lnTo>
                  <a:pt x="162675" y="129552"/>
                </a:lnTo>
                <a:close/>
                <a:moveTo>
                  <a:pt x="176665" y="129552"/>
                </a:moveTo>
                <a:lnTo>
                  <a:pt x="176665" y="135588"/>
                </a:lnTo>
                <a:lnTo>
                  <a:pt x="169819" y="135588"/>
                </a:lnTo>
                <a:lnTo>
                  <a:pt x="169819" y="129552"/>
                </a:lnTo>
                <a:close/>
                <a:moveTo>
                  <a:pt x="183809" y="129552"/>
                </a:moveTo>
                <a:lnTo>
                  <a:pt x="183809" y="135588"/>
                </a:lnTo>
                <a:lnTo>
                  <a:pt x="177558" y="135588"/>
                </a:lnTo>
                <a:lnTo>
                  <a:pt x="177558" y="129552"/>
                </a:lnTo>
                <a:close/>
                <a:moveTo>
                  <a:pt x="191548" y="129552"/>
                </a:moveTo>
                <a:lnTo>
                  <a:pt x="191548" y="135588"/>
                </a:lnTo>
                <a:lnTo>
                  <a:pt x="184702" y="135588"/>
                </a:lnTo>
                <a:lnTo>
                  <a:pt x="184702" y="129552"/>
                </a:lnTo>
                <a:close/>
                <a:moveTo>
                  <a:pt x="198692" y="129552"/>
                </a:moveTo>
                <a:lnTo>
                  <a:pt x="198692" y="135588"/>
                </a:lnTo>
                <a:lnTo>
                  <a:pt x="192441" y="135588"/>
                </a:lnTo>
                <a:lnTo>
                  <a:pt x="192441" y="129552"/>
                </a:lnTo>
                <a:close/>
                <a:moveTo>
                  <a:pt x="206431" y="129552"/>
                </a:moveTo>
                <a:lnTo>
                  <a:pt x="206431" y="135588"/>
                </a:lnTo>
                <a:lnTo>
                  <a:pt x="199584" y="135588"/>
                </a:lnTo>
                <a:lnTo>
                  <a:pt x="199584" y="129552"/>
                </a:lnTo>
                <a:close/>
                <a:moveTo>
                  <a:pt x="213574" y="129552"/>
                </a:moveTo>
                <a:lnTo>
                  <a:pt x="213574" y="135588"/>
                </a:lnTo>
                <a:lnTo>
                  <a:pt x="207324" y="135588"/>
                </a:lnTo>
                <a:lnTo>
                  <a:pt x="207324" y="129552"/>
                </a:lnTo>
                <a:close/>
                <a:moveTo>
                  <a:pt x="221313" y="129552"/>
                </a:moveTo>
                <a:lnTo>
                  <a:pt x="221313" y="135588"/>
                </a:lnTo>
                <a:lnTo>
                  <a:pt x="214467" y="135588"/>
                </a:lnTo>
                <a:lnTo>
                  <a:pt x="214467" y="129552"/>
                </a:lnTo>
                <a:close/>
                <a:moveTo>
                  <a:pt x="228457" y="129552"/>
                </a:moveTo>
                <a:lnTo>
                  <a:pt x="228457" y="135588"/>
                </a:lnTo>
                <a:lnTo>
                  <a:pt x="222206" y="135588"/>
                </a:lnTo>
                <a:lnTo>
                  <a:pt x="222206" y="129552"/>
                </a:lnTo>
                <a:close/>
                <a:moveTo>
                  <a:pt x="236196" y="129552"/>
                </a:moveTo>
                <a:lnTo>
                  <a:pt x="236196" y="135588"/>
                </a:lnTo>
                <a:lnTo>
                  <a:pt x="229350" y="135588"/>
                </a:lnTo>
                <a:lnTo>
                  <a:pt x="229350" y="129552"/>
                </a:lnTo>
                <a:close/>
                <a:moveTo>
                  <a:pt x="243340" y="129552"/>
                </a:moveTo>
                <a:lnTo>
                  <a:pt x="243340" y="135588"/>
                </a:lnTo>
                <a:lnTo>
                  <a:pt x="237089" y="135588"/>
                </a:lnTo>
                <a:lnTo>
                  <a:pt x="237089" y="129552"/>
                </a:lnTo>
                <a:close/>
                <a:moveTo>
                  <a:pt x="251079" y="129552"/>
                </a:moveTo>
                <a:lnTo>
                  <a:pt x="251079" y="135588"/>
                </a:lnTo>
                <a:lnTo>
                  <a:pt x="244233" y="135588"/>
                </a:lnTo>
                <a:lnTo>
                  <a:pt x="244233" y="129552"/>
                </a:lnTo>
                <a:close/>
                <a:moveTo>
                  <a:pt x="258223" y="129552"/>
                </a:moveTo>
                <a:lnTo>
                  <a:pt x="258223" y="135588"/>
                </a:lnTo>
                <a:lnTo>
                  <a:pt x="251972" y="135588"/>
                </a:lnTo>
                <a:lnTo>
                  <a:pt x="251972" y="129552"/>
                </a:lnTo>
                <a:close/>
                <a:moveTo>
                  <a:pt x="265962" y="129552"/>
                </a:moveTo>
                <a:lnTo>
                  <a:pt x="265962" y="135588"/>
                </a:lnTo>
                <a:lnTo>
                  <a:pt x="259116" y="135588"/>
                </a:lnTo>
                <a:lnTo>
                  <a:pt x="259116" y="129552"/>
                </a:lnTo>
                <a:close/>
                <a:moveTo>
                  <a:pt x="273106" y="129552"/>
                </a:moveTo>
                <a:lnTo>
                  <a:pt x="273106" y="135588"/>
                </a:lnTo>
                <a:lnTo>
                  <a:pt x="266855" y="135588"/>
                </a:lnTo>
                <a:lnTo>
                  <a:pt x="266855" y="129552"/>
                </a:lnTo>
                <a:close/>
                <a:moveTo>
                  <a:pt x="280845" y="129552"/>
                </a:moveTo>
                <a:lnTo>
                  <a:pt x="280845" y="135588"/>
                </a:lnTo>
                <a:lnTo>
                  <a:pt x="273999" y="135588"/>
                </a:lnTo>
                <a:lnTo>
                  <a:pt x="273999" y="129552"/>
                </a:lnTo>
                <a:close/>
                <a:moveTo>
                  <a:pt x="12954" y="136481"/>
                </a:moveTo>
                <a:lnTo>
                  <a:pt x="12954" y="142506"/>
                </a:lnTo>
                <a:lnTo>
                  <a:pt x="6108" y="142506"/>
                </a:lnTo>
                <a:lnTo>
                  <a:pt x="6108" y="136481"/>
                </a:lnTo>
                <a:close/>
                <a:moveTo>
                  <a:pt x="20098" y="136481"/>
                </a:moveTo>
                <a:lnTo>
                  <a:pt x="20098" y="142506"/>
                </a:lnTo>
                <a:lnTo>
                  <a:pt x="13847" y="142506"/>
                </a:lnTo>
                <a:lnTo>
                  <a:pt x="13847" y="136481"/>
                </a:lnTo>
                <a:close/>
                <a:moveTo>
                  <a:pt x="27837" y="136481"/>
                </a:moveTo>
                <a:lnTo>
                  <a:pt x="27837" y="142506"/>
                </a:lnTo>
                <a:lnTo>
                  <a:pt x="20991" y="142506"/>
                </a:lnTo>
                <a:lnTo>
                  <a:pt x="20991" y="136481"/>
                </a:lnTo>
                <a:close/>
                <a:moveTo>
                  <a:pt x="34981" y="136481"/>
                </a:moveTo>
                <a:lnTo>
                  <a:pt x="34981" y="142506"/>
                </a:lnTo>
                <a:lnTo>
                  <a:pt x="28730" y="142506"/>
                </a:lnTo>
                <a:lnTo>
                  <a:pt x="28730" y="136481"/>
                </a:lnTo>
                <a:close/>
                <a:moveTo>
                  <a:pt x="42720" y="136481"/>
                </a:moveTo>
                <a:lnTo>
                  <a:pt x="42720" y="142506"/>
                </a:lnTo>
                <a:lnTo>
                  <a:pt x="35874" y="142506"/>
                </a:lnTo>
                <a:lnTo>
                  <a:pt x="35874" y="136481"/>
                </a:lnTo>
                <a:close/>
                <a:moveTo>
                  <a:pt x="49863" y="136481"/>
                </a:moveTo>
                <a:lnTo>
                  <a:pt x="49863" y="142506"/>
                </a:lnTo>
                <a:lnTo>
                  <a:pt x="43613" y="142506"/>
                </a:lnTo>
                <a:lnTo>
                  <a:pt x="43613" y="136481"/>
                </a:lnTo>
                <a:close/>
                <a:moveTo>
                  <a:pt x="57602" y="136481"/>
                </a:moveTo>
                <a:lnTo>
                  <a:pt x="57602" y="142506"/>
                </a:lnTo>
                <a:lnTo>
                  <a:pt x="50756" y="142506"/>
                </a:lnTo>
                <a:lnTo>
                  <a:pt x="50756" y="136481"/>
                </a:lnTo>
                <a:close/>
                <a:moveTo>
                  <a:pt x="64746" y="136481"/>
                </a:moveTo>
                <a:lnTo>
                  <a:pt x="64746" y="142506"/>
                </a:lnTo>
                <a:lnTo>
                  <a:pt x="58495" y="142506"/>
                </a:lnTo>
                <a:lnTo>
                  <a:pt x="58495" y="136481"/>
                </a:lnTo>
                <a:close/>
                <a:moveTo>
                  <a:pt x="72485" y="136481"/>
                </a:moveTo>
                <a:lnTo>
                  <a:pt x="72485" y="142506"/>
                </a:lnTo>
                <a:lnTo>
                  <a:pt x="65639" y="142506"/>
                </a:lnTo>
                <a:lnTo>
                  <a:pt x="65639" y="136481"/>
                </a:lnTo>
                <a:close/>
                <a:moveTo>
                  <a:pt x="79629" y="136481"/>
                </a:moveTo>
                <a:lnTo>
                  <a:pt x="79629" y="142506"/>
                </a:lnTo>
                <a:lnTo>
                  <a:pt x="73378" y="142506"/>
                </a:lnTo>
                <a:lnTo>
                  <a:pt x="73378" y="136481"/>
                </a:lnTo>
                <a:close/>
                <a:moveTo>
                  <a:pt x="87368" y="136481"/>
                </a:moveTo>
                <a:lnTo>
                  <a:pt x="87368" y="142506"/>
                </a:lnTo>
                <a:lnTo>
                  <a:pt x="80522" y="142506"/>
                </a:lnTo>
                <a:lnTo>
                  <a:pt x="80522" y="136481"/>
                </a:lnTo>
                <a:close/>
                <a:moveTo>
                  <a:pt x="94512" y="136481"/>
                </a:moveTo>
                <a:lnTo>
                  <a:pt x="94512" y="142506"/>
                </a:lnTo>
                <a:lnTo>
                  <a:pt x="88261" y="142506"/>
                </a:lnTo>
                <a:lnTo>
                  <a:pt x="88261" y="136481"/>
                </a:lnTo>
                <a:close/>
                <a:moveTo>
                  <a:pt x="102251" y="136481"/>
                </a:moveTo>
                <a:lnTo>
                  <a:pt x="102251" y="142506"/>
                </a:lnTo>
                <a:lnTo>
                  <a:pt x="95405" y="142506"/>
                </a:lnTo>
                <a:lnTo>
                  <a:pt x="95405" y="136481"/>
                </a:lnTo>
                <a:close/>
                <a:moveTo>
                  <a:pt x="109395" y="136481"/>
                </a:moveTo>
                <a:lnTo>
                  <a:pt x="109395" y="142506"/>
                </a:lnTo>
                <a:lnTo>
                  <a:pt x="103144" y="142506"/>
                </a:lnTo>
                <a:lnTo>
                  <a:pt x="103144" y="136481"/>
                </a:lnTo>
                <a:close/>
                <a:moveTo>
                  <a:pt x="117134" y="136481"/>
                </a:moveTo>
                <a:lnTo>
                  <a:pt x="117134" y="142506"/>
                </a:lnTo>
                <a:lnTo>
                  <a:pt x="110288" y="142506"/>
                </a:lnTo>
                <a:lnTo>
                  <a:pt x="110288" y="136481"/>
                </a:lnTo>
                <a:close/>
                <a:moveTo>
                  <a:pt x="124277" y="136481"/>
                </a:moveTo>
                <a:lnTo>
                  <a:pt x="124277" y="142506"/>
                </a:lnTo>
                <a:lnTo>
                  <a:pt x="118027" y="142506"/>
                </a:lnTo>
                <a:lnTo>
                  <a:pt x="118027" y="136481"/>
                </a:lnTo>
                <a:close/>
                <a:moveTo>
                  <a:pt x="132017" y="136481"/>
                </a:moveTo>
                <a:lnTo>
                  <a:pt x="132017" y="142506"/>
                </a:lnTo>
                <a:lnTo>
                  <a:pt x="125170" y="142506"/>
                </a:lnTo>
                <a:lnTo>
                  <a:pt x="125170" y="136481"/>
                </a:lnTo>
                <a:close/>
                <a:moveTo>
                  <a:pt x="139160" y="136481"/>
                </a:moveTo>
                <a:lnTo>
                  <a:pt x="139160" y="142506"/>
                </a:lnTo>
                <a:lnTo>
                  <a:pt x="132909" y="142506"/>
                </a:lnTo>
                <a:lnTo>
                  <a:pt x="132909" y="136481"/>
                </a:lnTo>
                <a:close/>
                <a:moveTo>
                  <a:pt x="146899" y="136481"/>
                </a:moveTo>
                <a:lnTo>
                  <a:pt x="146899" y="142506"/>
                </a:lnTo>
                <a:lnTo>
                  <a:pt x="140053" y="142506"/>
                </a:lnTo>
                <a:lnTo>
                  <a:pt x="140053" y="136481"/>
                </a:lnTo>
                <a:close/>
                <a:moveTo>
                  <a:pt x="154043" y="136481"/>
                </a:moveTo>
                <a:lnTo>
                  <a:pt x="154043" y="142506"/>
                </a:lnTo>
                <a:lnTo>
                  <a:pt x="147792" y="142506"/>
                </a:lnTo>
                <a:lnTo>
                  <a:pt x="147792" y="136481"/>
                </a:lnTo>
                <a:close/>
                <a:moveTo>
                  <a:pt x="161782" y="136481"/>
                </a:moveTo>
                <a:lnTo>
                  <a:pt x="161782" y="142506"/>
                </a:lnTo>
                <a:lnTo>
                  <a:pt x="154936" y="142506"/>
                </a:lnTo>
                <a:lnTo>
                  <a:pt x="154936" y="136481"/>
                </a:lnTo>
                <a:close/>
                <a:moveTo>
                  <a:pt x="168926" y="136481"/>
                </a:moveTo>
                <a:lnTo>
                  <a:pt x="168926" y="142506"/>
                </a:lnTo>
                <a:lnTo>
                  <a:pt x="162675" y="142506"/>
                </a:lnTo>
                <a:lnTo>
                  <a:pt x="162675" y="136481"/>
                </a:lnTo>
                <a:close/>
                <a:moveTo>
                  <a:pt x="176665" y="136481"/>
                </a:moveTo>
                <a:lnTo>
                  <a:pt x="176665" y="142506"/>
                </a:lnTo>
                <a:lnTo>
                  <a:pt x="169819" y="142506"/>
                </a:lnTo>
                <a:lnTo>
                  <a:pt x="169819" y="136481"/>
                </a:lnTo>
                <a:close/>
                <a:moveTo>
                  <a:pt x="183809" y="136481"/>
                </a:moveTo>
                <a:lnTo>
                  <a:pt x="183809" y="142506"/>
                </a:lnTo>
                <a:lnTo>
                  <a:pt x="177558" y="142506"/>
                </a:lnTo>
                <a:lnTo>
                  <a:pt x="177558" y="136481"/>
                </a:lnTo>
                <a:close/>
                <a:moveTo>
                  <a:pt x="191548" y="136481"/>
                </a:moveTo>
                <a:lnTo>
                  <a:pt x="191548" y="142506"/>
                </a:lnTo>
                <a:lnTo>
                  <a:pt x="184702" y="142506"/>
                </a:lnTo>
                <a:lnTo>
                  <a:pt x="184702" y="136481"/>
                </a:lnTo>
                <a:close/>
                <a:moveTo>
                  <a:pt x="198692" y="136481"/>
                </a:moveTo>
                <a:lnTo>
                  <a:pt x="198692" y="142506"/>
                </a:lnTo>
                <a:lnTo>
                  <a:pt x="192441" y="142506"/>
                </a:lnTo>
                <a:lnTo>
                  <a:pt x="192441" y="136481"/>
                </a:lnTo>
                <a:close/>
                <a:moveTo>
                  <a:pt x="206431" y="136481"/>
                </a:moveTo>
                <a:lnTo>
                  <a:pt x="206431" y="142506"/>
                </a:lnTo>
                <a:lnTo>
                  <a:pt x="199584" y="142506"/>
                </a:lnTo>
                <a:lnTo>
                  <a:pt x="199584" y="136481"/>
                </a:lnTo>
                <a:close/>
                <a:moveTo>
                  <a:pt x="213574" y="136481"/>
                </a:moveTo>
                <a:lnTo>
                  <a:pt x="213574" y="142506"/>
                </a:lnTo>
                <a:lnTo>
                  <a:pt x="207324" y="142506"/>
                </a:lnTo>
                <a:lnTo>
                  <a:pt x="207324" y="136481"/>
                </a:lnTo>
                <a:close/>
                <a:moveTo>
                  <a:pt x="221313" y="136481"/>
                </a:moveTo>
                <a:lnTo>
                  <a:pt x="221313" y="142506"/>
                </a:lnTo>
                <a:lnTo>
                  <a:pt x="214467" y="142506"/>
                </a:lnTo>
                <a:lnTo>
                  <a:pt x="214467" y="136481"/>
                </a:lnTo>
                <a:close/>
                <a:moveTo>
                  <a:pt x="228457" y="136481"/>
                </a:moveTo>
                <a:lnTo>
                  <a:pt x="228457" y="142506"/>
                </a:lnTo>
                <a:lnTo>
                  <a:pt x="222206" y="142506"/>
                </a:lnTo>
                <a:lnTo>
                  <a:pt x="222206" y="136481"/>
                </a:lnTo>
                <a:close/>
                <a:moveTo>
                  <a:pt x="236196" y="136481"/>
                </a:moveTo>
                <a:lnTo>
                  <a:pt x="236196" y="142506"/>
                </a:lnTo>
                <a:lnTo>
                  <a:pt x="229350" y="142506"/>
                </a:lnTo>
                <a:lnTo>
                  <a:pt x="229350" y="136481"/>
                </a:lnTo>
                <a:close/>
                <a:moveTo>
                  <a:pt x="243340" y="136481"/>
                </a:moveTo>
                <a:lnTo>
                  <a:pt x="243340" y="142506"/>
                </a:lnTo>
                <a:lnTo>
                  <a:pt x="237089" y="142506"/>
                </a:lnTo>
                <a:lnTo>
                  <a:pt x="237089" y="136481"/>
                </a:lnTo>
                <a:close/>
                <a:moveTo>
                  <a:pt x="251079" y="136481"/>
                </a:moveTo>
                <a:lnTo>
                  <a:pt x="251079" y="142506"/>
                </a:lnTo>
                <a:lnTo>
                  <a:pt x="244233" y="142506"/>
                </a:lnTo>
                <a:lnTo>
                  <a:pt x="244233" y="136481"/>
                </a:lnTo>
                <a:close/>
                <a:moveTo>
                  <a:pt x="258223" y="136481"/>
                </a:moveTo>
                <a:lnTo>
                  <a:pt x="258223" y="142506"/>
                </a:lnTo>
                <a:lnTo>
                  <a:pt x="251972" y="142506"/>
                </a:lnTo>
                <a:lnTo>
                  <a:pt x="251972" y="136481"/>
                </a:lnTo>
                <a:close/>
                <a:moveTo>
                  <a:pt x="265962" y="136481"/>
                </a:moveTo>
                <a:lnTo>
                  <a:pt x="265962" y="142506"/>
                </a:lnTo>
                <a:lnTo>
                  <a:pt x="259116" y="142506"/>
                </a:lnTo>
                <a:lnTo>
                  <a:pt x="259116" y="136481"/>
                </a:lnTo>
                <a:close/>
                <a:moveTo>
                  <a:pt x="273106" y="136481"/>
                </a:moveTo>
                <a:lnTo>
                  <a:pt x="273106" y="142506"/>
                </a:lnTo>
                <a:lnTo>
                  <a:pt x="266855" y="142506"/>
                </a:lnTo>
                <a:lnTo>
                  <a:pt x="266855" y="136481"/>
                </a:lnTo>
                <a:close/>
                <a:moveTo>
                  <a:pt x="280845" y="136481"/>
                </a:moveTo>
                <a:lnTo>
                  <a:pt x="280845" y="142506"/>
                </a:lnTo>
                <a:lnTo>
                  <a:pt x="273999" y="142506"/>
                </a:lnTo>
                <a:lnTo>
                  <a:pt x="273999" y="136481"/>
                </a:lnTo>
                <a:close/>
                <a:moveTo>
                  <a:pt x="12954" y="143399"/>
                </a:moveTo>
                <a:lnTo>
                  <a:pt x="12954" y="149423"/>
                </a:lnTo>
                <a:lnTo>
                  <a:pt x="6108" y="149423"/>
                </a:lnTo>
                <a:lnTo>
                  <a:pt x="6108" y="143399"/>
                </a:lnTo>
                <a:close/>
                <a:moveTo>
                  <a:pt x="20098" y="143399"/>
                </a:moveTo>
                <a:lnTo>
                  <a:pt x="20098" y="149423"/>
                </a:lnTo>
                <a:lnTo>
                  <a:pt x="13847" y="149423"/>
                </a:lnTo>
                <a:lnTo>
                  <a:pt x="13847" y="143399"/>
                </a:lnTo>
                <a:close/>
                <a:moveTo>
                  <a:pt x="27837" y="143399"/>
                </a:moveTo>
                <a:lnTo>
                  <a:pt x="27837" y="149423"/>
                </a:lnTo>
                <a:lnTo>
                  <a:pt x="20991" y="149423"/>
                </a:lnTo>
                <a:lnTo>
                  <a:pt x="20991" y="143399"/>
                </a:lnTo>
                <a:close/>
                <a:moveTo>
                  <a:pt x="34981" y="143399"/>
                </a:moveTo>
                <a:lnTo>
                  <a:pt x="34981" y="149423"/>
                </a:lnTo>
                <a:lnTo>
                  <a:pt x="28730" y="149423"/>
                </a:lnTo>
                <a:lnTo>
                  <a:pt x="28730" y="143399"/>
                </a:lnTo>
                <a:close/>
                <a:moveTo>
                  <a:pt x="42720" y="143399"/>
                </a:moveTo>
                <a:lnTo>
                  <a:pt x="42720" y="149423"/>
                </a:lnTo>
                <a:lnTo>
                  <a:pt x="35874" y="149423"/>
                </a:lnTo>
                <a:lnTo>
                  <a:pt x="35874" y="143399"/>
                </a:lnTo>
                <a:close/>
                <a:moveTo>
                  <a:pt x="49863" y="143399"/>
                </a:moveTo>
                <a:lnTo>
                  <a:pt x="49863" y="149423"/>
                </a:lnTo>
                <a:lnTo>
                  <a:pt x="43613" y="149423"/>
                </a:lnTo>
                <a:lnTo>
                  <a:pt x="43613" y="143399"/>
                </a:lnTo>
                <a:close/>
                <a:moveTo>
                  <a:pt x="57602" y="143399"/>
                </a:moveTo>
                <a:lnTo>
                  <a:pt x="57602" y="149423"/>
                </a:lnTo>
                <a:lnTo>
                  <a:pt x="50756" y="149423"/>
                </a:lnTo>
                <a:lnTo>
                  <a:pt x="50756" y="143399"/>
                </a:lnTo>
                <a:close/>
                <a:moveTo>
                  <a:pt x="64746" y="143399"/>
                </a:moveTo>
                <a:lnTo>
                  <a:pt x="64746" y="149423"/>
                </a:lnTo>
                <a:lnTo>
                  <a:pt x="58495" y="149423"/>
                </a:lnTo>
                <a:lnTo>
                  <a:pt x="58495" y="143399"/>
                </a:lnTo>
                <a:close/>
                <a:moveTo>
                  <a:pt x="72485" y="143399"/>
                </a:moveTo>
                <a:lnTo>
                  <a:pt x="72485" y="149423"/>
                </a:lnTo>
                <a:lnTo>
                  <a:pt x="65639" y="149423"/>
                </a:lnTo>
                <a:lnTo>
                  <a:pt x="65639" y="143399"/>
                </a:lnTo>
                <a:close/>
                <a:moveTo>
                  <a:pt x="79629" y="143399"/>
                </a:moveTo>
                <a:lnTo>
                  <a:pt x="79629" y="149423"/>
                </a:lnTo>
                <a:lnTo>
                  <a:pt x="73378" y="149423"/>
                </a:lnTo>
                <a:lnTo>
                  <a:pt x="73378" y="143399"/>
                </a:lnTo>
                <a:close/>
                <a:moveTo>
                  <a:pt x="87368" y="143399"/>
                </a:moveTo>
                <a:lnTo>
                  <a:pt x="87368" y="149423"/>
                </a:lnTo>
                <a:lnTo>
                  <a:pt x="80522" y="149423"/>
                </a:lnTo>
                <a:lnTo>
                  <a:pt x="80522" y="143399"/>
                </a:lnTo>
                <a:close/>
                <a:moveTo>
                  <a:pt x="94512" y="143399"/>
                </a:moveTo>
                <a:lnTo>
                  <a:pt x="94512" y="149423"/>
                </a:lnTo>
                <a:lnTo>
                  <a:pt x="88261" y="149423"/>
                </a:lnTo>
                <a:lnTo>
                  <a:pt x="88261" y="143399"/>
                </a:lnTo>
                <a:close/>
                <a:moveTo>
                  <a:pt x="102251" y="143399"/>
                </a:moveTo>
                <a:lnTo>
                  <a:pt x="102251" y="149423"/>
                </a:lnTo>
                <a:lnTo>
                  <a:pt x="95405" y="149423"/>
                </a:lnTo>
                <a:lnTo>
                  <a:pt x="95405" y="143399"/>
                </a:lnTo>
                <a:close/>
                <a:moveTo>
                  <a:pt x="109395" y="143399"/>
                </a:moveTo>
                <a:lnTo>
                  <a:pt x="109395" y="149423"/>
                </a:lnTo>
                <a:lnTo>
                  <a:pt x="103144" y="149423"/>
                </a:lnTo>
                <a:lnTo>
                  <a:pt x="103144" y="143399"/>
                </a:lnTo>
                <a:close/>
                <a:moveTo>
                  <a:pt x="117134" y="143399"/>
                </a:moveTo>
                <a:lnTo>
                  <a:pt x="117134" y="149423"/>
                </a:lnTo>
                <a:lnTo>
                  <a:pt x="110288" y="149423"/>
                </a:lnTo>
                <a:lnTo>
                  <a:pt x="110288" y="143399"/>
                </a:lnTo>
                <a:close/>
                <a:moveTo>
                  <a:pt x="124277" y="143399"/>
                </a:moveTo>
                <a:lnTo>
                  <a:pt x="124277" y="149423"/>
                </a:lnTo>
                <a:lnTo>
                  <a:pt x="118027" y="149423"/>
                </a:lnTo>
                <a:lnTo>
                  <a:pt x="118027" y="143399"/>
                </a:lnTo>
                <a:close/>
                <a:moveTo>
                  <a:pt x="132017" y="143399"/>
                </a:moveTo>
                <a:lnTo>
                  <a:pt x="132017" y="149423"/>
                </a:lnTo>
                <a:lnTo>
                  <a:pt x="125170" y="149423"/>
                </a:lnTo>
                <a:lnTo>
                  <a:pt x="125170" y="143399"/>
                </a:lnTo>
                <a:close/>
                <a:moveTo>
                  <a:pt x="139160" y="143399"/>
                </a:moveTo>
                <a:lnTo>
                  <a:pt x="139160" y="149423"/>
                </a:lnTo>
                <a:lnTo>
                  <a:pt x="132909" y="149423"/>
                </a:lnTo>
                <a:lnTo>
                  <a:pt x="132909" y="143399"/>
                </a:lnTo>
                <a:close/>
                <a:moveTo>
                  <a:pt x="146899" y="143399"/>
                </a:moveTo>
                <a:lnTo>
                  <a:pt x="146899" y="149423"/>
                </a:lnTo>
                <a:lnTo>
                  <a:pt x="140053" y="149423"/>
                </a:lnTo>
                <a:lnTo>
                  <a:pt x="140053" y="143399"/>
                </a:lnTo>
                <a:close/>
                <a:moveTo>
                  <a:pt x="154043" y="143399"/>
                </a:moveTo>
                <a:lnTo>
                  <a:pt x="154043" y="149423"/>
                </a:lnTo>
                <a:lnTo>
                  <a:pt x="147792" y="149423"/>
                </a:lnTo>
                <a:lnTo>
                  <a:pt x="147792" y="143399"/>
                </a:lnTo>
                <a:close/>
                <a:moveTo>
                  <a:pt x="161782" y="143399"/>
                </a:moveTo>
                <a:lnTo>
                  <a:pt x="161782" y="149423"/>
                </a:lnTo>
                <a:lnTo>
                  <a:pt x="154936" y="149423"/>
                </a:lnTo>
                <a:lnTo>
                  <a:pt x="154936" y="143399"/>
                </a:lnTo>
                <a:close/>
                <a:moveTo>
                  <a:pt x="168926" y="143399"/>
                </a:moveTo>
                <a:lnTo>
                  <a:pt x="168926" y="149423"/>
                </a:lnTo>
                <a:lnTo>
                  <a:pt x="162675" y="149423"/>
                </a:lnTo>
                <a:lnTo>
                  <a:pt x="162675" y="143399"/>
                </a:lnTo>
                <a:close/>
                <a:moveTo>
                  <a:pt x="176665" y="143399"/>
                </a:moveTo>
                <a:lnTo>
                  <a:pt x="176665" y="149423"/>
                </a:lnTo>
                <a:lnTo>
                  <a:pt x="169819" y="149423"/>
                </a:lnTo>
                <a:lnTo>
                  <a:pt x="169819" y="143399"/>
                </a:lnTo>
                <a:close/>
                <a:moveTo>
                  <a:pt x="183809" y="143399"/>
                </a:moveTo>
                <a:lnTo>
                  <a:pt x="183809" y="149423"/>
                </a:lnTo>
                <a:lnTo>
                  <a:pt x="177558" y="149423"/>
                </a:lnTo>
                <a:lnTo>
                  <a:pt x="177558" y="143399"/>
                </a:lnTo>
                <a:close/>
                <a:moveTo>
                  <a:pt x="191548" y="143399"/>
                </a:moveTo>
                <a:lnTo>
                  <a:pt x="191548" y="149423"/>
                </a:lnTo>
                <a:lnTo>
                  <a:pt x="184702" y="149423"/>
                </a:lnTo>
                <a:lnTo>
                  <a:pt x="184702" y="143399"/>
                </a:lnTo>
                <a:close/>
                <a:moveTo>
                  <a:pt x="198692" y="143399"/>
                </a:moveTo>
                <a:lnTo>
                  <a:pt x="198692" y="149423"/>
                </a:lnTo>
                <a:lnTo>
                  <a:pt x="192441" y="149423"/>
                </a:lnTo>
                <a:lnTo>
                  <a:pt x="192441" y="143399"/>
                </a:lnTo>
                <a:close/>
                <a:moveTo>
                  <a:pt x="206431" y="143399"/>
                </a:moveTo>
                <a:lnTo>
                  <a:pt x="206431" y="149423"/>
                </a:lnTo>
                <a:lnTo>
                  <a:pt x="199584" y="149423"/>
                </a:lnTo>
                <a:lnTo>
                  <a:pt x="199584" y="143399"/>
                </a:lnTo>
                <a:close/>
                <a:moveTo>
                  <a:pt x="213574" y="143399"/>
                </a:moveTo>
                <a:lnTo>
                  <a:pt x="213574" y="149423"/>
                </a:lnTo>
                <a:lnTo>
                  <a:pt x="207324" y="149423"/>
                </a:lnTo>
                <a:lnTo>
                  <a:pt x="207324" y="143399"/>
                </a:lnTo>
                <a:close/>
                <a:moveTo>
                  <a:pt x="221313" y="143399"/>
                </a:moveTo>
                <a:lnTo>
                  <a:pt x="221313" y="149423"/>
                </a:lnTo>
                <a:lnTo>
                  <a:pt x="214467" y="149423"/>
                </a:lnTo>
                <a:lnTo>
                  <a:pt x="214467" y="143399"/>
                </a:lnTo>
                <a:close/>
                <a:moveTo>
                  <a:pt x="228457" y="143399"/>
                </a:moveTo>
                <a:lnTo>
                  <a:pt x="228457" y="149423"/>
                </a:lnTo>
                <a:lnTo>
                  <a:pt x="222206" y="149423"/>
                </a:lnTo>
                <a:lnTo>
                  <a:pt x="222206" y="143399"/>
                </a:lnTo>
                <a:close/>
                <a:moveTo>
                  <a:pt x="236196" y="143399"/>
                </a:moveTo>
                <a:lnTo>
                  <a:pt x="236196" y="149423"/>
                </a:lnTo>
                <a:lnTo>
                  <a:pt x="229350" y="149423"/>
                </a:lnTo>
                <a:lnTo>
                  <a:pt x="229350" y="143399"/>
                </a:lnTo>
                <a:close/>
                <a:moveTo>
                  <a:pt x="243340" y="143399"/>
                </a:moveTo>
                <a:lnTo>
                  <a:pt x="243340" y="149423"/>
                </a:lnTo>
                <a:lnTo>
                  <a:pt x="237089" y="149423"/>
                </a:lnTo>
                <a:lnTo>
                  <a:pt x="237089" y="143399"/>
                </a:lnTo>
                <a:close/>
                <a:moveTo>
                  <a:pt x="251079" y="143399"/>
                </a:moveTo>
                <a:lnTo>
                  <a:pt x="251079" y="149423"/>
                </a:lnTo>
                <a:lnTo>
                  <a:pt x="244233" y="149423"/>
                </a:lnTo>
                <a:lnTo>
                  <a:pt x="244233" y="143399"/>
                </a:lnTo>
                <a:close/>
                <a:moveTo>
                  <a:pt x="258223" y="143399"/>
                </a:moveTo>
                <a:lnTo>
                  <a:pt x="258223" y="149423"/>
                </a:lnTo>
                <a:lnTo>
                  <a:pt x="251972" y="149423"/>
                </a:lnTo>
                <a:lnTo>
                  <a:pt x="251972" y="143399"/>
                </a:lnTo>
                <a:close/>
                <a:moveTo>
                  <a:pt x="265962" y="143399"/>
                </a:moveTo>
                <a:lnTo>
                  <a:pt x="265962" y="149423"/>
                </a:lnTo>
                <a:lnTo>
                  <a:pt x="259116" y="149423"/>
                </a:lnTo>
                <a:lnTo>
                  <a:pt x="259116" y="143399"/>
                </a:lnTo>
                <a:close/>
                <a:moveTo>
                  <a:pt x="273106" y="143399"/>
                </a:moveTo>
                <a:lnTo>
                  <a:pt x="273106" y="149423"/>
                </a:lnTo>
                <a:lnTo>
                  <a:pt x="266855" y="149423"/>
                </a:lnTo>
                <a:lnTo>
                  <a:pt x="266855" y="143399"/>
                </a:lnTo>
                <a:close/>
                <a:moveTo>
                  <a:pt x="280845" y="143399"/>
                </a:moveTo>
                <a:lnTo>
                  <a:pt x="280845" y="149423"/>
                </a:lnTo>
                <a:lnTo>
                  <a:pt x="273999" y="149423"/>
                </a:lnTo>
                <a:lnTo>
                  <a:pt x="273999" y="143399"/>
                </a:lnTo>
                <a:close/>
                <a:moveTo>
                  <a:pt x="12954" y="150316"/>
                </a:moveTo>
                <a:lnTo>
                  <a:pt x="12954" y="156341"/>
                </a:lnTo>
                <a:lnTo>
                  <a:pt x="6108" y="156341"/>
                </a:lnTo>
                <a:lnTo>
                  <a:pt x="6108" y="150316"/>
                </a:lnTo>
                <a:close/>
                <a:moveTo>
                  <a:pt x="20098" y="150316"/>
                </a:moveTo>
                <a:lnTo>
                  <a:pt x="20098" y="156341"/>
                </a:lnTo>
                <a:lnTo>
                  <a:pt x="13847" y="156341"/>
                </a:lnTo>
                <a:lnTo>
                  <a:pt x="13847" y="150316"/>
                </a:lnTo>
                <a:close/>
                <a:moveTo>
                  <a:pt x="27837" y="150316"/>
                </a:moveTo>
                <a:lnTo>
                  <a:pt x="27837" y="156341"/>
                </a:lnTo>
                <a:lnTo>
                  <a:pt x="20991" y="156341"/>
                </a:lnTo>
                <a:lnTo>
                  <a:pt x="20991" y="150316"/>
                </a:lnTo>
                <a:close/>
                <a:moveTo>
                  <a:pt x="34981" y="150316"/>
                </a:moveTo>
                <a:lnTo>
                  <a:pt x="34981" y="156341"/>
                </a:lnTo>
                <a:lnTo>
                  <a:pt x="28730" y="156341"/>
                </a:lnTo>
                <a:lnTo>
                  <a:pt x="28730" y="150316"/>
                </a:lnTo>
                <a:close/>
                <a:moveTo>
                  <a:pt x="42720" y="150316"/>
                </a:moveTo>
                <a:lnTo>
                  <a:pt x="42720" y="156341"/>
                </a:lnTo>
                <a:lnTo>
                  <a:pt x="35874" y="156341"/>
                </a:lnTo>
                <a:lnTo>
                  <a:pt x="35874" y="150316"/>
                </a:lnTo>
                <a:close/>
                <a:moveTo>
                  <a:pt x="49863" y="150316"/>
                </a:moveTo>
                <a:lnTo>
                  <a:pt x="49863" y="156341"/>
                </a:lnTo>
                <a:lnTo>
                  <a:pt x="43613" y="156341"/>
                </a:lnTo>
                <a:lnTo>
                  <a:pt x="43613" y="150316"/>
                </a:lnTo>
                <a:close/>
                <a:moveTo>
                  <a:pt x="57602" y="150316"/>
                </a:moveTo>
                <a:lnTo>
                  <a:pt x="57602" y="156341"/>
                </a:lnTo>
                <a:lnTo>
                  <a:pt x="50756" y="156341"/>
                </a:lnTo>
                <a:lnTo>
                  <a:pt x="50756" y="150316"/>
                </a:lnTo>
                <a:close/>
                <a:moveTo>
                  <a:pt x="64746" y="150316"/>
                </a:moveTo>
                <a:lnTo>
                  <a:pt x="64746" y="156341"/>
                </a:lnTo>
                <a:lnTo>
                  <a:pt x="58495" y="156341"/>
                </a:lnTo>
                <a:lnTo>
                  <a:pt x="58495" y="150316"/>
                </a:lnTo>
                <a:close/>
                <a:moveTo>
                  <a:pt x="72485" y="150316"/>
                </a:moveTo>
                <a:lnTo>
                  <a:pt x="72485" y="156341"/>
                </a:lnTo>
                <a:lnTo>
                  <a:pt x="65639" y="156341"/>
                </a:lnTo>
                <a:lnTo>
                  <a:pt x="65639" y="150316"/>
                </a:lnTo>
                <a:close/>
                <a:moveTo>
                  <a:pt x="79629" y="150316"/>
                </a:moveTo>
                <a:lnTo>
                  <a:pt x="79629" y="156341"/>
                </a:lnTo>
                <a:lnTo>
                  <a:pt x="73378" y="156341"/>
                </a:lnTo>
                <a:lnTo>
                  <a:pt x="73378" y="150316"/>
                </a:lnTo>
                <a:close/>
                <a:moveTo>
                  <a:pt x="87368" y="150316"/>
                </a:moveTo>
                <a:lnTo>
                  <a:pt x="87368" y="156341"/>
                </a:lnTo>
                <a:lnTo>
                  <a:pt x="80522" y="156341"/>
                </a:lnTo>
                <a:lnTo>
                  <a:pt x="80522" y="150316"/>
                </a:lnTo>
                <a:close/>
                <a:moveTo>
                  <a:pt x="94512" y="150316"/>
                </a:moveTo>
                <a:lnTo>
                  <a:pt x="94512" y="156341"/>
                </a:lnTo>
                <a:lnTo>
                  <a:pt x="88261" y="156341"/>
                </a:lnTo>
                <a:lnTo>
                  <a:pt x="88261" y="150316"/>
                </a:lnTo>
                <a:close/>
                <a:moveTo>
                  <a:pt x="102251" y="150316"/>
                </a:moveTo>
                <a:lnTo>
                  <a:pt x="102251" y="156341"/>
                </a:lnTo>
                <a:lnTo>
                  <a:pt x="95405" y="156341"/>
                </a:lnTo>
                <a:lnTo>
                  <a:pt x="95405" y="150316"/>
                </a:lnTo>
                <a:close/>
                <a:moveTo>
                  <a:pt x="109395" y="150316"/>
                </a:moveTo>
                <a:lnTo>
                  <a:pt x="109395" y="156341"/>
                </a:lnTo>
                <a:lnTo>
                  <a:pt x="103144" y="156341"/>
                </a:lnTo>
                <a:lnTo>
                  <a:pt x="103144" y="150316"/>
                </a:lnTo>
                <a:close/>
                <a:moveTo>
                  <a:pt x="117134" y="150316"/>
                </a:moveTo>
                <a:lnTo>
                  <a:pt x="117134" y="156341"/>
                </a:lnTo>
                <a:lnTo>
                  <a:pt x="110288" y="156341"/>
                </a:lnTo>
                <a:lnTo>
                  <a:pt x="110288" y="150316"/>
                </a:lnTo>
                <a:close/>
                <a:moveTo>
                  <a:pt x="124277" y="150316"/>
                </a:moveTo>
                <a:lnTo>
                  <a:pt x="124277" y="156341"/>
                </a:lnTo>
                <a:lnTo>
                  <a:pt x="118027" y="156341"/>
                </a:lnTo>
                <a:lnTo>
                  <a:pt x="118027" y="150316"/>
                </a:lnTo>
                <a:close/>
                <a:moveTo>
                  <a:pt x="132017" y="150316"/>
                </a:moveTo>
                <a:lnTo>
                  <a:pt x="132017" y="156341"/>
                </a:lnTo>
                <a:lnTo>
                  <a:pt x="125170" y="156341"/>
                </a:lnTo>
                <a:lnTo>
                  <a:pt x="125170" y="150316"/>
                </a:lnTo>
                <a:close/>
                <a:moveTo>
                  <a:pt x="139160" y="150316"/>
                </a:moveTo>
                <a:lnTo>
                  <a:pt x="139160" y="156341"/>
                </a:lnTo>
                <a:lnTo>
                  <a:pt x="132909" y="156341"/>
                </a:lnTo>
                <a:lnTo>
                  <a:pt x="132909" y="150316"/>
                </a:lnTo>
                <a:close/>
                <a:moveTo>
                  <a:pt x="146899" y="150316"/>
                </a:moveTo>
                <a:lnTo>
                  <a:pt x="146899" y="156341"/>
                </a:lnTo>
                <a:lnTo>
                  <a:pt x="140053" y="156341"/>
                </a:lnTo>
                <a:lnTo>
                  <a:pt x="140053" y="150316"/>
                </a:lnTo>
                <a:close/>
                <a:moveTo>
                  <a:pt x="154043" y="150316"/>
                </a:moveTo>
                <a:lnTo>
                  <a:pt x="154043" y="156341"/>
                </a:lnTo>
                <a:lnTo>
                  <a:pt x="147792" y="156341"/>
                </a:lnTo>
                <a:lnTo>
                  <a:pt x="147792" y="150316"/>
                </a:lnTo>
                <a:close/>
                <a:moveTo>
                  <a:pt x="161782" y="150316"/>
                </a:moveTo>
                <a:lnTo>
                  <a:pt x="161782" y="156341"/>
                </a:lnTo>
                <a:lnTo>
                  <a:pt x="154936" y="156341"/>
                </a:lnTo>
                <a:lnTo>
                  <a:pt x="154936" y="150316"/>
                </a:lnTo>
                <a:close/>
                <a:moveTo>
                  <a:pt x="168926" y="150316"/>
                </a:moveTo>
                <a:lnTo>
                  <a:pt x="168926" y="156341"/>
                </a:lnTo>
                <a:lnTo>
                  <a:pt x="162675" y="156341"/>
                </a:lnTo>
                <a:lnTo>
                  <a:pt x="162675" y="150316"/>
                </a:lnTo>
                <a:close/>
                <a:moveTo>
                  <a:pt x="176665" y="150316"/>
                </a:moveTo>
                <a:lnTo>
                  <a:pt x="176665" y="156341"/>
                </a:lnTo>
                <a:lnTo>
                  <a:pt x="169819" y="156341"/>
                </a:lnTo>
                <a:lnTo>
                  <a:pt x="169819" y="150316"/>
                </a:lnTo>
                <a:close/>
                <a:moveTo>
                  <a:pt x="183809" y="150316"/>
                </a:moveTo>
                <a:lnTo>
                  <a:pt x="183809" y="156341"/>
                </a:lnTo>
                <a:lnTo>
                  <a:pt x="177558" y="156341"/>
                </a:lnTo>
                <a:lnTo>
                  <a:pt x="177558" y="150316"/>
                </a:lnTo>
                <a:close/>
                <a:moveTo>
                  <a:pt x="191548" y="150316"/>
                </a:moveTo>
                <a:lnTo>
                  <a:pt x="191548" y="156341"/>
                </a:lnTo>
                <a:lnTo>
                  <a:pt x="184702" y="156341"/>
                </a:lnTo>
                <a:lnTo>
                  <a:pt x="184702" y="150316"/>
                </a:lnTo>
                <a:close/>
                <a:moveTo>
                  <a:pt x="198692" y="150316"/>
                </a:moveTo>
                <a:lnTo>
                  <a:pt x="198692" y="156341"/>
                </a:lnTo>
                <a:lnTo>
                  <a:pt x="192441" y="156341"/>
                </a:lnTo>
                <a:lnTo>
                  <a:pt x="192441" y="150316"/>
                </a:lnTo>
                <a:close/>
                <a:moveTo>
                  <a:pt x="206431" y="150316"/>
                </a:moveTo>
                <a:lnTo>
                  <a:pt x="206431" y="156341"/>
                </a:lnTo>
                <a:lnTo>
                  <a:pt x="199584" y="156341"/>
                </a:lnTo>
                <a:lnTo>
                  <a:pt x="199584" y="150316"/>
                </a:lnTo>
                <a:close/>
                <a:moveTo>
                  <a:pt x="213574" y="150316"/>
                </a:moveTo>
                <a:lnTo>
                  <a:pt x="213574" y="156341"/>
                </a:lnTo>
                <a:lnTo>
                  <a:pt x="207324" y="156341"/>
                </a:lnTo>
                <a:lnTo>
                  <a:pt x="207324" y="150316"/>
                </a:lnTo>
                <a:close/>
                <a:moveTo>
                  <a:pt x="221313" y="150316"/>
                </a:moveTo>
                <a:lnTo>
                  <a:pt x="221313" y="156341"/>
                </a:lnTo>
                <a:lnTo>
                  <a:pt x="214467" y="156341"/>
                </a:lnTo>
                <a:lnTo>
                  <a:pt x="214467" y="150316"/>
                </a:lnTo>
                <a:close/>
                <a:moveTo>
                  <a:pt x="228457" y="150316"/>
                </a:moveTo>
                <a:lnTo>
                  <a:pt x="228457" y="156341"/>
                </a:lnTo>
                <a:lnTo>
                  <a:pt x="222206" y="156341"/>
                </a:lnTo>
                <a:lnTo>
                  <a:pt x="222206" y="150316"/>
                </a:lnTo>
                <a:close/>
                <a:moveTo>
                  <a:pt x="236196" y="150316"/>
                </a:moveTo>
                <a:lnTo>
                  <a:pt x="236196" y="156341"/>
                </a:lnTo>
                <a:lnTo>
                  <a:pt x="229350" y="156341"/>
                </a:lnTo>
                <a:lnTo>
                  <a:pt x="229350" y="150316"/>
                </a:lnTo>
                <a:close/>
                <a:moveTo>
                  <a:pt x="243340" y="150316"/>
                </a:moveTo>
                <a:lnTo>
                  <a:pt x="243340" y="156341"/>
                </a:lnTo>
                <a:lnTo>
                  <a:pt x="237089" y="156341"/>
                </a:lnTo>
                <a:lnTo>
                  <a:pt x="237089" y="150316"/>
                </a:lnTo>
                <a:close/>
                <a:moveTo>
                  <a:pt x="251079" y="150316"/>
                </a:moveTo>
                <a:lnTo>
                  <a:pt x="251079" y="156341"/>
                </a:lnTo>
                <a:lnTo>
                  <a:pt x="244233" y="156341"/>
                </a:lnTo>
                <a:lnTo>
                  <a:pt x="244233" y="150316"/>
                </a:lnTo>
                <a:close/>
                <a:moveTo>
                  <a:pt x="258223" y="150316"/>
                </a:moveTo>
                <a:lnTo>
                  <a:pt x="258223" y="156341"/>
                </a:lnTo>
                <a:lnTo>
                  <a:pt x="251972" y="156341"/>
                </a:lnTo>
                <a:lnTo>
                  <a:pt x="251972" y="150316"/>
                </a:lnTo>
                <a:close/>
                <a:moveTo>
                  <a:pt x="265962" y="150316"/>
                </a:moveTo>
                <a:lnTo>
                  <a:pt x="265962" y="156341"/>
                </a:lnTo>
                <a:lnTo>
                  <a:pt x="259116" y="156341"/>
                </a:lnTo>
                <a:lnTo>
                  <a:pt x="259116" y="150316"/>
                </a:lnTo>
                <a:close/>
                <a:moveTo>
                  <a:pt x="273106" y="150316"/>
                </a:moveTo>
                <a:lnTo>
                  <a:pt x="273106" y="156341"/>
                </a:lnTo>
                <a:lnTo>
                  <a:pt x="266855" y="156341"/>
                </a:lnTo>
                <a:lnTo>
                  <a:pt x="266855" y="150316"/>
                </a:lnTo>
                <a:close/>
                <a:moveTo>
                  <a:pt x="280845" y="150316"/>
                </a:moveTo>
                <a:lnTo>
                  <a:pt x="280845" y="156341"/>
                </a:lnTo>
                <a:lnTo>
                  <a:pt x="273999" y="156341"/>
                </a:lnTo>
                <a:lnTo>
                  <a:pt x="273999" y="150316"/>
                </a:lnTo>
                <a:close/>
                <a:moveTo>
                  <a:pt x="5215" y="0"/>
                </a:moveTo>
                <a:lnTo>
                  <a:pt x="5215" y="4096"/>
                </a:lnTo>
                <a:lnTo>
                  <a:pt x="0" y="4096"/>
                </a:lnTo>
                <a:lnTo>
                  <a:pt x="0" y="4989"/>
                </a:lnTo>
                <a:lnTo>
                  <a:pt x="5215" y="4989"/>
                </a:lnTo>
                <a:lnTo>
                  <a:pt x="5215" y="11013"/>
                </a:lnTo>
                <a:lnTo>
                  <a:pt x="0" y="11013"/>
                </a:lnTo>
                <a:lnTo>
                  <a:pt x="0" y="11906"/>
                </a:lnTo>
                <a:lnTo>
                  <a:pt x="5215" y="11906"/>
                </a:lnTo>
                <a:lnTo>
                  <a:pt x="5215" y="17931"/>
                </a:lnTo>
                <a:lnTo>
                  <a:pt x="0" y="17931"/>
                </a:lnTo>
                <a:lnTo>
                  <a:pt x="0" y="18824"/>
                </a:lnTo>
                <a:lnTo>
                  <a:pt x="5215" y="18824"/>
                </a:lnTo>
                <a:lnTo>
                  <a:pt x="5215" y="24860"/>
                </a:lnTo>
                <a:lnTo>
                  <a:pt x="0" y="24860"/>
                </a:lnTo>
                <a:lnTo>
                  <a:pt x="0" y="25753"/>
                </a:lnTo>
                <a:lnTo>
                  <a:pt x="5215" y="25753"/>
                </a:lnTo>
                <a:lnTo>
                  <a:pt x="5215" y="31778"/>
                </a:lnTo>
                <a:lnTo>
                  <a:pt x="0" y="31778"/>
                </a:lnTo>
                <a:lnTo>
                  <a:pt x="0" y="32671"/>
                </a:lnTo>
                <a:lnTo>
                  <a:pt x="5215" y="32671"/>
                </a:lnTo>
                <a:lnTo>
                  <a:pt x="5215" y="38695"/>
                </a:lnTo>
                <a:lnTo>
                  <a:pt x="0" y="38695"/>
                </a:lnTo>
                <a:lnTo>
                  <a:pt x="0" y="39588"/>
                </a:lnTo>
                <a:lnTo>
                  <a:pt x="5215" y="39588"/>
                </a:lnTo>
                <a:lnTo>
                  <a:pt x="5215" y="45613"/>
                </a:lnTo>
                <a:lnTo>
                  <a:pt x="0" y="45613"/>
                </a:lnTo>
                <a:lnTo>
                  <a:pt x="0" y="46506"/>
                </a:lnTo>
                <a:lnTo>
                  <a:pt x="5215" y="46506"/>
                </a:lnTo>
                <a:lnTo>
                  <a:pt x="5215" y="52542"/>
                </a:lnTo>
                <a:lnTo>
                  <a:pt x="0" y="52542"/>
                </a:lnTo>
                <a:lnTo>
                  <a:pt x="0" y="53435"/>
                </a:lnTo>
                <a:lnTo>
                  <a:pt x="5215" y="53435"/>
                </a:lnTo>
                <a:lnTo>
                  <a:pt x="5215" y="59460"/>
                </a:lnTo>
                <a:lnTo>
                  <a:pt x="0" y="59460"/>
                </a:lnTo>
                <a:lnTo>
                  <a:pt x="0" y="60353"/>
                </a:lnTo>
                <a:lnTo>
                  <a:pt x="5215" y="60353"/>
                </a:lnTo>
                <a:lnTo>
                  <a:pt x="5215" y="66377"/>
                </a:lnTo>
                <a:lnTo>
                  <a:pt x="0" y="66377"/>
                </a:lnTo>
                <a:lnTo>
                  <a:pt x="0" y="67270"/>
                </a:lnTo>
                <a:lnTo>
                  <a:pt x="5215" y="67270"/>
                </a:lnTo>
                <a:lnTo>
                  <a:pt x="5215" y="73295"/>
                </a:lnTo>
                <a:lnTo>
                  <a:pt x="0" y="73295"/>
                </a:lnTo>
                <a:lnTo>
                  <a:pt x="0" y="74188"/>
                </a:lnTo>
                <a:lnTo>
                  <a:pt x="5215" y="74188"/>
                </a:lnTo>
                <a:lnTo>
                  <a:pt x="5215" y="80224"/>
                </a:lnTo>
                <a:lnTo>
                  <a:pt x="0" y="80224"/>
                </a:lnTo>
                <a:lnTo>
                  <a:pt x="0" y="81117"/>
                </a:lnTo>
                <a:lnTo>
                  <a:pt x="5215" y="81117"/>
                </a:lnTo>
                <a:lnTo>
                  <a:pt x="5215" y="87142"/>
                </a:lnTo>
                <a:lnTo>
                  <a:pt x="0" y="87142"/>
                </a:lnTo>
                <a:lnTo>
                  <a:pt x="0" y="88035"/>
                </a:lnTo>
                <a:lnTo>
                  <a:pt x="5215" y="88035"/>
                </a:lnTo>
                <a:lnTo>
                  <a:pt x="5215" y="94059"/>
                </a:lnTo>
                <a:lnTo>
                  <a:pt x="0" y="94059"/>
                </a:lnTo>
                <a:lnTo>
                  <a:pt x="0" y="94952"/>
                </a:lnTo>
                <a:lnTo>
                  <a:pt x="5215" y="94952"/>
                </a:lnTo>
                <a:lnTo>
                  <a:pt x="5215" y="100977"/>
                </a:lnTo>
                <a:lnTo>
                  <a:pt x="0" y="100977"/>
                </a:lnTo>
                <a:lnTo>
                  <a:pt x="0" y="101870"/>
                </a:lnTo>
                <a:lnTo>
                  <a:pt x="5215" y="101870"/>
                </a:lnTo>
                <a:lnTo>
                  <a:pt x="5215" y="107906"/>
                </a:lnTo>
                <a:lnTo>
                  <a:pt x="0" y="107906"/>
                </a:lnTo>
                <a:lnTo>
                  <a:pt x="0" y="108799"/>
                </a:lnTo>
                <a:lnTo>
                  <a:pt x="5215" y="108799"/>
                </a:lnTo>
                <a:lnTo>
                  <a:pt x="5215" y="114824"/>
                </a:lnTo>
                <a:lnTo>
                  <a:pt x="0" y="114824"/>
                </a:lnTo>
                <a:lnTo>
                  <a:pt x="0" y="115717"/>
                </a:lnTo>
                <a:lnTo>
                  <a:pt x="5215" y="115717"/>
                </a:lnTo>
                <a:lnTo>
                  <a:pt x="5215" y="121741"/>
                </a:lnTo>
                <a:lnTo>
                  <a:pt x="0" y="121741"/>
                </a:lnTo>
                <a:lnTo>
                  <a:pt x="0" y="122634"/>
                </a:lnTo>
                <a:lnTo>
                  <a:pt x="5215" y="122634"/>
                </a:lnTo>
                <a:lnTo>
                  <a:pt x="5215" y="128659"/>
                </a:lnTo>
                <a:lnTo>
                  <a:pt x="0" y="128659"/>
                </a:lnTo>
                <a:lnTo>
                  <a:pt x="0" y="129552"/>
                </a:lnTo>
                <a:lnTo>
                  <a:pt x="5215" y="129552"/>
                </a:lnTo>
                <a:lnTo>
                  <a:pt x="5215" y="135588"/>
                </a:lnTo>
                <a:lnTo>
                  <a:pt x="0" y="135588"/>
                </a:lnTo>
                <a:lnTo>
                  <a:pt x="0" y="136481"/>
                </a:lnTo>
                <a:lnTo>
                  <a:pt x="5215" y="136481"/>
                </a:lnTo>
                <a:lnTo>
                  <a:pt x="5215" y="142506"/>
                </a:lnTo>
                <a:lnTo>
                  <a:pt x="0" y="142506"/>
                </a:lnTo>
                <a:lnTo>
                  <a:pt x="0" y="143399"/>
                </a:lnTo>
                <a:lnTo>
                  <a:pt x="5215" y="143399"/>
                </a:lnTo>
                <a:lnTo>
                  <a:pt x="5215" y="149423"/>
                </a:lnTo>
                <a:lnTo>
                  <a:pt x="0" y="149423"/>
                </a:lnTo>
                <a:lnTo>
                  <a:pt x="0" y="150316"/>
                </a:lnTo>
                <a:lnTo>
                  <a:pt x="5215" y="150316"/>
                </a:lnTo>
                <a:lnTo>
                  <a:pt x="5215" y="156341"/>
                </a:lnTo>
                <a:lnTo>
                  <a:pt x="0" y="156341"/>
                </a:lnTo>
                <a:lnTo>
                  <a:pt x="0" y="157234"/>
                </a:lnTo>
                <a:lnTo>
                  <a:pt x="5215" y="157234"/>
                </a:lnTo>
                <a:lnTo>
                  <a:pt x="5215" y="160734"/>
                </a:lnTo>
                <a:lnTo>
                  <a:pt x="6108" y="160734"/>
                </a:lnTo>
                <a:lnTo>
                  <a:pt x="6108" y="157234"/>
                </a:lnTo>
                <a:lnTo>
                  <a:pt x="12954" y="157234"/>
                </a:lnTo>
                <a:lnTo>
                  <a:pt x="12954" y="160734"/>
                </a:lnTo>
                <a:lnTo>
                  <a:pt x="13847" y="160734"/>
                </a:lnTo>
                <a:lnTo>
                  <a:pt x="13847" y="157234"/>
                </a:lnTo>
                <a:lnTo>
                  <a:pt x="20098" y="157234"/>
                </a:lnTo>
                <a:lnTo>
                  <a:pt x="20098" y="160734"/>
                </a:lnTo>
                <a:lnTo>
                  <a:pt x="20991" y="160734"/>
                </a:lnTo>
                <a:lnTo>
                  <a:pt x="20991" y="157234"/>
                </a:lnTo>
                <a:lnTo>
                  <a:pt x="27837" y="157234"/>
                </a:lnTo>
                <a:lnTo>
                  <a:pt x="27837" y="160734"/>
                </a:lnTo>
                <a:lnTo>
                  <a:pt x="28730" y="160734"/>
                </a:lnTo>
                <a:lnTo>
                  <a:pt x="28730" y="157234"/>
                </a:lnTo>
                <a:lnTo>
                  <a:pt x="34981" y="157234"/>
                </a:lnTo>
                <a:lnTo>
                  <a:pt x="34981" y="160734"/>
                </a:lnTo>
                <a:lnTo>
                  <a:pt x="35874" y="160734"/>
                </a:lnTo>
                <a:lnTo>
                  <a:pt x="35874" y="157234"/>
                </a:lnTo>
                <a:lnTo>
                  <a:pt x="42720" y="157234"/>
                </a:lnTo>
                <a:lnTo>
                  <a:pt x="42720" y="160734"/>
                </a:lnTo>
                <a:lnTo>
                  <a:pt x="43613" y="160734"/>
                </a:lnTo>
                <a:lnTo>
                  <a:pt x="43613" y="157234"/>
                </a:lnTo>
                <a:lnTo>
                  <a:pt x="49863" y="157234"/>
                </a:lnTo>
                <a:lnTo>
                  <a:pt x="49863" y="160734"/>
                </a:lnTo>
                <a:lnTo>
                  <a:pt x="50756" y="160734"/>
                </a:lnTo>
                <a:lnTo>
                  <a:pt x="50756" y="157234"/>
                </a:lnTo>
                <a:lnTo>
                  <a:pt x="57602" y="157234"/>
                </a:lnTo>
                <a:lnTo>
                  <a:pt x="57602" y="160734"/>
                </a:lnTo>
                <a:lnTo>
                  <a:pt x="58495" y="160734"/>
                </a:lnTo>
                <a:lnTo>
                  <a:pt x="58495" y="157234"/>
                </a:lnTo>
                <a:lnTo>
                  <a:pt x="64746" y="157234"/>
                </a:lnTo>
                <a:lnTo>
                  <a:pt x="64746" y="160734"/>
                </a:lnTo>
                <a:lnTo>
                  <a:pt x="65639" y="160734"/>
                </a:lnTo>
                <a:lnTo>
                  <a:pt x="65639" y="157234"/>
                </a:lnTo>
                <a:lnTo>
                  <a:pt x="72485" y="157234"/>
                </a:lnTo>
                <a:lnTo>
                  <a:pt x="72485" y="160734"/>
                </a:lnTo>
                <a:lnTo>
                  <a:pt x="73378" y="160734"/>
                </a:lnTo>
                <a:lnTo>
                  <a:pt x="73378" y="157234"/>
                </a:lnTo>
                <a:lnTo>
                  <a:pt x="79629" y="157234"/>
                </a:lnTo>
                <a:lnTo>
                  <a:pt x="79629" y="160734"/>
                </a:lnTo>
                <a:lnTo>
                  <a:pt x="80522" y="160734"/>
                </a:lnTo>
                <a:lnTo>
                  <a:pt x="80522" y="157234"/>
                </a:lnTo>
                <a:lnTo>
                  <a:pt x="87368" y="157234"/>
                </a:lnTo>
                <a:lnTo>
                  <a:pt x="87368" y="160734"/>
                </a:lnTo>
                <a:lnTo>
                  <a:pt x="88261" y="160734"/>
                </a:lnTo>
                <a:lnTo>
                  <a:pt x="88261" y="157234"/>
                </a:lnTo>
                <a:lnTo>
                  <a:pt x="94512" y="157234"/>
                </a:lnTo>
                <a:lnTo>
                  <a:pt x="94512" y="160734"/>
                </a:lnTo>
                <a:lnTo>
                  <a:pt x="95405" y="160734"/>
                </a:lnTo>
                <a:lnTo>
                  <a:pt x="95405" y="157234"/>
                </a:lnTo>
                <a:lnTo>
                  <a:pt x="102251" y="157234"/>
                </a:lnTo>
                <a:lnTo>
                  <a:pt x="102251" y="160734"/>
                </a:lnTo>
                <a:lnTo>
                  <a:pt x="103144" y="160734"/>
                </a:lnTo>
                <a:lnTo>
                  <a:pt x="103144" y="157234"/>
                </a:lnTo>
                <a:lnTo>
                  <a:pt x="109395" y="157234"/>
                </a:lnTo>
                <a:lnTo>
                  <a:pt x="109395" y="160734"/>
                </a:lnTo>
                <a:lnTo>
                  <a:pt x="110288" y="160734"/>
                </a:lnTo>
                <a:lnTo>
                  <a:pt x="110288" y="157234"/>
                </a:lnTo>
                <a:lnTo>
                  <a:pt x="117134" y="157234"/>
                </a:lnTo>
                <a:lnTo>
                  <a:pt x="117134" y="160734"/>
                </a:lnTo>
                <a:lnTo>
                  <a:pt x="118027" y="160734"/>
                </a:lnTo>
                <a:lnTo>
                  <a:pt x="118027" y="157234"/>
                </a:lnTo>
                <a:lnTo>
                  <a:pt x="124277" y="157234"/>
                </a:lnTo>
                <a:lnTo>
                  <a:pt x="124277" y="160734"/>
                </a:lnTo>
                <a:lnTo>
                  <a:pt x="125170" y="160734"/>
                </a:lnTo>
                <a:lnTo>
                  <a:pt x="125170" y="157234"/>
                </a:lnTo>
                <a:lnTo>
                  <a:pt x="132017" y="157234"/>
                </a:lnTo>
                <a:lnTo>
                  <a:pt x="132017" y="160734"/>
                </a:lnTo>
                <a:lnTo>
                  <a:pt x="132909" y="160734"/>
                </a:lnTo>
                <a:lnTo>
                  <a:pt x="132909" y="157234"/>
                </a:lnTo>
                <a:lnTo>
                  <a:pt x="139160" y="157234"/>
                </a:lnTo>
                <a:lnTo>
                  <a:pt x="139160" y="160734"/>
                </a:lnTo>
                <a:lnTo>
                  <a:pt x="140053" y="160734"/>
                </a:lnTo>
                <a:lnTo>
                  <a:pt x="140053" y="157234"/>
                </a:lnTo>
                <a:lnTo>
                  <a:pt x="146899" y="157234"/>
                </a:lnTo>
                <a:lnTo>
                  <a:pt x="146899" y="160734"/>
                </a:lnTo>
                <a:lnTo>
                  <a:pt x="147792" y="160734"/>
                </a:lnTo>
                <a:lnTo>
                  <a:pt x="147792" y="157234"/>
                </a:lnTo>
                <a:lnTo>
                  <a:pt x="154043" y="157234"/>
                </a:lnTo>
                <a:lnTo>
                  <a:pt x="154043" y="160734"/>
                </a:lnTo>
                <a:lnTo>
                  <a:pt x="154936" y="160734"/>
                </a:lnTo>
                <a:lnTo>
                  <a:pt x="154936" y="157234"/>
                </a:lnTo>
                <a:lnTo>
                  <a:pt x="161782" y="157234"/>
                </a:lnTo>
                <a:lnTo>
                  <a:pt x="161782" y="160734"/>
                </a:lnTo>
                <a:lnTo>
                  <a:pt x="162675" y="160734"/>
                </a:lnTo>
                <a:lnTo>
                  <a:pt x="162675" y="157234"/>
                </a:lnTo>
                <a:lnTo>
                  <a:pt x="168926" y="157234"/>
                </a:lnTo>
                <a:lnTo>
                  <a:pt x="168926" y="160734"/>
                </a:lnTo>
                <a:lnTo>
                  <a:pt x="169819" y="160734"/>
                </a:lnTo>
                <a:lnTo>
                  <a:pt x="169819" y="157234"/>
                </a:lnTo>
                <a:lnTo>
                  <a:pt x="176665" y="157234"/>
                </a:lnTo>
                <a:lnTo>
                  <a:pt x="176665" y="160734"/>
                </a:lnTo>
                <a:lnTo>
                  <a:pt x="177558" y="160734"/>
                </a:lnTo>
                <a:lnTo>
                  <a:pt x="177558" y="157234"/>
                </a:lnTo>
                <a:lnTo>
                  <a:pt x="183809" y="157234"/>
                </a:lnTo>
                <a:lnTo>
                  <a:pt x="183809" y="160734"/>
                </a:lnTo>
                <a:lnTo>
                  <a:pt x="184702" y="160734"/>
                </a:lnTo>
                <a:lnTo>
                  <a:pt x="184702" y="157234"/>
                </a:lnTo>
                <a:lnTo>
                  <a:pt x="191548" y="157234"/>
                </a:lnTo>
                <a:lnTo>
                  <a:pt x="191548" y="160734"/>
                </a:lnTo>
                <a:lnTo>
                  <a:pt x="192441" y="160734"/>
                </a:lnTo>
                <a:lnTo>
                  <a:pt x="192441" y="157234"/>
                </a:lnTo>
                <a:lnTo>
                  <a:pt x="198692" y="157234"/>
                </a:lnTo>
                <a:lnTo>
                  <a:pt x="198692" y="160734"/>
                </a:lnTo>
                <a:lnTo>
                  <a:pt x="199584" y="160734"/>
                </a:lnTo>
                <a:lnTo>
                  <a:pt x="199584" y="157234"/>
                </a:lnTo>
                <a:lnTo>
                  <a:pt x="206431" y="157234"/>
                </a:lnTo>
                <a:lnTo>
                  <a:pt x="206431" y="160734"/>
                </a:lnTo>
                <a:lnTo>
                  <a:pt x="207324" y="160734"/>
                </a:lnTo>
                <a:lnTo>
                  <a:pt x="207324" y="157234"/>
                </a:lnTo>
                <a:lnTo>
                  <a:pt x="213574" y="157234"/>
                </a:lnTo>
                <a:lnTo>
                  <a:pt x="213574" y="160734"/>
                </a:lnTo>
                <a:lnTo>
                  <a:pt x="214467" y="160734"/>
                </a:lnTo>
                <a:lnTo>
                  <a:pt x="214467" y="157234"/>
                </a:lnTo>
                <a:lnTo>
                  <a:pt x="221313" y="157234"/>
                </a:lnTo>
                <a:lnTo>
                  <a:pt x="221313" y="160734"/>
                </a:lnTo>
                <a:lnTo>
                  <a:pt x="222206" y="160734"/>
                </a:lnTo>
                <a:lnTo>
                  <a:pt x="222206" y="157234"/>
                </a:lnTo>
                <a:lnTo>
                  <a:pt x="228457" y="157234"/>
                </a:lnTo>
                <a:lnTo>
                  <a:pt x="228457" y="160734"/>
                </a:lnTo>
                <a:lnTo>
                  <a:pt x="229350" y="160734"/>
                </a:lnTo>
                <a:lnTo>
                  <a:pt x="229350" y="157234"/>
                </a:lnTo>
                <a:lnTo>
                  <a:pt x="236196" y="157234"/>
                </a:lnTo>
                <a:lnTo>
                  <a:pt x="236196" y="160734"/>
                </a:lnTo>
                <a:lnTo>
                  <a:pt x="237089" y="160734"/>
                </a:lnTo>
                <a:lnTo>
                  <a:pt x="237089" y="157234"/>
                </a:lnTo>
                <a:lnTo>
                  <a:pt x="243340" y="157234"/>
                </a:lnTo>
                <a:lnTo>
                  <a:pt x="243340" y="160734"/>
                </a:lnTo>
                <a:lnTo>
                  <a:pt x="244233" y="160734"/>
                </a:lnTo>
                <a:lnTo>
                  <a:pt x="244233" y="157234"/>
                </a:lnTo>
                <a:lnTo>
                  <a:pt x="251079" y="157234"/>
                </a:lnTo>
                <a:lnTo>
                  <a:pt x="251079" y="160734"/>
                </a:lnTo>
                <a:lnTo>
                  <a:pt x="251972" y="160734"/>
                </a:lnTo>
                <a:lnTo>
                  <a:pt x="251972" y="157234"/>
                </a:lnTo>
                <a:lnTo>
                  <a:pt x="258223" y="157234"/>
                </a:lnTo>
                <a:lnTo>
                  <a:pt x="258223" y="160734"/>
                </a:lnTo>
                <a:lnTo>
                  <a:pt x="259116" y="160734"/>
                </a:lnTo>
                <a:lnTo>
                  <a:pt x="259116" y="157234"/>
                </a:lnTo>
                <a:lnTo>
                  <a:pt x="265962" y="157234"/>
                </a:lnTo>
                <a:lnTo>
                  <a:pt x="265962" y="160734"/>
                </a:lnTo>
                <a:lnTo>
                  <a:pt x="266855" y="160734"/>
                </a:lnTo>
                <a:lnTo>
                  <a:pt x="266855" y="157234"/>
                </a:lnTo>
                <a:lnTo>
                  <a:pt x="273106" y="157234"/>
                </a:lnTo>
                <a:lnTo>
                  <a:pt x="273106" y="160734"/>
                </a:lnTo>
                <a:lnTo>
                  <a:pt x="273999" y="160734"/>
                </a:lnTo>
                <a:lnTo>
                  <a:pt x="273999" y="157234"/>
                </a:lnTo>
                <a:lnTo>
                  <a:pt x="280845" y="157234"/>
                </a:lnTo>
                <a:lnTo>
                  <a:pt x="280845" y="160734"/>
                </a:lnTo>
                <a:lnTo>
                  <a:pt x="281738" y="160734"/>
                </a:lnTo>
                <a:lnTo>
                  <a:pt x="281738" y="157234"/>
                </a:lnTo>
                <a:lnTo>
                  <a:pt x="285750" y="157234"/>
                </a:lnTo>
                <a:lnTo>
                  <a:pt x="285750" y="156341"/>
                </a:lnTo>
                <a:lnTo>
                  <a:pt x="281738" y="156341"/>
                </a:lnTo>
                <a:lnTo>
                  <a:pt x="281738" y="150316"/>
                </a:lnTo>
                <a:lnTo>
                  <a:pt x="285750" y="150316"/>
                </a:lnTo>
                <a:lnTo>
                  <a:pt x="285750" y="149423"/>
                </a:lnTo>
                <a:lnTo>
                  <a:pt x="281738" y="149423"/>
                </a:lnTo>
                <a:lnTo>
                  <a:pt x="281738" y="143399"/>
                </a:lnTo>
                <a:lnTo>
                  <a:pt x="285750" y="143399"/>
                </a:lnTo>
                <a:lnTo>
                  <a:pt x="285750" y="142506"/>
                </a:lnTo>
                <a:lnTo>
                  <a:pt x="281738" y="142506"/>
                </a:lnTo>
                <a:lnTo>
                  <a:pt x="281738" y="136481"/>
                </a:lnTo>
                <a:lnTo>
                  <a:pt x="285750" y="136481"/>
                </a:lnTo>
                <a:lnTo>
                  <a:pt x="285750" y="135588"/>
                </a:lnTo>
                <a:lnTo>
                  <a:pt x="281738" y="135588"/>
                </a:lnTo>
                <a:lnTo>
                  <a:pt x="281738" y="129552"/>
                </a:lnTo>
                <a:lnTo>
                  <a:pt x="285750" y="129552"/>
                </a:lnTo>
                <a:lnTo>
                  <a:pt x="285750" y="128659"/>
                </a:lnTo>
                <a:lnTo>
                  <a:pt x="281738" y="128659"/>
                </a:lnTo>
                <a:lnTo>
                  <a:pt x="281738" y="122634"/>
                </a:lnTo>
                <a:lnTo>
                  <a:pt x="285750" y="122634"/>
                </a:lnTo>
                <a:lnTo>
                  <a:pt x="285750" y="121741"/>
                </a:lnTo>
                <a:lnTo>
                  <a:pt x="281738" y="121741"/>
                </a:lnTo>
                <a:lnTo>
                  <a:pt x="281738" y="115717"/>
                </a:lnTo>
                <a:lnTo>
                  <a:pt x="285750" y="115717"/>
                </a:lnTo>
                <a:lnTo>
                  <a:pt x="285750" y="114824"/>
                </a:lnTo>
                <a:lnTo>
                  <a:pt x="281738" y="114824"/>
                </a:lnTo>
                <a:lnTo>
                  <a:pt x="281738" y="108799"/>
                </a:lnTo>
                <a:lnTo>
                  <a:pt x="285750" y="108799"/>
                </a:lnTo>
                <a:lnTo>
                  <a:pt x="285750" y="107906"/>
                </a:lnTo>
                <a:lnTo>
                  <a:pt x="281738" y="107906"/>
                </a:lnTo>
                <a:lnTo>
                  <a:pt x="281738" y="101870"/>
                </a:lnTo>
                <a:lnTo>
                  <a:pt x="285750" y="101870"/>
                </a:lnTo>
                <a:lnTo>
                  <a:pt x="285750" y="100977"/>
                </a:lnTo>
                <a:lnTo>
                  <a:pt x="281738" y="100977"/>
                </a:lnTo>
                <a:lnTo>
                  <a:pt x="281738" y="94952"/>
                </a:lnTo>
                <a:lnTo>
                  <a:pt x="285750" y="94952"/>
                </a:lnTo>
                <a:lnTo>
                  <a:pt x="285750" y="94059"/>
                </a:lnTo>
                <a:lnTo>
                  <a:pt x="281738" y="94059"/>
                </a:lnTo>
                <a:lnTo>
                  <a:pt x="281738" y="88035"/>
                </a:lnTo>
                <a:lnTo>
                  <a:pt x="285750" y="88035"/>
                </a:lnTo>
                <a:lnTo>
                  <a:pt x="285750" y="87142"/>
                </a:lnTo>
                <a:lnTo>
                  <a:pt x="281738" y="87142"/>
                </a:lnTo>
                <a:lnTo>
                  <a:pt x="281738" y="81117"/>
                </a:lnTo>
                <a:lnTo>
                  <a:pt x="285750" y="81117"/>
                </a:lnTo>
                <a:lnTo>
                  <a:pt x="285750" y="80224"/>
                </a:lnTo>
                <a:lnTo>
                  <a:pt x="281738" y="80224"/>
                </a:lnTo>
                <a:lnTo>
                  <a:pt x="281738" y="74188"/>
                </a:lnTo>
                <a:lnTo>
                  <a:pt x="285750" y="74188"/>
                </a:lnTo>
                <a:lnTo>
                  <a:pt x="285750" y="73295"/>
                </a:lnTo>
                <a:lnTo>
                  <a:pt x="281738" y="73295"/>
                </a:lnTo>
                <a:lnTo>
                  <a:pt x="281738" y="67270"/>
                </a:lnTo>
                <a:lnTo>
                  <a:pt x="285750" y="67270"/>
                </a:lnTo>
                <a:lnTo>
                  <a:pt x="285750" y="66377"/>
                </a:lnTo>
                <a:lnTo>
                  <a:pt x="281738" y="66377"/>
                </a:lnTo>
                <a:lnTo>
                  <a:pt x="281738" y="60353"/>
                </a:lnTo>
                <a:lnTo>
                  <a:pt x="285750" y="60353"/>
                </a:lnTo>
                <a:lnTo>
                  <a:pt x="285750" y="59460"/>
                </a:lnTo>
                <a:lnTo>
                  <a:pt x="281738" y="59460"/>
                </a:lnTo>
                <a:lnTo>
                  <a:pt x="281738" y="53435"/>
                </a:lnTo>
                <a:lnTo>
                  <a:pt x="285750" y="53435"/>
                </a:lnTo>
                <a:lnTo>
                  <a:pt x="285750" y="52542"/>
                </a:lnTo>
                <a:lnTo>
                  <a:pt x="281738" y="52542"/>
                </a:lnTo>
                <a:lnTo>
                  <a:pt x="281738" y="46506"/>
                </a:lnTo>
                <a:lnTo>
                  <a:pt x="285750" y="46506"/>
                </a:lnTo>
                <a:lnTo>
                  <a:pt x="285750" y="45613"/>
                </a:lnTo>
                <a:lnTo>
                  <a:pt x="281738" y="45613"/>
                </a:lnTo>
                <a:lnTo>
                  <a:pt x="281738" y="39588"/>
                </a:lnTo>
                <a:lnTo>
                  <a:pt x="285750" y="39588"/>
                </a:lnTo>
                <a:lnTo>
                  <a:pt x="285750" y="38695"/>
                </a:lnTo>
                <a:lnTo>
                  <a:pt x="281738" y="38695"/>
                </a:lnTo>
                <a:lnTo>
                  <a:pt x="281738" y="32671"/>
                </a:lnTo>
                <a:lnTo>
                  <a:pt x="285750" y="32671"/>
                </a:lnTo>
                <a:lnTo>
                  <a:pt x="285750" y="31778"/>
                </a:lnTo>
                <a:lnTo>
                  <a:pt x="281738" y="31778"/>
                </a:lnTo>
                <a:lnTo>
                  <a:pt x="281738" y="25753"/>
                </a:lnTo>
                <a:lnTo>
                  <a:pt x="285750" y="25753"/>
                </a:lnTo>
                <a:lnTo>
                  <a:pt x="285750" y="24860"/>
                </a:lnTo>
                <a:lnTo>
                  <a:pt x="281738" y="24860"/>
                </a:lnTo>
                <a:lnTo>
                  <a:pt x="281738" y="18824"/>
                </a:lnTo>
                <a:lnTo>
                  <a:pt x="285750" y="18824"/>
                </a:lnTo>
                <a:lnTo>
                  <a:pt x="285750" y="17931"/>
                </a:lnTo>
                <a:lnTo>
                  <a:pt x="281738" y="17931"/>
                </a:lnTo>
                <a:lnTo>
                  <a:pt x="281738" y="11906"/>
                </a:lnTo>
                <a:lnTo>
                  <a:pt x="285750" y="11906"/>
                </a:lnTo>
                <a:lnTo>
                  <a:pt x="285750" y="11013"/>
                </a:lnTo>
                <a:lnTo>
                  <a:pt x="281738" y="11013"/>
                </a:lnTo>
                <a:lnTo>
                  <a:pt x="281738" y="4989"/>
                </a:lnTo>
                <a:lnTo>
                  <a:pt x="285750" y="4989"/>
                </a:lnTo>
                <a:lnTo>
                  <a:pt x="285750" y="4096"/>
                </a:lnTo>
                <a:lnTo>
                  <a:pt x="281738" y="4096"/>
                </a:lnTo>
                <a:lnTo>
                  <a:pt x="281738" y="0"/>
                </a:lnTo>
                <a:lnTo>
                  <a:pt x="280845" y="0"/>
                </a:lnTo>
                <a:lnTo>
                  <a:pt x="280845" y="4096"/>
                </a:lnTo>
                <a:lnTo>
                  <a:pt x="273999" y="4096"/>
                </a:lnTo>
                <a:lnTo>
                  <a:pt x="273999" y="0"/>
                </a:lnTo>
                <a:lnTo>
                  <a:pt x="273106" y="0"/>
                </a:lnTo>
                <a:lnTo>
                  <a:pt x="273106" y="4096"/>
                </a:lnTo>
                <a:lnTo>
                  <a:pt x="266855" y="4096"/>
                </a:lnTo>
                <a:lnTo>
                  <a:pt x="266855" y="0"/>
                </a:lnTo>
                <a:lnTo>
                  <a:pt x="265962" y="0"/>
                </a:lnTo>
                <a:lnTo>
                  <a:pt x="265962" y="4096"/>
                </a:lnTo>
                <a:lnTo>
                  <a:pt x="259116" y="4096"/>
                </a:lnTo>
                <a:lnTo>
                  <a:pt x="259116" y="0"/>
                </a:lnTo>
                <a:lnTo>
                  <a:pt x="258223" y="0"/>
                </a:lnTo>
                <a:lnTo>
                  <a:pt x="258223" y="4096"/>
                </a:lnTo>
                <a:lnTo>
                  <a:pt x="251972" y="4096"/>
                </a:lnTo>
                <a:lnTo>
                  <a:pt x="251972" y="0"/>
                </a:lnTo>
                <a:lnTo>
                  <a:pt x="251079" y="0"/>
                </a:lnTo>
                <a:lnTo>
                  <a:pt x="251079" y="4096"/>
                </a:lnTo>
                <a:lnTo>
                  <a:pt x="244233" y="4096"/>
                </a:lnTo>
                <a:lnTo>
                  <a:pt x="244233" y="0"/>
                </a:lnTo>
                <a:lnTo>
                  <a:pt x="243340" y="0"/>
                </a:lnTo>
                <a:lnTo>
                  <a:pt x="243340" y="4096"/>
                </a:lnTo>
                <a:lnTo>
                  <a:pt x="237089" y="4096"/>
                </a:lnTo>
                <a:lnTo>
                  <a:pt x="237089" y="0"/>
                </a:lnTo>
                <a:lnTo>
                  <a:pt x="236196" y="0"/>
                </a:lnTo>
                <a:lnTo>
                  <a:pt x="236196" y="4096"/>
                </a:lnTo>
                <a:lnTo>
                  <a:pt x="229350" y="4096"/>
                </a:lnTo>
                <a:lnTo>
                  <a:pt x="229350" y="0"/>
                </a:lnTo>
                <a:lnTo>
                  <a:pt x="228457" y="0"/>
                </a:lnTo>
                <a:lnTo>
                  <a:pt x="228457" y="4096"/>
                </a:lnTo>
                <a:lnTo>
                  <a:pt x="222206" y="4096"/>
                </a:lnTo>
                <a:lnTo>
                  <a:pt x="222206" y="0"/>
                </a:lnTo>
                <a:lnTo>
                  <a:pt x="221313" y="0"/>
                </a:lnTo>
                <a:lnTo>
                  <a:pt x="221313" y="4096"/>
                </a:lnTo>
                <a:lnTo>
                  <a:pt x="214467" y="4096"/>
                </a:lnTo>
                <a:lnTo>
                  <a:pt x="214467" y="0"/>
                </a:lnTo>
                <a:lnTo>
                  <a:pt x="213574" y="0"/>
                </a:lnTo>
                <a:lnTo>
                  <a:pt x="213574" y="4096"/>
                </a:lnTo>
                <a:lnTo>
                  <a:pt x="207324" y="4096"/>
                </a:lnTo>
                <a:lnTo>
                  <a:pt x="207324" y="0"/>
                </a:lnTo>
                <a:lnTo>
                  <a:pt x="206431" y="0"/>
                </a:lnTo>
                <a:lnTo>
                  <a:pt x="206431" y="4096"/>
                </a:lnTo>
                <a:lnTo>
                  <a:pt x="199584" y="4096"/>
                </a:lnTo>
                <a:lnTo>
                  <a:pt x="199584" y="0"/>
                </a:lnTo>
                <a:lnTo>
                  <a:pt x="198692" y="0"/>
                </a:lnTo>
                <a:lnTo>
                  <a:pt x="198692" y="4096"/>
                </a:lnTo>
                <a:lnTo>
                  <a:pt x="192441" y="4096"/>
                </a:lnTo>
                <a:lnTo>
                  <a:pt x="192441" y="0"/>
                </a:lnTo>
                <a:lnTo>
                  <a:pt x="191548" y="0"/>
                </a:lnTo>
                <a:lnTo>
                  <a:pt x="191548" y="4096"/>
                </a:lnTo>
                <a:lnTo>
                  <a:pt x="184702" y="4096"/>
                </a:lnTo>
                <a:lnTo>
                  <a:pt x="184702" y="0"/>
                </a:lnTo>
                <a:lnTo>
                  <a:pt x="183809" y="0"/>
                </a:lnTo>
                <a:lnTo>
                  <a:pt x="183809" y="4096"/>
                </a:lnTo>
                <a:lnTo>
                  <a:pt x="177558" y="4096"/>
                </a:lnTo>
                <a:lnTo>
                  <a:pt x="177558" y="0"/>
                </a:lnTo>
                <a:lnTo>
                  <a:pt x="176665" y="0"/>
                </a:lnTo>
                <a:lnTo>
                  <a:pt x="176665" y="4096"/>
                </a:lnTo>
                <a:lnTo>
                  <a:pt x="169819" y="4096"/>
                </a:lnTo>
                <a:lnTo>
                  <a:pt x="169819" y="0"/>
                </a:lnTo>
                <a:lnTo>
                  <a:pt x="168926" y="0"/>
                </a:lnTo>
                <a:lnTo>
                  <a:pt x="168926" y="4096"/>
                </a:lnTo>
                <a:lnTo>
                  <a:pt x="162675" y="4096"/>
                </a:lnTo>
                <a:lnTo>
                  <a:pt x="162675" y="0"/>
                </a:lnTo>
                <a:lnTo>
                  <a:pt x="161782" y="0"/>
                </a:lnTo>
                <a:lnTo>
                  <a:pt x="161782" y="4096"/>
                </a:lnTo>
                <a:lnTo>
                  <a:pt x="154936" y="4096"/>
                </a:lnTo>
                <a:lnTo>
                  <a:pt x="154936" y="0"/>
                </a:lnTo>
                <a:lnTo>
                  <a:pt x="154043" y="0"/>
                </a:lnTo>
                <a:lnTo>
                  <a:pt x="154043" y="4096"/>
                </a:lnTo>
                <a:lnTo>
                  <a:pt x="147792" y="4096"/>
                </a:lnTo>
                <a:lnTo>
                  <a:pt x="147792" y="0"/>
                </a:lnTo>
                <a:lnTo>
                  <a:pt x="146899" y="0"/>
                </a:lnTo>
                <a:lnTo>
                  <a:pt x="146899" y="4096"/>
                </a:lnTo>
                <a:lnTo>
                  <a:pt x="140053" y="4096"/>
                </a:lnTo>
                <a:lnTo>
                  <a:pt x="140053" y="0"/>
                </a:lnTo>
                <a:lnTo>
                  <a:pt x="139160" y="0"/>
                </a:lnTo>
                <a:lnTo>
                  <a:pt x="139160" y="4096"/>
                </a:lnTo>
                <a:lnTo>
                  <a:pt x="132909" y="4096"/>
                </a:lnTo>
                <a:lnTo>
                  <a:pt x="132909" y="0"/>
                </a:lnTo>
                <a:lnTo>
                  <a:pt x="132017" y="0"/>
                </a:lnTo>
                <a:lnTo>
                  <a:pt x="132017" y="4096"/>
                </a:lnTo>
                <a:lnTo>
                  <a:pt x="125170" y="4096"/>
                </a:lnTo>
                <a:lnTo>
                  <a:pt x="125170" y="0"/>
                </a:lnTo>
                <a:lnTo>
                  <a:pt x="124277" y="0"/>
                </a:lnTo>
                <a:lnTo>
                  <a:pt x="124277" y="4096"/>
                </a:lnTo>
                <a:lnTo>
                  <a:pt x="118027" y="4096"/>
                </a:lnTo>
                <a:lnTo>
                  <a:pt x="118027" y="0"/>
                </a:lnTo>
                <a:lnTo>
                  <a:pt x="117134" y="0"/>
                </a:lnTo>
                <a:lnTo>
                  <a:pt x="117134" y="4096"/>
                </a:lnTo>
                <a:lnTo>
                  <a:pt x="110288" y="4096"/>
                </a:lnTo>
                <a:lnTo>
                  <a:pt x="110288" y="0"/>
                </a:lnTo>
                <a:lnTo>
                  <a:pt x="109395" y="0"/>
                </a:lnTo>
                <a:lnTo>
                  <a:pt x="109395" y="4096"/>
                </a:lnTo>
                <a:lnTo>
                  <a:pt x="103144" y="4096"/>
                </a:lnTo>
                <a:lnTo>
                  <a:pt x="103144" y="0"/>
                </a:lnTo>
                <a:lnTo>
                  <a:pt x="102251" y="0"/>
                </a:lnTo>
                <a:lnTo>
                  <a:pt x="102251" y="4096"/>
                </a:lnTo>
                <a:lnTo>
                  <a:pt x="95405" y="4096"/>
                </a:lnTo>
                <a:lnTo>
                  <a:pt x="95405" y="0"/>
                </a:lnTo>
                <a:lnTo>
                  <a:pt x="94512" y="0"/>
                </a:lnTo>
                <a:lnTo>
                  <a:pt x="94512" y="4096"/>
                </a:lnTo>
                <a:lnTo>
                  <a:pt x="88261" y="4096"/>
                </a:lnTo>
                <a:lnTo>
                  <a:pt x="88261" y="0"/>
                </a:lnTo>
                <a:lnTo>
                  <a:pt x="87368" y="0"/>
                </a:lnTo>
                <a:lnTo>
                  <a:pt x="87368" y="4096"/>
                </a:lnTo>
                <a:lnTo>
                  <a:pt x="80522" y="4096"/>
                </a:lnTo>
                <a:lnTo>
                  <a:pt x="80522" y="0"/>
                </a:lnTo>
                <a:lnTo>
                  <a:pt x="79629" y="0"/>
                </a:lnTo>
                <a:lnTo>
                  <a:pt x="79629" y="4096"/>
                </a:lnTo>
                <a:lnTo>
                  <a:pt x="73378" y="4096"/>
                </a:lnTo>
                <a:lnTo>
                  <a:pt x="73378" y="0"/>
                </a:lnTo>
                <a:lnTo>
                  <a:pt x="72485" y="0"/>
                </a:lnTo>
                <a:lnTo>
                  <a:pt x="72485" y="4096"/>
                </a:lnTo>
                <a:lnTo>
                  <a:pt x="65639" y="4096"/>
                </a:lnTo>
                <a:lnTo>
                  <a:pt x="65639" y="0"/>
                </a:lnTo>
                <a:lnTo>
                  <a:pt x="64746" y="0"/>
                </a:lnTo>
                <a:lnTo>
                  <a:pt x="64746" y="4096"/>
                </a:lnTo>
                <a:lnTo>
                  <a:pt x="58495" y="4096"/>
                </a:lnTo>
                <a:lnTo>
                  <a:pt x="58495" y="0"/>
                </a:lnTo>
                <a:lnTo>
                  <a:pt x="57602" y="0"/>
                </a:lnTo>
                <a:lnTo>
                  <a:pt x="57602" y="4096"/>
                </a:lnTo>
                <a:lnTo>
                  <a:pt x="50756" y="4096"/>
                </a:lnTo>
                <a:lnTo>
                  <a:pt x="50756" y="0"/>
                </a:lnTo>
                <a:lnTo>
                  <a:pt x="49863" y="0"/>
                </a:lnTo>
                <a:lnTo>
                  <a:pt x="49863" y="4096"/>
                </a:lnTo>
                <a:lnTo>
                  <a:pt x="43613" y="4096"/>
                </a:lnTo>
                <a:lnTo>
                  <a:pt x="43613" y="0"/>
                </a:lnTo>
                <a:lnTo>
                  <a:pt x="42720" y="0"/>
                </a:lnTo>
                <a:lnTo>
                  <a:pt x="42720" y="4096"/>
                </a:lnTo>
                <a:lnTo>
                  <a:pt x="35874" y="4096"/>
                </a:lnTo>
                <a:lnTo>
                  <a:pt x="35874" y="0"/>
                </a:lnTo>
                <a:lnTo>
                  <a:pt x="34981" y="0"/>
                </a:lnTo>
                <a:lnTo>
                  <a:pt x="34981" y="4096"/>
                </a:lnTo>
                <a:lnTo>
                  <a:pt x="28730" y="4096"/>
                </a:lnTo>
                <a:lnTo>
                  <a:pt x="28730" y="0"/>
                </a:lnTo>
                <a:lnTo>
                  <a:pt x="27837" y="0"/>
                </a:lnTo>
                <a:lnTo>
                  <a:pt x="27837" y="4096"/>
                </a:lnTo>
                <a:lnTo>
                  <a:pt x="20991" y="4096"/>
                </a:lnTo>
                <a:lnTo>
                  <a:pt x="20991" y="0"/>
                </a:lnTo>
                <a:lnTo>
                  <a:pt x="20098" y="0"/>
                </a:lnTo>
                <a:lnTo>
                  <a:pt x="20098" y="4096"/>
                </a:lnTo>
                <a:lnTo>
                  <a:pt x="13847" y="4096"/>
                </a:lnTo>
                <a:lnTo>
                  <a:pt x="13847" y="0"/>
                </a:lnTo>
                <a:lnTo>
                  <a:pt x="12954" y="0"/>
                </a:lnTo>
                <a:lnTo>
                  <a:pt x="12954" y="4096"/>
                </a:lnTo>
                <a:lnTo>
                  <a:pt x="6108" y="4096"/>
                </a:lnTo>
                <a:lnTo>
                  <a:pt x="6108" y="0"/>
                </a:lnTo>
                <a:close/>
              </a:path>
            </a:pathLst>
          </a:custGeom>
          <a:solidFill>
            <a:srgbClr val="838383">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txBox="1">
            <a:spLocks noGrp="1"/>
          </p:cNvSpPr>
          <p:nvPr>
            <p:ph type="title"/>
          </p:nvPr>
        </p:nvSpPr>
        <p:spPr>
          <a:xfrm>
            <a:off x="712800" y="715200"/>
            <a:ext cx="7704000" cy="624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3500"/>
              <a:buNone/>
              <a:defRPr>
                <a:solidFill>
                  <a:schemeClr val="accent2"/>
                </a:solidFill>
              </a:defRPr>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a:endParaRPr/>
          </a:p>
        </p:txBody>
      </p:sp>
      <p:sp>
        <p:nvSpPr>
          <p:cNvPr id="215" name="Google Shape;215;p27"/>
          <p:cNvSpPr txBox="1">
            <a:spLocks noGrp="1"/>
          </p:cNvSpPr>
          <p:nvPr>
            <p:ph type="title" idx="2"/>
          </p:nvPr>
        </p:nvSpPr>
        <p:spPr>
          <a:xfrm>
            <a:off x="1178956" y="3756121"/>
            <a:ext cx="1340700" cy="72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sz="2800">
                <a:solidFill>
                  <a:schemeClr val="dk1"/>
                </a:solidFill>
              </a:defRPr>
            </a:lvl1pPr>
            <a:lvl2pPr lvl="1">
              <a:spcBef>
                <a:spcPts val="0"/>
              </a:spcBef>
              <a:spcAft>
                <a:spcPts val="0"/>
              </a:spcAft>
              <a:buSzPts val="3500"/>
              <a:buNone/>
              <a:defRPr>
                <a:latin typeface="Cabin"/>
                <a:ea typeface="Cabin"/>
                <a:cs typeface="Cabin"/>
                <a:sym typeface="Cabin"/>
              </a:defRPr>
            </a:lvl2pPr>
            <a:lvl3pPr lvl="2">
              <a:spcBef>
                <a:spcPts val="0"/>
              </a:spcBef>
              <a:spcAft>
                <a:spcPts val="0"/>
              </a:spcAft>
              <a:buSzPts val="3500"/>
              <a:buNone/>
              <a:defRPr>
                <a:latin typeface="Cabin"/>
                <a:ea typeface="Cabin"/>
                <a:cs typeface="Cabin"/>
                <a:sym typeface="Cabin"/>
              </a:defRPr>
            </a:lvl3pPr>
            <a:lvl4pPr lvl="3">
              <a:spcBef>
                <a:spcPts val="0"/>
              </a:spcBef>
              <a:spcAft>
                <a:spcPts val="0"/>
              </a:spcAft>
              <a:buSzPts val="3500"/>
              <a:buNone/>
              <a:defRPr>
                <a:latin typeface="Cabin"/>
                <a:ea typeface="Cabin"/>
                <a:cs typeface="Cabin"/>
                <a:sym typeface="Cabin"/>
              </a:defRPr>
            </a:lvl4pPr>
            <a:lvl5pPr lvl="4">
              <a:spcBef>
                <a:spcPts val="0"/>
              </a:spcBef>
              <a:spcAft>
                <a:spcPts val="0"/>
              </a:spcAft>
              <a:buSzPts val="3500"/>
              <a:buNone/>
              <a:defRPr>
                <a:latin typeface="Cabin"/>
                <a:ea typeface="Cabin"/>
                <a:cs typeface="Cabin"/>
                <a:sym typeface="Cabin"/>
              </a:defRPr>
            </a:lvl5pPr>
            <a:lvl6pPr lvl="5">
              <a:spcBef>
                <a:spcPts val="0"/>
              </a:spcBef>
              <a:spcAft>
                <a:spcPts val="0"/>
              </a:spcAft>
              <a:buSzPts val="3500"/>
              <a:buNone/>
              <a:defRPr>
                <a:latin typeface="Cabin"/>
                <a:ea typeface="Cabin"/>
                <a:cs typeface="Cabin"/>
                <a:sym typeface="Cabin"/>
              </a:defRPr>
            </a:lvl6pPr>
            <a:lvl7pPr lvl="6">
              <a:spcBef>
                <a:spcPts val="0"/>
              </a:spcBef>
              <a:spcAft>
                <a:spcPts val="0"/>
              </a:spcAft>
              <a:buSzPts val="3500"/>
              <a:buNone/>
              <a:defRPr>
                <a:latin typeface="Cabin"/>
                <a:ea typeface="Cabin"/>
                <a:cs typeface="Cabin"/>
                <a:sym typeface="Cabin"/>
              </a:defRPr>
            </a:lvl7pPr>
            <a:lvl8pPr lvl="7">
              <a:spcBef>
                <a:spcPts val="0"/>
              </a:spcBef>
              <a:spcAft>
                <a:spcPts val="0"/>
              </a:spcAft>
              <a:buSzPts val="3500"/>
              <a:buNone/>
              <a:defRPr>
                <a:latin typeface="Cabin"/>
                <a:ea typeface="Cabin"/>
                <a:cs typeface="Cabin"/>
                <a:sym typeface="Cabin"/>
              </a:defRPr>
            </a:lvl8pPr>
            <a:lvl9pPr lvl="8">
              <a:spcBef>
                <a:spcPts val="0"/>
              </a:spcBef>
              <a:spcAft>
                <a:spcPts val="0"/>
              </a:spcAft>
              <a:buSzPts val="3500"/>
              <a:buNone/>
              <a:defRPr>
                <a:latin typeface="Cabin"/>
                <a:ea typeface="Cabin"/>
                <a:cs typeface="Cabin"/>
                <a:sym typeface="Cabin"/>
              </a:defRPr>
            </a:lvl9pPr>
          </a:lstStyle>
          <a:p>
            <a:endParaRPr/>
          </a:p>
        </p:txBody>
      </p:sp>
      <p:sp>
        <p:nvSpPr>
          <p:cNvPr id="216" name="Google Shape;216;p27"/>
          <p:cNvSpPr txBox="1">
            <a:spLocks noGrp="1"/>
          </p:cNvSpPr>
          <p:nvPr>
            <p:ph type="subTitle" idx="1"/>
          </p:nvPr>
        </p:nvSpPr>
        <p:spPr>
          <a:xfrm>
            <a:off x="661306" y="4378400"/>
            <a:ext cx="2376000" cy="110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17" name="Google Shape;217;p27"/>
          <p:cNvSpPr txBox="1">
            <a:spLocks noGrp="1"/>
          </p:cNvSpPr>
          <p:nvPr>
            <p:ph type="title" idx="3"/>
          </p:nvPr>
        </p:nvSpPr>
        <p:spPr>
          <a:xfrm>
            <a:off x="6624344" y="3756121"/>
            <a:ext cx="1340700" cy="7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a:endParaRPr/>
          </a:p>
        </p:txBody>
      </p:sp>
      <p:sp>
        <p:nvSpPr>
          <p:cNvPr id="218" name="Google Shape;218;p27"/>
          <p:cNvSpPr txBox="1">
            <a:spLocks noGrp="1"/>
          </p:cNvSpPr>
          <p:nvPr>
            <p:ph type="subTitle" idx="4"/>
          </p:nvPr>
        </p:nvSpPr>
        <p:spPr>
          <a:xfrm>
            <a:off x="6106694" y="4378400"/>
            <a:ext cx="2376000" cy="11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19" name="Google Shape;219;p27"/>
          <p:cNvSpPr txBox="1">
            <a:spLocks noGrp="1"/>
          </p:cNvSpPr>
          <p:nvPr>
            <p:ph type="title" idx="5"/>
          </p:nvPr>
        </p:nvSpPr>
        <p:spPr>
          <a:xfrm>
            <a:off x="3901650" y="2716387"/>
            <a:ext cx="1340700" cy="7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800">
                <a:solidFill>
                  <a:schemeClr val="dk1"/>
                </a:solidFill>
              </a:defRPr>
            </a:lvl1pPr>
            <a:lvl2pPr lvl="1" rtl="0">
              <a:spcBef>
                <a:spcPts val="0"/>
              </a:spcBef>
              <a:spcAft>
                <a:spcPts val="0"/>
              </a:spcAft>
              <a:buSzPts val="3500"/>
              <a:buNone/>
              <a:defRPr>
                <a:latin typeface="Cabin"/>
                <a:ea typeface="Cabin"/>
                <a:cs typeface="Cabin"/>
                <a:sym typeface="Cabin"/>
              </a:defRPr>
            </a:lvl2pPr>
            <a:lvl3pPr lvl="2" rtl="0">
              <a:spcBef>
                <a:spcPts val="0"/>
              </a:spcBef>
              <a:spcAft>
                <a:spcPts val="0"/>
              </a:spcAft>
              <a:buSzPts val="3500"/>
              <a:buNone/>
              <a:defRPr>
                <a:latin typeface="Cabin"/>
                <a:ea typeface="Cabin"/>
                <a:cs typeface="Cabin"/>
                <a:sym typeface="Cabin"/>
              </a:defRPr>
            </a:lvl3pPr>
            <a:lvl4pPr lvl="3" rtl="0">
              <a:spcBef>
                <a:spcPts val="0"/>
              </a:spcBef>
              <a:spcAft>
                <a:spcPts val="0"/>
              </a:spcAft>
              <a:buSzPts val="3500"/>
              <a:buNone/>
              <a:defRPr>
                <a:latin typeface="Cabin"/>
                <a:ea typeface="Cabin"/>
                <a:cs typeface="Cabin"/>
                <a:sym typeface="Cabin"/>
              </a:defRPr>
            </a:lvl4pPr>
            <a:lvl5pPr lvl="4" rtl="0">
              <a:spcBef>
                <a:spcPts val="0"/>
              </a:spcBef>
              <a:spcAft>
                <a:spcPts val="0"/>
              </a:spcAft>
              <a:buSzPts val="3500"/>
              <a:buNone/>
              <a:defRPr>
                <a:latin typeface="Cabin"/>
                <a:ea typeface="Cabin"/>
                <a:cs typeface="Cabin"/>
                <a:sym typeface="Cabin"/>
              </a:defRPr>
            </a:lvl5pPr>
            <a:lvl6pPr lvl="5" rtl="0">
              <a:spcBef>
                <a:spcPts val="0"/>
              </a:spcBef>
              <a:spcAft>
                <a:spcPts val="0"/>
              </a:spcAft>
              <a:buSzPts val="3500"/>
              <a:buNone/>
              <a:defRPr>
                <a:latin typeface="Cabin"/>
                <a:ea typeface="Cabin"/>
                <a:cs typeface="Cabin"/>
                <a:sym typeface="Cabin"/>
              </a:defRPr>
            </a:lvl6pPr>
            <a:lvl7pPr lvl="6" rtl="0">
              <a:spcBef>
                <a:spcPts val="0"/>
              </a:spcBef>
              <a:spcAft>
                <a:spcPts val="0"/>
              </a:spcAft>
              <a:buSzPts val="3500"/>
              <a:buNone/>
              <a:defRPr>
                <a:latin typeface="Cabin"/>
                <a:ea typeface="Cabin"/>
                <a:cs typeface="Cabin"/>
                <a:sym typeface="Cabin"/>
              </a:defRPr>
            </a:lvl7pPr>
            <a:lvl8pPr lvl="7" rtl="0">
              <a:spcBef>
                <a:spcPts val="0"/>
              </a:spcBef>
              <a:spcAft>
                <a:spcPts val="0"/>
              </a:spcAft>
              <a:buSzPts val="3500"/>
              <a:buNone/>
              <a:defRPr>
                <a:latin typeface="Cabin"/>
                <a:ea typeface="Cabin"/>
                <a:cs typeface="Cabin"/>
                <a:sym typeface="Cabin"/>
              </a:defRPr>
            </a:lvl8pPr>
            <a:lvl9pPr lvl="8" rtl="0">
              <a:spcBef>
                <a:spcPts val="0"/>
              </a:spcBef>
              <a:spcAft>
                <a:spcPts val="0"/>
              </a:spcAft>
              <a:buSzPts val="3500"/>
              <a:buNone/>
              <a:defRPr>
                <a:latin typeface="Cabin"/>
                <a:ea typeface="Cabin"/>
                <a:cs typeface="Cabin"/>
                <a:sym typeface="Cabin"/>
              </a:defRPr>
            </a:lvl9pPr>
          </a:lstStyle>
          <a:p>
            <a:endParaRPr/>
          </a:p>
        </p:txBody>
      </p:sp>
      <p:sp>
        <p:nvSpPr>
          <p:cNvPr id="220" name="Google Shape;220;p27"/>
          <p:cNvSpPr txBox="1">
            <a:spLocks noGrp="1"/>
          </p:cNvSpPr>
          <p:nvPr>
            <p:ph type="subTitle" idx="6"/>
          </p:nvPr>
        </p:nvSpPr>
        <p:spPr>
          <a:xfrm>
            <a:off x="3384000" y="3342400"/>
            <a:ext cx="2376000" cy="11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21" name="Google Shape;221;p27"/>
          <p:cNvGrpSpPr/>
          <p:nvPr/>
        </p:nvGrpSpPr>
        <p:grpSpPr>
          <a:xfrm rot="2701190">
            <a:off x="6278898" y="6941385"/>
            <a:ext cx="8354292" cy="3858111"/>
            <a:chOff x="1619054" y="2953626"/>
            <a:chExt cx="4381243" cy="2529997"/>
          </a:xfrm>
        </p:grpSpPr>
        <p:sp>
          <p:nvSpPr>
            <p:cNvPr id="222" name="Google Shape;222;p27"/>
            <p:cNvSpPr/>
            <p:nvPr/>
          </p:nvSpPr>
          <p:spPr>
            <a:xfrm>
              <a:off x="1619054" y="2953626"/>
              <a:ext cx="4381243" cy="2529997"/>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7"/>
          <p:cNvGrpSpPr/>
          <p:nvPr/>
        </p:nvGrpSpPr>
        <p:grpSpPr>
          <a:xfrm rot="2556895" flipH="1">
            <a:off x="-2513727" y="-159787"/>
            <a:ext cx="3409522" cy="2799619"/>
            <a:chOff x="1619054" y="2953626"/>
            <a:chExt cx="4381243" cy="2529997"/>
          </a:xfrm>
        </p:grpSpPr>
        <p:sp>
          <p:nvSpPr>
            <p:cNvPr id="239" name="Google Shape;239;p27"/>
            <p:cNvSpPr/>
            <p:nvPr/>
          </p:nvSpPr>
          <p:spPr>
            <a:xfrm>
              <a:off x="1619054" y="2953626"/>
              <a:ext cx="4381243" cy="2529997"/>
            </a:xfrm>
            <a:custGeom>
              <a:avLst/>
              <a:gdLst/>
              <a:ahLst/>
              <a:cxnLst/>
              <a:rect l="l" t="t" r="r" b="b"/>
              <a:pathLst>
                <a:path w="168704" h="97420" extrusionOk="0">
                  <a:moveTo>
                    <a:pt x="0" y="1"/>
                  </a:moveTo>
                  <a:lnTo>
                    <a:pt x="0" y="6544"/>
                  </a:lnTo>
                  <a:lnTo>
                    <a:pt x="2456" y="6544"/>
                  </a:lnTo>
                  <a:cubicBezTo>
                    <a:pt x="2731" y="6033"/>
                    <a:pt x="3261" y="5728"/>
                    <a:pt x="3821" y="5728"/>
                  </a:cubicBezTo>
                  <a:cubicBezTo>
                    <a:pt x="3947" y="5728"/>
                    <a:pt x="4074" y="5743"/>
                    <a:pt x="4200" y="5775"/>
                  </a:cubicBezTo>
                  <a:cubicBezTo>
                    <a:pt x="4889" y="5948"/>
                    <a:pt x="5371" y="6568"/>
                    <a:pt x="5371" y="7279"/>
                  </a:cubicBezTo>
                  <a:cubicBezTo>
                    <a:pt x="5371" y="7990"/>
                    <a:pt x="4889" y="8609"/>
                    <a:pt x="4200" y="8782"/>
                  </a:cubicBezTo>
                  <a:cubicBezTo>
                    <a:pt x="4074" y="8814"/>
                    <a:pt x="3946" y="8830"/>
                    <a:pt x="3820" y="8830"/>
                  </a:cubicBezTo>
                  <a:cubicBezTo>
                    <a:pt x="3260" y="8830"/>
                    <a:pt x="2730" y="8524"/>
                    <a:pt x="2456" y="8013"/>
                  </a:cubicBezTo>
                  <a:lnTo>
                    <a:pt x="0" y="8013"/>
                  </a:lnTo>
                  <a:lnTo>
                    <a:pt x="0" y="12036"/>
                  </a:lnTo>
                  <a:lnTo>
                    <a:pt x="2456" y="12036"/>
                  </a:lnTo>
                  <a:cubicBezTo>
                    <a:pt x="2731" y="11524"/>
                    <a:pt x="3261" y="11219"/>
                    <a:pt x="3821" y="11219"/>
                  </a:cubicBezTo>
                  <a:cubicBezTo>
                    <a:pt x="3947" y="11219"/>
                    <a:pt x="4074" y="11235"/>
                    <a:pt x="4200" y="11266"/>
                  </a:cubicBezTo>
                  <a:cubicBezTo>
                    <a:pt x="4889" y="11440"/>
                    <a:pt x="5372" y="12060"/>
                    <a:pt x="5372" y="12771"/>
                  </a:cubicBezTo>
                  <a:cubicBezTo>
                    <a:pt x="5372" y="13481"/>
                    <a:pt x="4889" y="14101"/>
                    <a:pt x="4200" y="14274"/>
                  </a:cubicBezTo>
                  <a:cubicBezTo>
                    <a:pt x="4074" y="14306"/>
                    <a:pt x="3946" y="14321"/>
                    <a:pt x="3820" y="14321"/>
                  </a:cubicBezTo>
                  <a:cubicBezTo>
                    <a:pt x="3260" y="14321"/>
                    <a:pt x="2730" y="14016"/>
                    <a:pt x="2456" y="13505"/>
                  </a:cubicBezTo>
                  <a:lnTo>
                    <a:pt x="0" y="13505"/>
                  </a:lnTo>
                  <a:lnTo>
                    <a:pt x="0" y="17527"/>
                  </a:lnTo>
                  <a:lnTo>
                    <a:pt x="2456" y="17527"/>
                  </a:lnTo>
                  <a:cubicBezTo>
                    <a:pt x="2730" y="17016"/>
                    <a:pt x="3260" y="16711"/>
                    <a:pt x="3820" y="16711"/>
                  </a:cubicBezTo>
                  <a:cubicBezTo>
                    <a:pt x="3946" y="16711"/>
                    <a:pt x="4074" y="16726"/>
                    <a:pt x="4200" y="16758"/>
                  </a:cubicBezTo>
                  <a:cubicBezTo>
                    <a:pt x="4889" y="16931"/>
                    <a:pt x="5372" y="17552"/>
                    <a:pt x="5372" y="18262"/>
                  </a:cubicBezTo>
                  <a:cubicBezTo>
                    <a:pt x="5372" y="18973"/>
                    <a:pt x="4889" y="19592"/>
                    <a:pt x="4200" y="19766"/>
                  </a:cubicBezTo>
                  <a:cubicBezTo>
                    <a:pt x="4074" y="19798"/>
                    <a:pt x="3946" y="19813"/>
                    <a:pt x="3820" y="19813"/>
                  </a:cubicBezTo>
                  <a:cubicBezTo>
                    <a:pt x="3260" y="19813"/>
                    <a:pt x="2730" y="19507"/>
                    <a:pt x="2456" y="18996"/>
                  </a:cubicBezTo>
                  <a:lnTo>
                    <a:pt x="0" y="18996"/>
                  </a:lnTo>
                  <a:lnTo>
                    <a:pt x="0" y="23019"/>
                  </a:lnTo>
                  <a:lnTo>
                    <a:pt x="2456" y="23019"/>
                  </a:lnTo>
                  <a:cubicBezTo>
                    <a:pt x="2730" y="22508"/>
                    <a:pt x="3260" y="22202"/>
                    <a:pt x="3820" y="22202"/>
                  </a:cubicBezTo>
                  <a:cubicBezTo>
                    <a:pt x="3946" y="22202"/>
                    <a:pt x="4074" y="22218"/>
                    <a:pt x="4200" y="22250"/>
                  </a:cubicBezTo>
                  <a:cubicBezTo>
                    <a:pt x="4889" y="22423"/>
                    <a:pt x="5372" y="23042"/>
                    <a:pt x="5372" y="23753"/>
                  </a:cubicBezTo>
                  <a:cubicBezTo>
                    <a:pt x="5372" y="24465"/>
                    <a:pt x="4889" y="25084"/>
                    <a:pt x="4200" y="25257"/>
                  </a:cubicBezTo>
                  <a:cubicBezTo>
                    <a:pt x="4074" y="25289"/>
                    <a:pt x="3946" y="25305"/>
                    <a:pt x="3820" y="25305"/>
                  </a:cubicBezTo>
                  <a:cubicBezTo>
                    <a:pt x="3260" y="25305"/>
                    <a:pt x="2730" y="24999"/>
                    <a:pt x="2456" y="24488"/>
                  </a:cubicBezTo>
                  <a:lnTo>
                    <a:pt x="0" y="24488"/>
                  </a:lnTo>
                  <a:lnTo>
                    <a:pt x="0" y="28511"/>
                  </a:lnTo>
                  <a:lnTo>
                    <a:pt x="2456" y="28511"/>
                  </a:lnTo>
                  <a:cubicBezTo>
                    <a:pt x="2730" y="28000"/>
                    <a:pt x="3260" y="27694"/>
                    <a:pt x="3820" y="27694"/>
                  </a:cubicBezTo>
                  <a:cubicBezTo>
                    <a:pt x="3946" y="27694"/>
                    <a:pt x="4074" y="27710"/>
                    <a:pt x="4200" y="27742"/>
                  </a:cubicBezTo>
                  <a:cubicBezTo>
                    <a:pt x="4889" y="27915"/>
                    <a:pt x="5372" y="28534"/>
                    <a:pt x="5372" y="29245"/>
                  </a:cubicBezTo>
                  <a:cubicBezTo>
                    <a:pt x="5372" y="29955"/>
                    <a:pt x="4889" y="30576"/>
                    <a:pt x="4200" y="30749"/>
                  </a:cubicBezTo>
                  <a:cubicBezTo>
                    <a:pt x="4074" y="30781"/>
                    <a:pt x="3946" y="30796"/>
                    <a:pt x="3820" y="30796"/>
                  </a:cubicBezTo>
                  <a:cubicBezTo>
                    <a:pt x="3260" y="30796"/>
                    <a:pt x="2730" y="30491"/>
                    <a:pt x="2456" y="29980"/>
                  </a:cubicBezTo>
                  <a:lnTo>
                    <a:pt x="0" y="29980"/>
                  </a:lnTo>
                  <a:lnTo>
                    <a:pt x="0" y="34003"/>
                  </a:lnTo>
                  <a:lnTo>
                    <a:pt x="2456" y="34003"/>
                  </a:lnTo>
                  <a:cubicBezTo>
                    <a:pt x="2730" y="33492"/>
                    <a:pt x="3260" y="33186"/>
                    <a:pt x="3820" y="33186"/>
                  </a:cubicBezTo>
                  <a:cubicBezTo>
                    <a:pt x="3946" y="33186"/>
                    <a:pt x="4074" y="33201"/>
                    <a:pt x="4200" y="33233"/>
                  </a:cubicBezTo>
                  <a:cubicBezTo>
                    <a:pt x="4889" y="33407"/>
                    <a:pt x="5372" y="34026"/>
                    <a:pt x="5372" y="34736"/>
                  </a:cubicBezTo>
                  <a:cubicBezTo>
                    <a:pt x="5372" y="35447"/>
                    <a:pt x="4889" y="36067"/>
                    <a:pt x="4200" y="36241"/>
                  </a:cubicBezTo>
                  <a:cubicBezTo>
                    <a:pt x="4074" y="36272"/>
                    <a:pt x="3947" y="36288"/>
                    <a:pt x="3821" y="36288"/>
                  </a:cubicBezTo>
                  <a:cubicBezTo>
                    <a:pt x="3261" y="36288"/>
                    <a:pt x="2731" y="35983"/>
                    <a:pt x="2456" y="35471"/>
                  </a:cubicBezTo>
                  <a:lnTo>
                    <a:pt x="0" y="35471"/>
                  </a:lnTo>
                  <a:lnTo>
                    <a:pt x="0" y="39494"/>
                  </a:lnTo>
                  <a:lnTo>
                    <a:pt x="2456" y="39494"/>
                  </a:lnTo>
                  <a:cubicBezTo>
                    <a:pt x="2730" y="38983"/>
                    <a:pt x="3260" y="38678"/>
                    <a:pt x="3820" y="38678"/>
                  </a:cubicBezTo>
                  <a:cubicBezTo>
                    <a:pt x="3946" y="38678"/>
                    <a:pt x="4074" y="38693"/>
                    <a:pt x="4200" y="38725"/>
                  </a:cubicBezTo>
                  <a:cubicBezTo>
                    <a:pt x="4889" y="38898"/>
                    <a:pt x="5372" y="39517"/>
                    <a:pt x="5372" y="40228"/>
                  </a:cubicBezTo>
                  <a:cubicBezTo>
                    <a:pt x="5372" y="40939"/>
                    <a:pt x="4889" y="41559"/>
                    <a:pt x="4200" y="41732"/>
                  </a:cubicBezTo>
                  <a:cubicBezTo>
                    <a:pt x="4074" y="41764"/>
                    <a:pt x="3947" y="41779"/>
                    <a:pt x="3821" y="41779"/>
                  </a:cubicBezTo>
                  <a:cubicBezTo>
                    <a:pt x="3261" y="41779"/>
                    <a:pt x="2731" y="41474"/>
                    <a:pt x="2456" y="40963"/>
                  </a:cubicBezTo>
                  <a:lnTo>
                    <a:pt x="0" y="40963"/>
                  </a:lnTo>
                  <a:lnTo>
                    <a:pt x="0" y="44986"/>
                  </a:lnTo>
                  <a:lnTo>
                    <a:pt x="2456" y="44986"/>
                  </a:lnTo>
                  <a:cubicBezTo>
                    <a:pt x="2731" y="44474"/>
                    <a:pt x="3261" y="44169"/>
                    <a:pt x="3822" y="44169"/>
                  </a:cubicBezTo>
                  <a:cubicBezTo>
                    <a:pt x="3948" y="44169"/>
                    <a:pt x="4074" y="44184"/>
                    <a:pt x="4200" y="44216"/>
                  </a:cubicBezTo>
                  <a:cubicBezTo>
                    <a:pt x="4889" y="44390"/>
                    <a:pt x="5372" y="45009"/>
                    <a:pt x="5372" y="45720"/>
                  </a:cubicBezTo>
                  <a:cubicBezTo>
                    <a:pt x="5372" y="46431"/>
                    <a:pt x="4889" y="47051"/>
                    <a:pt x="4200" y="47224"/>
                  </a:cubicBezTo>
                  <a:cubicBezTo>
                    <a:pt x="4074" y="47256"/>
                    <a:pt x="3947" y="47271"/>
                    <a:pt x="3821" y="47271"/>
                  </a:cubicBezTo>
                  <a:cubicBezTo>
                    <a:pt x="3261" y="47271"/>
                    <a:pt x="2731" y="46966"/>
                    <a:pt x="2456" y="46455"/>
                  </a:cubicBezTo>
                  <a:lnTo>
                    <a:pt x="0" y="46455"/>
                  </a:lnTo>
                  <a:lnTo>
                    <a:pt x="0" y="50478"/>
                  </a:lnTo>
                  <a:lnTo>
                    <a:pt x="2456" y="50478"/>
                  </a:lnTo>
                  <a:cubicBezTo>
                    <a:pt x="2730" y="49967"/>
                    <a:pt x="3260" y="49661"/>
                    <a:pt x="3820" y="49661"/>
                  </a:cubicBezTo>
                  <a:cubicBezTo>
                    <a:pt x="3946" y="49661"/>
                    <a:pt x="4074" y="49676"/>
                    <a:pt x="4200" y="49708"/>
                  </a:cubicBezTo>
                  <a:cubicBezTo>
                    <a:pt x="4889" y="49882"/>
                    <a:pt x="5372" y="50501"/>
                    <a:pt x="5372" y="51212"/>
                  </a:cubicBezTo>
                  <a:cubicBezTo>
                    <a:pt x="5372" y="51922"/>
                    <a:pt x="4889" y="52543"/>
                    <a:pt x="4200" y="52716"/>
                  </a:cubicBezTo>
                  <a:cubicBezTo>
                    <a:pt x="4074" y="52747"/>
                    <a:pt x="3947" y="52763"/>
                    <a:pt x="3821" y="52763"/>
                  </a:cubicBezTo>
                  <a:cubicBezTo>
                    <a:pt x="3261" y="52763"/>
                    <a:pt x="2731" y="52458"/>
                    <a:pt x="2456" y="51947"/>
                  </a:cubicBezTo>
                  <a:lnTo>
                    <a:pt x="0" y="51947"/>
                  </a:lnTo>
                  <a:lnTo>
                    <a:pt x="0" y="55969"/>
                  </a:lnTo>
                  <a:lnTo>
                    <a:pt x="2456" y="55969"/>
                  </a:lnTo>
                  <a:cubicBezTo>
                    <a:pt x="2731" y="55457"/>
                    <a:pt x="3261" y="55152"/>
                    <a:pt x="3821" y="55152"/>
                  </a:cubicBezTo>
                  <a:cubicBezTo>
                    <a:pt x="3947" y="55152"/>
                    <a:pt x="4074" y="55167"/>
                    <a:pt x="4200" y="55199"/>
                  </a:cubicBezTo>
                  <a:cubicBezTo>
                    <a:pt x="4889" y="55372"/>
                    <a:pt x="5372" y="55992"/>
                    <a:pt x="5372" y="56703"/>
                  </a:cubicBezTo>
                  <a:cubicBezTo>
                    <a:pt x="5372" y="57414"/>
                    <a:pt x="4889" y="58034"/>
                    <a:pt x="4200" y="58207"/>
                  </a:cubicBezTo>
                  <a:cubicBezTo>
                    <a:pt x="4074" y="58239"/>
                    <a:pt x="3947" y="58254"/>
                    <a:pt x="3821" y="58254"/>
                  </a:cubicBezTo>
                  <a:cubicBezTo>
                    <a:pt x="3261" y="58254"/>
                    <a:pt x="2731" y="57949"/>
                    <a:pt x="2456" y="57437"/>
                  </a:cubicBezTo>
                  <a:lnTo>
                    <a:pt x="0" y="57437"/>
                  </a:lnTo>
                  <a:lnTo>
                    <a:pt x="0" y="61461"/>
                  </a:lnTo>
                  <a:lnTo>
                    <a:pt x="2456" y="61461"/>
                  </a:lnTo>
                  <a:cubicBezTo>
                    <a:pt x="2731" y="60949"/>
                    <a:pt x="3261" y="60644"/>
                    <a:pt x="3821" y="60644"/>
                  </a:cubicBezTo>
                  <a:cubicBezTo>
                    <a:pt x="3947" y="60644"/>
                    <a:pt x="4074" y="60659"/>
                    <a:pt x="4200" y="60691"/>
                  </a:cubicBezTo>
                  <a:cubicBezTo>
                    <a:pt x="4889" y="60864"/>
                    <a:pt x="5372" y="61484"/>
                    <a:pt x="5372" y="62195"/>
                  </a:cubicBezTo>
                  <a:cubicBezTo>
                    <a:pt x="5372" y="62906"/>
                    <a:pt x="4889" y="63526"/>
                    <a:pt x="4200" y="63699"/>
                  </a:cubicBezTo>
                  <a:cubicBezTo>
                    <a:pt x="4074" y="63731"/>
                    <a:pt x="3947" y="63746"/>
                    <a:pt x="3821" y="63746"/>
                  </a:cubicBezTo>
                  <a:cubicBezTo>
                    <a:pt x="3261" y="63746"/>
                    <a:pt x="2731" y="63441"/>
                    <a:pt x="2456" y="62929"/>
                  </a:cubicBezTo>
                  <a:lnTo>
                    <a:pt x="0" y="62929"/>
                  </a:lnTo>
                  <a:lnTo>
                    <a:pt x="0" y="66953"/>
                  </a:lnTo>
                  <a:lnTo>
                    <a:pt x="2456" y="66953"/>
                  </a:lnTo>
                  <a:cubicBezTo>
                    <a:pt x="2731" y="66441"/>
                    <a:pt x="3261" y="66135"/>
                    <a:pt x="3821" y="66135"/>
                  </a:cubicBezTo>
                  <a:cubicBezTo>
                    <a:pt x="3947" y="66135"/>
                    <a:pt x="4074" y="66151"/>
                    <a:pt x="4200" y="66182"/>
                  </a:cubicBezTo>
                  <a:cubicBezTo>
                    <a:pt x="4889" y="66356"/>
                    <a:pt x="5372" y="66976"/>
                    <a:pt x="5372" y="67687"/>
                  </a:cubicBezTo>
                  <a:cubicBezTo>
                    <a:pt x="5372" y="68397"/>
                    <a:pt x="4889" y="69018"/>
                    <a:pt x="4200" y="69191"/>
                  </a:cubicBezTo>
                  <a:cubicBezTo>
                    <a:pt x="4074" y="69223"/>
                    <a:pt x="3947" y="69238"/>
                    <a:pt x="3821" y="69238"/>
                  </a:cubicBezTo>
                  <a:cubicBezTo>
                    <a:pt x="3261" y="69238"/>
                    <a:pt x="2731" y="68933"/>
                    <a:pt x="2456" y="68421"/>
                  </a:cubicBezTo>
                  <a:lnTo>
                    <a:pt x="0" y="68421"/>
                  </a:lnTo>
                  <a:lnTo>
                    <a:pt x="0" y="72443"/>
                  </a:lnTo>
                  <a:lnTo>
                    <a:pt x="2456" y="72443"/>
                  </a:lnTo>
                  <a:cubicBezTo>
                    <a:pt x="2731" y="71932"/>
                    <a:pt x="3261" y="71627"/>
                    <a:pt x="3821" y="71627"/>
                  </a:cubicBezTo>
                  <a:cubicBezTo>
                    <a:pt x="3947" y="71627"/>
                    <a:pt x="4074" y="71642"/>
                    <a:pt x="4200" y="71674"/>
                  </a:cubicBezTo>
                  <a:cubicBezTo>
                    <a:pt x="4889" y="71847"/>
                    <a:pt x="5372" y="72468"/>
                    <a:pt x="5372" y="73178"/>
                  </a:cubicBezTo>
                  <a:cubicBezTo>
                    <a:pt x="5372" y="73889"/>
                    <a:pt x="4889" y="74509"/>
                    <a:pt x="4200" y="74683"/>
                  </a:cubicBezTo>
                  <a:cubicBezTo>
                    <a:pt x="4074" y="74714"/>
                    <a:pt x="3947" y="74730"/>
                    <a:pt x="3821" y="74730"/>
                  </a:cubicBezTo>
                  <a:cubicBezTo>
                    <a:pt x="3261" y="74730"/>
                    <a:pt x="2731" y="74424"/>
                    <a:pt x="2456" y="73912"/>
                  </a:cubicBezTo>
                  <a:lnTo>
                    <a:pt x="0" y="73912"/>
                  </a:lnTo>
                  <a:lnTo>
                    <a:pt x="0" y="77936"/>
                  </a:lnTo>
                  <a:lnTo>
                    <a:pt x="2456" y="77936"/>
                  </a:lnTo>
                  <a:cubicBezTo>
                    <a:pt x="2731" y="77425"/>
                    <a:pt x="3261" y="77119"/>
                    <a:pt x="3822" y="77119"/>
                  </a:cubicBezTo>
                  <a:cubicBezTo>
                    <a:pt x="3948" y="77119"/>
                    <a:pt x="4074" y="77134"/>
                    <a:pt x="4200" y="77166"/>
                  </a:cubicBezTo>
                  <a:cubicBezTo>
                    <a:pt x="4889" y="77340"/>
                    <a:pt x="5372" y="77959"/>
                    <a:pt x="5372" y="78670"/>
                  </a:cubicBezTo>
                  <a:cubicBezTo>
                    <a:pt x="5372" y="79381"/>
                    <a:pt x="4889" y="80001"/>
                    <a:pt x="4200" y="80174"/>
                  </a:cubicBezTo>
                  <a:cubicBezTo>
                    <a:pt x="4074" y="80206"/>
                    <a:pt x="3947" y="80221"/>
                    <a:pt x="3821" y="80221"/>
                  </a:cubicBezTo>
                  <a:cubicBezTo>
                    <a:pt x="3261" y="80221"/>
                    <a:pt x="2731" y="79916"/>
                    <a:pt x="2456" y="79404"/>
                  </a:cubicBezTo>
                  <a:lnTo>
                    <a:pt x="0" y="79404"/>
                  </a:lnTo>
                  <a:lnTo>
                    <a:pt x="0" y="83427"/>
                  </a:lnTo>
                  <a:lnTo>
                    <a:pt x="2456" y="83427"/>
                  </a:lnTo>
                  <a:cubicBezTo>
                    <a:pt x="2731" y="82915"/>
                    <a:pt x="3261" y="82609"/>
                    <a:pt x="3821" y="82609"/>
                  </a:cubicBezTo>
                  <a:cubicBezTo>
                    <a:pt x="3947" y="82609"/>
                    <a:pt x="4074" y="82625"/>
                    <a:pt x="4200" y="82656"/>
                  </a:cubicBezTo>
                  <a:cubicBezTo>
                    <a:pt x="4890" y="82830"/>
                    <a:pt x="5372" y="83450"/>
                    <a:pt x="5372" y="84161"/>
                  </a:cubicBezTo>
                  <a:cubicBezTo>
                    <a:pt x="5372" y="84871"/>
                    <a:pt x="4890" y="85492"/>
                    <a:pt x="4200" y="85665"/>
                  </a:cubicBezTo>
                  <a:cubicBezTo>
                    <a:pt x="4074" y="85697"/>
                    <a:pt x="3947" y="85712"/>
                    <a:pt x="3821" y="85712"/>
                  </a:cubicBezTo>
                  <a:cubicBezTo>
                    <a:pt x="3261" y="85712"/>
                    <a:pt x="2731" y="85407"/>
                    <a:pt x="2456" y="84896"/>
                  </a:cubicBezTo>
                  <a:lnTo>
                    <a:pt x="0" y="84896"/>
                  </a:lnTo>
                  <a:lnTo>
                    <a:pt x="0" y="88918"/>
                  </a:lnTo>
                  <a:lnTo>
                    <a:pt x="2456" y="88918"/>
                  </a:lnTo>
                  <a:cubicBezTo>
                    <a:pt x="2731" y="88407"/>
                    <a:pt x="3261" y="88102"/>
                    <a:pt x="3821" y="88102"/>
                  </a:cubicBezTo>
                  <a:cubicBezTo>
                    <a:pt x="3946" y="88102"/>
                    <a:pt x="4073" y="88117"/>
                    <a:pt x="4199" y="88149"/>
                  </a:cubicBezTo>
                  <a:cubicBezTo>
                    <a:pt x="4889" y="88322"/>
                    <a:pt x="5371" y="88942"/>
                    <a:pt x="5371" y="89652"/>
                  </a:cubicBezTo>
                  <a:cubicBezTo>
                    <a:pt x="5371" y="90363"/>
                    <a:pt x="4889" y="90983"/>
                    <a:pt x="4199" y="91157"/>
                  </a:cubicBezTo>
                  <a:cubicBezTo>
                    <a:pt x="4073" y="91188"/>
                    <a:pt x="3946" y="91204"/>
                    <a:pt x="3821" y="91204"/>
                  </a:cubicBezTo>
                  <a:cubicBezTo>
                    <a:pt x="3261" y="91204"/>
                    <a:pt x="2731" y="90899"/>
                    <a:pt x="2456" y="90387"/>
                  </a:cubicBezTo>
                  <a:lnTo>
                    <a:pt x="0" y="90387"/>
                  </a:lnTo>
                  <a:lnTo>
                    <a:pt x="0" y="97420"/>
                  </a:lnTo>
                  <a:lnTo>
                    <a:pt x="168704" y="97420"/>
                  </a:lnTo>
                  <a:lnTo>
                    <a:pt x="168704"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7"/>
            <p:cNvSpPr/>
            <p:nvPr/>
          </p:nvSpPr>
          <p:spPr>
            <a:xfrm>
              <a:off x="1832850" y="5295600"/>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p:nvPr/>
          </p:nvSpPr>
          <p:spPr>
            <a:xfrm>
              <a:off x="1832850" y="515777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1832850" y="501997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1832850" y="48822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1832850" y="4744400"/>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1832850" y="4606625"/>
              <a:ext cx="4085625" cy="100"/>
            </a:xfrm>
            <a:custGeom>
              <a:avLst/>
              <a:gdLst/>
              <a:ahLst/>
              <a:cxnLst/>
              <a:rect l="l" t="t" r="r" b="b"/>
              <a:pathLst>
                <a:path w="163425" h="4" extrusionOk="0">
                  <a:moveTo>
                    <a:pt x="1" y="0"/>
                  </a:moveTo>
                  <a:lnTo>
                    <a:pt x="1" y="3"/>
                  </a:lnTo>
                  <a:lnTo>
                    <a:pt x="163425" y="3"/>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1832850" y="4468800"/>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1832850" y="4331000"/>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p:nvPr/>
          </p:nvSpPr>
          <p:spPr>
            <a:xfrm>
              <a:off x="1832850" y="4193225"/>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p:nvPr/>
          </p:nvSpPr>
          <p:spPr>
            <a:xfrm>
              <a:off x="1832850" y="40554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p:nvPr/>
          </p:nvSpPr>
          <p:spPr>
            <a:xfrm>
              <a:off x="1832850" y="3917625"/>
              <a:ext cx="4085625" cy="125"/>
            </a:xfrm>
            <a:custGeom>
              <a:avLst/>
              <a:gdLst/>
              <a:ahLst/>
              <a:cxnLst/>
              <a:rect l="l" t="t" r="r" b="b"/>
              <a:pathLst>
                <a:path w="163425" h="5" extrusionOk="0">
                  <a:moveTo>
                    <a:pt x="1" y="0"/>
                  </a:moveTo>
                  <a:lnTo>
                    <a:pt x="1" y="5"/>
                  </a:lnTo>
                  <a:lnTo>
                    <a:pt x="163425" y="5"/>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7"/>
            <p:cNvSpPr/>
            <p:nvPr/>
          </p:nvSpPr>
          <p:spPr>
            <a:xfrm>
              <a:off x="1832850" y="3779825"/>
              <a:ext cx="4085625" cy="125"/>
            </a:xfrm>
            <a:custGeom>
              <a:avLst/>
              <a:gdLst/>
              <a:ahLst/>
              <a:cxnLst/>
              <a:rect l="l" t="t" r="r" b="b"/>
              <a:pathLst>
                <a:path w="163425" h="5"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7"/>
            <p:cNvSpPr/>
            <p:nvPr/>
          </p:nvSpPr>
          <p:spPr>
            <a:xfrm>
              <a:off x="1832850" y="3642025"/>
              <a:ext cx="4085625" cy="125"/>
            </a:xfrm>
            <a:custGeom>
              <a:avLst/>
              <a:gdLst/>
              <a:ahLst/>
              <a:cxnLst/>
              <a:rect l="l" t="t" r="r" b="b"/>
              <a:pathLst>
                <a:path w="163425" h="5" extrusionOk="0">
                  <a:moveTo>
                    <a:pt x="1" y="1"/>
                  </a:moveTo>
                  <a:lnTo>
                    <a:pt x="1" y="4"/>
                  </a:lnTo>
                  <a:lnTo>
                    <a:pt x="163425" y="4"/>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a:off x="1832850" y="3504250"/>
              <a:ext cx="4085625" cy="100"/>
            </a:xfrm>
            <a:custGeom>
              <a:avLst/>
              <a:gdLst/>
              <a:ahLst/>
              <a:cxnLst/>
              <a:rect l="l" t="t" r="r" b="b"/>
              <a:pathLst>
                <a:path w="163425" h="4" extrusionOk="0">
                  <a:moveTo>
                    <a:pt x="1" y="0"/>
                  </a:moveTo>
                  <a:lnTo>
                    <a:pt x="1" y="4"/>
                  </a:lnTo>
                  <a:lnTo>
                    <a:pt x="163425" y="4"/>
                  </a:lnTo>
                  <a:lnTo>
                    <a:pt x="163425" y="0"/>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p:nvPr/>
          </p:nvSpPr>
          <p:spPr>
            <a:xfrm>
              <a:off x="1832850" y="3366425"/>
              <a:ext cx="4085625" cy="150"/>
            </a:xfrm>
            <a:custGeom>
              <a:avLst/>
              <a:gdLst/>
              <a:ahLst/>
              <a:cxnLst/>
              <a:rect l="l" t="t" r="r" b="b"/>
              <a:pathLst>
                <a:path w="163425" h="6" extrusionOk="0">
                  <a:moveTo>
                    <a:pt x="1" y="1"/>
                  </a:moveTo>
                  <a:lnTo>
                    <a:pt x="1" y="5"/>
                  </a:lnTo>
                  <a:lnTo>
                    <a:pt x="163425" y="5"/>
                  </a:lnTo>
                  <a:lnTo>
                    <a:pt x="163425" y="1"/>
                  </a:lnTo>
                  <a:close/>
                </a:path>
              </a:pathLst>
            </a:custGeom>
            <a:solidFill>
              <a:schemeClr val="accent4"/>
            </a:solidFill>
            <a:ln>
              <a:noFill/>
            </a:ln>
            <a:effectLst>
              <a:outerShdw blurRad="57150" dist="19050" dir="540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27"/>
          <p:cNvSpPr/>
          <p:nvPr/>
        </p:nvSpPr>
        <p:spPr>
          <a:xfrm rot="6459145">
            <a:off x="-232008" y="2238888"/>
            <a:ext cx="1731951" cy="302848"/>
          </a:xfrm>
          <a:prstGeom prst="chevron">
            <a:avLst>
              <a:gd name="adj" fmla="val 50000"/>
            </a:avLst>
          </a:prstGeom>
          <a:solidFill>
            <a:schemeClr val="lt2"/>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862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C3F83055-99E3-4562-AEC4-39E24D826F86}" type="datetime1">
              <a:rPr lang="en-US" altLang="en-US"/>
              <a:pPr>
                <a:defRPr/>
              </a:pPr>
              <a:t>8/9/2024</a:t>
            </a:fld>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8" name="Slide Number Placeholder 5"/>
          <p:cNvSpPr>
            <a:spLocks noGrp="1"/>
          </p:cNvSpPr>
          <p:nvPr>
            <p:ph type="sldNum" sz="quarter" idx="12"/>
          </p:nvPr>
        </p:nvSpPr>
        <p:spPr/>
        <p:txBody>
          <a:bodyPr/>
          <a:lstStyle>
            <a:lvl1pPr>
              <a:defRPr>
                <a:solidFill>
                  <a:schemeClr val="tx1"/>
                </a:solidFill>
              </a:defRPr>
            </a:lvl1pPr>
          </a:lstStyle>
          <a:p>
            <a:fld id="{94D90E55-580D-40F0-A8E0-272F070B6282}" type="slidenum">
              <a:rPr lang="en-US" altLang="en-US"/>
              <a:pPr/>
              <a:t>‹#›</a:t>
            </a:fld>
            <a:endParaRPr lang="en-US" altLang="en-US"/>
          </a:p>
        </p:txBody>
      </p:sp>
    </p:spTree>
    <p:extLst>
      <p:ext uri="{BB962C8B-B14F-4D97-AF65-F5344CB8AC3E}">
        <p14:creationId xmlns:p14="http://schemas.microsoft.com/office/powerpoint/2010/main" val="4178123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6FA1F6A-97BD-462C-B1BB-2BCB843EFEC1}" type="datetime1">
              <a:rPr lang="en-US" altLang="en-US"/>
              <a:pPr>
                <a:defRPr/>
              </a:pPr>
              <a:t>8/9/2024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6" name="Slide Number Placeholder 5"/>
          <p:cNvSpPr>
            <a:spLocks noGrp="1"/>
          </p:cNvSpPr>
          <p:nvPr>
            <p:ph type="sldNum" sz="quarter" idx="12"/>
          </p:nvPr>
        </p:nvSpPr>
        <p:spPr/>
        <p:txBody>
          <a:bodyPr/>
          <a:lstStyle>
            <a:lvl1pPr>
              <a:defRPr/>
            </a:lvl1pPr>
          </a:lstStyle>
          <a:p>
            <a:fld id="{4C2B16B9-704B-4D97-B0FE-45CDDE26BC33}" type="slidenum">
              <a:rPr lang="en-US" altLang="en-US"/>
              <a:pPr/>
              <a:t>‹#›</a:t>
            </a:fld>
            <a:endParaRPr lang="en-US" altLang="en-US"/>
          </a:p>
        </p:txBody>
      </p:sp>
    </p:spTree>
    <p:extLst>
      <p:ext uri="{BB962C8B-B14F-4D97-AF65-F5344CB8AC3E}">
        <p14:creationId xmlns:p14="http://schemas.microsoft.com/office/powerpoint/2010/main" val="3346003596"/>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6"/>
          <p:cNvSpPr>
            <a:spLocks noGrp="1"/>
          </p:cNvSpPr>
          <p:nvPr>
            <p:ph type="dt" sz="half" idx="10"/>
          </p:nvPr>
        </p:nvSpPr>
        <p:spPr/>
        <p:txBody>
          <a:bodyPr/>
          <a:lstStyle>
            <a:lvl1pPr>
              <a:defRPr/>
            </a:lvl1pPr>
          </a:lstStyle>
          <a:p>
            <a:pPr>
              <a:defRPr/>
            </a:pPr>
            <a:fld id="{AD145413-0E81-4A38-A130-2B250F0022EC}" type="datetime1">
              <a:rPr lang="en-US" altLang="en-US"/>
              <a:pPr>
                <a:defRPr/>
              </a:pPr>
              <a:t>8/9/2024</a:t>
            </a:fld>
            <a:endParaRPr lang="en-US" altLang="en-US"/>
          </a:p>
        </p:txBody>
      </p:sp>
      <p:sp>
        <p:nvSpPr>
          <p:cNvPr id="5" name="Slide Number Placeholder 7"/>
          <p:cNvSpPr>
            <a:spLocks noGrp="1"/>
          </p:cNvSpPr>
          <p:nvPr>
            <p:ph type="sldNum" sz="quarter" idx="11"/>
          </p:nvPr>
        </p:nvSpPr>
        <p:spPr/>
        <p:txBody>
          <a:bodyPr/>
          <a:lstStyle>
            <a:lvl1pPr>
              <a:defRPr/>
            </a:lvl1pPr>
          </a:lstStyle>
          <a:p>
            <a:fld id="{0B861980-5309-48D2-908D-767176C28A1B}" type="slidenum">
              <a:rPr lang="en-US" altLang="en-US"/>
              <a:pPr/>
              <a:t>‹#›</a:t>
            </a:fld>
            <a:endParaRPr lang="en-US" altLang="en-US"/>
          </a:p>
        </p:txBody>
      </p:sp>
      <p:sp>
        <p:nvSpPr>
          <p:cNvPr id="6" name="Footer Placeholder 8"/>
          <p:cNvSpPr>
            <a:spLocks noGrp="1"/>
          </p:cNvSpPr>
          <p:nvPr>
            <p:ph type="ftr" sz="quarter" idx="12"/>
          </p:nvPr>
        </p:nvSpPr>
        <p:spPr/>
        <p:txBody>
          <a:bodyPr/>
          <a:lstStyle>
            <a:lvl1pPr>
              <a:defRPr/>
            </a:lvl1pPr>
          </a:lstStyle>
          <a:p>
            <a:pPr>
              <a:defRPr/>
            </a:pPr>
            <a:r>
              <a:rPr lang="en-US" altLang="en-US"/>
              <a:t>Nguyễn Văn Cường - Vũ Thị Anh Thư  Lý_K 28</a:t>
            </a:r>
          </a:p>
        </p:txBody>
      </p:sp>
    </p:spTree>
    <p:extLst>
      <p:ext uri="{BB962C8B-B14F-4D97-AF65-F5344CB8AC3E}">
        <p14:creationId xmlns:p14="http://schemas.microsoft.com/office/powerpoint/2010/main" val="3861088537"/>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791AE0A7-7BF5-465E-AFA0-643BFED3D661}" type="datetime1">
              <a:rPr lang="en-US" altLang="en-US"/>
              <a:pPr>
                <a:defRPr/>
              </a:pPr>
              <a:t>8/9/2024</a:t>
            </a:fld>
            <a:endParaRPr lang="en-US" altLang="en-US"/>
          </a:p>
        </p:txBody>
      </p:sp>
      <p:sp>
        <p:nvSpPr>
          <p:cNvPr id="6" name="Footer Placeholder 5"/>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7" name="Slide Number Placeholder 6"/>
          <p:cNvSpPr>
            <a:spLocks noGrp="1"/>
          </p:cNvSpPr>
          <p:nvPr>
            <p:ph type="sldNum" sz="quarter" idx="12"/>
          </p:nvPr>
        </p:nvSpPr>
        <p:spPr/>
        <p:txBody>
          <a:bodyPr/>
          <a:lstStyle>
            <a:lvl1pPr>
              <a:defRPr/>
            </a:lvl1pPr>
          </a:lstStyle>
          <a:p>
            <a:fld id="{29EDAE11-4567-400F-8C98-9B879A00A307}" type="slidenum">
              <a:rPr lang="en-US" altLang="en-US"/>
              <a:pPr/>
              <a:t>‹#›</a:t>
            </a:fld>
            <a:endParaRPr lang="en-US" altLang="en-US"/>
          </a:p>
        </p:txBody>
      </p:sp>
    </p:spTree>
    <p:extLst>
      <p:ext uri="{BB962C8B-B14F-4D97-AF65-F5344CB8AC3E}">
        <p14:creationId xmlns:p14="http://schemas.microsoft.com/office/powerpoint/2010/main" val="3777210793"/>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C6A41B40-5895-4FD7-AC8F-624A85AFD6FB}" type="datetime1">
              <a:rPr lang="en-US" altLang="en-US"/>
              <a:pPr>
                <a:defRPr/>
              </a:pPr>
              <a:t>8/9/2024</a:t>
            </a:fld>
            <a:endParaRPr lang="en-US" altLang="en-US"/>
          </a:p>
        </p:txBody>
      </p:sp>
      <p:sp>
        <p:nvSpPr>
          <p:cNvPr id="8" name="Footer Placeholder 7"/>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9" name="Slide Number Placeholder 8"/>
          <p:cNvSpPr>
            <a:spLocks noGrp="1"/>
          </p:cNvSpPr>
          <p:nvPr>
            <p:ph type="sldNum" sz="quarter" idx="12"/>
          </p:nvPr>
        </p:nvSpPr>
        <p:spPr/>
        <p:txBody>
          <a:bodyPr/>
          <a:lstStyle>
            <a:lvl1pPr>
              <a:defRPr/>
            </a:lvl1pPr>
          </a:lstStyle>
          <a:p>
            <a:fld id="{73BB2570-B0E8-47A4-9770-F40DEEB09B87}" type="slidenum">
              <a:rPr lang="en-US" altLang="en-US"/>
              <a:pPr/>
              <a:t>‹#›</a:t>
            </a:fld>
            <a:endParaRPr lang="en-US" altLang="en-US"/>
          </a:p>
        </p:txBody>
      </p:sp>
    </p:spTree>
    <p:extLst>
      <p:ext uri="{BB962C8B-B14F-4D97-AF65-F5344CB8AC3E}">
        <p14:creationId xmlns:p14="http://schemas.microsoft.com/office/powerpoint/2010/main" val="3101741654"/>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E44ADF35-0AF7-4C34-AB22-0BFB571E7E0C}" type="datetime1">
              <a:rPr lang="en-US" altLang="en-US"/>
              <a:pPr>
                <a:defRPr/>
              </a:pPr>
              <a:t>8/9/2024</a:t>
            </a:fld>
            <a:endParaRPr lang="en-US" altLang="en-US"/>
          </a:p>
        </p:txBody>
      </p:sp>
      <p:sp>
        <p:nvSpPr>
          <p:cNvPr id="4" name="Footer Placeholder 3"/>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5" name="Slide Number Placeholder 4"/>
          <p:cNvSpPr>
            <a:spLocks noGrp="1"/>
          </p:cNvSpPr>
          <p:nvPr>
            <p:ph type="sldNum" sz="quarter" idx="12"/>
          </p:nvPr>
        </p:nvSpPr>
        <p:spPr/>
        <p:txBody>
          <a:bodyPr/>
          <a:lstStyle>
            <a:lvl1pPr>
              <a:defRPr/>
            </a:lvl1pPr>
          </a:lstStyle>
          <a:p>
            <a:fld id="{A6117AEE-0AB5-439A-AEE8-4AEA88881CDB}" type="slidenum">
              <a:rPr lang="en-US" altLang="en-US"/>
              <a:pPr/>
              <a:t>‹#›</a:t>
            </a:fld>
            <a:endParaRPr lang="en-US" altLang="en-US"/>
          </a:p>
        </p:txBody>
      </p:sp>
    </p:spTree>
    <p:extLst>
      <p:ext uri="{BB962C8B-B14F-4D97-AF65-F5344CB8AC3E}">
        <p14:creationId xmlns:p14="http://schemas.microsoft.com/office/powerpoint/2010/main" val="317703075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517A14C-7791-4B33-BAD7-3081B3581145}" type="datetime1">
              <a:rPr lang="en-US" altLang="en-US"/>
              <a:pPr>
                <a:defRPr/>
              </a:pPr>
              <a:t>8/9/2024</a:t>
            </a:fld>
            <a:endParaRPr lang="en-US" altLang="en-US"/>
          </a:p>
        </p:txBody>
      </p:sp>
      <p:sp>
        <p:nvSpPr>
          <p:cNvPr id="3" name="Footer Placeholder 2"/>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4" name="Slide Number Placeholder 3"/>
          <p:cNvSpPr>
            <a:spLocks noGrp="1"/>
          </p:cNvSpPr>
          <p:nvPr>
            <p:ph type="sldNum" sz="quarter" idx="12"/>
          </p:nvPr>
        </p:nvSpPr>
        <p:spPr/>
        <p:txBody>
          <a:bodyPr/>
          <a:lstStyle>
            <a:lvl1pPr>
              <a:defRPr/>
            </a:lvl1pPr>
          </a:lstStyle>
          <a:p>
            <a:fld id="{DC2D267F-07CC-40B6-8076-09BCBAD17DA9}" type="slidenum">
              <a:rPr lang="en-US" altLang="en-US"/>
              <a:pPr/>
              <a:t>‹#›</a:t>
            </a:fld>
            <a:endParaRPr lang="en-US" altLang="en-US"/>
          </a:p>
        </p:txBody>
      </p:sp>
    </p:spTree>
    <p:extLst>
      <p:ext uri="{BB962C8B-B14F-4D97-AF65-F5344CB8AC3E}">
        <p14:creationId xmlns:p14="http://schemas.microsoft.com/office/powerpoint/2010/main" val="2070587857"/>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A043C27-B210-41DD-9176-2F2327819B44}" type="datetime1">
              <a:rPr lang="en-US" altLang="en-US"/>
              <a:pPr>
                <a:defRPr/>
              </a:pPr>
              <a:t>8/9/2024</a:t>
            </a:fld>
            <a:endParaRPr lang="en-US" altLang="en-US"/>
          </a:p>
        </p:txBody>
      </p:sp>
      <p:sp>
        <p:nvSpPr>
          <p:cNvPr id="5" name="Footer Placeholder 2"/>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6" name="Slide Number Placeholder 22"/>
          <p:cNvSpPr>
            <a:spLocks noGrp="1"/>
          </p:cNvSpPr>
          <p:nvPr>
            <p:ph type="sldNum" sz="quarter" idx="12"/>
          </p:nvPr>
        </p:nvSpPr>
        <p:spPr/>
        <p:txBody>
          <a:bodyPr/>
          <a:lstStyle>
            <a:lvl1pPr>
              <a:defRPr/>
            </a:lvl1pPr>
          </a:lstStyle>
          <a:p>
            <a:fld id="{C4DDDEDD-29C8-4194-B204-D90553669913}" type="slidenum">
              <a:rPr lang="en-US" altLang="en-US"/>
              <a:pPr/>
              <a:t>‹#›</a:t>
            </a:fld>
            <a:endParaRPr lang="en-US" altLang="en-US"/>
          </a:p>
        </p:txBody>
      </p:sp>
    </p:spTree>
    <p:extLst>
      <p:ext uri="{BB962C8B-B14F-4D97-AF65-F5344CB8AC3E}">
        <p14:creationId xmlns:p14="http://schemas.microsoft.com/office/powerpoint/2010/main" val="1501909638"/>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F08FD305-4006-4C72-AFED-F160ADBEF416}" type="datetime1">
              <a:rPr lang="en-US" altLang="en-US"/>
              <a:pPr>
                <a:defRPr/>
              </a:pPr>
              <a:t>8/9/2024</a:t>
            </a:fld>
            <a:endParaRPr lang="en-US" altLang="en-US"/>
          </a:p>
        </p:txBody>
      </p:sp>
      <p:sp>
        <p:nvSpPr>
          <p:cNvPr id="6" name="Footer Placeholder 5"/>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7" name="Slide Number Placeholder 6"/>
          <p:cNvSpPr>
            <a:spLocks noGrp="1"/>
          </p:cNvSpPr>
          <p:nvPr>
            <p:ph type="sldNum" sz="quarter" idx="12"/>
          </p:nvPr>
        </p:nvSpPr>
        <p:spPr/>
        <p:txBody>
          <a:bodyPr/>
          <a:lstStyle>
            <a:lvl1pPr>
              <a:defRPr/>
            </a:lvl1pPr>
          </a:lstStyle>
          <a:p>
            <a:fld id="{AC7E18C4-E898-4D33-BCD8-26B37AE2E021}" type="slidenum">
              <a:rPr lang="en-US" altLang="en-US"/>
              <a:pPr/>
              <a:t>‹#›</a:t>
            </a:fld>
            <a:endParaRPr lang="en-US" altLang="en-US"/>
          </a:p>
        </p:txBody>
      </p:sp>
    </p:spTree>
    <p:extLst>
      <p:ext uri="{BB962C8B-B14F-4D97-AF65-F5344CB8AC3E}">
        <p14:creationId xmlns:p14="http://schemas.microsoft.com/office/powerpoint/2010/main" val="28992263"/>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FCA2EEAB-BD54-4ECE-9FB0-76C146356355}" type="datetime1">
              <a:rPr lang="en-US" altLang="en-US"/>
              <a:pPr>
                <a:defRPr/>
              </a:pPr>
              <a:t>8/9/2024</a:t>
            </a:fld>
            <a:endParaRPr lang="en-US" altLang="en-US"/>
          </a:p>
        </p:txBody>
      </p:sp>
      <p:sp>
        <p:nvSpPr>
          <p:cNvPr id="9" name="Footer Placeholder 5"/>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10" name="Slide Number Placeholder 6"/>
          <p:cNvSpPr>
            <a:spLocks noGrp="1"/>
          </p:cNvSpPr>
          <p:nvPr>
            <p:ph type="sldNum" sz="quarter" idx="12"/>
          </p:nvPr>
        </p:nvSpPr>
        <p:spPr/>
        <p:txBody>
          <a:bodyPr/>
          <a:lstStyle>
            <a:lvl1pPr>
              <a:defRPr>
                <a:solidFill>
                  <a:schemeClr val="tx1"/>
                </a:solidFill>
              </a:defRPr>
            </a:lvl1pPr>
          </a:lstStyle>
          <a:p>
            <a:fld id="{9627E66A-0318-4551-AA5A-E4A794E66648}" type="slidenum">
              <a:rPr lang="en-US" altLang="en-US"/>
              <a:pPr/>
              <a:t>‹#›</a:t>
            </a:fld>
            <a:endParaRPr lang="en-US" altLang="en-US"/>
          </a:p>
        </p:txBody>
      </p:sp>
    </p:spTree>
    <p:extLst>
      <p:ext uri="{BB962C8B-B14F-4D97-AF65-F5344CB8AC3E}">
        <p14:creationId xmlns:p14="http://schemas.microsoft.com/office/powerpoint/2010/main" val="3337797725"/>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36CA0B-C904-4BC5-962B-E6906586A069}" type="datetime1">
              <a:rPr lang="en-US" altLang="en-US"/>
              <a:pPr>
                <a:defRPr/>
              </a:pPr>
              <a:t>8/9/2024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6" name="Slide Number Placeholder 5"/>
          <p:cNvSpPr>
            <a:spLocks noGrp="1"/>
          </p:cNvSpPr>
          <p:nvPr>
            <p:ph type="sldNum" sz="quarter" idx="12"/>
          </p:nvPr>
        </p:nvSpPr>
        <p:spPr/>
        <p:txBody>
          <a:bodyPr/>
          <a:lstStyle>
            <a:lvl1pPr>
              <a:defRPr/>
            </a:lvl1pPr>
          </a:lstStyle>
          <a:p>
            <a:fld id="{44D77FE1-B388-41E1-AA98-4CA9DD099CE6}" type="slidenum">
              <a:rPr lang="en-US" altLang="en-US"/>
              <a:pPr/>
              <a:t>‹#›</a:t>
            </a:fld>
            <a:endParaRPr lang="en-US" altLang="en-US"/>
          </a:p>
        </p:txBody>
      </p:sp>
    </p:spTree>
    <p:extLst>
      <p:ext uri="{BB962C8B-B14F-4D97-AF65-F5344CB8AC3E}">
        <p14:creationId xmlns:p14="http://schemas.microsoft.com/office/powerpoint/2010/main" val="3307157978"/>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79B4E9-5FD8-4680-ADFF-719D37D938B3}" type="datetime1">
              <a:rPr lang="en-US" altLang="en-US"/>
              <a:pPr>
                <a:defRPr/>
              </a:pPr>
              <a:t>8/9/2024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6" name="Slide Number Placeholder 5"/>
          <p:cNvSpPr>
            <a:spLocks noGrp="1"/>
          </p:cNvSpPr>
          <p:nvPr>
            <p:ph type="sldNum" sz="quarter" idx="12"/>
          </p:nvPr>
        </p:nvSpPr>
        <p:spPr/>
        <p:txBody>
          <a:bodyPr/>
          <a:lstStyle>
            <a:lvl1pPr>
              <a:defRPr/>
            </a:lvl1pPr>
          </a:lstStyle>
          <a:p>
            <a:fld id="{16A789AA-F405-466E-9CE4-82D91F285520}" type="slidenum">
              <a:rPr lang="en-US" altLang="en-US"/>
              <a:pPr/>
              <a:t>‹#›</a:t>
            </a:fld>
            <a:endParaRPr lang="en-US" altLang="en-US"/>
          </a:p>
        </p:txBody>
      </p:sp>
    </p:spTree>
    <p:extLst>
      <p:ext uri="{BB962C8B-B14F-4D97-AF65-F5344CB8AC3E}">
        <p14:creationId xmlns:p14="http://schemas.microsoft.com/office/powerpoint/2010/main" val="1041777749"/>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322702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571501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53459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053070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323876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29173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a:t>Click to edit Master title style</a:t>
            </a:r>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solidFill>
                  <a:srgbClr val="DDE9EC"/>
                </a:solidFill>
              </a:defRPr>
            </a:lvl1pPr>
          </a:lstStyle>
          <a:p>
            <a:pPr>
              <a:defRPr/>
            </a:pPr>
            <a:fld id="{44EA2C8E-4C7A-44E6-B779-1C9FD803A124}" type="datetime1">
              <a:rPr lang="en-US" altLang="en-US"/>
              <a:pPr>
                <a:defRPr/>
              </a:pPr>
              <a:t>8/9/2024</a:t>
            </a:fld>
            <a:endParaRPr lang="en-US" altLang="en-US"/>
          </a:p>
        </p:txBody>
      </p:sp>
      <p:sp>
        <p:nvSpPr>
          <p:cNvPr id="7" name="Footer Placeholder 4"/>
          <p:cNvSpPr>
            <a:spLocks noGrp="1"/>
          </p:cNvSpPr>
          <p:nvPr>
            <p:ph type="ftr" sz="quarter" idx="11"/>
          </p:nvPr>
        </p:nvSpPr>
        <p:spPr>
          <a:xfrm>
            <a:off x="2898775" y="6354763"/>
            <a:ext cx="3475038" cy="366712"/>
          </a:xfrm>
        </p:spPr>
        <p:txBody>
          <a:bodyPr/>
          <a:lstStyle>
            <a:lvl1pPr>
              <a:defRPr>
                <a:solidFill>
                  <a:srgbClr val="DDE9EC"/>
                </a:solidFill>
              </a:defRPr>
            </a:lvl1pPr>
          </a:lstStyle>
          <a:p>
            <a:pPr>
              <a:defRPr/>
            </a:pPr>
            <a:r>
              <a:rPr lang="en-US" altLang="en-US"/>
              <a:t>Nguyễn Văn Cường - Vũ Thị Anh Thư  Lý_K 28</a:t>
            </a:r>
          </a:p>
        </p:txBody>
      </p:sp>
      <p:sp>
        <p:nvSpPr>
          <p:cNvPr id="8" name="Slide Number Placeholder 5"/>
          <p:cNvSpPr>
            <a:spLocks noGrp="1"/>
          </p:cNvSpPr>
          <p:nvPr>
            <p:ph type="sldNum" sz="quarter" idx="12"/>
          </p:nvPr>
        </p:nvSpPr>
        <p:spPr>
          <a:xfrm>
            <a:off x="1069975" y="6354763"/>
            <a:ext cx="1520825" cy="366712"/>
          </a:xfrm>
        </p:spPr>
        <p:txBody>
          <a:bodyPr/>
          <a:lstStyle>
            <a:lvl1pPr>
              <a:defRPr>
                <a:solidFill>
                  <a:srgbClr val="DDE9EC"/>
                </a:solidFill>
              </a:defRPr>
            </a:lvl1pPr>
          </a:lstStyle>
          <a:p>
            <a:fld id="{36C8E2FA-244A-4AFD-9E48-96C14084F9D4}" type="slidenum">
              <a:rPr lang="en-US" altLang="en-US"/>
              <a:pPr/>
              <a:t>‹#›</a:t>
            </a:fld>
            <a:endParaRPr lang="en-US" altLang="en-US"/>
          </a:p>
        </p:txBody>
      </p:sp>
    </p:spTree>
    <p:extLst>
      <p:ext uri="{BB962C8B-B14F-4D97-AF65-F5344CB8AC3E}">
        <p14:creationId xmlns:p14="http://schemas.microsoft.com/office/powerpoint/2010/main" val="1207346007"/>
      </p:ext>
    </p:extLst>
  </p:cSld>
  <p:clrMapOvr>
    <a:overrideClrMapping bg1="dk1" tx1="lt1" bg2="dk2" tx2="lt2" accent1="accent1" accent2="accent2" accent3="accent3" accent4="accent4" accent5="accent5" accent6="accent6" hlink="hlink" folHlink="folHlink"/>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59427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298799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700350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791328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324742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8167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6248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4813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2571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370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9" name="Content Placeholder 8"/>
          <p:cNvSpPr>
            <a:spLocks noGrp="1"/>
          </p:cNvSpPr>
          <p:nvPr>
            <p:ph sz="quarter" idx="1"/>
          </p:nvPr>
        </p:nvSpPr>
        <p:spPr>
          <a:xfrm>
            <a:off x="457200" y="1219200"/>
            <a:ext cx="404164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632198" y="1216152"/>
            <a:ext cx="404164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4BCC5ED2-6C4B-48A6-B2A8-6E4B5308F927}" type="datetime1">
              <a:rPr lang="en-US" altLang="en-US"/>
              <a:pPr>
                <a:defRPr/>
              </a:pPr>
              <a:t>8/9/2024</a:t>
            </a:fld>
            <a:endParaRPr lang="en-US" altLang="en-US"/>
          </a:p>
        </p:txBody>
      </p:sp>
      <p:sp>
        <p:nvSpPr>
          <p:cNvPr id="6" name="Footer Placeholder 2"/>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7" name="Slide Number Placeholder 22"/>
          <p:cNvSpPr>
            <a:spLocks noGrp="1"/>
          </p:cNvSpPr>
          <p:nvPr>
            <p:ph type="sldNum" sz="quarter" idx="12"/>
          </p:nvPr>
        </p:nvSpPr>
        <p:spPr/>
        <p:txBody>
          <a:bodyPr/>
          <a:lstStyle>
            <a:lvl1pPr>
              <a:defRPr/>
            </a:lvl1pPr>
          </a:lstStyle>
          <a:p>
            <a:fld id="{3346E825-B20E-46A1-9165-33DE5AF0CAA3}" type="slidenum">
              <a:rPr lang="en-US" altLang="en-US"/>
              <a:pPr/>
              <a:t>‹#›</a:t>
            </a:fld>
            <a:endParaRPr lang="en-US" altLang="en-US"/>
          </a:p>
        </p:txBody>
      </p:sp>
    </p:spTree>
    <p:extLst>
      <p:ext uri="{BB962C8B-B14F-4D97-AF65-F5344CB8AC3E}">
        <p14:creationId xmlns:p14="http://schemas.microsoft.com/office/powerpoint/2010/main" val="1568839979"/>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0418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34101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18999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928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7504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6004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90137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256276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6017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436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3C17AF94-2255-4E42-9CF3-142BD8FE85AD}" type="datetime1">
              <a:rPr lang="en-US" altLang="en-US"/>
              <a:pPr>
                <a:defRPr/>
              </a:pPr>
              <a:t>8/9/2024</a:t>
            </a:fld>
            <a:endParaRPr lang="en-US" altLang="en-US"/>
          </a:p>
        </p:txBody>
      </p:sp>
      <p:sp>
        <p:nvSpPr>
          <p:cNvPr id="8" name="Footer Placeholder 2"/>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9" name="Slide Number Placeholder 22"/>
          <p:cNvSpPr>
            <a:spLocks noGrp="1"/>
          </p:cNvSpPr>
          <p:nvPr>
            <p:ph type="sldNum" sz="quarter" idx="12"/>
          </p:nvPr>
        </p:nvSpPr>
        <p:spPr/>
        <p:txBody>
          <a:bodyPr/>
          <a:lstStyle>
            <a:lvl1pPr>
              <a:defRPr/>
            </a:lvl1pPr>
          </a:lstStyle>
          <a:p>
            <a:fld id="{940A4BA6-7AA7-4FF4-BAB6-E484E1C4B2BF}" type="slidenum">
              <a:rPr lang="en-US" altLang="en-US"/>
              <a:pPr/>
              <a:t>‹#›</a:t>
            </a:fld>
            <a:endParaRPr lang="en-US" altLang="en-US"/>
          </a:p>
        </p:txBody>
      </p:sp>
    </p:spTree>
    <p:extLst>
      <p:ext uri="{BB962C8B-B14F-4D97-AF65-F5344CB8AC3E}">
        <p14:creationId xmlns:p14="http://schemas.microsoft.com/office/powerpoint/2010/main" val="3174666451"/>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0417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47254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94603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2378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44043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7848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1036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3E552FB9-AFDA-4594-9A4A-0285486F60D3}" type="datetime1">
              <a:rPr lang="en-US" altLang="en-US"/>
              <a:pPr>
                <a:defRPr/>
              </a:pPr>
              <a:t>8/9/2024</a:t>
            </a:fld>
            <a:endParaRPr lang="en-US" altLang="en-US"/>
          </a:p>
        </p:txBody>
      </p:sp>
      <p:sp>
        <p:nvSpPr>
          <p:cNvPr id="5" name="Footer Placeholder 3"/>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6" name="Slide Number Placeholder 4"/>
          <p:cNvSpPr>
            <a:spLocks noGrp="1"/>
          </p:cNvSpPr>
          <p:nvPr>
            <p:ph type="sldNum" sz="quarter" idx="12"/>
          </p:nvPr>
        </p:nvSpPr>
        <p:spPr/>
        <p:txBody>
          <a:bodyPr/>
          <a:lstStyle>
            <a:lvl1pPr>
              <a:defRPr/>
            </a:lvl1pPr>
          </a:lstStyle>
          <a:p>
            <a:fld id="{F4C07150-419F-442E-9D82-A55997FC783A}" type="slidenum">
              <a:rPr lang="en-US" altLang="en-US"/>
              <a:pPr/>
              <a:t>‹#›</a:t>
            </a:fld>
            <a:endParaRPr lang="en-US" altLang="en-US"/>
          </a:p>
        </p:txBody>
      </p:sp>
    </p:spTree>
    <p:extLst>
      <p:ext uri="{BB962C8B-B14F-4D97-AF65-F5344CB8AC3E}">
        <p14:creationId xmlns:p14="http://schemas.microsoft.com/office/powerpoint/2010/main" val="3030907028"/>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fld id="{14929AC2-738E-44C6-B200-C3519473009F}" type="datetime1">
              <a:rPr lang="en-US" altLang="en-US"/>
              <a:pPr>
                <a:defRPr/>
              </a:pPr>
              <a:t>8/9/2024</a:t>
            </a:fld>
            <a:endParaRPr lang="en-US" altLang="en-US"/>
          </a:p>
        </p:txBody>
      </p:sp>
      <p:sp>
        <p:nvSpPr>
          <p:cNvPr id="5" name="Footer Placeholder 2"/>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6" name="Slide Number Placeholder 3"/>
          <p:cNvSpPr>
            <a:spLocks noGrp="1"/>
          </p:cNvSpPr>
          <p:nvPr>
            <p:ph type="sldNum" sz="quarter" idx="12"/>
          </p:nvPr>
        </p:nvSpPr>
        <p:spPr/>
        <p:txBody>
          <a:bodyPr/>
          <a:lstStyle>
            <a:lvl1pPr>
              <a:defRPr/>
            </a:lvl1pPr>
          </a:lstStyle>
          <a:p>
            <a:fld id="{0DCFFD4D-AFA0-4E04-A634-09A442967D40}" type="slidenum">
              <a:rPr lang="en-US" altLang="en-US"/>
              <a:pPr/>
              <a:t>‹#›</a:t>
            </a:fld>
            <a:endParaRPr lang="en-US" altLang="en-US"/>
          </a:p>
        </p:txBody>
      </p:sp>
    </p:spTree>
    <p:extLst>
      <p:ext uri="{BB962C8B-B14F-4D97-AF65-F5344CB8AC3E}">
        <p14:creationId xmlns:p14="http://schemas.microsoft.com/office/powerpoint/2010/main" val="3436190466"/>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fld id="{83B8E43F-AC90-4833-99DF-604478BB3200}" type="datetime1">
              <a:rPr lang="en-US" altLang="en-US"/>
              <a:pPr>
                <a:defRPr/>
              </a:pPr>
              <a:t>8/9/2024</a:t>
            </a:fld>
            <a:endParaRPr lang="en-US" altLang="en-US"/>
          </a:p>
        </p:txBody>
      </p:sp>
      <p:sp>
        <p:nvSpPr>
          <p:cNvPr id="9" name="Footer Placeholder 5"/>
          <p:cNvSpPr>
            <a:spLocks noGrp="1"/>
          </p:cNvSpPr>
          <p:nvPr>
            <p:ph type="ftr" sz="quarter" idx="11"/>
          </p:nvPr>
        </p:nvSpPr>
        <p:spPr/>
        <p:txBody>
          <a:bodyPr/>
          <a:lstStyle>
            <a:lvl1pPr>
              <a:defRPr/>
            </a:lvl1pPr>
          </a:lstStyle>
          <a:p>
            <a:pPr>
              <a:defRPr/>
            </a:pPr>
            <a:r>
              <a:rPr lang="en-US" altLang="en-US"/>
              <a:t>Nguyễn Văn Cường - Vũ Thị Anh Thư  Lý_K 28</a:t>
            </a:r>
          </a:p>
        </p:txBody>
      </p:sp>
      <p:sp>
        <p:nvSpPr>
          <p:cNvPr id="10" name="Slide Number Placeholder 6"/>
          <p:cNvSpPr>
            <a:spLocks noGrp="1"/>
          </p:cNvSpPr>
          <p:nvPr>
            <p:ph type="sldNum" sz="quarter" idx="12"/>
          </p:nvPr>
        </p:nvSpPr>
        <p:spPr/>
        <p:txBody>
          <a:bodyPr/>
          <a:lstStyle>
            <a:lvl1pPr>
              <a:defRPr/>
            </a:lvl1pPr>
          </a:lstStyle>
          <a:p>
            <a:fld id="{564B064D-B9E7-48C8-B67C-3A65EEB29F77}" type="slidenum">
              <a:rPr lang="en-US" altLang="en-US"/>
              <a:pPr/>
              <a:t>‹#›</a:t>
            </a:fld>
            <a:endParaRPr lang="en-US" altLang="en-US"/>
          </a:p>
        </p:txBody>
      </p:sp>
    </p:spTree>
    <p:extLst>
      <p:ext uri="{BB962C8B-B14F-4D97-AF65-F5344CB8AC3E}">
        <p14:creationId xmlns:p14="http://schemas.microsoft.com/office/powerpoint/2010/main" val="153510577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p:cNvSpPr>
            <a:spLocks noGrp="1"/>
          </p:cNvSpPr>
          <p:nvPr>
            <p:ph type="dt" sz="half" idx="10"/>
          </p:nvPr>
        </p:nvSpPr>
        <p:spPr/>
        <p:txBody>
          <a:bodyPr/>
          <a:lstStyle>
            <a:lvl1pPr>
              <a:defRPr>
                <a:solidFill>
                  <a:srgbClr val="DDE9EC"/>
                </a:solidFill>
              </a:defRPr>
            </a:lvl1pPr>
          </a:lstStyle>
          <a:p>
            <a:pPr>
              <a:defRPr/>
            </a:pPr>
            <a:fld id="{84D85FA5-3E29-4DCD-8A4B-A09A0623336B}" type="datetime1">
              <a:rPr lang="en-US" altLang="en-US"/>
              <a:pPr>
                <a:defRPr/>
              </a:pPr>
              <a:t>8/9/2024</a:t>
            </a:fld>
            <a:endParaRPr lang="en-US" altLang="en-US"/>
          </a:p>
        </p:txBody>
      </p:sp>
      <p:sp>
        <p:nvSpPr>
          <p:cNvPr id="9" name="Footer Placeholder 5"/>
          <p:cNvSpPr>
            <a:spLocks noGrp="1"/>
          </p:cNvSpPr>
          <p:nvPr>
            <p:ph type="ftr" sz="quarter" idx="11"/>
          </p:nvPr>
        </p:nvSpPr>
        <p:spPr/>
        <p:txBody>
          <a:bodyPr/>
          <a:lstStyle>
            <a:lvl1pPr>
              <a:defRPr>
                <a:solidFill>
                  <a:srgbClr val="DDE9EC"/>
                </a:solidFill>
              </a:defRPr>
            </a:lvl1pPr>
          </a:lstStyle>
          <a:p>
            <a:pPr>
              <a:defRPr/>
            </a:pPr>
            <a:r>
              <a:rPr lang="en-US" altLang="en-US"/>
              <a:t>Nguyễn Văn Cường - Vũ Thị Anh Thư  Lý_K 28</a:t>
            </a:r>
          </a:p>
        </p:txBody>
      </p:sp>
      <p:sp>
        <p:nvSpPr>
          <p:cNvPr id="10" name="Slide Number Placeholder 6"/>
          <p:cNvSpPr>
            <a:spLocks noGrp="1"/>
          </p:cNvSpPr>
          <p:nvPr>
            <p:ph type="sldNum" sz="quarter" idx="12"/>
          </p:nvPr>
        </p:nvSpPr>
        <p:spPr/>
        <p:txBody>
          <a:bodyPr/>
          <a:lstStyle>
            <a:lvl1pPr>
              <a:defRPr>
                <a:solidFill>
                  <a:srgbClr val="DDE9EC"/>
                </a:solidFill>
              </a:defRPr>
            </a:lvl1pPr>
          </a:lstStyle>
          <a:p>
            <a:fld id="{8C969D5C-04C8-45E2-AA9F-ECA74D196ECF}" type="slidenum">
              <a:rPr lang="en-US" altLang="en-US"/>
              <a:pPr/>
              <a:t>‹#›</a:t>
            </a:fld>
            <a:endParaRPr lang="en-US" altLang="en-US"/>
          </a:p>
        </p:txBody>
      </p:sp>
    </p:spTree>
    <p:extLst>
      <p:ext uri="{BB962C8B-B14F-4D97-AF65-F5344CB8AC3E}">
        <p14:creationId xmlns:p14="http://schemas.microsoft.com/office/powerpoint/2010/main" val="2129739072"/>
      </p:ext>
    </p:extLst>
  </p:cSld>
  <p:clrMapOvr>
    <a:overrideClrMapping bg1="dk1" tx1="lt1" bg2="dk2" tx2="lt2" accent1="accent1" accent2="accent2" accent3="accent3" accent4="accent4" accent5="accent5" accent6="accent6" hlink="hlink" folHlink="folHlink"/>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rgbClr val="464653"/>
                </a:solidFill>
              </a:defRPr>
            </a:lvl1pPr>
          </a:lstStyle>
          <a:p>
            <a:pPr>
              <a:defRPr/>
            </a:pPr>
            <a:fld id="{EFA3A88F-0BE6-4920-AF90-38CD2D8639D2}" type="datetime1">
              <a:rPr lang="en-US" altLang="en-US"/>
              <a:pPr>
                <a:defRPr/>
              </a:pPr>
              <a:t>8/9/2024</a:t>
            </a:fld>
            <a:endParaRPr lang="en-US" alt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rgbClr val="464653"/>
                </a:solidFill>
              </a:defRPr>
            </a:lvl1pPr>
          </a:lstStyle>
          <a:p>
            <a:pPr>
              <a:defRPr/>
            </a:pPr>
            <a:r>
              <a:rPr lang="en-US" altLang="en-US"/>
              <a:t>Nguyễn Văn Cường - Vũ Thị Anh Thư  Lý_K 28</a:t>
            </a: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rgbClr val="464653"/>
                </a:solidFill>
              </a:defRPr>
            </a:lvl1pPr>
          </a:lstStyle>
          <a:p>
            <a:fld id="{DF0D06F0-D5D3-48C6-B58A-6CC3F30080B6}" type="slidenum">
              <a:rPr lang="en-US" altLang="en-US"/>
              <a:pPr/>
              <a:t>‹#›</a:t>
            </a:fld>
            <a:endParaRPr lang="en-US" altLang="en-US"/>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5223" r:id="rId1"/>
    <p:sldLayoutId id="2147485164" r:id="rId2"/>
    <p:sldLayoutId id="2147485224" r:id="rId3"/>
    <p:sldLayoutId id="2147485165" r:id="rId4"/>
    <p:sldLayoutId id="2147485166" r:id="rId5"/>
    <p:sldLayoutId id="2147485225" r:id="rId6"/>
    <p:sldLayoutId id="2147485226" r:id="rId7"/>
    <p:sldLayoutId id="2147485227" r:id="rId8"/>
    <p:sldLayoutId id="2147485228" r:id="rId9"/>
    <p:sldLayoutId id="2147485167" r:id="rId10"/>
    <p:sldLayoutId id="2147485229" r:id="rId11"/>
    <p:sldLayoutId id="2147485289" r:id="rId12"/>
  </p:sldLayoutIdLst>
  <p:transition spd="med">
    <p:random/>
  </p:transition>
  <p:hf sldNum="0"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2051"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defRPr>
            </a:lvl1pPr>
          </a:lstStyle>
          <a:p>
            <a:pPr>
              <a:defRPr/>
            </a:pPr>
            <a:fld id="{783911D9-1EBB-4BB2-BF9B-ED8BF488531C}" type="datetimeFigureOut">
              <a:rPr lang="en-GB"/>
              <a:pPr>
                <a:defRPr/>
              </a:pPr>
              <a:t>09/08/2024</a:t>
            </a:fld>
            <a:endParaRPr lang="en-GB"/>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defRPr>
            </a:lvl1pPr>
          </a:lstStyle>
          <a:p>
            <a:pPr>
              <a:defRPr/>
            </a:pPr>
            <a:endParaRPr lang="en-GB"/>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a:defRPr sz="2400" b="1">
                <a:solidFill>
                  <a:schemeClr val="tx2"/>
                </a:solidFill>
              </a:defRPr>
            </a:lvl1pPr>
          </a:lstStyle>
          <a:p>
            <a:fld id="{FBD6E094-C765-43C2-A23C-4578EF6527B1}" type="slidenum">
              <a:rPr lang="en-GB" altLang="en-US"/>
              <a:pPr/>
              <a:t>‹#›</a:t>
            </a:fld>
            <a:endParaRPr lang="en-GB" alt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5230" r:id="rId1"/>
    <p:sldLayoutId id="2147485231" r:id="rId2"/>
    <p:sldLayoutId id="2147485232" r:id="rId3"/>
    <p:sldLayoutId id="2147485233" r:id="rId4"/>
    <p:sldLayoutId id="2147485234" r:id="rId5"/>
    <p:sldLayoutId id="2147485235" r:id="rId6"/>
    <p:sldLayoutId id="2147485236" r:id="rId7"/>
    <p:sldLayoutId id="2147485237" r:id="rId8"/>
    <p:sldLayoutId id="2147485238" r:id="rId9"/>
    <p:sldLayoutId id="2147485239" r:id="rId10"/>
    <p:sldLayoutId id="2147485240" r:id="rId11"/>
  </p:sldLayoutIdLst>
  <p:transition spd="med">
    <p:random/>
  </p:transition>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F903CD-DFF0-42DA-A90F-17D395B7FF95}"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6B9A16-3B4A-4192-9B59-7B8884E57CE7}"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98874705"/>
      </p:ext>
    </p:extLst>
  </p:cSld>
  <p:clrMap bg1="lt1" tx1="dk1" bg2="lt2" tx2="dk2" accent1="accent1" accent2="accent2" accent3="accent3" accent4="accent4" accent5="accent5" accent6="accent6" hlink="hlink" folHlink="folHlink"/>
  <p:sldLayoutIdLst>
    <p:sldLayoutId id="2147485254" r:id="rId1"/>
    <p:sldLayoutId id="2147485255" r:id="rId2"/>
    <p:sldLayoutId id="2147485256" r:id="rId3"/>
    <p:sldLayoutId id="2147485257" r:id="rId4"/>
    <p:sldLayoutId id="2147485258" r:id="rId5"/>
    <p:sldLayoutId id="2147485259" r:id="rId6"/>
    <p:sldLayoutId id="2147485260" r:id="rId7"/>
    <p:sldLayoutId id="2147485261" r:id="rId8"/>
    <p:sldLayoutId id="2147485262" r:id="rId9"/>
    <p:sldLayoutId id="2147485263" r:id="rId10"/>
    <p:sldLayoutId id="21474852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4406698"/>
      </p:ext>
    </p:extLst>
  </p:cSld>
  <p:clrMap bg1="lt1" tx1="dk1" bg2="lt2" tx2="dk2" accent1="accent1" accent2="accent2" accent3="accent3" accent4="accent4" accent5="accent5" accent6="accent6" hlink="hlink" folHlink="folHlink"/>
  <p:sldLayoutIdLst>
    <p:sldLayoutId id="2147485266" r:id="rId1"/>
    <p:sldLayoutId id="2147485267" r:id="rId2"/>
    <p:sldLayoutId id="2147485268" r:id="rId3"/>
    <p:sldLayoutId id="2147485269" r:id="rId4"/>
    <p:sldLayoutId id="2147485270" r:id="rId5"/>
    <p:sldLayoutId id="2147485271" r:id="rId6"/>
    <p:sldLayoutId id="2147485272" r:id="rId7"/>
    <p:sldLayoutId id="2147485273" r:id="rId8"/>
    <p:sldLayoutId id="2147485274" r:id="rId9"/>
    <p:sldLayoutId id="2147485275" r:id="rId10"/>
    <p:sldLayoutId id="214748527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eaLnBrk="1" fontAlgn="auto" hangingPunct="1">
              <a:spcBef>
                <a:spcPts val="0"/>
              </a:spcBef>
              <a:spcAft>
                <a:spcPts val="0"/>
              </a:spcAft>
            </a:pPr>
            <a:fld id="{1D8BD707-D9CF-40AE-B4C6-C98DA3205C09}" type="datetimeFigureOut">
              <a:rPr lang="en-US" smtClean="0">
                <a:solidFill>
                  <a:prstClr val="black">
                    <a:tint val="75000"/>
                  </a:prstClr>
                </a:solidFill>
                <a:latin typeface="Calibri"/>
              </a:rPr>
              <a:pPr defTabSz="457200" eaLnBrk="1" fontAlgn="auto" hangingPunct="1">
                <a:spcBef>
                  <a:spcPts val="0"/>
                </a:spcBef>
                <a:spcAft>
                  <a:spcPts val="0"/>
                </a:spcAft>
              </a:pPr>
              <a:t>8/9/2024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eaLnBrk="1" fontAlgn="auto" hangingPunct="1">
              <a:spcBef>
                <a:spcPts val="0"/>
              </a:spcBef>
              <a:spcAft>
                <a:spcPts val="0"/>
              </a:spcAft>
            </a:pPr>
            <a:fld id="{B6F15528-21DE-4FAA-801E-634DDDAF4B2B}"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2147077"/>
      </p:ext>
    </p:extLst>
  </p:cSld>
  <p:clrMap bg1="lt1" tx1="dk1" bg2="lt2" tx2="dk2" accent1="accent1" accent2="accent2" accent3="accent3" accent4="accent4" accent5="accent5" accent6="accent6" hlink="hlink" folHlink="folHlink"/>
  <p:sldLayoutIdLst>
    <p:sldLayoutId id="2147485278" r:id="rId1"/>
    <p:sldLayoutId id="2147485279" r:id="rId2"/>
    <p:sldLayoutId id="2147485280" r:id="rId3"/>
    <p:sldLayoutId id="2147485281" r:id="rId4"/>
    <p:sldLayoutId id="2147485282" r:id="rId5"/>
    <p:sldLayoutId id="2147485283" r:id="rId6"/>
    <p:sldLayoutId id="2147485284" r:id="rId7"/>
    <p:sldLayoutId id="2147485285" r:id="rId8"/>
    <p:sldLayoutId id="2147485286" r:id="rId9"/>
    <p:sldLayoutId id="2147485287" r:id="rId10"/>
    <p:sldLayoutId id="2147485288"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9" y="-152400"/>
            <a:ext cx="94488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5"/>
          <p:cNvSpPr txBox="1">
            <a:spLocks noChangeArrowheads="1"/>
          </p:cNvSpPr>
          <p:nvPr/>
        </p:nvSpPr>
        <p:spPr bwMode="auto">
          <a:xfrm>
            <a:off x="1500014" y="4114800"/>
            <a:ext cx="723954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a:spcBef>
                <a:spcPct val="20000"/>
              </a:spcBef>
              <a:buClr>
                <a:schemeClr val="accent1"/>
              </a:buClr>
              <a:buSzPct val="76000"/>
            </a:pPr>
            <a:r>
              <a:rPr lang="en-US" altLang="en-US" sz="2800" b="1" dirty="0" err="1">
                <a:solidFill>
                  <a:srgbClr val="074093"/>
                </a:solidFill>
                <a:latin typeface="Times New Roman" panose="02020603050405020304" pitchFamily="18" charset="0"/>
                <a:cs typeface="Times New Roman" panose="02020603050405020304" pitchFamily="18" charset="0"/>
              </a:rPr>
              <a:t>Giáo</a:t>
            </a:r>
            <a:r>
              <a:rPr lang="en-US" altLang="en-US" sz="2800" b="1" dirty="0">
                <a:solidFill>
                  <a:srgbClr val="074093"/>
                </a:solidFill>
                <a:latin typeface="Times New Roman" panose="02020603050405020304" pitchFamily="18" charset="0"/>
                <a:cs typeface="Times New Roman" panose="02020603050405020304" pitchFamily="18" charset="0"/>
              </a:rPr>
              <a:t> </a:t>
            </a:r>
            <a:r>
              <a:rPr lang="en-US" altLang="en-US" sz="2800" b="1" dirty="0" err="1">
                <a:solidFill>
                  <a:srgbClr val="074093"/>
                </a:solidFill>
                <a:latin typeface="Times New Roman" panose="02020603050405020304" pitchFamily="18" charset="0"/>
                <a:cs typeface="Times New Roman" panose="02020603050405020304" pitchFamily="18" charset="0"/>
              </a:rPr>
              <a:t>viên</a:t>
            </a:r>
            <a:r>
              <a:rPr lang="en-US" altLang="en-US" sz="2800" b="1" dirty="0">
                <a:solidFill>
                  <a:srgbClr val="074093"/>
                </a:solidFill>
                <a:latin typeface="Times New Roman" panose="02020603050405020304" pitchFamily="18" charset="0"/>
                <a:cs typeface="Times New Roman" panose="02020603050405020304" pitchFamily="18" charset="0"/>
              </a:rPr>
              <a:t> </a:t>
            </a:r>
            <a:r>
              <a:rPr lang="en-US" altLang="en-US" sz="2800" b="1" dirty="0" err="1">
                <a:solidFill>
                  <a:srgbClr val="074093"/>
                </a:solidFill>
                <a:latin typeface="Times New Roman" panose="02020603050405020304" pitchFamily="18" charset="0"/>
                <a:cs typeface="Times New Roman" panose="02020603050405020304" pitchFamily="18" charset="0"/>
              </a:rPr>
              <a:t>thực</a:t>
            </a:r>
            <a:r>
              <a:rPr lang="en-US" altLang="en-US" sz="2800" b="1" dirty="0">
                <a:solidFill>
                  <a:srgbClr val="074093"/>
                </a:solidFill>
                <a:latin typeface="Times New Roman" panose="02020603050405020304" pitchFamily="18" charset="0"/>
                <a:cs typeface="Times New Roman" panose="02020603050405020304" pitchFamily="18" charset="0"/>
              </a:rPr>
              <a:t> </a:t>
            </a:r>
            <a:r>
              <a:rPr lang="en-US" altLang="en-US" sz="2800" b="1" dirty="0" err="1">
                <a:solidFill>
                  <a:srgbClr val="074093"/>
                </a:solidFill>
                <a:latin typeface="Times New Roman" panose="02020603050405020304" pitchFamily="18" charset="0"/>
                <a:cs typeface="Times New Roman" panose="02020603050405020304" pitchFamily="18" charset="0"/>
              </a:rPr>
              <a:t>hiện</a:t>
            </a:r>
            <a:r>
              <a:rPr lang="en-US" altLang="en-US" sz="2800" b="1" dirty="0">
                <a:solidFill>
                  <a:srgbClr val="074093"/>
                </a:solidFill>
                <a:latin typeface="Times New Roman" panose="02020603050405020304" pitchFamily="18" charset="0"/>
                <a:cs typeface="Times New Roman" panose="02020603050405020304" pitchFamily="18" charset="0"/>
              </a:rPr>
              <a:t>: Hoàng </a:t>
            </a:r>
            <a:r>
              <a:rPr lang="en-US" altLang="en-US" sz="2800" b="1" dirty="0" err="1">
                <a:solidFill>
                  <a:srgbClr val="074093"/>
                </a:solidFill>
                <a:latin typeface="Times New Roman" panose="02020603050405020304" pitchFamily="18" charset="0"/>
                <a:cs typeface="Times New Roman" panose="02020603050405020304" pitchFamily="18" charset="0"/>
              </a:rPr>
              <a:t>Thị</a:t>
            </a:r>
            <a:r>
              <a:rPr lang="en-US" altLang="en-US" sz="2800" b="1" dirty="0">
                <a:solidFill>
                  <a:srgbClr val="074093"/>
                </a:solidFill>
                <a:latin typeface="Times New Roman" panose="02020603050405020304" pitchFamily="18" charset="0"/>
                <a:cs typeface="Times New Roman" panose="02020603050405020304" pitchFamily="18" charset="0"/>
              </a:rPr>
              <a:t> </a:t>
            </a:r>
            <a:r>
              <a:rPr lang="en-US" altLang="en-US" sz="2800" b="1" dirty="0" err="1">
                <a:solidFill>
                  <a:srgbClr val="074093"/>
                </a:solidFill>
                <a:latin typeface="Times New Roman" panose="02020603050405020304" pitchFamily="18" charset="0"/>
                <a:cs typeface="Times New Roman" panose="02020603050405020304" pitchFamily="18" charset="0"/>
              </a:rPr>
              <a:t>Diệu</a:t>
            </a:r>
            <a:r>
              <a:rPr lang="en-US" altLang="en-US" sz="2800" b="1" dirty="0">
                <a:solidFill>
                  <a:srgbClr val="074093"/>
                </a:solidFill>
                <a:latin typeface="Times New Roman" panose="02020603050405020304" pitchFamily="18" charset="0"/>
                <a:cs typeface="Times New Roman" panose="02020603050405020304" pitchFamily="18" charset="0"/>
              </a:rPr>
              <a:t> Loan</a:t>
            </a:r>
          </a:p>
          <a:p>
            <a:pPr algn="ctr">
              <a:spcBef>
                <a:spcPct val="20000"/>
              </a:spcBef>
              <a:buClr>
                <a:schemeClr val="accent1"/>
              </a:buClr>
              <a:buSzPct val="76000"/>
            </a:pPr>
            <a:r>
              <a:rPr lang="en-US" altLang="en-US" sz="2800" b="1" dirty="0">
                <a:solidFill>
                  <a:srgbClr val="074093"/>
                </a:solidFill>
                <a:latin typeface="Times New Roman" panose="02020603050405020304" pitchFamily="18" charset="0"/>
                <a:cs typeface="Times New Roman" panose="02020603050405020304" pitchFamily="18" charset="0"/>
              </a:rPr>
              <a:t>    </a:t>
            </a:r>
            <a:r>
              <a:rPr lang="en-US" altLang="en-US" sz="2800" b="1" dirty="0" err="1">
                <a:solidFill>
                  <a:srgbClr val="074093"/>
                </a:solidFill>
                <a:latin typeface="Times New Roman" panose="02020603050405020304" pitchFamily="18" charset="0"/>
                <a:cs typeface="Times New Roman" panose="02020603050405020304" pitchFamily="18" charset="0"/>
              </a:rPr>
              <a:t>Trường</a:t>
            </a:r>
            <a:r>
              <a:rPr lang="en-US" altLang="en-US" sz="2800" b="1" dirty="0">
                <a:solidFill>
                  <a:srgbClr val="074093"/>
                </a:solidFill>
                <a:latin typeface="Times New Roman" panose="02020603050405020304" pitchFamily="18" charset="0"/>
                <a:cs typeface="Times New Roman" panose="02020603050405020304" pitchFamily="18" charset="0"/>
              </a:rPr>
              <a:t>: THPT </a:t>
            </a:r>
            <a:r>
              <a:rPr lang="en-US" altLang="en-US" sz="2800" b="1" dirty="0" err="1">
                <a:solidFill>
                  <a:srgbClr val="074093"/>
                </a:solidFill>
                <a:latin typeface="Times New Roman" panose="02020603050405020304" pitchFamily="18" charset="0"/>
                <a:cs typeface="Times New Roman" panose="02020603050405020304" pitchFamily="18" charset="0"/>
              </a:rPr>
              <a:t>Trần</a:t>
            </a:r>
            <a:r>
              <a:rPr lang="en-US" altLang="en-US" sz="2800" b="1" dirty="0">
                <a:solidFill>
                  <a:srgbClr val="074093"/>
                </a:solidFill>
                <a:latin typeface="Times New Roman" panose="02020603050405020304" pitchFamily="18" charset="0"/>
                <a:cs typeface="Times New Roman" panose="02020603050405020304" pitchFamily="18" charset="0"/>
              </a:rPr>
              <a:t> </a:t>
            </a:r>
            <a:r>
              <a:rPr lang="en-US" altLang="en-US" sz="2800" b="1" dirty="0" err="1">
                <a:solidFill>
                  <a:srgbClr val="074093"/>
                </a:solidFill>
                <a:latin typeface="Times New Roman" panose="02020603050405020304" pitchFamily="18" charset="0"/>
                <a:cs typeface="Times New Roman" panose="02020603050405020304" pitchFamily="18" charset="0"/>
              </a:rPr>
              <a:t>Quốc</a:t>
            </a:r>
            <a:r>
              <a:rPr lang="en-US" altLang="en-US" sz="2800" b="1" dirty="0">
                <a:solidFill>
                  <a:srgbClr val="074093"/>
                </a:solidFill>
                <a:latin typeface="Times New Roman" panose="02020603050405020304" pitchFamily="18" charset="0"/>
                <a:cs typeface="Times New Roman" panose="02020603050405020304" pitchFamily="18" charset="0"/>
              </a:rPr>
              <a:t> </a:t>
            </a:r>
            <a:r>
              <a:rPr lang="en-US" altLang="en-US" sz="2800" b="1" dirty="0" err="1">
                <a:solidFill>
                  <a:srgbClr val="074093"/>
                </a:solidFill>
                <a:latin typeface="Times New Roman" panose="02020603050405020304" pitchFamily="18" charset="0"/>
                <a:cs typeface="Times New Roman" panose="02020603050405020304" pitchFamily="18" charset="0"/>
              </a:rPr>
              <a:t>Tuấn</a:t>
            </a:r>
            <a:r>
              <a:rPr lang="en-US" altLang="en-US" sz="2800" b="1" dirty="0">
                <a:solidFill>
                  <a:srgbClr val="074093"/>
                </a:solidFill>
                <a:latin typeface="Times New Roman" panose="02020603050405020304" pitchFamily="18" charset="0"/>
                <a:cs typeface="Times New Roman" panose="02020603050405020304" pitchFamily="18" charset="0"/>
              </a:rPr>
              <a:t>, Gia Lai</a:t>
            </a:r>
          </a:p>
        </p:txBody>
      </p:sp>
      <p:sp>
        <p:nvSpPr>
          <p:cNvPr id="6" name="TextBox 5"/>
          <p:cNvSpPr txBox="1"/>
          <p:nvPr/>
        </p:nvSpPr>
        <p:spPr>
          <a:xfrm>
            <a:off x="228600" y="338554"/>
            <a:ext cx="8915400" cy="400110"/>
          </a:xfrm>
          <a:prstGeom prst="rect">
            <a:avLst/>
          </a:prstGeom>
          <a:noFill/>
        </p:spPr>
        <p:txBody>
          <a:bodyPr wrap="square" rtlCol="0">
            <a:spAutoFit/>
          </a:bodyPr>
          <a:lstStyle/>
          <a:p>
            <a:r>
              <a:rPr lang="vi-VN" sz="2000" b="1" dirty="0">
                <a:solidFill>
                  <a:srgbClr val="0070C0"/>
                </a:solidFill>
                <a:latin typeface="+mj-lt"/>
              </a:rPr>
              <a:t>DỰ ÁN CỘNG ĐỒNG</a:t>
            </a:r>
            <a:r>
              <a:rPr lang="en-US" sz="2000" b="1" dirty="0">
                <a:solidFill>
                  <a:srgbClr val="0070C0"/>
                </a:solidFill>
                <a:latin typeface="+mj-lt"/>
              </a:rPr>
              <a:t> </a:t>
            </a:r>
            <a:r>
              <a:rPr lang="vi-VN" sz="2000" b="1" dirty="0">
                <a:solidFill>
                  <a:srgbClr val="0070C0"/>
                </a:solidFill>
                <a:latin typeface="+mj-lt"/>
              </a:rPr>
              <a:t>12</a:t>
            </a:r>
            <a:r>
              <a:rPr lang="en-US" sz="2000" b="1" dirty="0">
                <a:solidFill>
                  <a:srgbClr val="0070C0"/>
                </a:solidFill>
                <a:latin typeface="+mj-lt"/>
              </a:rPr>
              <a:t>.</a:t>
            </a:r>
            <a:r>
              <a:rPr lang="vi-VN" sz="2000" b="1" dirty="0">
                <a:solidFill>
                  <a:srgbClr val="0070C0"/>
                </a:solidFill>
                <a:latin typeface="+mj-lt"/>
              </a:rPr>
              <a:t> BỘ SÁCH KẾT NỐI TRI THỨC VÀ CUỘC SỐNG</a:t>
            </a:r>
            <a:endParaRPr lang="en-US" sz="2000" b="1" dirty="0">
              <a:solidFill>
                <a:srgbClr val="0070C0"/>
              </a:solidFill>
              <a:latin typeface="+mj-lt"/>
            </a:endParaRPr>
          </a:p>
        </p:txBody>
      </p:sp>
      <p:sp>
        <p:nvSpPr>
          <p:cNvPr id="2" name="TextBox 1"/>
          <p:cNvSpPr txBox="1"/>
          <p:nvPr/>
        </p:nvSpPr>
        <p:spPr>
          <a:xfrm>
            <a:off x="2438400" y="1336430"/>
            <a:ext cx="6448353" cy="584775"/>
          </a:xfrm>
          <a:prstGeom prst="rect">
            <a:avLst/>
          </a:prstGeom>
          <a:noFill/>
        </p:spPr>
        <p:txBody>
          <a:bodyPr wrap="square" rtlCol="0">
            <a:spAutoFit/>
          </a:bodyPr>
          <a:lstStyle/>
          <a:p>
            <a:r>
              <a:rPr lang="vi-VN" b="1" dirty="0">
                <a:latin typeface="Times New Roman" pitchFamily="18" charset="0"/>
                <a:cs typeface="Times New Roman" pitchFamily="18" charset="0"/>
              </a:rPr>
              <a:t>BÀI 2 NHỮNG THẾ GIỚI THƠ</a:t>
            </a:r>
            <a:endParaRPr lang="en-US" b="1" dirty="0">
              <a:latin typeface="Times New Roman" pitchFamily="18" charset="0"/>
              <a:cs typeface="Times New Roman" pitchFamily="18" charset="0"/>
            </a:endParaRP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334245" y="752410"/>
            <a:ext cx="5355890"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Tahoma" panose="020B0604030504040204" pitchFamily="34" charset="0"/>
                <a:cs typeface="Times New Roman" pitchFamily="18" charset="0"/>
              </a:rPr>
              <a:t>YÊU</a:t>
            </a:r>
            <a:r>
              <a:rPr kumimoji="0" lang="en-US" sz="2800" b="1" i="0" u="none" strike="noStrike" kern="1200" cap="none" spc="50" normalizeH="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Tahoma" panose="020B0604030504040204" pitchFamily="34" charset="0"/>
                <a:cs typeface="Times New Roman" pitchFamily="18" charset="0"/>
              </a:rPr>
              <a:t> CẦU ĐỐI VỚI KIỂU BÀI:</a:t>
            </a:r>
            <a:endParaRPr kumimoji="0" lang="en-US" sz="2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Tahoma" panose="020B0604030504040204" pitchFamily="34" charset="0"/>
              <a:cs typeface="Times New Roman" pitchFamily="18" charset="0"/>
            </a:endParaRPr>
          </a:p>
        </p:txBody>
      </p:sp>
      <p:sp>
        <p:nvSpPr>
          <p:cNvPr id="2" name="Rectangle 1"/>
          <p:cNvSpPr/>
          <p:nvPr/>
        </p:nvSpPr>
        <p:spPr bwMode="auto">
          <a:xfrm>
            <a:off x="3810000" y="6553200"/>
            <a:ext cx="1371600" cy="3048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grpSp>
        <p:nvGrpSpPr>
          <p:cNvPr id="5" name="Group 4"/>
          <p:cNvGrpSpPr/>
          <p:nvPr/>
        </p:nvGrpSpPr>
        <p:grpSpPr>
          <a:xfrm>
            <a:off x="1295401" y="1429443"/>
            <a:ext cx="1677708" cy="4971356"/>
            <a:chOff x="-205891" y="2265392"/>
            <a:chExt cx="2870766" cy="7708194"/>
          </a:xfrm>
        </p:grpSpPr>
        <p:sp>
          <p:nvSpPr>
            <p:cNvPr id="7" name="Rounded Rectangle 6"/>
            <p:cNvSpPr/>
            <p:nvPr/>
          </p:nvSpPr>
          <p:spPr>
            <a:xfrm>
              <a:off x="-205891" y="2800370"/>
              <a:ext cx="2870766" cy="7173216"/>
            </a:xfrm>
            <a:prstGeom prst="roundRect">
              <a:avLst/>
            </a:prstGeom>
          </p:spPr>
          <p:style>
            <a:lnRef idx="3">
              <a:schemeClr val="lt1"/>
            </a:lnRef>
            <a:fillRef idx="1">
              <a:schemeClr val="accent1"/>
            </a:fillRef>
            <a:effectRef idx="1">
              <a:schemeClr val="accent1"/>
            </a:effectRef>
            <a:fontRef idx="minor">
              <a:schemeClr val="lt1"/>
            </a:fontRef>
          </p:style>
          <p:txBody>
            <a:bodyPr anchor="t"/>
            <a:lstStyle/>
            <a:p>
              <a:r>
                <a:rPr lang="en-US" sz="2800" dirty="0" err="1">
                  <a:solidFill>
                    <a:schemeClr val="bg2">
                      <a:lumMod val="10000"/>
                    </a:schemeClr>
                  </a:solidFill>
                  <a:latin typeface="Times New Roman" pitchFamily="18" charset="0"/>
                  <a:cs typeface="Times New Roman" pitchFamily="18" charset="0"/>
                </a:rPr>
                <a:t>Trình</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bày</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được</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các</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thông</a:t>
              </a:r>
              <a:r>
                <a:rPr lang="en-US" sz="2800" dirty="0">
                  <a:solidFill>
                    <a:schemeClr val="bg2">
                      <a:lumMod val="10000"/>
                    </a:schemeClr>
                  </a:solidFill>
                  <a:latin typeface="Times New Roman" pitchFamily="18" charset="0"/>
                  <a:cs typeface="Times New Roman" pitchFamily="18" charset="0"/>
                </a:rPr>
                <a:t> tin </a:t>
              </a:r>
              <a:r>
                <a:rPr lang="en-US" sz="2800" dirty="0" err="1">
                  <a:solidFill>
                    <a:schemeClr val="bg2">
                      <a:lumMod val="10000"/>
                    </a:schemeClr>
                  </a:solidFill>
                  <a:latin typeface="Times New Roman" pitchFamily="18" charset="0"/>
                  <a:cs typeface="Times New Roman" pitchFamily="18" charset="0"/>
                </a:rPr>
                <a:t>khái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quát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về</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hai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tác</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phẩm</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thơ</a:t>
              </a:r>
              <a:r>
                <a:rPr lang="en-US" sz="2800" dirty="0">
                  <a:solidFill>
                    <a:schemeClr val="bg2">
                      <a:lumMod val="10000"/>
                    </a:schemeClr>
                  </a:solidFill>
                  <a:latin typeface="Times New Roman" pitchFamily="18" charset="0"/>
                  <a:cs typeface="Times New Roman" pitchFamily="18" charset="0"/>
                </a:rPr>
                <a:t> so </a:t>
              </a:r>
              <a:r>
                <a:rPr lang="en-US" sz="2800" dirty="0" err="1">
                  <a:solidFill>
                    <a:schemeClr val="bg2">
                      <a:lumMod val="10000"/>
                    </a:schemeClr>
                  </a:solidFill>
                  <a:latin typeface="Times New Roman" pitchFamily="18" charset="0"/>
                  <a:cs typeface="Times New Roman" pitchFamily="18" charset="0"/>
                </a:rPr>
                <a:t>sánh</a:t>
              </a:r>
              <a:r>
                <a:rPr lang="en-US" sz="2800" dirty="0">
                  <a:solidFill>
                    <a:schemeClr val="bg2">
                      <a:lumMod val="10000"/>
                    </a:schemeClr>
                  </a:solidFill>
                  <a:latin typeface="Times New Roman" pitchFamily="18" charset="0"/>
                  <a:cs typeface="Times New Roman" pitchFamily="18" charset="0"/>
                </a:rPr>
                <a:t>.</a:t>
              </a:r>
            </a:p>
          </p:txBody>
        </p:sp>
        <p:sp>
          <p:nvSpPr>
            <p:cNvPr id="10" name="Oval 9"/>
            <p:cNvSpPr/>
            <p:nvPr/>
          </p:nvSpPr>
          <p:spPr>
            <a:xfrm>
              <a:off x="914104" y="2265392"/>
              <a:ext cx="1032608" cy="49425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1</a:t>
              </a:r>
            </a:p>
          </p:txBody>
        </p:sp>
      </p:grpSp>
      <p:grpSp>
        <p:nvGrpSpPr>
          <p:cNvPr id="12" name="Group 11"/>
          <p:cNvGrpSpPr/>
          <p:nvPr/>
        </p:nvGrpSpPr>
        <p:grpSpPr>
          <a:xfrm>
            <a:off x="3124200" y="1357363"/>
            <a:ext cx="2283867" cy="5032372"/>
            <a:chOff x="23581" y="3126762"/>
            <a:chExt cx="1974390" cy="5367868"/>
          </a:xfrm>
        </p:grpSpPr>
        <p:sp>
          <p:nvSpPr>
            <p:cNvPr id="13" name="Rounded Rectangle 12"/>
            <p:cNvSpPr/>
            <p:nvPr/>
          </p:nvSpPr>
          <p:spPr>
            <a:xfrm>
              <a:off x="23581" y="3688625"/>
              <a:ext cx="1974390" cy="4806005"/>
            </a:xfrm>
            <a:prstGeom prst="roundRect">
              <a:avLst/>
            </a:prstGeom>
          </p:spPr>
          <p:style>
            <a:lnRef idx="3">
              <a:schemeClr val="lt1"/>
            </a:lnRef>
            <a:fillRef idx="1">
              <a:schemeClr val="accent1"/>
            </a:fillRef>
            <a:effectRef idx="1">
              <a:schemeClr val="accent1"/>
            </a:effectRef>
            <a:fontRef idx="minor">
              <a:schemeClr val="lt1"/>
            </a:fontRef>
          </p:style>
          <p:txBody>
            <a:bodyPr anchor="t"/>
            <a:lstStyle/>
            <a:p>
              <a:r>
                <a:rPr lang="en-US" sz="2800" dirty="0" err="1">
                  <a:solidFill>
                    <a:schemeClr val="bg2">
                      <a:lumMod val="10000"/>
                    </a:schemeClr>
                  </a:solidFill>
                  <a:latin typeface="Times New Roman" pitchFamily="18" charset="0"/>
                  <a:cs typeface="Times New Roman" pitchFamily="18" charset="0"/>
                </a:rPr>
                <a:t>Làm</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rõ</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những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điểm</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tương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đồng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và</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khác</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biệt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giữa</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hai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tác</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phẩm</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thơ</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xét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trên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phương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diện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nội</a:t>
              </a:r>
              <a:r>
                <a:rPr lang="en-US" sz="2800" dirty="0">
                  <a:solidFill>
                    <a:schemeClr val="bg2">
                      <a:lumMod val="10000"/>
                    </a:schemeClr>
                  </a:solidFill>
                  <a:latin typeface="Times New Roman" pitchFamily="18" charset="0"/>
                  <a:cs typeface="Times New Roman" pitchFamily="18" charset="0"/>
                </a:rPr>
                <a:t> dung </a:t>
              </a:r>
              <a:r>
                <a:rPr lang="en-US" sz="2800" dirty="0" err="1">
                  <a:solidFill>
                    <a:schemeClr val="bg2">
                      <a:lumMod val="10000"/>
                    </a:schemeClr>
                  </a:solidFill>
                  <a:latin typeface="Times New Roman" pitchFamily="18" charset="0"/>
                  <a:cs typeface="Times New Roman" pitchFamily="18" charset="0"/>
                </a:rPr>
                <a:t>và</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nghệ</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thuật</a:t>
              </a:r>
              <a:r>
                <a:rPr lang="en-US" sz="2800" dirty="0">
                  <a:solidFill>
                    <a:schemeClr val="bg2">
                      <a:lumMod val="10000"/>
                    </a:schemeClr>
                  </a:solidFill>
                  <a:latin typeface="Times New Roman" pitchFamily="18" charset="0"/>
                  <a:cs typeface="Times New Roman" pitchFamily="18" charset="0"/>
                </a:rPr>
                <a:t>.</a:t>
              </a:r>
            </a:p>
          </p:txBody>
        </p:sp>
        <p:sp>
          <p:nvSpPr>
            <p:cNvPr id="14" name="Oval 13"/>
            <p:cNvSpPr/>
            <p:nvPr/>
          </p:nvSpPr>
          <p:spPr>
            <a:xfrm>
              <a:off x="451131" y="3126762"/>
              <a:ext cx="1032608" cy="49425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2</a:t>
              </a:r>
            </a:p>
          </p:txBody>
        </p:sp>
      </p:grpSp>
      <p:grpSp>
        <p:nvGrpSpPr>
          <p:cNvPr id="15" name="Group 14"/>
          <p:cNvGrpSpPr/>
          <p:nvPr/>
        </p:nvGrpSpPr>
        <p:grpSpPr>
          <a:xfrm>
            <a:off x="5421923" y="1357362"/>
            <a:ext cx="1283678" cy="5128111"/>
            <a:chOff x="333251" y="2343896"/>
            <a:chExt cx="2017565" cy="6412869"/>
          </a:xfrm>
        </p:grpSpPr>
        <p:sp>
          <p:nvSpPr>
            <p:cNvPr id="16" name="Rounded Rectangle 15"/>
            <p:cNvSpPr/>
            <p:nvPr/>
          </p:nvSpPr>
          <p:spPr>
            <a:xfrm>
              <a:off x="333251" y="3063166"/>
              <a:ext cx="2017565" cy="5693599"/>
            </a:xfrm>
            <a:prstGeom prst="roundRect">
              <a:avLst/>
            </a:prstGeom>
          </p:spPr>
          <p:style>
            <a:lnRef idx="3">
              <a:schemeClr val="lt1"/>
            </a:lnRef>
            <a:fillRef idx="1">
              <a:schemeClr val="accent1"/>
            </a:fillRef>
            <a:effectRef idx="1">
              <a:schemeClr val="accent1"/>
            </a:effectRef>
            <a:fontRef idx="minor">
              <a:schemeClr val="lt1"/>
            </a:fontRef>
          </p:style>
          <p:txBody>
            <a:bodyPr anchor="t"/>
            <a:lstStyle/>
            <a:p>
              <a:r>
                <a:rPr lang="en-US" sz="2800" dirty="0" err="1">
                  <a:solidFill>
                    <a:schemeClr val="bg2">
                      <a:lumMod val="10000"/>
                    </a:schemeClr>
                  </a:solidFill>
                  <a:latin typeface="Times New Roman" pitchFamily="18" charset="0"/>
                  <a:cs typeface="Times New Roman" pitchFamily="18" charset="0"/>
                </a:rPr>
                <a:t>Rút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ra</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được</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những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nhận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xét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đánh</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giá</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hợp</a:t>
              </a:r>
              <a:r>
                <a:rPr lang="en-US" sz="2800" dirty="0">
                  <a:solidFill>
                    <a:schemeClr val="bg2">
                      <a:lumMod val="10000"/>
                    </a:schemeClr>
                  </a:solidFill>
                  <a:latin typeface="Times New Roman" pitchFamily="18" charset="0"/>
                  <a:cs typeface="Times New Roman" pitchFamily="18" charset="0"/>
                </a:rPr>
                <a:t>.</a:t>
              </a:r>
            </a:p>
          </p:txBody>
        </p:sp>
        <p:sp>
          <p:nvSpPr>
            <p:cNvPr id="17" name="Oval 16"/>
            <p:cNvSpPr/>
            <p:nvPr/>
          </p:nvSpPr>
          <p:spPr>
            <a:xfrm>
              <a:off x="907673" y="2343896"/>
              <a:ext cx="1032608" cy="49425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3</a:t>
              </a:r>
            </a:p>
          </p:txBody>
        </p:sp>
      </p:grpSp>
      <p:grpSp>
        <p:nvGrpSpPr>
          <p:cNvPr id="19" name="Group 18"/>
          <p:cNvGrpSpPr/>
          <p:nvPr/>
        </p:nvGrpSpPr>
        <p:grpSpPr>
          <a:xfrm>
            <a:off x="6858000" y="1357363"/>
            <a:ext cx="1676400" cy="4917399"/>
            <a:chOff x="600447" y="2265392"/>
            <a:chExt cx="2418132" cy="4261704"/>
          </a:xfrm>
        </p:grpSpPr>
        <p:sp>
          <p:nvSpPr>
            <p:cNvPr id="20" name="Rounded Rectangle 19"/>
            <p:cNvSpPr/>
            <p:nvPr/>
          </p:nvSpPr>
          <p:spPr>
            <a:xfrm>
              <a:off x="600447" y="2821545"/>
              <a:ext cx="2418132" cy="3705551"/>
            </a:xfrm>
            <a:prstGeom prst="roundRect">
              <a:avLst/>
            </a:prstGeom>
          </p:spPr>
          <p:style>
            <a:lnRef idx="3">
              <a:schemeClr val="lt1"/>
            </a:lnRef>
            <a:fillRef idx="1">
              <a:schemeClr val="accent1"/>
            </a:fillRef>
            <a:effectRef idx="1">
              <a:schemeClr val="accent1"/>
            </a:effectRef>
            <a:fontRef idx="minor">
              <a:schemeClr val="lt1"/>
            </a:fontRef>
          </p:style>
          <p:txBody>
            <a:bodyPr anchor="t"/>
            <a:lstStyle/>
            <a:p>
              <a:r>
                <a:rPr lang="en-US" sz="2800" dirty="0" err="1">
                  <a:solidFill>
                    <a:schemeClr val="bg2">
                      <a:lumMod val="10000"/>
                    </a:schemeClr>
                  </a:solidFill>
                  <a:latin typeface="Times New Roman" pitchFamily="18" charset="0"/>
                  <a:cs typeface="Times New Roman" pitchFamily="18" charset="0"/>
                </a:rPr>
                <a:t>Nêu</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được</a:t>
              </a:r>
              <a:r>
                <a:rPr lang="en-US" sz="2800" dirty="0">
                  <a:solidFill>
                    <a:schemeClr val="bg2">
                      <a:lumMod val="10000"/>
                    </a:schemeClr>
                  </a:solidFill>
                  <a:latin typeface="Times New Roman" pitchFamily="18" charset="0"/>
                  <a:cs typeface="Times New Roman" pitchFamily="18" charset="0"/>
                </a:rPr>
                <a:t> ý </a:t>
              </a:r>
              <a:r>
                <a:rPr lang="en-US" sz="2800" dirty="0" err="1">
                  <a:solidFill>
                    <a:schemeClr val="bg2">
                      <a:lumMod val="10000"/>
                    </a:schemeClr>
                  </a:solidFill>
                  <a:latin typeface="Times New Roman" pitchFamily="18" charset="0"/>
                  <a:cs typeface="Times New Roman" pitchFamily="18" charset="0"/>
                </a:rPr>
                <a:t>nghĩa</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việc</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đánh</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giá</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hai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tác</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phẩm</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thông</a:t>
              </a:r>
              <a:r>
                <a:rPr lang="en-US" sz="2800" dirty="0">
                  <a:solidFill>
                    <a:schemeClr val="bg2">
                      <a:lumMod val="10000"/>
                    </a:schemeClr>
                  </a:solidFill>
                  <a:latin typeface="Times New Roman" pitchFamily="18" charset="0"/>
                  <a:cs typeface="Times New Roman" pitchFamily="18" charset="0"/>
                </a:rPr>
                <a:t> qua so </a:t>
              </a:r>
              <a:r>
                <a:rPr lang="en-US" sz="2800" dirty="0" err="1">
                  <a:solidFill>
                    <a:schemeClr val="bg2">
                      <a:lumMod val="10000"/>
                    </a:schemeClr>
                  </a:solidFill>
                  <a:latin typeface="Times New Roman" pitchFamily="18" charset="0"/>
                  <a:cs typeface="Times New Roman" pitchFamily="18" charset="0"/>
                </a:rPr>
                <a:t>sánh</a:t>
              </a:r>
              <a:r>
                <a:rPr lang="en-US" sz="2800" dirty="0">
                  <a:solidFill>
                    <a:schemeClr val="bg2">
                      <a:lumMod val="10000"/>
                    </a:schemeClr>
                  </a:solidFill>
                  <a:latin typeface="Times New Roman" pitchFamily="18" charset="0"/>
                  <a:cs typeface="Times New Roman" pitchFamily="18" charset="0"/>
                </a:rPr>
                <a:t>.</a:t>
              </a:r>
            </a:p>
          </p:txBody>
        </p:sp>
        <p:sp>
          <p:nvSpPr>
            <p:cNvPr id="21" name="Oval 20"/>
            <p:cNvSpPr/>
            <p:nvPr/>
          </p:nvSpPr>
          <p:spPr>
            <a:xfrm>
              <a:off x="914104" y="2265392"/>
              <a:ext cx="1032608" cy="49425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4</a:t>
              </a:r>
            </a:p>
          </p:txBody>
        </p:sp>
      </p:grpSp>
    </p:spTree>
    <p:extLst>
      <p:ext uri="{BB962C8B-B14F-4D97-AF65-F5344CB8AC3E}">
        <p14:creationId xmlns:p14="http://schemas.microsoft.com/office/powerpoint/2010/main" val="3532401861"/>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2514600" y="838200"/>
            <a:ext cx="5257800" cy="792123"/>
          </a:xfrm>
          <a:prstGeom prst="ellipse">
            <a:avLst/>
          </a:prstGeom>
          <a:solidFill>
            <a:srgbClr val="92D050"/>
          </a:solidFill>
          <a:ln>
            <a:solidFill>
              <a:srgbClr val="00B0F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Segoe UI Black" panose="020B0A02040204020203" pitchFamily="34" charset="0"/>
                <a:cs typeface="Times New Roman" pitchFamily="18" charset="0"/>
              </a:rPr>
              <a:t>HÌNH THÀNH KIẾN THỨC</a:t>
            </a:r>
          </a:p>
        </p:txBody>
      </p:sp>
      <p:sp>
        <p:nvSpPr>
          <p:cNvPr id="8" name="Rectangle 7"/>
          <p:cNvSpPr/>
          <p:nvPr/>
        </p:nvSpPr>
        <p:spPr>
          <a:xfrm>
            <a:off x="199805" y="2398693"/>
            <a:ext cx="8715594" cy="95410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465138" algn="just" defTabSz="914400" rtl="0" eaLnBrk="0" fontAlgn="base" latinLnBrk="0" hangingPunct="0">
              <a:lnSpc>
                <a:spcPct val="100000"/>
              </a:lnSpc>
              <a:spcBef>
                <a:spcPct val="0"/>
              </a:spcBef>
              <a:spcAft>
                <a:spcPct val="0"/>
              </a:spcAft>
              <a:buClrTx/>
              <a:buSzTx/>
              <a:buFontTx/>
              <a:buNone/>
              <a:tabLst/>
              <a:defRPr/>
            </a:pPr>
            <a:r>
              <a:rPr kumimoji="0" lang="pt-BR"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rPr>
              <a:t>I. Tìm hiểu chung về dạng bài văn nghị luận so sánh, đánh giá hai tác phẩm thơ</a:t>
            </a:r>
            <a:endParaRPr kumimoji="0" lang="en-US"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endParaRPr>
          </a:p>
        </p:txBody>
      </p:sp>
      <p:sp>
        <p:nvSpPr>
          <p:cNvPr id="9" name="Rectangle 8"/>
          <p:cNvSpPr/>
          <p:nvPr/>
        </p:nvSpPr>
        <p:spPr>
          <a:xfrm>
            <a:off x="199807" y="3352800"/>
            <a:ext cx="8944193"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465138" algn="just" defTabSz="914400" rtl="0" eaLnBrk="0" fontAlgn="base" latinLnBrk="0" hangingPunct="0">
              <a:lnSpc>
                <a:spcPct val="100000"/>
              </a:lnSpc>
              <a:spcBef>
                <a:spcPct val="0"/>
              </a:spcBef>
              <a:spcAft>
                <a:spcPct val="0"/>
              </a:spcAft>
              <a:buClrTx/>
              <a:buSzTx/>
              <a:buFontTx/>
              <a:buNone/>
              <a:tabLst/>
              <a:defRPr/>
            </a:pPr>
            <a:r>
              <a:rPr kumimoji="0" lang="pt-BR"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rPr>
              <a:t>1. Đọc và tìm hiểu bài viết tham khảo</a:t>
            </a:r>
            <a:endParaRPr kumimoji="0" lang="en-US"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endParaRPr>
          </a:p>
        </p:txBody>
      </p:sp>
      <p:sp>
        <p:nvSpPr>
          <p:cNvPr id="11" name="Rectangle 10"/>
          <p:cNvSpPr/>
          <p:nvPr/>
        </p:nvSpPr>
        <p:spPr>
          <a:xfrm>
            <a:off x="199805" y="3972580"/>
            <a:ext cx="8944193"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465138" algn="just" defTabSz="914400" rtl="0" eaLnBrk="0" fontAlgn="base" latinLnBrk="0" hangingPunct="0">
              <a:lnSpc>
                <a:spcPct val="100000"/>
              </a:lnSpc>
              <a:spcBef>
                <a:spcPct val="0"/>
              </a:spcBef>
              <a:spcAft>
                <a:spcPct val="0"/>
              </a:spcAft>
              <a:buClrTx/>
              <a:buSzTx/>
              <a:buFontTx/>
              <a:buNone/>
              <a:tabLst/>
              <a:defRPr/>
            </a:pPr>
            <a:r>
              <a:rPr kumimoji="0" lang="pt-BR"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rPr>
              <a:t>2. Tìm hiểu yêu cầu của kiểu bài</a:t>
            </a:r>
            <a:endParaRPr kumimoji="0" lang="en-US"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endParaRPr>
          </a:p>
        </p:txBody>
      </p:sp>
      <p:sp>
        <p:nvSpPr>
          <p:cNvPr id="12" name="Rectangle 11"/>
          <p:cNvSpPr/>
          <p:nvPr/>
        </p:nvSpPr>
        <p:spPr>
          <a:xfrm>
            <a:off x="223768" y="4495800"/>
            <a:ext cx="8715594" cy="95410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465138" algn="just" defTabSz="914400" rtl="0" eaLnBrk="0" fontAlgn="base" latinLnBrk="0" hangingPunct="0">
              <a:lnSpc>
                <a:spcPct val="100000"/>
              </a:lnSpc>
              <a:spcBef>
                <a:spcPct val="0"/>
              </a:spcBef>
              <a:spcAft>
                <a:spcPct val="0"/>
              </a:spcAft>
              <a:buClrTx/>
              <a:buSzTx/>
              <a:buFontTx/>
              <a:buNone/>
              <a:tabLst/>
              <a:defRPr/>
            </a:pPr>
            <a:r>
              <a:rPr kumimoji="0" lang="pt-BR"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rPr>
              <a:t>3. Dàn</a:t>
            </a:r>
            <a:r>
              <a:rPr kumimoji="0" lang="pt-BR" sz="2800" b="1" i="0" u="none" strike="noStrike" kern="1200" cap="none" spc="0" normalizeH="0" noProof="0" dirty="0">
                <a:ln>
                  <a:noFill/>
                </a:ln>
                <a:solidFill>
                  <a:srgbClr val="074093"/>
                </a:solidFill>
                <a:effectLst/>
                <a:uLnTx/>
                <a:uFillTx/>
                <a:latin typeface="Times New Roman" pitchFamily="18" charset="0"/>
                <a:ea typeface="Tahoma" panose="020B0604030504040204" pitchFamily="34" charset="0"/>
                <a:cs typeface="Times New Roman" pitchFamily="18" charset="0"/>
              </a:rPr>
              <a:t> ý chi tiết kiểu bài văn nghị luận so sánh, đánh giá hai tác phẩm thơ</a:t>
            </a:r>
            <a:endParaRPr kumimoji="0" lang="en-US"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7381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363" y="0"/>
            <a:ext cx="9144000" cy="6858000"/>
          </a:xfrm>
          <a:prstGeom prst="rect">
            <a:avLst/>
          </a:prstGeom>
          <a:solidFill>
            <a:schemeClr val="accent3">
              <a:lumMod val="60000"/>
              <a:lumOff val="40000"/>
            </a:schemeClr>
          </a:solidFill>
        </p:spPr>
        <p:style>
          <a:lnRef idx="1">
            <a:schemeClr val="accent5"/>
          </a:lnRef>
          <a:fillRef idx="2">
            <a:schemeClr val="accent5"/>
          </a:fillRef>
          <a:effectRef idx="1">
            <a:schemeClr val="accent5"/>
          </a:effectRef>
          <a:fontRef idx="minor">
            <a:schemeClr val="dk1"/>
          </a:fontRef>
        </p:style>
        <p:txBody>
          <a:bodyPr anchor="ctr"/>
          <a:lstStyle/>
          <a:p>
            <a:pPr algn="ctr" defTabSz="457200" eaLnBrk="1" fontAlgn="auto" hangingPunct="1">
              <a:spcBef>
                <a:spcPts val="0"/>
              </a:spcBef>
              <a:spcAft>
                <a:spcPts val="0"/>
              </a:spcAft>
              <a:defRPr/>
            </a:pPr>
            <a:endParaRPr lang="en-US" sz="2800">
              <a:solidFill>
                <a:prstClr val="black"/>
              </a:solidFill>
              <a:latin typeface="Times New Roman" pitchFamily="18" charset="0"/>
              <a:cs typeface="Times New Roman" panose="02020603050405020304" pitchFamily="18" charset="0"/>
            </a:endParaRPr>
          </a:p>
        </p:txBody>
      </p:sp>
      <p:sp>
        <p:nvSpPr>
          <p:cNvPr id="15" name="Oval 14"/>
          <p:cNvSpPr/>
          <p:nvPr/>
        </p:nvSpPr>
        <p:spPr>
          <a:xfrm>
            <a:off x="3352800" y="163313"/>
            <a:ext cx="2623860" cy="567919"/>
          </a:xfrm>
          <a:prstGeom prst="ellipse">
            <a:avLst/>
          </a:prstGeom>
          <a:solidFill>
            <a:srgbClr val="92D050"/>
          </a:solidFill>
          <a:ln>
            <a:solidFill>
              <a:srgbClr val="00B0F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200" eaLnBrk="1" fontAlgn="auto" hangingPunct="1">
              <a:spcBef>
                <a:spcPts val="0"/>
              </a:spcBef>
              <a:spcAft>
                <a:spcPts val="0"/>
              </a:spcAft>
              <a:defRPr/>
            </a:pPr>
            <a:r>
              <a:rPr lang="en-US" sz="2800" b="1" dirty="0">
                <a:solidFill>
                  <a:srgbClr val="FF0000"/>
                </a:solidFill>
                <a:latin typeface="Times New Roman" pitchFamily="18" charset="0"/>
                <a:ea typeface="Segoe UI Black" panose="020B0A02040204020203" pitchFamily="34" charset="0"/>
                <a:cs typeface="Times New Roman" pitchFamily="18" charset="0"/>
              </a:rPr>
              <a:t>BỐ CỤC</a:t>
            </a:r>
          </a:p>
        </p:txBody>
      </p:sp>
      <p:grpSp>
        <p:nvGrpSpPr>
          <p:cNvPr id="24" name="Group 23"/>
          <p:cNvGrpSpPr/>
          <p:nvPr/>
        </p:nvGrpSpPr>
        <p:grpSpPr>
          <a:xfrm>
            <a:off x="208179" y="740279"/>
            <a:ext cx="4514034" cy="5889121"/>
            <a:chOff x="208179" y="740279"/>
            <a:chExt cx="4514034" cy="4985641"/>
          </a:xfrm>
        </p:grpSpPr>
        <p:grpSp>
          <p:nvGrpSpPr>
            <p:cNvPr id="18" name="Group 17"/>
            <p:cNvGrpSpPr/>
            <p:nvPr/>
          </p:nvGrpSpPr>
          <p:grpSpPr>
            <a:xfrm>
              <a:off x="208179" y="740279"/>
              <a:ext cx="4514034" cy="4985641"/>
              <a:chOff x="208179" y="740279"/>
              <a:chExt cx="4514034" cy="4985641"/>
            </a:xfrm>
          </p:grpSpPr>
          <p:cxnSp>
            <p:nvCxnSpPr>
              <p:cNvPr id="7" name="Straight Connector 6"/>
              <p:cNvCxnSpPr>
                <a:stCxn id="62" idx="0"/>
              </p:cNvCxnSpPr>
              <p:nvPr/>
            </p:nvCxnSpPr>
            <p:spPr>
              <a:xfrm flipV="1">
                <a:off x="1733531" y="740279"/>
                <a:ext cx="2988682" cy="25848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08179" y="2185570"/>
                <a:ext cx="2613885" cy="3540350"/>
              </a:xfrm>
              <a:prstGeom prst="roundRect">
                <a:avLst/>
              </a:prstGeom>
              <a:solidFill>
                <a:schemeClr val="accent6">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t"/>
              <a:lstStyle/>
              <a:p>
                <a:pPr algn="just"/>
                <a:r>
                  <a:rPr lang="en-US" sz="2800" dirty="0" err="1">
                    <a:solidFill>
                      <a:srgbClr val="0070C0"/>
                    </a:solidFill>
                    <a:latin typeface="Times New Roman" pitchFamily="18" charset="0"/>
                    <a:cs typeface="Times New Roman" pitchFamily="18" charset="0"/>
                  </a:rPr>
                  <a:t>Giới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thiệu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ngắn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gọn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về</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hai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bài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nêu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sở</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lựa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chọn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để</a:t>
                </a:r>
                <a:r>
                  <a:rPr lang="en-US" sz="2800" dirty="0">
                    <a:solidFill>
                      <a:srgbClr val="0070C0"/>
                    </a:solidFill>
                    <a:latin typeface="Times New Roman" pitchFamily="18" charset="0"/>
                    <a:cs typeface="Times New Roman" pitchFamily="18" charset="0"/>
                  </a:rPr>
                  <a:t> so </a:t>
                </a:r>
                <a:r>
                  <a:rPr lang="en-US" sz="2800" dirty="0" err="1">
                    <a:solidFill>
                      <a:srgbClr val="0070C0"/>
                    </a:solidFill>
                    <a:latin typeface="Times New Roman" pitchFamily="18" charset="0"/>
                    <a:cs typeface="Times New Roman" pitchFamily="18" charset="0"/>
                  </a:rPr>
                  <a:t>sánh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đánh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giá</a:t>
                </a:r>
                <a:r>
                  <a:rPr lang="en-US" sz="2800" dirty="0">
                    <a:solidFill>
                      <a:srgbClr val="0070C0"/>
                    </a:solidFill>
                    <a:latin typeface="Times New Roman" pitchFamily="18" charset="0"/>
                    <a:cs typeface="Times New Roman" pitchFamily="18" charset="0"/>
                  </a:rPr>
                  <a:t>.</a:t>
                </a:r>
              </a:p>
            </p:txBody>
          </p:sp>
          <p:sp>
            <p:nvSpPr>
              <p:cNvPr id="62" name="Oval 61"/>
              <p:cNvSpPr/>
              <p:nvPr/>
            </p:nvSpPr>
            <p:spPr>
              <a:xfrm>
                <a:off x="208179" y="1005175"/>
                <a:ext cx="2769717" cy="577894"/>
              </a:xfrm>
              <a:prstGeom prst="ellipse">
                <a:avLst/>
              </a:prstGeom>
              <a:solidFill>
                <a:schemeClr val="accent5"/>
              </a:solidFill>
              <a:ln>
                <a:solidFill>
                  <a:srgbClr val="00B0F0"/>
                </a:solidFill>
              </a:ln>
              <a:scene3d>
                <a:camera prst="orthographicFront"/>
                <a:lightRig rig="threePt" dir="t"/>
              </a:scene3d>
              <a:sp3d>
                <a:bevelT prst="angle"/>
                <a:bevelB w="114300" prst="hardEdg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200" eaLnBrk="1" fontAlgn="auto" hangingPunct="1">
                  <a:spcBef>
                    <a:spcPts val="0"/>
                  </a:spcBef>
                  <a:spcAft>
                    <a:spcPts val="0"/>
                  </a:spcAft>
                  <a:defRPr/>
                </a:pPr>
                <a:r>
                  <a:rPr lang="en-US" sz="2800" b="1"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Mở</a:t>
                </a:r>
                <a:r>
                  <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bài</a:t>
                </a:r>
                <a:endPar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 name="Straight Connector 2"/>
              <p:cNvCxnSpPr>
                <a:endCxn id="23" idx="0"/>
              </p:cNvCxnSpPr>
              <p:nvPr/>
            </p:nvCxnSpPr>
            <p:spPr>
              <a:xfrm flipH="1">
                <a:off x="1515122" y="1579440"/>
                <a:ext cx="8878" cy="606130"/>
              </a:xfrm>
              <a:prstGeom prst="line">
                <a:avLst/>
              </a:prstGeom>
            </p:spPr>
            <p:style>
              <a:lnRef idx="3">
                <a:schemeClr val="accent2"/>
              </a:lnRef>
              <a:fillRef idx="0">
                <a:schemeClr val="accent2"/>
              </a:fillRef>
              <a:effectRef idx="2">
                <a:schemeClr val="accent2"/>
              </a:effectRef>
              <a:fontRef idx="minor">
                <a:schemeClr val="tx1"/>
              </a:fontRef>
            </p:style>
          </p:cxnSp>
        </p:gr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1676" b="98883" l="7447" r="91489"/>
                      </a14:imgEffect>
                    </a14:imgLayer>
                  </a14:imgProps>
                </a:ext>
                <a:ext uri="{28A0092B-C50C-407E-A947-70E740481C1C}">
                  <a14:useLocalDpi xmlns:a14="http://schemas.microsoft.com/office/drawing/2010/main" val="0"/>
                </a:ext>
              </a:extLst>
            </a:blip>
            <a:stretch>
              <a:fillRect/>
            </a:stretch>
          </p:blipFill>
          <p:spPr>
            <a:xfrm>
              <a:off x="496667" y="3677436"/>
              <a:ext cx="2109385" cy="1885164"/>
            </a:xfrm>
            <a:prstGeom prst="rect">
              <a:avLst/>
            </a:prstGeom>
          </p:spPr>
        </p:pic>
      </p:grpSp>
      <p:grpSp>
        <p:nvGrpSpPr>
          <p:cNvPr id="19" name="Group 18"/>
          <p:cNvGrpSpPr/>
          <p:nvPr/>
        </p:nvGrpSpPr>
        <p:grpSpPr>
          <a:xfrm>
            <a:off x="2977896" y="740278"/>
            <a:ext cx="3299290" cy="6117721"/>
            <a:chOff x="2977896" y="740279"/>
            <a:chExt cx="3299290" cy="5003784"/>
          </a:xfrm>
        </p:grpSpPr>
        <p:cxnSp>
          <p:nvCxnSpPr>
            <p:cNvPr id="61" name="Straight Connector 60"/>
            <p:cNvCxnSpPr/>
            <p:nvPr/>
          </p:nvCxnSpPr>
          <p:spPr>
            <a:xfrm flipV="1">
              <a:off x="4722213" y="740279"/>
              <a:ext cx="0" cy="25848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977896" y="2203713"/>
              <a:ext cx="3299290" cy="3540350"/>
            </a:xfrm>
            <a:prstGeom prst="roundRect">
              <a:avLst/>
            </a:prstGeom>
            <a:solidFill>
              <a:schemeClr val="accent1">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t"/>
            <a:lstStyle/>
            <a:p>
              <a:pPr algn="just" defTabSz="457200" eaLnBrk="1" fontAlgn="auto" hangingPunct="1">
                <a:spcBef>
                  <a:spcPts val="0"/>
                </a:spcBef>
                <a:spcAft>
                  <a:spcPts val="0"/>
                </a:spcAft>
              </a:pPr>
              <a:r>
                <a:rPr lang="en-US" sz="2800" b="1" dirty="0" err="1">
                  <a:solidFill>
                    <a:schemeClr val="bg2">
                      <a:lumMod val="10000"/>
                    </a:schemeClr>
                  </a:solidFill>
                  <a:latin typeface="Times New Roman" pitchFamily="18" charset="0"/>
                  <a:cs typeface="Times New Roman" pitchFamily="18" charset="0"/>
                </a:rPr>
                <a:t>Có</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nhiều</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cách</a:t>
              </a:r>
              <a:r>
                <a:rPr lang="en-US" sz="2800" b="1" dirty="0">
                  <a:solidFill>
                    <a:schemeClr val="bg2">
                      <a:lumMod val="10000"/>
                    </a:schemeClr>
                  </a:solidFill>
                  <a:latin typeface="Times New Roman" pitchFamily="18" charset="0"/>
                  <a:cs typeface="Times New Roman" pitchFamily="18" charset="0"/>
                </a:rPr>
                <a:t> tri</a:t>
              </a:r>
              <a:r>
                <a:rPr lang="vi-VN" sz="2800" b="1" dirty="0">
                  <a:solidFill>
                    <a:schemeClr val="bg2">
                      <a:lumMod val="10000"/>
                    </a:schemeClr>
                  </a:solidFill>
                  <a:latin typeface="Times New Roman" pitchFamily="18" charset="0"/>
                  <a:cs typeface="Times New Roman" pitchFamily="18" charset="0"/>
                </a:rPr>
                <a:t>ển khai</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Cần</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linh</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hoạt</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trong</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việc</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lựa</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chọn</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cách</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trình</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bày</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phù</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hợp</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với</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hiểu</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biết</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và</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hứng</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thú</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của</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bản</a:t>
              </a:r>
              <a:r>
                <a:rPr lang="en-US" sz="2800" b="1" dirty="0">
                  <a:solidFill>
                    <a:schemeClr val="bg2">
                      <a:lumMod val="10000"/>
                    </a:schemeClr>
                  </a:solidFill>
                  <a:latin typeface="Times New Roman" pitchFamily="18" charset="0"/>
                  <a:cs typeface="Times New Roman" pitchFamily="18" charset="0"/>
                </a:rPr>
                <a:t> </a:t>
              </a:r>
              <a:r>
                <a:rPr lang="en-US" sz="2800" b="1" dirty="0" err="1">
                  <a:solidFill>
                    <a:schemeClr val="bg2">
                      <a:lumMod val="10000"/>
                    </a:schemeClr>
                  </a:solidFill>
                  <a:latin typeface="Times New Roman" pitchFamily="18" charset="0"/>
                  <a:cs typeface="Times New Roman" pitchFamily="18" charset="0"/>
                </a:rPr>
                <a:t>thân</a:t>
              </a:r>
              <a:r>
                <a:rPr lang="en-US" sz="2800" b="1" dirty="0">
                  <a:solidFill>
                    <a:schemeClr val="bg2">
                      <a:lumMod val="10000"/>
                    </a:schemeClr>
                  </a:solidFill>
                  <a:latin typeface="Times New Roman" pitchFamily="18" charset="0"/>
                  <a:cs typeface="Times New Roman" pitchFamily="18" charset="0"/>
                </a:rPr>
                <a:t>.</a:t>
              </a:r>
            </a:p>
          </p:txBody>
        </p:sp>
        <p:sp>
          <p:nvSpPr>
            <p:cNvPr id="63" name="Oval 62"/>
            <p:cNvSpPr/>
            <p:nvPr/>
          </p:nvSpPr>
          <p:spPr>
            <a:xfrm>
              <a:off x="3247756" y="1027359"/>
              <a:ext cx="2909930" cy="558327"/>
            </a:xfrm>
            <a:prstGeom prst="ellipse">
              <a:avLst/>
            </a:prstGeom>
            <a:solidFill>
              <a:schemeClr val="accent2">
                <a:lumMod val="75000"/>
              </a:schemeClr>
            </a:solidFill>
            <a:ln>
              <a:solidFill>
                <a:srgbClr val="00B0F0"/>
              </a:solidFill>
            </a:ln>
            <a:scene3d>
              <a:camera prst="orthographicFront"/>
              <a:lightRig rig="threePt" dir="t"/>
            </a:scene3d>
            <a:sp3d>
              <a:bevelT prst="angle"/>
              <a:bevelB w="114300" prst="hardEdg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200" eaLnBrk="1" fontAlgn="auto" hangingPunct="1">
                <a:spcBef>
                  <a:spcPts val="0"/>
                </a:spcBef>
                <a:spcAft>
                  <a:spcPts val="0"/>
                </a:spcAft>
                <a:defRPr/>
              </a:pPr>
              <a:r>
                <a:rPr lang="en-US" sz="2800" b="1"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Thân</a:t>
              </a:r>
              <a:r>
                <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bài</a:t>
              </a:r>
              <a:endPar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8" name="Straight Connector 27"/>
            <p:cNvCxnSpPr/>
            <p:nvPr/>
          </p:nvCxnSpPr>
          <p:spPr>
            <a:xfrm>
              <a:off x="4722212" y="1579440"/>
              <a:ext cx="1" cy="60613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0" name="Group 19"/>
          <p:cNvGrpSpPr/>
          <p:nvPr/>
        </p:nvGrpSpPr>
        <p:grpSpPr>
          <a:xfrm>
            <a:off x="4740222" y="740278"/>
            <a:ext cx="4244340" cy="5889121"/>
            <a:chOff x="4740222" y="740279"/>
            <a:chExt cx="4244340" cy="5003784"/>
          </a:xfrm>
        </p:grpSpPr>
        <p:grpSp>
          <p:nvGrpSpPr>
            <p:cNvPr id="11" name="Group 10">
              <a:extLst>
                <a:ext uri="{FF2B5EF4-FFF2-40B4-BE49-F238E27FC236}">
                  <a16:creationId xmlns:a16="http://schemas.microsoft.com/office/drawing/2014/main" id="{99A7475B-937F-6C3E-EC62-D8CCDBC8A519}"/>
                </a:ext>
              </a:extLst>
            </p:cNvPr>
            <p:cNvGrpSpPr/>
            <p:nvPr/>
          </p:nvGrpSpPr>
          <p:grpSpPr>
            <a:xfrm>
              <a:off x="4740222" y="740279"/>
              <a:ext cx="4244340" cy="5003784"/>
              <a:chOff x="9498582" y="1288701"/>
              <a:chExt cx="8488679" cy="10007567"/>
            </a:xfrm>
          </p:grpSpPr>
          <p:cxnSp>
            <p:nvCxnSpPr>
              <p:cNvPr id="60" name="Straight Connector 59"/>
              <p:cNvCxnSpPr/>
              <p:nvPr/>
            </p:nvCxnSpPr>
            <p:spPr>
              <a:xfrm flipH="1" flipV="1">
                <a:off x="9498582" y="1288701"/>
                <a:ext cx="5741418" cy="498867"/>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426B300-929A-3A37-5036-58D2B87CFF9C}"/>
                  </a:ext>
                </a:extLst>
              </p:cNvPr>
              <p:cNvGrpSpPr/>
              <p:nvPr/>
            </p:nvGrpSpPr>
            <p:grpSpPr>
              <a:xfrm>
                <a:off x="12572510" y="1735238"/>
                <a:ext cx="5414751" cy="9561030"/>
                <a:chOff x="12572510" y="1735238"/>
                <a:chExt cx="5414751" cy="9561030"/>
              </a:xfrm>
            </p:grpSpPr>
            <p:sp>
              <p:nvSpPr>
                <p:cNvPr id="64" name="Oval 63"/>
                <p:cNvSpPr/>
                <p:nvPr/>
              </p:nvSpPr>
              <p:spPr>
                <a:xfrm>
                  <a:off x="12572510" y="1735238"/>
                  <a:ext cx="5334977" cy="1231784"/>
                </a:xfrm>
                <a:prstGeom prst="ellipse">
                  <a:avLst/>
                </a:prstGeom>
                <a:solidFill>
                  <a:srgbClr val="FFC000"/>
                </a:solidFill>
                <a:ln>
                  <a:solidFill>
                    <a:srgbClr val="00B0F0"/>
                  </a:solidFill>
                </a:ln>
                <a:scene3d>
                  <a:camera prst="orthographicFront"/>
                  <a:lightRig rig="threePt" dir="t"/>
                </a:scene3d>
                <a:sp3d>
                  <a:bevelT prst="angle"/>
                  <a:bevelB w="114300" prst="hardEdg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200" eaLnBrk="1" fontAlgn="auto" hangingPunct="1">
                    <a:spcBef>
                      <a:spcPts val="0"/>
                    </a:spcBef>
                    <a:spcAft>
                      <a:spcPts val="0"/>
                    </a:spcAft>
                    <a:defRPr/>
                  </a:pPr>
                  <a:r>
                    <a:rPr lang="en-US" sz="2800" b="1"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Kết</a:t>
                  </a:r>
                  <a:r>
                    <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bài</a:t>
                  </a:r>
                  <a:endPar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Rounded Rectangle 20"/>
                <p:cNvSpPr/>
                <p:nvPr/>
              </p:nvSpPr>
              <p:spPr>
                <a:xfrm>
                  <a:off x="12897000" y="4215568"/>
                  <a:ext cx="5090261" cy="7080700"/>
                </a:xfrm>
                <a:prstGeom prst="roundRect">
                  <a:avLst/>
                </a:prstGeom>
                <a:solidFill>
                  <a:srgbClr val="FFEBAB"/>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t"/>
                <a:lstStyle/>
                <a:p>
                  <a:pPr algn="just" defTabSz="457200" eaLnBrk="1" fontAlgn="auto" hangingPunct="1">
                    <a:spcBef>
                      <a:spcPts val="150"/>
                    </a:spcBef>
                    <a:spcAft>
                      <a:spcPts val="150"/>
                    </a:spcAft>
                    <a:defRPr/>
                  </a:pPr>
                  <a:r>
                    <a:rPr lang="en-US" sz="2800" dirty="0" err="1">
                      <a:solidFill>
                        <a:srgbClr val="00B050"/>
                      </a:solidFill>
                      <a:latin typeface="Times New Roman" pitchFamily="18" charset="0"/>
                      <a:cs typeface="Times New Roman" pitchFamily="18" charset="0"/>
                    </a:rPr>
                    <a:t>Khẳng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định</a:t>
                  </a:r>
                  <a:r>
                    <a:rPr lang="en-US" sz="2800" dirty="0">
                      <a:solidFill>
                        <a:srgbClr val="00B050"/>
                      </a:solidFill>
                      <a:latin typeface="Times New Roman" pitchFamily="18" charset="0"/>
                      <a:cs typeface="Times New Roman" pitchFamily="18" charset="0"/>
                    </a:rPr>
                    <a:t> ý </a:t>
                  </a:r>
                  <a:r>
                    <a:rPr lang="en-US" sz="2800" dirty="0" err="1">
                      <a:solidFill>
                        <a:srgbClr val="00B050"/>
                      </a:solidFill>
                      <a:latin typeface="Times New Roman" pitchFamily="18" charset="0"/>
                      <a:cs typeface="Times New Roman" pitchFamily="18" charset="0"/>
                    </a:rPr>
                    <a:t>nghĩa</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của</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việc</a:t>
                  </a:r>
                  <a:r>
                    <a:rPr lang="en-US" sz="2800" dirty="0">
                      <a:solidFill>
                        <a:srgbClr val="00B050"/>
                      </a:solidFill>
                      <a:latin typeface="Times New Roman" pitchFamily="18" charset="0"/>
                      <a:cs typeface="Times New Roman" pitchFamily="18" charset="0"/>
                    </a:rPr>
                    <a:t> so </a:t>
                  </a:r>
                  <a:r>
                    <a:rPr lang="en-US" sz="2800" dirty="0" err="1">
                      <a:solidFill>
                        <a:srgbClr val="00B050"/>
                      </a:solidFill>
                      <a:latin typeface="Times New Roman" pitchFamily="18" charset="0"/>
                      <a:cs typeface="Times New Roman" pitchFamily="18" charset="0"/>
                    </a:rPr>
                    <a:t>sánh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đánh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giá</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nêu</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cảm</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nhận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và</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ấn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tượng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của</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bản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thân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về</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các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bài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thơ</a:t>
                  </a:r>
                  <a:r>
                    <a:rPr lang="en-US" sz="2800" dirty="0">
                      <a:solidFill>
                        <a:srgbClr val="00B050"/>
                      </a:solidFill>
                      <a:latin typeface="Times New Roman" pitchFamily="18" charset="0"/>
                      <a:cs typeface="Times New Roman" pitchFamily="18" charset="0"/>
                    </a:rPr>
                    <a:t>.</a:t>
                  </a:r>
                  <a:endParaRPr lang="en-US" sz="2800" b="1" dirty="0">
                    <a:solidFill>
                      <a:srgbClr val="00B050"/>
                    </a:solidFill>
                    <a:latin typeface="Times New Roman" pitchFamily="18" charset="0"/>
                    <a:ea typeface="Segoe UI Black" panose="020B0A02040204020203" pitchFamily="34" charset="0"/>
                    <a:cs typeface="Times New Roman" pitchFamily="18" charset="0"/>
                  </a:endParaRPr>
                </a:p>
              </p:txBody>
            </p:sp>
          </p:grpSp>
        </p:grpSp>
        <p:cxnSp>
          <p:nvCxnSpPr>
            <p:cNvPr id="29" name="Straight Connector 28"/>
            <p:cNvCxnSpPr/>
            <p:nvPr/>
          </p:nvCxnSpPr>
          <p:spPr>
            <a:xfrm>
              <a:off x="7694649" y="1579440"/>
              <a:ext cx="1" cy="606130"/>
            </a:xfrm>
            <a:prstGeom prst="line">
              <a:avLst/>
            </a:prstGeom>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58820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9"/>
          <p:cNvSpPr txBox="1">
            <a:spLocks noChangeArrowheads="1"/>
          </p:cNvSpPr>
          <p:nvPr/>
        </p:nvSpPr>
        <p:spPr bwMode="auto">
          <a:xfrm>
            <a:off x="1219200" y="3657600"/>
            <a:ext cx="381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6" name="Rectangle 5"/>
          <p:cNvSpPr/>
          <p:nvPr/>
        </p:nvSpPr>
        <p:spPr>
          <a:xfrm>
            <a:off x="3737294" y="1082335"/>
            <a:ext cx="288861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36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LUYỆN</a:t>
            </a:r>
            <a:r>
              <a:rPr kumimoji="0" lang="en-US" sz="3600" b="1" i="0" u="none" strike="noStrike" kern="1200" cap="none" spc="50" normalizeH="0" noProof="0" dirty="0">
                <a:ln w="11430"/>
                <a:solidFill>
                  <a:srgbClr val="FF0000"/>
                </a:solidFill>
                <a:effectLst>
                  <a:outerShdw blurRad="76200" dist="50800" dir="5400000" algn="tl" rotWithShape="0">
                    <a:srgbClr val="000000">
                      <a:alpha val="6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TẬP</a:t>
            </a:r>
            <a:endParaRPr kumimoji="0" lang="en-US" sz="32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Rectangle 1"/>
          <p:cNvSpPr/>
          <p:nvPr/>
        </p:nvSpPr>
        <p:spPr bwMode="auto">
          <a:xfrm>
            <a:off x="3810000" y="6553200"/>
            <a:ext cx="1371600" cy="3048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VNI-Times" pitchFamily="2" charset="0"/>
              <a:ea typeface="+mn-ea"/>
              <a:cs typeface="+mn-cs"/>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42529"/>
                    </a14:imgEffect>
                  </a14:imgLayer>
                </a14:imgProps>
              </a:ext>
              <a:ext uri="{28A0092B-C50C-407E-A947-70E740481C1C}">
                <a14:useLocalDpi xmlns:a14="http://schemas.microsoft.com/office/drawing/2010/main" val="0"/>
              </a:ext>
            </a:extLst>
          </a:blip>
          <a:srcRect l="1" r="56896"/>
          <a:stretch/>
        </p:blipFill>
        <p:spPr>
          <a:xfrm>
            <a:off x="419100" y="1219200"/>
            <a:ext cx="1600200" cy="1546860"/>
          </a:xfrm>
          <a:prstGeom prst="rect">
            <a:avLst/>
          </a:prstGeom>
        </p:spPr>
      </p:pic>
      <p:sp>
        <p:nvSpPr>
          <p:cNvPr id="12" name="TextBox 11"/>
          <p:cNvSpPr txBox="1"/>
          <p:nvPr/>
        </p:nvSpPr>
        <p:spPr>
          <a:xfrm>
            <a:off x="419100" y="2916267"/>
            <a:ext cx="8572500" cy="2062103"/>
          </a:xfrm>
          <a:prstGeom prst="rect">
            <a:avLst/>
          </a:prstGeom>
          <a:noFill/>
        </p:spPr>
        <p:txBody>
          <a:bodyPr wrap="square" rtlCol="0">
            <a:spAutoFit/>
          </a:bodyPr>
          <a:lstStyle/>
          <a:p>
            <a:pPr algn="just"/>
            <a:r>
              <a:rPr lang="en-US" b="1" dirty="0" err="1">
                <a:latin typeface="Times New Roman" panose="02020603050405020304" pitchFamily="18" charset="0"/>
                <a:cs typeface="Times New Roman" panose="02020603050405020304" pitchFamily="18" charset="0"/>
              </a:rPr>
              <a:t>Đề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sánh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vi-VN" dirty="0">
                <a:latin typeface="Times New Roman" panose="02020603050405020304" pitchFamily="18" charset="0"/>
                <a:cs typeface="Times New Roman" panose="02020603050405020304" pitchFamily="18" charset="0"/>
              </a:rPr>
              <a:t> bài thơ </a:t>
            </a:r>
            <a:r>
              <a:rPr lang="en-US" i="1" dirty="0" err="1">
                <a:latin typeface="Times New Roman" panose="02020603050405020304" pitchFamily="18" charset="0"/>
                <a:cs typeface="Times New Roman" panose="02020603050405020304" pitchFamily="18" charset="0"/>
              </a:rPr>
              <a:t>Đồng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Hữu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Tây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Dũng</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13504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ext Box 9"/>
          <p:cNvSpPr txBox="1">
            <a:spLocks noChangeArrowheads="1"/>
          </p:cNvSpPr>
          <p:nvPr/>
        </p:nvSpPr>
        <p:spPr bwMode="auto">
          <a:xfrm>
            <a:off x="1219200" y="4191000"/>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itchFamily="18" charset="0"/>
              <a:cs typeface="Times New Roman" pitchFamily="18" charset="0"/>
            </a:endParaRPr>
          </a:p>
        </p:txBody>
      </p:sp>
      <p:sp>
        <p:nvSpPr>
          <p:cNvPr id="6" name="Rectangle 5"/>
          <p:cNvSpPr/>
          <p:nvPr/>
        </p:nvSpPr>
        <p:spPr>
          <a:xfrm>
            <a:off x="4031316" y="1082335"/>
            <a:ext cx="2300566"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Tahoma" panose="020B0604030504040204" pitchFamily="34" charset="0"/>
                <a:cs typeface="Times New Roman" pitchFamily="18" charset="0"/>
              </a:rPr>
              <a:t>LUYỆN</a:t>
            </a:r>
            <a:r>
              <a:rPr kumimoji="0" lang="en-US" sz="2800" b="1" i="0" u="none" strike="noStrike" kern="1200" cap="none" spc="50" normalizeH="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Tahoma" panose="020B0604030504040204" pitchFamily="34" charset="0"/>
                <a:cs typeface="Times New Roman" pitchFamily="18" charset="0"/>
              </a:rPr>
              <a:t> TẬP</a:t>
            </a:r>
            <a:endParaRPr kumimoji="0" lang="en-US" sz="2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Tahoma" panose="020B0604030504040204" pitchFamily="34" charset="0"/>
              <a:cs typeface="Times New Roman" pitchFamily="18" charset="0"/>
            </a:endParaRPr>
          </a:p>
        </p:txBody>
      </p:sp>
      <p:sp>
        <p:nvSpPr>
          <p:cNvPr id="2" name="Rectangle 1"/>
          <p:cNvSpPr/>
          <p:nvPr/>
        </p:nvSpPr>
        <p:spPr bwMode="auto">
          <a:xfrm>
            <a:off x="3810000" y="6553200"/>
            <a:ext cx="1371600" cy="3048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grpSp>
        <p:nvGrpSpPr>
          <p:cNvPr id="4" name="Group 3"/>
          <p:cNvGrpSpPr/>
          <p:nvPr/>
        </p:nvGrpSpPr>
        <p:grpSpPr>
          <a:xfrm>
            <a:off x="1393371" y="1905000"/>
            <a:ext cx="6975061" cy="1546860"/>
            <a:chOff x="1393371" y="1905000"/>
            <a:chExt cx="6975061" cy="1546860"/>
          </a:xfrm>
        </p:grpSpPr>
        <p:sp>
          <p:nvSpPr>
            <p:cNvPr id="7" name="Freeform 6"/>
            <p:cNvSpPr/>
            <p:nvPr/>
          </p:nvSpPr>
          <p:spPr>
            <a:xfrm>
              <a:off x="2993571" y="2421401"/>
              <a:ext cx="5374861" cy="961320"/>
            </a:xfrm>
            <a:custGeom>
              <a:avLst/>
              <a:gdLst>
                <a:gd name="connsiteX0" fmla="*/ 0 w 4053840"/>
                <a:gd name="connsiteY0" fmla="*/ 0 h 754841"/>
                <a:gd name="connsiteX1" fmla="*/ 3676420 w 4053840"/>
                <a:gd name="connsiteY1" fmla="*/ 0 h 754841"/>
                <a:gd name="connsiteX2" fmla="*/ 4053840 w 4053840"/>
                <a:gd name="connsiteY2" fmla="*/ 377421 h 754841"/>
                <a:gd name="connsiteX3" fmla="*/ 3676420 w 4053840"/>
                <a:gd name="connsiteY3" fmla="*/ 754841 h 754841"/>
                <a:gd name="connsiteX4" fmla="*/ 0 w 4053840"/>
                <a:gd name="connsiteY4" fmla="*/ 754841 h 754841"/>
                <a:gd name="connsiteX5" fmla="*/ 0 w 4053840"/>
                <a:gd name="connsiteY5" fmla="*/ 0 h 7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754841">
                  <a:moveTo>
                    <a:pt x="4053840" y="754840"/>
                  </a:moveTo>
                  <a:lnTo>
                    <a:pt x="377420" y="754840"/>
                  </a:lnTo>
                  <a:lnTo>
                    <a:pt x="0" y="377420"/>
                  </a:lnTo>
                  <a:lnTo>
                    <a:pt x="377420" y="1"/>
                  </a:lnTo>
                  <a:lnTo>
                    <a:pt x="4053840" y="1"/>
                  </a:lnTo>
                  <a:lnTo>
                    <a:pt x="4053840" y="754840"/>
                  </a:lnTo>
                  <a:close/>
                </a:path>
              </a:pathLst>
            </a:cu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21574" tIns="137161" rIns="256032" bIns="137161" numCol="1" spcCol="1270" anchor="ctr" anchorCtr="0">
              <a:noAutofit/>
            </a:bodyPr>
            <a:lstStyle/>
            <a:p>
              <a:pPr indent="290513" algn="jus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endParaRPr lang="en-US" sz="2800" dirty="0">
                <a:latin typeface="Times New Roman" pitchFamily="18" charset="0"/>
                <a:cs typeface="Times New Roman" pitchFamily="18"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42529"/>
                      </a14:imgEffect>
                    </a14:imgLayer>
                  </a14:imgProps>
                </a:ext>
                <a:ext uri="{28A0092B-C50C-407E-A947-70E740481C1C}">
                  <a14:useLocalDpi xmlns:a14="http://schemas.microsoft.com/office/drawing/2010/main" val="0"/>
                </a:ext>
              </a:extLst>
            </a:blip>
            <a:srcRect l="1" r="56896"/>
            <a:stretch/>
          </p:blipFill>
          <p:spPr>
            <a:xfrm>
              <a:off x="1393371" y="1905000"/>
              <a:ext cx="1600200" cy="1546860"/>
            </a:xfrm>
            <a:prstGeom prst="rect">
              <a:avLst/>
            </a:prstGeom>
          </p:spPr>
        </p:pic>
      </p:grpSp>
    </p:spTree>
    <p:extLst>
      <p:ext uri="{BB962C8B-B14F-4D97-AF65-F5344CB8AC3E}">
        <p14:creationId xmlns:p14="http://schemas.microsoft.com/office/powerpoint/2010/main" val="29694861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a:t>Nguyễn Văn Cường - Vũ Thị Anh Thư  Lý_K 28</a:t>
            </a:r>
          </a:p>
        </p:txBody>
      </p:sp>
      <p:sp>
        <p:nvSpPr>
          <p:cNvPr id="3" name="Rectangle 2"/>
          <p:cNvSpPr/>
          <p:nvPr/>
        </p:nvSpPr>
        <p:spPr>
          <a:xfrm>
            <a:off x="0" y="0"/>
            <a:ext cx="9144000" cy="6858000"/>
          </a:xfrm>
          <a:prstGeom prst="rect">
            <a:avLst/>
          </a:prstGeom>
          <a:solidFill>
            <a:schemeClr val="accent3">
              <a:lumMod val="60000"/>
              <a:lumOff val="40000"/>
            </a:schemeClr>
          </a:solidFill>
        </p:spPr>
        <p:style>
          <a:lnRef idx="1">
            <a:schemeClr val="accent5"/>
          </a:lnRef>
          <a:fillRef idx="2">
            <a:schemeClr val="accent5"/>
          </a:fillRef>
          <a:effectRef idx="1">
            <a:schemeClr val="accent5"/>
          </a:effectRef>
          <a:fontRef idx="minor">
            <a:schemeClr val="dk1"/>
          </a:fontRef>
        </p:style>
        <p:txBody>
          <a:bodyPr anchor="ctr"/>
          <a:lstStyle/>
          <a:p>
            <a:pPr algn="ctr" defTabSz="457200" eaLnBrk="1" fontAlgn="auto" hangingPunct="1">
              <a:spcBef>
                <a:spcPts val="0"/>
              </a:spcBef>
              <a:spcAft>
                <a:spcPts val="0"/>
              </a:spcAft>
              <a:defRPr/>
            </a:pPr>
            <a:endParaRPr lang="en-US" sz="1013">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152400"/>
            <a:ext cx="8991600" cy="2246769"/>
          </a:xfrm>
          <a:prstGeom prst="rect">
            <a:avLst/>
          </a:prstGeom>
          <a:noFill/>
        </p:spPr>
        <p:txBody>
          <a:bodyPr wrap="square" rtlCol="0">
            <a:spAutoFit/>
          </a:bodyPr>
          <a:lstStyle/>
          <a:p>
            <a:pPr algn="ctr"/>
            <a:r>
              <a:rPr lang="vi-VN" sz="2800" dirty="0">
                <a:latin typeface="+mj-lt"/>
              </a:rPr>
              <a:t>PHIẾU HỌC TẬP SỐ </a:t>
            </a:r>
            <a:r>
              <a:rPr lang="en-US" sz="2800" dirty="0">
                <a:latin typeface="+mj-lt"/>
              </a:rPr>
              <a:t>1</a:t>
            </a:r>
          </a:p>
          <a:p>
            <a:pPr algn="just"/>
            <a:r>
              <a:rPr lang="vi-VN" sz="2800" dirty="0">
                <a:latin typeface="+mj-lt"/>
              </a:rPr>
              <a:t>Đề bài: </a:t>
            </a:r>
            <a:r>
              <a:rPr lang="en-US" sz="2800" dirty="0">
                <a:latin typeface="+mj-lt"/>
              </a:rPr>
              <a:t>So </a:t>
            </a:r>
            <a:r>
              <a:rPr lang="en-US" sz="2800" dirty="0" err="1">
                <a:latin typeface="+mj-lt"/>
              </a:rPr>
              <a:t>sánh</a:t>
            </a:r>
            <a:r>
              <a:rPr lang="en-US" sz="2800" dirty="0">
                <a:latin typeface="+mj-lt"/>
              </a:rPr>
              <a:t>, </a:t>
            </a:r>
            <a:r>
              <a:rPr lang="en-US" sz="2800" dirty="0" err="1">
                <a:latin typeface="+mj-lt"/>
              </a:rPr>
              <a:t>đánh</a:t>
            </a:r>
            <a:r>
              <a:rPr lang="en-US" sz="2800" dirty="0">
                <a:latin typeface="+mj-lt"/>
              </a:rPr>
              <a:t> </a:t>
            </a:r>
            <a:r>
              <a:rPr lang="en-US" sz="2800" dirty="0" err="1">
                <a:latin typeface="+mj-lt"/>
              </a:rPr>
              <a:t>giá</a:t>
            </a:r>
            <a:r>
              <a:rPr lang="en-US" sz="2800" dirty="0">
                <a:latin typeface="+mj-lt"/>
              </a:rPr>
              <a:t> </a:t>
            </a:r>
            <a:r>
              <a:rPr lang="en-US" sz="2800" dirty="0" err="1">
                <a:latin typeface="+mj-lt"/>
              </a:rPr>
              <a:t>hình</a:t>
            </a:r>
            <a:r>
              <a:rPr lang="en-US" sz="2800" dirty="0">
                <a:latin typeface="+mj-lt"/>
              </a:rPr>
              <a:t> </a:t>
            </a:r>
            <a:r>
              <a:rPr lang="en-US" sz="2800" dirty="0" err="1">
                <a:latin typeface="+mj-lt"/>
              </a:rPr>
              <a:t>tượng</a:t>
            </a:r>
            <a:r>
              <a:rPr lang="en-US" sz="2800" dirty="0">
                <a:latin typeface="+mj-lt"/>
              </a:rPr>
              <a:t> </a:t>
            </a:r>
            <a:r>
              <a:rPr lang="en-US" sz="2800" dirty="0" err="1">
                <a:latin typeface="+mj-lt"/>
              </a:rPr>
              <a:t>người</a:t>
            </a:r>
            <a:r>
              <a:rPr lang="en-US" sz="2800" dirty="0">
                <a:latin typeface="+mj-lt"/>
              </a:rPr>
              <a:t> </a:t>
            </a:r>
            <a:r>
              <a:rPr lang="en-US" sz="2800" dirty="0" err="1">
                <a:latin typeface="+mj-lt"/>
              </a:rPr>
              <a:t>lính</a:t>
            </a:r>
            <a:r>
              <a:rPr lang="en-US" sz="2800" dirty="0">
                <a:latin typeface="+mj-lt"/>
              </a:rPr>
              <a:t> </a:t>
            </a:r>
            <a:r>
              <a:rPr lang="en-US" sz="2800" dirty="0" err="1">
                <a:latin typeface="+mj-lt"/>
              </a:rPr>
              <a:t>trong</a:t>
            </a:r>
            <a:r>
              <a:rPr lang="vi-VN" sz="2800" dirty="0">
                <a:latin typeface="+mj-lt"/>
              </a:rPr>
              <a:t> bài thơ </a:t>
            </a:r>
            <a:r>
              <a:rPr lang="en-US" sz="2800" i="1" dirty="0" err="1">
                <a:latin typeface="+mj-lt"/>
              </a:rPr>
              <a:t>Đồng</a:t>
            </a:r>
            <a:r>
              <a:rPr lang="en-US" sz="2800" i="1" dirty="0">
                <a:latin typeface="+mj-lt"/>
              </a:rPr>
              <a:t> </a:t>
            </a:r>
            <a:r>
              <a:rPr lang="en-US" sz="2800" i="1" dirty="0" err="1">
                <a:latin typeface="+mj-lt"/>
              </a:rPr>
              <a:t>chí</a:t>
            </a:r>
            <a:r>
              <a:rPr lang="en-US" sz="2800" dirty="0">
                <a:latin typeface="+mj-lt"/>
              </a:rPr>
              <a:t> (</a:t>
            </a:r>
            <a:r>
              <a:rPr lang="en-US" sz="2800" dirty="0" err="1">
                <a:latin typeface="+mj-lt"/>
              </a:rPr>
              <a:t>Chính</a:t>
            </a:r>
            <a:r>
              <a:rPr lang="en-US" sz="2800" dirty="0">
                <a:latin typeface="+mj-lt"/>
              </a:rPr>
              <a:t> </a:t>
            </a:r>
            <a:r>
              <a:rPr lang="en-US" sz="2800" dirty="0" err="1">
                <a:latin typeface="+mj-lt"/>
              </a:rPr>
              <a:t>Hữu</a:t>
            </a:r>
            <a:r>
              <a:rPr lang="en-US" sz="2800" dirty="0">
                <a:latin typeface="+mj-lt"/>
              </a:rPr>
              <a:t>) </a:t>
            </a:r>
            <a:r>
              <a:rPr lang="en-US" sz="2800" dirty="0" err="1">
                <a:latin typeface="+mj-lt"/>
              </a:rPr>
              <a:t>và</a:t>
            </a:r>
            <a:r>
              <a:rPr lang="en-US" sz="2800" dirty="0">
                <a:latin typeface="+mj-lt"/>
              </a:rPr>
              <a:t> </a:t>
            </a:r>
            <a:r>
              <a:rPr lang="en-US" sz="2800" i="1" dirty="0" err="1">
                <a:latin typeface="+mj-lt"/>
              </a:rPr>
              <a:t>Tây</a:t>
            </a:r>
            <a:r>
              <a:rPr lang="en-US" sz="2800" i="1" dirty="0">
                <a:latin typeface="+mj-lt"/>
              </a:rPr>
              <a:t> </a:t>
            </a:r>
            <a:r>
              <a:rPr lang="en-US" sz="2800" i="1" dirty="0" err="1">
                <a:latin typeface="+mj-lt"/>
              </a:rPr>
              <a:t>Tiến</a:t>
            </a:r>
            <a:r>
              <a:rPr lang="en-US" sz="2800" dirty="0">
                <a:latin typeface="+mj-lt"/>
              </a:rPr>
              <a:t> (</a:t>
            </a:r>
            <a:r>
              <a:rPr lang="en-US" sz="2800" dirty="0" err="1">
                <a:latin typeface="+mj-lt"/>
              </a:rPr>
              <a:t>Quang</a:t>
            </a:r>
            <a:r>
              <a:rPr lang="en-US" sz="2800" dirty="0">
                <a:latin typeface="+mj-lt"/>
              </a:rPr>
              <a:t> </a:t>
            </a:r>
            <a:r>
              <a:rPr lang="en-US" sz="2800" dirty="0" err="1">
                <a:latin typeface="+mj-lt"/>
              </a:rPr>
              <a:t>Dũng</a:t>
            </a:r>
            <a:r>
              <a:rPr lang="en-US" sz="2800" dirty="0">
                <a:latin typeface="+mj-lt"/>
              </a:rPr>
              <a:t>)</a:t>
            </a:r>
          </a:p>
          <a:p>
            <a:pPr algn="just"/>
            <a:r>
              <a:rPr lang="vi-VN" sz="2800" dirty="0">
                <a:latin typeface="+mj-lt"/>
              </a:rPr>
              <a:t>Họ và tên….Nhóm…Lớp…</a:t>
            </a:r>
            <a:endParaRPr lang="en-US" sz="280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3282263410"/>
              </p:ext>
            </p:extLst>
          </p:nvPr>
        </p:nvGraphicFramePr>
        <p:xfrm>
          <a:off x="152400" y="2576830"/>
          <a:ext cx="8991600" cy="3078480"/>
        </p:xfrm>
        <a:graphic>
          <a:graphicData uri="http://schemas.openxmlformats.org/drawingml/2006/table">
            <a:tbl>
              <a:tblPr firstRow="1" bandRow="1">
                <a:tableStyleId>{5C22544A-7EE6-4342-B048-85BDC9FD1C3A}</a:tableStyleId>
              </a:tblPr>
              <a:tblGrid>
                <a:gridCol w="5275385">
                  <a:extLst>
                    <a:ext uri="{9D8B030D-6E8A-4147-A177-3AD203B41FA5}">
                      <a16:colId xmlns:a16="http://schemas.microsoft.com/office/drawing/2014/main" val="20000"/>
                    </a:ext>
                  </a:extLst>
                </a:gridCol>
                <a:gridCol w="3716215">
                  <a:extLst>
                    <a:ext uri="{9D8B030D-6E8A-4147-A177-3AD203B41FA5}">
                      <a16:colId xmlns:a16="http://schemas.microsoft.com/office/drawing/2014/main" val="20001"/>
                    </a:ext>
                  </a:extLst>
                </a:gridCol>
              </a:tblGrid>
              <a:tr h="370840">
                <a:tc>
                  <a:txBody>
                    <a:bodyPr/>
                    <a:lstStyle/>
                    <a:p>
                      <a:pPr algn="just">
                        <a:lnSpc>
                          <a:spcPct val="107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800" baseline="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baseline="0" dirty="0" err="1">
                          <a:effectLst/>
                          <a:latin typeface="Times New Roman" panose="02020603050405020304" pitchFamily="18" charset="0"/>
                          <a:ea typeface="Calibri" panose="020F0502020204030204" pitchFamily="34" charset="0"/>
                          <a:cs typeface="Times New Roman" panose="02020603050405020304" pitchFamily="18" charset="0"/>
                        </a:rPr>
                        <a:t>sánh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1758315" algn="l"/>
                        </a:tabLst>
                      </a:pPr>
                      <a:r>
                        <a:rPr lang="en-US" sz="2800" b="1" i="1" dirty="0" err="1">
                          <a:effectLst/>
                          <a:latin typeface="Times New Roman" panose="02020603050405020304" pitchFamily="18" charset="0"/>
                          <a:ea typeface="PMingLiU" panose="02020500000000000000" pitchFamily="18" charset="-120"/>
                        </a:rPr>
                        <a:t>Phương</a:t>
                      </a:r>
                      <a:r>
                        <a:rPr lang="en-US" sz="2800" b="1" i="1" baseline="0" dirty="0">
                          <a:effectLst/>
                          <a:latin typeface="Times New Roman" panose="02020603050405020304" pitchFamily="18" charset="0"/>
                          <a:ea typeface="PMingLiU" panose="02020500000000000000" pitchFamily="18" charset="-120"/>
                        </a:rPr>
                        <a:t> </a:t>
                      </a:r>
                      <a:r>
                        <a:rPr lang="en-US" sz="2800" b="1" i="1" baseline="0" dirty="0" err="1">
                          <a:effectLst/>
                          <a:latin typeface="Times New Roman" panose="02020603050405020304" pitchFamily="18" charset="0"/>
                          <a:ea typeface="PMingLiU" panose="02020500000000000000" pitchFamily="18" charset="-120"/>
                        </a:rPr>
                        <a:t>diện</a:t>
                      </a:r>
                      <a:r>
                        <a:rPr lang="en-US" sz="2800" b="1" i="1" baseline="0" dirty="0">
                          <a:effectLst/>
                          <a:latin typeface="Times New Roman" panose="02020603050405020304" pitchFamily="18" charset="0"/>
                          <a:ea typeface="PMingLiU" panose="02020500000000000000" pitchFamily="18" charset="-120"/>
                        </a:rPr>
                        <a:t> so </a:t>
                      </a:r>
                      <a:r>
                        <a:rPr lang="en-US" sz="2800" b="1" i="1" baseline="0" dirty="0" err="1">
                          <a:effectLst/>
                          <a:latin typeface="Times New Roman" panose="02020603050405020304" pitchFamily="18" charset="0"/>
                          <a:ea typeface="PMingLiU" panose="02020500000000000000" pitchFamily="18" charset="-120"/>
                        </a:rPr>
                        <a:t>sánh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840">
                <a:tc>
                  <a:txBody>
                    <a:bodyPr/>
                    <a:lstStyle/>
                    <a:p>
                      <a:endParaRPr lang="en-US" sz="2800" dirty="0"/>
                    </a:p>
                    <a:p>
                      <a:endParaRPr lang="en-US" sz="2800" dirty="0"/>
                    </a:p>
                    <a:p>
                      <a:endParaRPr lang="en-US" sz="2800" dirty="0"/>
                    </a:p>
                    <a:p>
                      <a:endParaRPr lang="en-US" sz="2800" dirty="0"/>
                    </a:p>
                    <a:p>
                      <a:endParaRPr lang="en-US" sz="2800" dirty="0"/>
                    </a:p>
                    <a:p>
                      <a:endParaRPr lang="en-US" sz="2800" dirty="0"/>
                    </a:p>
                  </a:txBody>
                  <a:tcPr/>
                </a:tc>
                <a:tc>
                  <a:txBody>
                    <a:bodyPr/>
                    <a:lstStyle/>
                    <a:p>
                      <a:endParaRPr lang="en-US" sz="2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314345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a:t>Nguyễn Văn Cường - Vũ Thị Anh Thư  Lý_K 28</a:t>
            </a:r>
          </a:p>
        </p:txBody>
      </p:sp>
      <p:sp>
        <p:nvSpPr>
          <p:cNvPr id="3" name="Rectangle 2"/>
          <p:cNvSpPr/>
          <p:nvPr/>
        </p:nvSpPr>
        <p:spPr>
          <a:xfrm>
            <a:off x="0" y="0"/>
            <a:ext cx="9144000" cy="6858000"/>
          </a:xfrm>
          <a:prstGeom prst="rect">
            <a:avLst/>
          </a:prstGeom>
          <a:solidFill>
            <a:schemeClr val="accent3">
              <a:lumMod val="60000"/>
              <a:lumOff val="40000"/>
            </a:schemeClr>
          </a:solidFill>
        </p:spPr>
        <p:style>
          <a:lnRef idx="1">
            <a:schemeClr val="accent5"/>
          </a:lnRef>
          <a:fillRef idx="2">
            <a:schemeClr val="accent5"/>
          </a:fillRef>
          <a:effectRef idx="1">
            <a:schemeClr val="accent5"/>
          </a:effectRef>
          <a:fontRef idx="minor">
            <a:schemeClr val="dk1"/>
          </a:fontRef>
        </p:style>
        <p:txBody>
          <a:bodyPr anchor="ctr"/>
          <a:lstStyle/>
          <a:p>
            <a:pPr algn="ctr" defTabSz="457200" eaLnBrk="1" fontAlgn="auto" hangingPunct="1">
              <a:spcBef>
                <a:spcPts val="0"/>
              </a:spcBef>
              <a:spcAft>
                <a:spcPts val="0"/>
              </a:spcAft>
              <a:defRPr/>
            </a:pPr>
            <a:endParaRPr lang="en-US" sz="1013">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152400"/>
            <a:ext cx="8991600" cy="2246769"/>
          </a:xfrm>
          <a:prstGeom prst="rect">
            <a:avLst/>
          </a:prstGeom>
          <a:noFill/>
        </p:spPr>
        <p:txBody>
          <a:bodyPr wrap="square" rtlCol="0">
            <a:spAutoFit/>
          </a:bodyPr>
          <a:lstStyle/>
          <a:p>
            <a:pPr algn="ctr"/>
            <a:r>
              <a:rPr lang="vi-VN" sz="2800" dirty="0">
                <a:latin typeface="+mj-lt"/>
              </a:rPr>
              <a:t>PHIẾU HỌC TẬP SỐ 2</a:t>
            </a:r>
            <a:endParaRPr lang="en-US" sz="2800" dirty="0">
              <a:latin typeface="+mj-lt"/>
            </a:endParaRPr>
          </a:p>
          <a:p>
            <a:pPr algn="just"/>
            <a:r>
              <a:rPr lang="vi-VN" sz="2800" dirty="0">
                <a:latin typeface="+mj-lt"/>
              </a:rPr>
              <a:t>Đề bài: </a:t>
            </a:r>
            <a:r>
              <a:rPr lang="en-US" sz="2800" dirty="0">
                <a:latin typeface="+mj-lt"/>
              </a:rPr>
              <a:t>So </a:t>
            </a:r>
            <a:r>
              <a:rPr lang="en-US" sz="2800" dirty="0" err="1">
                <a:latin typeface="+mj-lt"/>
              </a:rPr>
              <a:t>sánh</a:t>
            </a:r>
            <a:r>
              <a:rPr lang="en-US" sz="2800" dirty="0">
                <a:latin typeface="+mj-lt"/>
              </a:rPr>
              <a:t>, </a:t>
            </a:r>
            <a:r>
              <a:rPr lang="en-US" sz="2800" dirty="0" err="1">
                <a:latin typeface="+mj-lt"/>
              </a:rPr>
              <a:t>đánh</a:t>
            </a:r>
            <a:r>
              <a:rPr lang="en-US" sz="2800" dirty="0">
                <a:latin typeface="+mj-lt"/>
              </a:rPr>
              <a:t> </a:t>
            </a:r>
            <a:r>
              <a:rPr lang="en-US" sz="2800" dirty="0" err="1">
                <a:latin typeface="+mj-lt"/>
              </a:rPr>
              <a:t>giá</a:t>
            </a:r>
            <a:r>
              <a:rPr lang="en-US" sz="2800" dirty="0">
                <a:latin typeface="+mj-lt"/>
              </a:rPr>
              <a:t> </a:t>
            </a:r>
            <a:r>
              <a:rPr lang="en-US" sz="2800" dirty="0" err="1">
                <a:latin typeface="+mj-lt"/>
              </a:rPr>
              <a:t>hình</a:t>
            </a:r>
            <a:r>
              <a:rPr lang="en-US" sz="2800" dirty="0">
                <a:latin typeface="+mj-lt"/>
              </a:rPr>
              <a:t> </a:t>
            </a:r>
            <a:r>
              <a:rPr lang="en-US" sz="2800" dirty="0" err="1">
                <a:latin typeface="+mj-lt"/>
              </a:rPr>
              <a:t>tượng</a:t>
            </a:r>
            <a:r>
              <a:rPr lang="en-US" sz="2800" dirty="0">
                <a:latin typeface="+mj-lt"/>
              </a:rPr>
              <a:t> </a:t>
            </a:r>
            <a:r>
              <a:rPr lang="en-US" sz="2800" dirty="0" err="1">
                <a:latin typeface="+mj-lt"/>
              </a:rPr>
              <a:t>người</a:t>
            </a:r>
            <a:r>
              <a:rPr lang="en-US" sz="2800" dirty="0">
                <a:latin typeface="+mj-lt"/>
              </a:rPr>
              <a:t> </a:t>
            </a:r>
            <a:r>
              <a:rPr lang="en-US" sz="2800" dirty="0" err="1">
                <a:latin typeface="+mj-lt"/>
              </a:rPr>
              <a:t>lính</a:t>
            </a:r>
            <a:r>
              <a:rPr lang="en-US" sz="2800" dirty="0">
                <a:latin typeface="+mj-lt"/>
              </a:rPr>
              <a:t> </a:t>
            </a:r>
            <a:r>
              <a:rPr lang="en-US" sz="2800" dirty="0" err="1">
                <a:latin typeface="+mj-lt"/>
              </a:rPr>
              <a:t>trong</a:t>
            </a:r>
            <a:r>
              <a:rPr lang="vi-VN" sz="2800" dirty="0">
                <a:latin typeface="+mj-lt"/>
              </a:rPr>
              <a:t> bài thơ </a:t>
            </a:r>
            <a:r>
              <a:rPr lang="en-US" sz="2800" i="1" dirty="0" err="1">
                <a:latin typeface="+mj-lt"/>
              </a:rPr>
              <a:t>Đồng</a:t>
            </a:r>
            <a:r>
              <a:rPr lang="en-US" sz="2800" i="1" dirty="0">
                <a:latin typeface="+mj-lt"/>
              </a:rPr>
              <a:t> </a:t>
            </a:r>
            <a:r>
              <a:rPr lang="en-US" sz="2800" i="1" dirty="0" err="1">
                <a:latin typeface="+mj-lt"/>
              </a:rPr>
              <a:t>chí</a:t>
            </a:r>
            <a:r>
              <a:rPr lang="en-US" sz="2800" dirty="0">
                <a:latin typeface="+mj-lt"/>
              </a:rPr>
              <a:t> (</a:t>
            </a:r>
            <a:r>
              <a:rPr lang="en-US" sz="2800" dirty="0" err="1">
                <a:latin typeface="+mj-lt"/>
              </a:rPr>
              <a:t>Chính</a:t>
            </a:r>
            <a:r>
              <a:rPr lang="en-US" sz="2800" dirty="0">
                <a:latin typeface="+mj-lt"/>
              </a:rPr>
              <a:t> </a:t>
            </a:r>
            <a:r>
              <a:rPr lang="en-US" sz="2800" dirty="0" err="1">
                <a:latin typeface="+mj-lt"/>
              </a:rPr>
              <a:t>Hữu</a:t>
            </a:r>
            <a:r>
              <a:rPr lang="en-US" sz="2800" dirty="0">
                <a:latin typeface="+mj-lt"/>
              </a:rPr>
              <a:t>) </a:t>
            </a:r>
            <a:r>
              <a:rPr lang="en-US" sz="2800" dirty="0" err="1">
                <a:latin typeface="+mj-lt"/>
              </a:rPr>
              <a:t>và</a:t>
            </a:r>
            <a:r>
              <a:rPr lang="en-US" sz="2800" dirty="0">
                <a:latin typeface="+mj-lt"/>
              </a:rPr>
              <a:t> </a:t>
            </a:r>
            <a:r>
              <a:rPr lang="en-US" sz="2800" i="1" dirty="0" err="1">
                <a:latin typeface="+mj-lt"/>
              </a:rPr>
              <a:t>Tây</a:t>
            </a:r>
            <a:r>
              <a:rPr lang="en-US" sz="2800" i="1" dirty="0">
                <a:latin typeface="+mj-lt"/>
              </a:rPr>
              <a:t> </a:t>
            </a:r>
            <a:r>
              <a:rPr lang="en-US" sz="2800" i="1" dirty="0" err="1">
                <a:latin typeface="+mj-lt"/>
              </a:rPr>
              <a:t>Tiến</a:t>
            </a:r>
            <a:r>
              <a:rPr lang="en-US" sz="2800" dirty="0">
                <a:latin typeface="+mj-lt"/>
              </a:rPr>
              <a:t> (</a:t>
            </a:r>
            <a:r>
              <a:rPr lang="en-US" sz="2800" dirty="0" err="1">
                <a:latin typeface="+mj-lt"/>
              </a:rPr>
              <a:t>Quang</a:t>
            </a:r>
            <a:r>
              <a:rPr lang="en-US" sz="2800" dirty="0">
                <a:latin typeface="+mj-lt"/>
              </a:rPr>
              <a:t> </a:t>
            </a:r>
            <a:r>
              <a:rPr lang="en-US" sz="2800" dirty="0" err="1">
                <a:latin typeface="+mj-lt"/>
              </a:rPr>
              <a:t>Dũng</a:t>
            </a:r>
            <a:r>
              <a:rPr lang="en-US" sz="2800" dirty="0">
                <a:latin typeface="+mj-lt"/>
              </a:rPr>
              <a:t>)</a:t>
            </a:r>
          </a:p>
          <a:p>
            <a:pPr algn="just"/>
            <a:r>
              <a:rPr lang="vi-VN" sz="2800" dirty="0">
                <a:latin typeface="+mj-lt"/>
              </a:rPr>
              <a:t>Họ và tên….Nhóm…Lớp…</a:t>
            </a:r>
            <a:endParaRPr lang="en-US" sz="280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65258598"/>
              </p:ext>
            </p:extLst>
          </p:nvPr>
        </p:nvGraphicFramePr>
        <p:xfrm>
          <a:off x="152400" y="2576830"/>
          <a:ext cx="8991600" cy="4113848"/>
        </p:xfrm>
        <a:graphic>
          <a:graphicData uri="http://schemas.openxmlformats.org/drawingml/2006/table">
            <a:tbl>
              <a:tblPr firstRow="1" bandRow="1">
                <a:tableStyleId>{5C22544A-7EE6-4342-B048-85BDC9FD1C3A}</a:tableStyleId>
              </a:tblPr>
              <a:tblGrid>
                <a:gridCol w="2998348">
                  <a:extLst>
                    <a:ext uri="{9D8B030D-6E8A-4147-A177-3AD203B41FA5}">
                      <a16:colId xmlns:a16="http://schemas.microsoft.com/office/drawing/2014/main" val="20000"/>
                    </a:ext>
                  </a:extLst>
                </a:gridCol>
                <a:gridCol w="3495585">
                  <a:extLst>
                    <a:ext uri="{9D8B030D-6E8A-4147-A177-3AD203B41FA5}">
                      <a16:colId xmlns:a16="http://schemas.microsoft.com/office/drawing/2014/main" val="20001"/>
                    </a:ext>
                  </a:extLst>
                </a:gridCol>
                <a:gridCol w="2497667">
                  <a:extLst>
                    <a:ext uri="{9D8B030D-6E8A-4147-A177-3AD203B41FA5}">
                      <a16:colId xmlns:a16="http://schemas.microsoft.com/office/drawing/2014/main" val="20002"/>
                    </a:ext>
                  </a:extLst>
                </a:gridCol>
              </a:tblGrid>
              <a:tr h="370840">
                <a:tc>
                  <a:txBody>
                    <a:bodyPr/>
                    <a:lstStyle/>
                    <a:p>
                      <a:pPr algn="just">
                        <a:lnSpc>
                          <a:spcPct val="107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Điểm tương đồng giữa hai bài thơ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tabLst>
                          <a:tab pos="1758315" algn="l"/>
                        </a:tabLst>
                      </a:pPr>
                      <a:r>
                        <a:rPr lang="vi-VN" sz="2800" b="1" i="1" dirty="0">
                          <a:effectLst/>
                          <a:latin typeface="Times New Roman" panose="02020603050405020304" pitchFamily="18" charset="0"/>
                          <a:ea typeface="PMingLiU" panose="02020500000000000000" pitchFamily="18" charset="-120"/>
                        </a:rPr>
                        <a:t>Điểm khác biệt giữa hai bài thơ (Gợi ý: Nguồn gốc xuất thân, vẻ đẹp, bút pháp miêu tả)</a:t>
                      </a:r>
                      <a:endParaRPr lang="en-US" sz="2800" b="1" i="1" dirty="0">
                        <a:effectLst/>
                        <a:latin typeface="Times New Roman" panose="02020603050405020304" pitchFamily="18" charset="0"/>
                        <a:ea typeface="PMingLiU" panose="02020500000000000000" pitchFamily="18" charset="-120"/>
                      </a:endParaRPr>
                    </a:p>
                    <a:p>
                      <a:pPr algn="just">
                        <a:lnSpc>
                          <a:spcPct val="107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Giá trị của hai bài thơ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840">
                <a:tc>
                  <a:txBody>
                    <a:bodyPr/>
                    <a:lstStyle/>
                    <a:p>
                      <a:endParaRPr lang="en-US" sz="2800" dirty="0"/>
                    </a:p>
                  </a:txBody>
                  <a:tcPr/>
                </a:tc>
                <a:tc>
                  <a:txBody>
                    <a:bodyPr/>
                    <a:lstStyle/>
                    <a:p>
                      <a:endParaRPr lang="en-US" sz="2800" dirty="0"/>
                    </a:p>
                  </a:txBody>
                  <a:tcPr/>
                </a:tc>
                <a:tc>
                  <a:txBody>
                    <a:bodyPr/>
                    <a:lstStyle/>
                    <a:p>
                      <a:endParaRPr lang="en-US" sz="2800"/>
                    </a:p>
                  </a:txBody>
                  <a:tcPr/>
                </a:tc>
                <a:extLst>
                  <a:ext uri="{0D108BD9-81ED-4DB2-BD59-A6C34878D82A}">
                    <a16:rowId xmlns:a16="http://schemas.microsoft.com/office/drawing/2014/main" val="10001"/>
                  </a:ext>
                </a:extLst>
              </a:tr>
              <a:tr h="370840">
                <a:tc>
                  <a:txBody>
                    <a:bodyPr/>
                    <a:lstStyle/>
                    <a:p>
                      <a:endParaRPr lang="en-US" sz="28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10002"/>
                  </a:ext>
                </a:extLst>
              </a:tr>
              <a:tr h="370840">
                <a:tc>
                  <a:txBody>
                    <a:bodyPr/>
                    <a:lstStyle/>
                    <a:p>
                      <a:endParaRPr lang="en-US" sz="280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28810898"/>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a:t>Nguyễn Văn Cường - Vũ Thị Anh Thư  Lý_K 28</a:t>
            </a:r>
          </a:p>
        </p:txBody>
      </p:sp>
      <p:sp>
        <p:nvSpPr>
          <p:cNvPr id="3" name="Rectangle 2"/>
          <p:cNvSpPr/>
          <p:nvPr/>
        </p:nvSpPr>
        <p:spPr>
          <a:xfrm>
            <a:off x="0" y="-152400"/>
            <a:ext cx="9144000" cy="6858000"/>
          </a:xfrm>
          <a:prstGeom prst="rect">
            <a:avLst/>
          </a:prstGeom>
          <a:solidFill>
            <a:schemeClr val="accent3">
              <a:lumMod val="60000"/>
              <a:lumOff val="40000"/>
            </a:schemeClr>
          </a:solidFill>
        </p:spPr>
        <p:style>
          <a:lnRef idx="1">
            <a:schemeClr val="accent5"/>
          </a:lnRef>
          <a:fillRef idx="2">
            <a:schemeClr val="accent5"/>
          </a:fillRef>
          <a:effectRef idx="1">
            <a:schemeClr val="accent5"/>
          </a:effectRef>
          <a:fontRef idx="minor">
            <a:schemeClr val="dk1"/>
          </a:fontRef>
        </p:style>
        <p:txBody>
          <a:bodyPr anchor="ctr"/>
          <a:lstStyle/>
          <a:p>
            <a:pPr algn="ctr" defTabSz="457200" eaLnBrk="1" fontAlgn="auto" hangingPunct="1">
              <a:spcBef>
                <a:spcPts val="0"/>
              </a:spcBef>
              <a:spcAft>
                <a:spcPts val="0"/>
              </a:spcAft>
              <a:defRPr/>
            </a:pPr>
            <a:endParaRPr lang="en-US" sz="1013">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93564034"/>
              </p:ext>
            </p:extLst>
          </p:nvPr>
        </p:nvGraphicFramePr>
        <p:xfrm>
          <a:off x="76200" y="-28092"/>
          <a:ext cx="9067800" cy="7067829"/>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val="20000"/>
                    </a:ext>
                  </a:extLst>
                </a:gridCol>
                <a:gridCol w="8153400">
                  <a:extLst>
                    <a:ext uri="{9D8B030D-6E8A-4147-A177-3AD203B41FA5}">
                      <a16:colId xmlns:a16="http://schemas.microsoft.com/office/drawing/2014/main" val="20001"/>
                    </a:ext>
                  </a:extLst>
                </a:gridCol>
              </a:tblGrid>
              <a:tr h="561492">
                <a:tc>
                  <a:txBody>
                    <a:bodyPr/>
                    <a:lstStyle/>
                    <a:p>
                      <a:pPr algn="l">
                        <a:lnSpc>
                          <a:spcPct val="107000"/>
                        </a:lnSpc>
                        <a:spcAft>
                          <a:spcPts val="0"/>
                        </a:spcAft>
                      </a:pPr>
                      <a:r>
                        <a:rPr lang="vi-VN" sz="2400" dirty="0">
                          <a:effectLst/>
                          <a:latin typeface="Times New Roman" panose="02020603050405020304" pitchFamily="18" charset="0"/>
                          <a:cs typeface="Times New Roman" panose="02020603050405020304" pitchFamily="18" charset="0"/>
                        </a:rPr>
                        <a:t>MB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798" marR="47798" marT="0" marB="0"/>
                </a:tc>
                <a:tc>
                  <a:txBody>
                    <a:bodyPr/>
                    <a:lstStyle/>
                    <a:p>
                      <a:pPr algn="just">
                        <a:lnSpc>
                          <a:spcPct val="107000"/>
                        </a:lnSpc>
                        <a:spcAft>
                          <a:spcPts val="0"/>
                        </a:spcAft>
                      </a:pPr>
                      <a:r>
                        <a:rPr lang="vi-VN" sz="2400">
                          <a:effectLst/>
                          <a:latin typeface="Times New Roman" panose="02020603050405020304" pitchFamily="18" charset="0"/>
                          <a:cs typeface="Times New Roman" panose="02020603050405020304" pitchFamily="18" charset="0"/>
                        </a:rPr>
                        <a:t>Giới thiệu ngắn gọn về hai bài thơ Tây Tiến và Đồng chí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7798" marR="47798" marT="0" marB="0"/>
                </a:tc>
                <a:extLst>
                  <a:ext uri="{0D108BD9-81ED-4DB2-BD59-A6C34878D82A}">
                    <a16:rowId xmlns:a16="http://schemas.microsoft.com/office/drawing/2014/main" val="10000"/>
                  </a:ext>
                </a:extLst>
              </a:tr>
              <a:tr h="5081353">
                <a:tc>
                  <a:txBody>
                    <a:bodyPr/>
                    <a:lstStyle/>
                    <a:p>
                      <a:pPr algn="l">
                        <a:lnSpc>
                          <a:spcPct val="107000"/>
                        </a:lnSpc>
                        <a:spcAft>
                          <a:spcPts val="0"/>
                        </a:spcAft>
                      </a:pPr>
                      <a:r>
                        <a:rPr lang="vi-VN" sz="2400" dirty="0">
                          <a:effectLst/>
                          <a:latin typeface="Times New Roman" panose="02020603050405020304" pitchFamily="18" charset="0"/>
                          <a:cs typeface="Times New Roman" panose="02020603050405020304" pitchFamily="18" charset="0"/>
                        </a:rPr>
                        <a:t>TB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798" marR="47798" marT="0" marB="0"/>
                </a:tc>
                <a:tc>
                  <a:txBody>
                    <a:bodyPr/>
                    <a:lstStyle/>
                    <a:p>
                      <a:pPr marL="20955" indent="0" algn="just">
                        <a:spcAft>
                          <a:spcPts val="0"/>
                        </a:spcAft>
                        <a:buFontTx/>
                        <a:buNone/>
                      </a:pPr>
                      <a:r>
                        <a:rPr lang="en-US" sz="2600" dirty="0">
                          <a:effectLst/>
                          <a:latin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cs typeface="Times New Roman" panose="02020603050405020304" pitchFamily="18" charset="0"/>
                        </a:rPr>
                        <a:t>HS xác định đúng phạm vi so sánh, đánh giá: Hình tượng người lính trong hai bài thơ.</a:t>
                      </a:r>
                      <a:endParaRPr lang="en-US" sz="2600" dirty="0">
                        <a:effectLst/>
                        <a:latin typeface="Times New Roman" panose="02020603050405020304" pitchFamily="18" charset="0"/>
                        <a:cs typeface="Times New Roman" panose="02020603050405020304" pitchFamily="18" charset="0"/>
                      </a:endParaRPr>
                    </a:p>
                    <a:p>
                      <a:pPr marL="478155" indent="-457200" algn="just">
                        <a:spcAft>
                          <a:spcPts val="0"/>
                        </a:spcAft>
                        <a:buFontTx/>
                        <a:buChar char="-"/>
                      </a:pPr>
                      <a:r>
                        <a:rPr lang="en-US" sz="2600" dirty="0">
                          <a:effectLst/>
                          <a:latin typeface="Times New Roman" panose="02020603050405020304" pitchFamily="18" charset="0"/>
                          <a:cs typeface="Times New Roman" panose="02020603050405020304" pitchFamily="18" charset="0"/>
                        </a:rPr>
                        <a:t>L</a:t>
                      </a:r>
                      <a:r>
                        <a:rPr lang="vi-VN" sz="2600" dirty="0">
                          <a:effectLst/>
                          <a:latin typeface="Times New Roman" panose="02020603050405020304" pitchFamily="18" charset="0"/>
                          <a:cs typeface="Times New Roman" panose="02020603050405020304" pitchFamily="18" charset="0"/>
                        </a:rPr>
                        <a:t>ựa chọn cách triển khai đánh giá phù hợp </a:t>
                      </a:r>
                      <a:endParaRPr lang="en-US" sz="2600" dirty="0">
                        <a:effectLst/>
                        <a:latin typeface="Times New Roman" panose="02020603050405020304" pitchFamily="18" charset="0"/>
                        <a:cs typeface="Times New Roman" panose="02020603050405020304" pitchFamily="18" charset="0"/>
                      </a:endParaRPr>
                    </a:p>
                    <a:p>
                      <a:pPr marL="20955" indent="0" algn="just">
                        <a:spcAft>
                          <a:spcPts val="0"/>
                        </a:spcAft>
                        <a:buFontTx/>
                        <a:buNone/>
                      </a:pPr>
                      <a:r>
                        <a:rPr lang="vi-VN" sz="2600" dirty="0">
                          <a:effectLst/>
                          <a:latin typeface="Times New Roman" panose="02020603050405020304" pitchFamily="18" charset="0"/>
                          <a:cs typeface="Times New Roman" panose="02020603050405020304" pitchFamily="18" charset="0"/>
                        </a:rPr>
                        <a:t>- Gợi ý so sánh:</a:t>
                      </a:r>
                      <a:endParaRPr lang="en-US" sz="2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600" dirty="0">
                          <a:effectLst/>
                          <a:latin typeface="Times New Roman" panose="02020603050405020304" pitchFamily="18" charset="0"/>
                          <a:cs typeface="Times New Roman" panose="02020603050405020304" pitchFamily="18" charset="0"/>
                        </a:rPr>
                        <a:t>+</a:t>
                      </a:r>
                      <a:r>
                        <a:rPr lang="en-US" sz="2600" dirty="0">
                          <a:effectLst/>
                          <a:latin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cs typeface="Times New Roman" panose="02020603050405020304" pitchFamily="18" charset="0"/>
                        </a:rPr>
                        <a:t>Nguồn gốc xuất thân: chiến sĩ Tây Tiến số đông là những thanh niên trí thức Hà thành, trong Đồng chí là những người nông dân. </a:t>
                      </a:r>
                      <a:endParaRPr lang="en-US" sz="2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600" dirty="0">
                          <a:effectLst/>
                          <a:latin typeface="Times New Roman" panose="02020603050405020304" pitchFamily="18" charset="0"/>
                          <a:cs typeface="Times New Roman" panose="02020603050405020304" pitchFamily="18" charset="0"/>
                        </a:rPr>
                        <a:t>+ Vẻ đẹp: Chiến binh Tây Tiến mang vẻ đẹp </a:t>
                      </a:r>
                      <a:r>
                        <a:rPr lang="en-US" sz="2600" dirty="0">
                          <a:effectLst/>
                          <a:latin typeface="Times New Roman" panose="02020603050405020304" pitchFamily="18" charset="0"/>
                          <a:cs typeface="Times New Roman" panose="02020603050405020304" pitchFamily="18" charset="0"/>
                        </a:rPr>
                        <a:t>:</a:t>
                      </a:r>
                      <a:r>
                        <a:rPr lang="vi-VN" sz="2600" dirty="0">
                          <a:effectLst/>
                          <a:latin typeface="Times New Roman" panose="02020603050405020304" pitchFamily="18" charset="0"/>
                          <a:cs typeface="Times New Roman" panose="02020603050405020304" pitchFamily="18" charset="0"/>
                        </a:rPr>
                        <a:t> vừa hào hùng, dữ dội lại vừa hào hoa, mơ mộng. </a:t>
                      </a:r>
                      <a:r>
                        <a:rPr lang="vi-VN" sz="2600" spc="-60" baseline="0" dirty="0">
                          <a:effectLst/>
                          <a:latin typeface="Times New Roman" panose="02020603050405020304" pitchFamily="18" charset="0"/>
                          <a:cs typeface="Times New Roman" panose="02020603050405020304" pitchFamily="18" charset="0"/>
                        </a:rPr>
                        <a:t>Người</a:t>
                      </a:r>
                      <a:r>
                        <a:rPr lang="vi-VN" sz="2600" dirty="0">
                          <a:effectLst/>
                          <a:latin typeface="Times New Roman" panose="02020603050405020304" pitchFamily="18" charset="0"/>
                          <a:cs typeface="Times New Roman" panose="02020603050405020304" pitchFamily="18" charset="0"/>
                        </a:rPr>
                        <a:t> chiến sĩ dưới ngòi bút Chính Hữu mang vẻ đẹp bình dị: Chất phác, lam lũ:</a:t>
                      </a:r>
                      <a:endParaRPr lang="en-US" sz="2600" dirty="0">
                        <a:effectLst/>
                        <a:latin typeface="Times New Roman" panose="02020603050405020304" pitchFamily="18" charset="0"/>
                        <a:cs typeface="Times New Roman" panose="02020603050405020304" pitchFamily="18" charset="0"/>
                      </a:endParaRPr>
                    </a:p>
                    <a:p>
                      <a:pPr algn="just">
                        <a:spcAft>
                          <a:spcPts val="0"/>
                        </a:spcAft>
                      </a:pPr>
                      <a:r>
                        <a:rPr lang="vi-VN" sz="2600" dirty="0">
                          <a:effectLst/>
                          <a:latin typeface="Times New Roman" panose="02020603050405020304" pitchFamily="18" charset="0"/>
                          <a:cs typeface="Times New Roman" panose="02020603050405020304" pitchFamily="18" charset="0"/>
                        </a:rPr>
                        <a:t>+ Bút pháp miêu tả: </a:t>
                      </a:r>
                      <a:r>
                        <a:rPr lang="en-US" sz="2600" dirty="0">
                          <a:effectLst/>
                          <a:latin typeface="Times New Roman" panose="02020603050405020304" pitchFamily="18" charset="0"/>
                          <a:cs typeface="Times New Roman" panose="02020603050405020304" pitchFamily="18" charset="0"/>
                        </a:rPr>
                        <a:t>T</a:t>
                      </a:r>
                      <a:r>
                        <a:rPr lang="vi-VN" sz="2600" dirty="0">
                          <a:effectLst/>
                          <a:latin typeface="Times New Roman" panose="02020603050405020304" pitchFamily="18" charset="0"/>
                          <a:cs typeface="Times New Roman" panose="02020603050405020304" pitchFamily="18" charset="0"/>
                        </a:rPr>
                        <a:t>rong Đồng chí là bút pháp tả thực. Còn Quang Dũng đã khái quát vẻ đẹp chung của người chiến sĩ Tây Tiến với bút pháp lãng mạn</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98" marR="47798" marT="0" marB="0"/>
                </a:tc>
                <a:extLst>
                  <a:ext uri="{0D108BD9-81ED-4DB2-BD59-A6C34878D82A}">
                    <a16:rowId xmlns:a16="http://schemas.microsoft.com/office/drawing/2014/main" val="10001"/>
                  </a:ext>
                </a:extLst>
              </a:tr>
              <a:tr h="893999">
                <a:tc>
                  <a:txBody>
                    <a:bodyPr/>
                    <a:lstStyle/>
                    <a:p>
                      <a:pPr algn="l">
                        <a:lnSpc>
                          <a:spcPct val="107000"/>
                        </a:lnSpc>
                        <a:spcAft>
                          <a:spcPts val="0"/>
                        </a:spcAft>
                      </a:pPr>
                      <a:r>
                        <a:rPr lang="vi-VN" sz="2400">
                          <a:effectLst/>
                          <a:latin typeface="Times New Roman" panose="02020603050405020304" pitchFamily="18" charset="0"/>
                          <a:cs typeface="Times New Roman" panose="02020603050405020304" pitchFamily="18" charset="0"/>
                        </a:rPr>
                        <a:t>KB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7798" marR="47798" marT="0" marB="0"/>
                </a:tc>
                <a:tc>
                  <a:txBody>
                    <a:bodyPr/>
                    <a:lstStyle/>
                    <a:p>
                      <a:pPr algn="just">
                        <a:spcAft>
                          <a:spcPts val="0"/>
                        </a:spcAft>
                      </a:pPr>
                      <a:r>
                        <a:rPr lang="vi-VN" sz="2600" dirty="0">
                          <a:effectLst/>
                          <a:latin typeface="Times New Roman" panose="02020603050405020304" pitchFamily="18" charset="0"/>
                          <a:cs typeface="Times New Roman" panose="02020603050405020304" pitchFamily="18" charset="0"/>
                        </a:rPr>
                        <a:t>Tuy hai hình tượng người lính mang những vẻ đẹp khác nhau nhưng làm hoàn chỉnh bức chân dung anh bộ đội Cụ Hồ trong buổi đầu cuộc cách mạng kháng chiến chống Pháp.</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798" marR="47798"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40792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a:t>Nguyễn Văn Cường - Vũ Thị Anh Thư  Lý_K 28</a:t>
            </a:r>
          </a:p>
        </p:txBody>
      </p:sp>
      <p:sp>
        <p:nvSpPr>
          <p:cNvPr id="3" name="Rectangle 2"/>
          <p:cNvSpPr/>
          <p:nvPr/>
        </p:nvSpPr>
        <p:spPr>
          <a:xfrm>
            <a:off x="-73363" y="0"/>
            <a:ext cx="9144000" cy="6858000"/>
          </a:xfrm>
          <a:prstGeom prst="rect">
            <a:avLst/>
          </a:prstGeom>
          <a:solidFill>
            <a:schemeClr val="accent3">
              <a:lumMod val="60000"/>
              <a:lumOff val="40000"/>
            </a:schemeClr>
          </a:solidFill>
        </p:spPr>
        <p:style>
          <a:lnRef idx="1">
            <a:schemeClr val="accent5"/>
          </a:lnRef>
          <a:fillRef idx="2">
            <a:schemeClr val="accent5"/>
          </a:fillRef>
          <a:effectRef idx="1">
            <a:schemeClr val="accent5"/>
          </a:effectRef>
          <a:fontRef idx="minor">
            <a:schemeClr val="dk1"/>
          </a:fontRef>
        </p:style>
        <p:txBody>
          <a:bodyPr anchor="ctr"/>
          <a:lstStyle/>
          <a:p>
            <a:pPr algn="ctr" defTabSz="457200" eaLnBrk="1" fontAlgn="auto" hangingPunct="1">
              <a:spcBef>
                <a:spcPts val="0"/>
              </a:spcBef>
              <a:spcAft>
                <a:spcPts val="0"/>
              </a:spcAft>
              <a:defRPr/>
            </a:pPr>
            <a:r>
              <a:rPr lang="en-US" sz="1013" dirty="0">
                <a:solidFill>
                  <a:prstClr val="black"/>
                </a:solidFill>
                <a:latin typeface="Times New Roman" panose="02020603050405020304" pitchFamily="18" charset="0"/>
                <a:cs typeface="Times New Roman" panose="02020603050405020304" pitchFamily="18" charset="0"/>
              </a:rPr>
              <a:t>T</a:t>
            </a:r>
          </a:p>
        </p:txBody>
      </p:sp>
      <p:graphicFrame>
        <p:nvGraphicFramePr>
          <p:cNvPr id="4" name="Table 3"/>
          <p:cNvGraphicFramePr>
            <a:graphicFrameLocks noGrp="1"/>
          </p:cNvGraphicFramePr>
          <p:nvPr>
            <p:extLst>
              <p:ext uri="{D42A27DB-BD31-4B8C-83A1-F6EECF244321}">
                <p14:modId xmlns:p14="http://schemas.microsoft.com/office/powerpoint/2010/main" val="1713667715"/>
              </p:ext>
            </p:extLst>
          </p:nvPr>
        </p:nvGraphicFramePr>
        <p:xfrm>
          <a:off x="29342" y="691880"/>
          <a:ext cx="9011478" cy="5940316"/>
        </p:xfrm>
        <a:graphic>
          <a:graphicData uri="http://schemas.openxmlformats.org/drawingml/2006/table">
            <a:tbl>
              <a:tblPr bandRow="1">
                <a:tableStyleId>{5C22544A-7EE6-4342-B048-85BDC9FD1C3A}</a:tableStyleId>
              </a:tblPr>
              <a:tblGrid>
                <a:gridCol w="759351">
                  <a:extLst>
                    <a:ext uri="{9D8B030D-6E8A-4147-A177-3AD203B41FA5}">
                      <a16:colId xmlns:a16="http://schemas.microsoft.com/office/drawing/2014/main" val="20000"/>
                    </a:ext>
                  </a:extLst>
                </a:gridCol>
                <a:gridCol w="6221707">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63620">
                  <a:extLst>
                    <a:ext uri="{9D8B030D-6E8A-4147-A177-3AD203B41FA5}">
                      <a16:colId xmlns:a16="http://schemas.microsoft.com/office/drawing/2014/main" val="20003"/>
                    </a:ext>
                  </a:extLst>
                </a:gridCol>
              </a:tblGrid>
              <a:tr h="984520">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cs typeface="Times New Roman" panose="02020603050405020304" pitchFamily="18" charset="0"/>
                        </a:rPr>
                        <a:t> so </a:t>
                      </a:r>
                      <a:r>
                        <a:rPr lang="en-US" sz="2400" dirty="0" err="1">
                          <a:effectLst/>
                          <a:latin typeface="Times New Roman" panose="02020603050405020304" pitchFamily="18" charset="0"/>
                          <a:cs typeface="Times New Roman" panose="02020603050405020304" pitchFamily="18" charset="0"/>
                        </a:rPr>
                        <a:t>sánh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tin </a:t>
                      </a: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6830">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phạm</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6830">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Rút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cs typeface="Times New Roman" panose="02020603050405020304" pitchFamily="18" charset="0"/>
                        </a:rPr>
                        <a:t> so </a:t>
                      </a:r>
                      <a:r>
                        <a:rPr lang="en-US" sz="2400" dirty="0" err="1">
                          <a:effectLst/>
                          <a:latin typeface="Times New Roman" panose="02020603050405020304" pitchFamily="18" charset="0"/>
                          <a:cs typeface="Times New Roman" panose="02020603050405020304" pitchFamily="18" charset="0"/>
                        </a:rPr>
                        <a:t>sánh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6830">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Nêu được ý nghĩa của việc đánh giá hai tác phẩm thơ thông qua việc so sánh.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5" name="TextBox 4"/>
          <p:cNvSpPr txBox="1"/>
          <p:nvPr/>
        </p:nvSpPr>
        <p:spPr>
          <a:xfrm>
            <a:off x="2514600" y="76200"/>
            <a:ext cx="4648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TI</a:t>
            </a:r>
            <a:r>
              <a:rPr lang="vi-VN" sz="2800" b="1" dirty="0">
                <a:latin typeface="Times New Roman" pitchFamily="18" charset="0"/>
                <a:cs typeface="Times New Roman" pitchFamily="18" charset="0"/>
              </a:rPr>
              <a:t>ÊU CHÍ ĐÁNH GIÁ</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647157384"/>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ED7EF2FE-0C74-4BE1-6698-ECCF58223482}"/>
              </a:ext>
            </a:extLst>
          </p:cNvPr>
          <p:cNvGraphicFramePr>
            <a:graphicFrameLocks noGrp="1"/>
          </p:cNvGraphicFramePr>
          <p:nvPr>
            <p:extLst>
              <p:ext uri="{D42A27DB-BD31-4B8C-83A1-F6EECF244321}">
                <p14:modId xmlns:p14="http://schemas.microsoft.com/office/powerpoint/2010/main" val="1699786442"/>
              </p:ext>
            </p:extLst>
          </p:nvPr>
        </p:nvGraphicFramePr>
        <p:xfrm>
          <a:off x="1" y="190004"/>
          <a:ext cx="8953995" cy="7315200"/>
        </p:xfrm>
        <a:graphic>
          <a:graphicData uri="http://schemas.openxmlformats.org/drawingml/2006/table">
            <a:tbl>
              <a:tblPr firstRow="1" firstCol="1" bandRow="1">
                <a:tableStyleId>{21E4AEA4-8DFA-4A89-87EB-49C32662AFE0}</a:tableStyleId>
              </a:tblPr>
              <a:tblGrid>
                <a:gridCol w="1264309">
                  <a:extLst>
                    <a:ext uri="{9D8B030D-6E8A-4147-A177-3AD203B41FA5}">
                      <a16:colId xmlns:a16="http://schemas.microsoft.com/office/drawing/2014/main" val="612551063"/>
                    </a:ext>
                  </a:extLst>
                </a:gridCol>
                <a:gridCol w="1775504">
                  <a:extLst>
                    <a:ext uri="{9D8B030D-6E8A-4147-A177-3AD203B41FA5}">
                      <a16:colId xmlns:a16="http://schemas.microsoft.com/office/drawing/2014/main" val="2194374167"/>
                    </a:ext>
                  </a:extLst>
                </a:gridCol>
                <a:gridCol w="2838307">
                  <a:extLst>
                    <a:ext uri="{9D8B030D-6E8A-4147-A177-3AD203B41FA5}">
                      <a16:colId xmlns:a16="http://schemas.microsoft.com/office/drawing/2014/main" val="1392875011"/>
                    </a:ext>
                  </a:extLst>
                </a:gridCol>
                <a:gridCol w="3075875">
                  <a:extLst>
                    <a:ext uri="{9D8B030D-6E8A-4147-A177-3AD203B41FA5}">
                      <a16:colId xmlns:a16="http://schemas.microsoft.com/office/drawing/2014/main" val="1123428865"/>
                    </a:ext>
                  </a:extLst>
                </a:gridCol>
              </a:tblGrid>
              <a:tr h="1086977">
                <a:tc>
                  <a:txBody>
                    <a:bodyPr/>
                    <a:lstStyle/>
                    <a:p>
                      <a:pPr algn="ctr">
                        <a:lnSpc>
                          <a:spcPct val="100000"/>
                        </a:lnSpc>
                        <a:spcAft>
                          <a:spcPts val="0"/>
                        </a:spcAft>
                      </a:pPr>
                      <a:r>
                        <a:rPr lang="en-US" sz="2400" dirty="0">
                          <a:effectLst/>
                          <a:latin typeface="Times New Roman" pitchFamily="18" charset="0"/>
                          <a:ea typeface="Tahoma" panose="020B0604030504040204" pitchFamily="34" charset="0"/>
                          <a:cs typeface="Times New Roman" pitchFamily="18" charset="0"/>
                        </a:rPr>
                        <a:t>TIÊU CHÍ</a:t>
                      </a:r>
                    </a:p>
                  </a:txBody>
                  <a:tcPr marL="28300" marR="28300" marT="0" marB="0"/>
                </a:tc>
                <a:tc>
                  <a:txBody>
                    <a:bodyPr/>
                    <a:lstStyle/>
                    <a:p>
                      <a:pPr algn="ctr">
                        <a:lnSpc>
                          <a:spcPct val="100000"/>
                        </a:lnSpc>
                        <a:spcAft>
                          <a:spcPts val="0"/>
                        </a:spcAft>
                      </a:pPr>
                      <a:r>
                        <a:rPr lang="en-US" sz="2400">
                          <a:effectLst/>
                          <a:latin typeface="Times New Roman" pitchFamily="18" charset="0"/>
                          <a:ea typeface="Tahoma" panose="020B0604030504040204" pitchFamily="34" charset="0"/>
                          <a:cs typeface="Times New Roman" pitchFamily="18" charset="0"/>
                        </a:rPr>
                        <a:t>CẦN CỐ GẮNG</a:t>
                      </a:r>
                    </a:p>
                    <a:p>
                      <a:pPr algn="ctr">
                        <a:lnSpc>
                          <a:spcPct val="100000"/>
                        </a:lnSpc>
                        <a:spcAft>
                          <a:spcPts val="0"/>
                        </a:spcAft>
                      </a:pPr>
                      <a:r>
                        <a:rPr lang="en-US" sz="2400">
                          <a:effectLst/>
                          <a:latin typeface="Times New Roman" pitchFamily="18" charset="0"/>
                          <a:ea typeface="Tahoma" panose="020B0604030504040204" pitchFamily="34" charset="0"/>
                          <a:cs typeface="Times New Roman" pitchFamily="18" charset="0"/>
                        </a:rPr>
                        <a:t>(0 – 4 điểm)</a:t>
                      </a:r>
                    </a:p>
                  </a:txBody>
                  <a:tcPr marL="28300" marR="28300" marT="0" marB="0"/>
                </a:tc>
                <a:tc>
                  <a:txBody>
                    <a:bodyPr/>
                    <a:lstStyle/>
                    <a:p>
                      <a:pPr algn="ctr">
                        <a:lnSpc>
                          <a:spcPct val="100000"/>
                        </a:lnSpc>
                        <a:spcAft>
                          <a:spcPts val="0"/>
                        </a:spcAft>
                      </a:pPr>
                      <a:r>
                        <a:rPr lang="en-US" sz="2400">
                          <a:effectLst/>
                          <a:latin typeface="Times New Roman" pitchFamily="18" charset="0"/>
                          <a:ea typeface="Tahoma" panose="020B0604030504040204" pitchFamily="34" charset="0"/>
                          <a:cs typeface="Times New Roman" pitchFamily="18" charset="0"/>
                        </a:rPr>
                        <a:t>ĐÃ LÀM TỐT</a:t>
                      </a:r>
                    </a:p>
                    <a:p>
                      <a:pPr algn="ctr">
                        <a:lnSpc>
                          <a:spcPct val="100000"/>
                        </a:lnSpc>
                        <a:spcAft>
                          <a:spcPts val="0"/>
                        </a:spcAft>
                      </a:pPr>
                      <a:r>
                        <a:rPr lang="en-US" sz="2400">
                          <a:effectLst/>
                          <a:latin typeface="Times New Roman" pitchFamily="18" charset="0"/>
                          <a:ea typeface="Tahoma" panose="020B0604030504040204" pitchFamily="34" charset="0"/>
                          <a:cs typeface="Times New Roman" pitchFamily="18" charset="0"/>
                        </a:rPr>
                        <a:t>(5 – 7 điểm)</a:t>
                      </a:r>
                    </a:p>
                  </a:txBody>
                  <a:tcPr marL="28300" marR="28300" marT="0" marB="0"/>
                </a:tc>
                <a:tc>
                  <a:txBody>
                    <a:bodyPr/>
                    <a:lstStyle/>
                    <a:p>
                      <a:pPr algn="ctr">
                        <a:lnSpc>
                          <a:spcPct val="100000"/>
                        </a:lnSpc>
                        <a:spcAft>
                          <a:spcPts val="0"/>
                        </a:spcAft>
                      </a:pPr>
                      <a:r>
                        <a:rPr lang="en-US" sz="2400" dirty="0">
                          <a:effectLst/>
                          <a:latin typeface="Times New Roman" pitchFamily="18" charset="0"/>
                          <a:ea typeface="Tahoma" panose="020B0604030504040204" pitchFamily="34" charset="0"/>
                          <a:cs typeface="Times New Roman" pitchFamily="18" charset="0"/>
                        </a:rPr>
                        <a:t>RẤT XUẤT SẮC</a:t>
                      </a:r>
                    </a:p>
                    <a:p>
                      <a:pPr algn="ctr">
                        <a:lnSpc>
                          <a:spcPct val="100000"/>
                        </a:lnSpc>
                        <a:spcAft>
                          <a:spcPts val="0"/>
                        </a:spcAft>
                      </a:pPr>
                      <a:r>
                        <a:rPr lang="en-US" sz="2400" dirty="0">
                          <a:effectLst/>
                          <a:latin typeface="Times New Roman" pitchFamily="18" charset="0"/>
                          <a:ea typeface="Tahoma" panose="020B0604030504040204" pitchFamily="34" charset="0"/>
                          <a:cs typeface="Times New Roman" pitchFamily="18" charset="0"/>
                        </a:rPr>
                        <a:t>(8 – 10 </a:t>
                      </a:r>
                      <a:r>
                        <a:rPr lang="en-US" sz="2400" dirty="0" err="1">
                          <a:effectLst/>
                          <a:latin typeface="Times New Roman" pitchFamily="18" charset="0"/>
                          <a:ea typeface="Tahoma" panose="020B0604030504040204" pitchFamily="34" charset="0"/>
                          <a:cs typeface="Times New Roman" pitchFamily="18" charset="0"/>
                        </a:rPr>
                        <a:t>điểm</a:t>
                      </a:r>
                      <a:r>
                        <a:rPr lang="en-US" sz="2400" dirty="0">
                          <a:effectLst/>
                          <a:latin typeface="Times New Roman" pitchFamily="18" charset="0"/>
                          <a:ea typeface="Tahoma" panose="020B0604030504040204" pitchFamily="34" charset="0"/>
                          <a:cs typeface="Times New Roman" pitchFamily="18" charset="0"/>
                        </a:rPr>
                        <a:t>)</a:t>
                      </a:r>
                    </a:p>
                  </a:txBody>
                  <a:tcPr marL="28300" marR="28300" marT="0" marB="0"/>
                </a:tc>
                <a:extLst>
                  <a:ext uri="{0D108BD9-81ED-4DB2-BD59-A6C34878D82A}">
                    <a16:rowId xmlns:a16="http://schemas.microsoft.com/office/drawing/2014/main" val="1400772086"/>
                  </a:ext>
                </a:extLst>
              </a:tr>
              <a:tr h="3058428">
                <a:tc>
                  <a:txBody>
                    <a:bodyPr/>
                    <a:lstStyle/>
                    <a:p>
                      <a:pPr algn="ctr">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Hình</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thức</a:t>
                      </a:r>
                      <a:endParaRPr lang="en-US" sz="2400" dirty="0">
                        <a:effectLst/>
                        <a:latin typeface="Times New Roman" pitchFamily="18" charset="0"/>
                        <a:ea typeface="Tahoma" panose="020B0604030504040204" pitchFamily="34" charset="0"/>
                        <a:cs typeface="Times New Roman" pitchFamily="18" charset="0"/>
                      </a:endParaRPr>
                    </a:p>
                    <a:p>
                      <a:pPr algn="ctr">
                        <a:lnSpc>
                          <a:spcPct val="100000"/>
                        </a:lnSpc>
                        <a:spcAft>
                          <a:spcPts val="0"/>
                        </a:spcAft>
                      </a:pPr>
                      <a:r>
                        <a:rPr lang="en-US" sz="2400" dirty="0">
                          <a:effectLst/>
                          <a:latin typeface="Times New Roman" pitchFamily="18" charset="0"/>
                          <a:ea typeface="Tahoma" panose="020B0604030504040204" pitchFamily="34" charset="0"/>
                          <a:cs typeface="Times New Roman" pitchFamily="18" charset="0"/>
                        </a:rPr>
                        <a:t>(3 </a:t>
                      </a:r>
                      <a:r>
                        <a:rPr lang="en-US" sz="2400" dirty="0" err="1">
                          <a:effectLst/>
                          <a:latin typeface="Times New Roman" pitchFamily="18" charset="0"/>
                          <a:ea typeface="Tahoma" panose="020B0604030504040204" pitchFamily="34" charset="0"/>
                          <a:cs typeface="Times New Roman" pitchFamily="18" charset="0"/>
                        </a:rPr>
                        <a:t>điểm</a:t>
                      </a:r>
                      <a:r>
                        <a:rPr lang="en-US" sz="2400" dirty="0">
                          <a:effectLst/>
                          <a:latin typeface="Times New Roman" pitchFamily="18" charset="0"/>
                          <a:ea typeface="Tahoma" panose="020B0604030504040204" pitchFamily="34" charset="0"/>
                          <a:cs typeface="Times New Roman" pitchFamily="18" charset="0"/>
                        </a:rPr>
                        <a:t>)</a:t>
                      </a:r>
                    </a:p>
                  </a:txBody>
                  <a:tcPr marL="28300" marR="28300" marT="0" marB="0" anchor="ctr"/>
                </a:tc>
                <a:tc>
                  <a:txBody>
                    <a:bodyPr/>
                    <a:lstStyle/>
                    <a:p>
                      <a:pPr algn="just">
                        <a:lnSpc>
                          <a:spcPct val="100000"/>
                        </a:lnSpc>
                        <a:spcAft>
                          <a:spcPts val="0"/>
                        </a:spcAft>
                      </a:pPr>
                      <a:r>
                        <a:rPr lang="en-US" sz="2400" dirty="0">
                          <a:effectLst/>
                          <a:latin typeface="Times New Roman" pitchFamily="18" charset="0"/>
                          <a:ea typeface="Tahoma" panose="020B0604030504040204" pitchFamily="34" charset="0"/>
                          <a:cs typeface="Times New Roman" pitchFamily="18" charset="0"/>
                        </a:rPr>
                        <a:t>1 </a:t>
                      </a:r>
                      <a:r>
                        <a:rPr lang="en-US" sz="2400" dirty="0" err="1">
                          <a:effectLst/>
                          <a:latin typeface="Times New Roman" pitchFamily="18" charset="0"/>
                          <a:ea typeface="Tahoma" panose="020B0604030504040204" pitchFamily="34" charset="0"/>
                          <a:cs typeface="Times New Roman" pitchFamily="18" charset="0"/>
                        </a:rPr>
                        <a:t>điểm</a:t>
                      </a:r>
                      <a:r>
                        <a:rPr lang="en-US" sz="2400" dirty="0">
                          <a:effectLst/>
                          <a:latin typeface="Times New Roman" pitchFamily="18" charset="0"/>
                          <a:ea typeface="Tahoma" panose="020B0604030504040204" pitchFamily="34" charset="0"/>
                          <a:cs typeface="Times New Roman" pitchFamily="18" charset="0"/>
                        </a:rPr>
                        <a:t> </a:t>
                      </a: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Bài</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làm</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còn</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sơ</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sài</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trình</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bày</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cẩu</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thả</a:t>
                      </a:r>
                      <a:endParaRPr lang="en-US" sz="2400" dirty="0">
                        <a:effectLst/>
                        <a:latin typeface="Times New Roman" pitchFamily="18" charset="0"/>
                        <a:ea typeface="Tahoma" panose="020B0604030504040204" pitchFamily="34" charset="0"/>
                        <a:cs typeface="Times New Roman" pitchFamily="18" charset="0"/>
                      </a:endParaRP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Sai</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chính</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tả</a:t>
                      </a:r>
                      <a:r>
                        <a:rPr lang="en-US" sz="2400" dirty="0">
                          <a:effectLst/>
                          <a:latin typeface="Times New Roman" pitchFamily="18" charset="0"/>
                          <a:ea typeface="Tahoma" panose="020B0604030504040204" pitchFamily="34" charset="0"/>
                          <a:cs typeface="Times New Roman" pitchFamily="18" charset="0"/>
                        </a:rPr>
                        <a:t> </a:t>
                      </a: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Sai</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kết</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cấu</a:t>
                      </a:r>
                      <a:r>
                        <a:rPr lang="vi-VN" sz="2400" dirty="0">
                          <a:effectLst/>
                          <a:latin typeface="Times New Roman" pitchFamily="18" charset="0"/>
                          <a:ea typeface="Tahoma" panose="020B0604030504040204" pitchFamily="34" charset="0"/>
                          <a:cs typeface="Times New Roman" pitchFamily="18" charset="0"/>
                        </a:rPr>
                        <a:t> bài văn</a:t>
                      </a:r>
                      <a:r>
                        <a:rPr lang="en-US" sz="2400" baseline="0" dirty="0">
                          <a:effectLst/>
                          <a:latin typeface="Times New Roman" pitchFamily="18" charset="0"/>
                          <a:ea typeface="Tahoma" panose="020B0604030504040204" pitchFamily="34" charset="0"/>
                          <a:cs typeface="Times New Roman" pitchFamily="18" charset="0"/>
                        </a:rPr>
                        <a:t> so s</a:t>
                      </a:r>
                      <a:r>
                        <a:rPr lang="vi-VN" sz="2400" baseline="0" dirty="0">
                          <a:effectLst/>
                          <a:latin typeface="Times New Roman" pitchFamily="18" charset="0"/>
                          <a:ea typeface="Tahoma" panose="020B0604030504040204" pitchFamily="34" charset="0"/>
                          <a:cs typeface="Times New Roman" pitchFamily="18" charset="0"/>
                        </a:rPr>
                        <a:t>ánh, đánh giá 2 TP thơ</a:t>
                      </a:r>
                      <a:endParaRPr lang="en-US" sz="2400" dirty="0">
                        <a:effectLst/>
                        <a:latin typeface="Times New Roman" pitchFamily="18" charset="0"/>
                        <a:ea typeface="Tahoma" panose="020B0604030504040204" pitchFamily="34" charset="0"/>
                        <a:cs typeface="Times New Roman" pitchFamily="18" charset="0"/>
                      </a:endParaRPr>
                    </a:p>
                  </a:txBody>
                  <a:tcPr marL="28300" marR="28300" marT="0" marB="0"/>
                </a:tc>
                <a:tc>
                  <a:txBody>
                    <a:bodyPr/>
                    <a:lstStyle/>
                    <a:p>
                      <a:pPr algn="just">
                        <a:lnSpc>
                          <a:spcPct val="100000"/>
                        </a:lnSpc>
                        <a:spcAft>
                          <a:spcPts val="0"/>
                        </a:spcAft>
                      </a:pPr>
                      <a:r>
                        <a:rPr lang="en-US" sz="2400" dirty="0">
                          <a:effectLst/>
                          <a:latin typeface="Times New Roman" pitchFamily="18" charset="0"/>
                          <a:ea typeface="Tahoma" panose="020B0604030504040204" pitchFamily="34" charset="0"/>
                          <a:cs typeface="Times New Roman" pitchFamily="18" charset="0"/>
                        </a:rPr>
                        <a:t>2 </a:t>
                      </a:r>
                      <a:r>
                        <a:rPr lang="en-US" sz="2400" dirty="0" err="1">
                          <a:effectLst/>
                          <a:latin typeface="Times New Roman" pitchFamily="18" charset="0"/>
                          <a:ea typeface="Tahoma" panose="020B0604030504040204" pitchFamily="34" charset="0"/>
                          <a:cs typeface="Times New Roman" pitchFamily="18" charset="0"/>
                        </a:rPr>
                        <a:t>điểm</a:t>
                      </a:r>
                      <a:endParaRPr lang="en-US" sz="2400" dirty="0">
                        <a:effectLst/>
                        <a:latin typeface="Times New Roman" pitchFamily="18" charset="0"/>
                        <a:ea typeface="Tahoma" panose="020B0604030504040204" pitchFamily="34" charset="0"/>
                        <a:cs typeface="Times New Roman" pitchFamily="18" charset="0"/>
                      </a:endParaRP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Bài</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làm</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tương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đối</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đẩy</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đủ</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chỉn</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chu</a:t>
                      </a:r>
                      <a:r>
                        <a:rPr lang="en-US" sz="2400" dirty="0">
                          <a:effectLst/>
                          <a:latin typeface="Times New Roman" pitchFamily="18" charset="0"/>
                          <a:ea typeface="Tahoma" panose="020B0604030504040204" pitchFamily="34" charset="0"/>
                          <a:cs typeface="Times New Roman" pitchFamily="18" charset="0"/>
                        </a:rPr>
                        <a:t> </a:t>
                      </a: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Trình</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bày</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cẩn</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thận</a:t>
                      </a:r>
                      <a:r>
                        <a:rPr lang="en-US" sz="2400" dirty="0">
                          <a:effectLst/>
                          <a:latin typeface="Times New Roman" pitchFamily="18" charset="0"/>
                          <a:ea typeface="Tahoma" panose="020B0604030504040204" pitchFamily="34" charset="0"/>
                          <a:cs typeface="Times New Roman" pitchFamily="18" charset="0"/>
                        </a:rPr>
                        <a:t> </a:t>
                      </a:r>
                    </a:p>
                    <a:p>
                      <a:pPr algn="just">
                        <a:lnSpc>
                          <a:spcPct val="100000"/>
                        </a:lnSpc>
                        <a:spcAft>
                          <a:spcPts val="0"/>
                        </a:spcAft>
                      </a:pPr>
                      <a:r>
                        <a:rPr lang="vi-VN" sz="2400" dirty="0">
                          <a:effectLst/>
                          <a:latin typeface="Times New Roman" pitchFamily="18" charset="0"/>
                          <a:ea typeface="Tahoma" panose="020B0604030504040204" pitchFamily="34" charset="0"/>
                          <a:cs typeface="Times New Roman" pitchFamily="18" charset="0"/>
                        </a:rPr>
                        <a:t>Chuẩn </a:t>
                      </a:r>
                      <a:r>
                        <a:rPr lang="en-US" sz="2400" dirty="0" err="1">
                          <a:effectLst/>
                          <a:latin typeface="Times New Roman" pitchFamily="18" charset="0"/>
                          <a:ea typeface="Tahoma" panose="020B0604030504040204" pitchFamily="34" charset="0"/>
                          <a:cs typeface="Times New Roman" pitchFamily="18" charset="0"/>
                        </a:rPr>
                        <a:t>kết</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cấu</a:t>
                      </a:r>
                      <a:r>
                        <a:rPr lang="vi-VN" sz="2400" dirty="0">
                          <a:effectLst/>
                          <a:latin typeface="Times New Roman" pitchFamily="18" charset="0"/>
                          <a:ea typeface="Tahoma" panose="020B0604030504040204" pitchFamily="34" charset="0"/>
                          <a:cs typeface="Times New Roman" pitchFamily="18" charset="0"/>
                        </a:rPr>
                        <a:t> bài văn</a:t>
                      </a:r>
                      <a:r>
                        <a:rPr lang="en-US" sz="2400" baseline="0" dirty="0">
                          <a:effectLst/>
                          <a:latin typeface="Times New Roman" pitchFamily="18" charset="0"/>
                          <a:ea typeface="Tahoma" panose="020B0604030504040204" pitchFamily="34" charset="0"/>
                          <a:cs typeface="Times New Roman" pitchFamily="18" charset="0"/>
                        </a:rPr>
                        <a:t> so s</a:t>
                      </a:r>
                      <a:r>
                        <a:rPr lang="vi-VN" sz="2400" baseline="0" dirty="0">
                          <a:effectLst/>
                          <a:latin typeface="Times New Roman" pitchFamily="18" charset="0"/>
                          <a:ea typeface="Tahoma" panose="020B0604030504040204" pitchFamily="34" charset="0"/>
                          <a:cs typeface="Times New Roman" pitchFamily="18" charset="0"/>
                        </a:rPr>
                        <a:t>ánh, đánh giá 2 TP thơ</a:t>
                      </a:r>
                      <a:endParaRPr lang="en-US" sz="2400" dirty="0">
                        <a:effectLst/>
                        <a:latin typeface="Times New Roman" pitchFamily="18" charset="0"/>
                        <a:ea typeface="Tahoma" panose="020B0604030504040204" pitchFamily="34" charset="0"/>
                        <a:cs typeface="Times New Roman" pitchFamily="18" charset="0"/>
                      </a:endParaRP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Không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có</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lỗi</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chính</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tả</a:t>
                      </a:r>
                      <a:r>
                        <a:rPr lang="en-US" sz="2400" dirty="0">
                          <a:effectLst/>
                          <a:latin typeface="Times New Roman" pitchFamily="18" charset="0"/>
                          <a:ea typeface="Tahoma" panose="020B0604030504040204" pitchFamily="34" charset="0"/>
                          <a:cs typeface="Times New Roman" pitchFamily="18" charset="0"/>
                        </a:rPr>
                        <a:t> </a:t>
                      </a:r>
                    </a:p>
                  </a:txBody>
                  <a:tcPr marL="28300" marR="28300" marT="0" marB="0"/>
                </a:tc>
                <a:tc>
                  <a:txBody>
                    <a:bodyPr/>
                    <a:lstStyle/>
                    <a:p>
                      <a:pPr algn="just">
                        <a:lnSpc>
                          <a:spcPct val="100000"/>
                        </a:lnSpc>
                        <a:spcAft>
                          <a:spcPts val="0"/>
                        </a:spcAft>
                      </a:pPr>
                      <a:r>
                        <a:rPr lang="en-US" sz="2400" dirty="0">
                          <a:effectLst/>
                          <a:latin typeface="Times New Roman" pitchFamily="18" charset="0"/>
                          <a:ea typeface="Tahoma" panose="020B0604030504040204" pitchFamily="34" charset="0"/>
                          <a:cs typeface="Times New Roman" pitchFamily="18" charset="0"/>
                        </a:rPr>
                        <a:t>3 </a:t>
                      </a:r>
                      <a:r>
                        <a:rPr lang="en-US" sz="2400" dirty="0" err="1">
                          <a:effectLst/>
                          <a:latin typeface="Times New Roman" pitchFamily="18" charset="0"/>
                          <a:ea typeface="Tahoma" panose="020B0604030504040204" pitchFamily="34" charset="0"/>
                          <a:cs typeface="Times New Roman" pitchFamily="18" charset="0"/>
                        </a:rPr>
                        <a:t>điểm</a:t>
                      </a:r>
                      <a:r>
                        <a:rPr lang="en-US" sz="2400" dirty="0">
                          <a:effectLst/>
                          <a:latin typeface="Times New Roman" pitchFamily="18" charset="0"/>
                          <a:ea typeface="Tahoma" panose="020B0604030504040204" pitchFamily="34" charset="0"/>
                          <a:cs typeface="Times New Roman" pitchFamily="18" charset="0"/>
                        </a:rPr>
                        <a:t> </a:t>
                      </a: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Bài</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làm</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tương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đối</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đẩy</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đủ</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chỉn</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chu</a:t>
                      </a:r>
                      <a:r>
                        <a:rPr lang="en-US" sz="2400" dirty="0">
                          <a:effectLst/>
                          <a:latin typeface="Times New Roman" pitchFamily="18" charset="0"/>
                          <a:ea typeface="Tahoma" panose="020B0604030504040204" pitchFamily="34" charset="0"/>
                          <a:cs typeface="Times New Roman" pitchFamily="18" charset="0"/>
                        </a:rPr>
                        <a:t> </a:t>
                      </a: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Trình</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bày</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cẩn</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thận</a:t>
                      </a:r>
                      <a:r>
                        <a:rPr lang="en-US" sz="2400" dirty="0">
                          <a:effectLst/>
                          <a:latin typeface="Times New Roman" pitchFamily="18" charset="0"/>
                          <a:ea typeface="Tahoma" panose="020B0604030504040204" pitchFamily="34" charset="0"/>
                          <a:cs typeface="Times New Roman" pitchFamily="18" charset="0"/>
                        </a:rPr>
                        <a:t> </a:t>
                      </a:r>
                      <a:endParaRPr lang="vi-VN" sz="2400" dirty="0">
                        <a:effectLst/>
                        <a:latin typeface="Times New Roman" pitchFamily="18" charset="0"/>
                        <a:ea typeface="Tahoma" panose="020B0604030504040204" pitchFamily="34" charset="0"/>
                        <a:cs typeface="Times New Roman" pitchFamily="18" charset="0"/>
                      </a:endParaRPr>
                    </a:p>
                    <a:p>
                      <a:pPr algn="just">
                        <a:lnSpc>
                          <a:spcPct val="100000"/>
                        </a:lnSpc>
                        <a:spcAft>
                          <a:spcPts val="0"/>
                        </a:spcAft>
                      </a:pPr>
                      <a:r>
                        <a:rPr lang="vi-VN" sz="2400" dirty="0">
                          <a:effectLst/>
                          <a:latin typeface="Times New Roman" pitchFamily="18" charset="0"/>
                          <a:ea typeface="Tahoma" panose="020B0604030504040204" pitchFamily="34" charset="0"/>
                          <a:cs typeface="Times New Roman" pitchFamily="18" charset="0"/>
                        </a:rPr>
                        <a:t>Chuẩn kết </a:t>
                      </a:r>
                      <a:r>
                        <a:rPr lang="en-US" sz="2400" dirty="0" err="1">
                          <a:effectLst/>
                          <a:latin typeface="Times New Roman" pitchFamily="18" charset="0"/>
                          <a:ea typeface="Tahoma" panose="020B0604030504040204" pitchFamily="34" charset="0"/>
                          <a:cs typeface="Times New Roman" pitchFamily="18" charset="0"/>
                        </a:rPr>
                        <a:t>cấu</a:t>
                      </a:r>
                      <a:r>
                        <a:rPr lang="vi-VN" sz="2400" dirty="0">
                          <a:effectLst/>
                          <a:latin typeface="Times New Roman" pitchFamily="18" charset="0"/>
                          <a:ea typeface="Tahoma" panose="020B0604030504040204" pitchFamily="34" charset="0"/>
                          <a:cs typeface="Times New Roman" pitchFamily="18" charset="0"/>
                        </a:rPr>
                        <a:t> bài văn</a:t>
                      </a:r>
                      <a:r>
                        <a:rPr lang="en-US" sz="2400" baseline="0" dirty="0">
                          <a:effectLst/>
                          <a:latin typeface="Times New Roman" pitchFamily="18" charset="0"/>
                          <a:ea typeface="Tahoma" panose="020B0604030504040204" pitchFamily="34" charset="0"/>
                          <a:cs typeface="Times New Roman" pitchFamily="18" charset="0"/>
                        </a:rPr>
                        <a:t> so s</a:t>
                      </a:r>
                      <a:r>
                        <a:rPr lang="vi-VN" sz="2400" baseline="0" dirty="0">
                          <a:effectLst/>
                          <a:latin typeface="Times New Roman" pitchFamily="18" charset="0"/>
                          <a:ea typeface="Tahoma" panose="020B0604030504040204" pitchFamily="34" charset="0"/>
                          <a:cs typeface="Times New Roman" pitchFamily="18" charset="0"/>
                        </a:rPr>
                        <a:t>ánh, đánh giá 2 TP thơ</a:t>
                      </a:r>
                      <a:endParaRPr lang="en-US" sz="2400" dirty="0">
                        <a:effectLst/>
                        <a:latin typeface="Times New Roman" pitchFamily="18" charset="0"/>
                        <a:ea typeface="Tahoma" panose="020B0604030504040204" pitchFamily="34" charset="0"/>
                        <a:cs typeface="Times New Roman" pitchFamily="18" charset="0"/>
                      </a:endParaRP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Không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có</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lỗi</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chính</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tả</a:t>
                      </a:r>
                      <a:endParaRPr lang="en-US" sz="2400" dirty="0">
                        <a:effectLst/>
                        <a:latin typeface="Times New Roman" pitchFamily="18" charset="0"/>
                        <a:ea typeface="Tahoma" panose="020B0604030504040204" pitchFamily="34" charset="0"/>
                        <a:cs typeface="Times New Roman" pitchFamily="18" charset="0"/>
                      </a:endParaRP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Có</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sự</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sáng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tạo</a:t>
                      </a:r>
                      <a:endParaRPr lang="en-US" sz="2400" dirty="0">
                        <a:effectLst/>
                        <a:latin typeface="Times New Roman" pitchFamily="18" charset="0"/>
                        <a:ea typeface="Tahoma" panose="020B0604030504040204" pitchFamily="34" charset="0"/>
                        <a:cs typeface="Times New Roman" pitchFamily="18" charset="0"/>
                      </a:endParaRPr>
                    </a:p>
                  </a:txBody>
                  <a:tcPr marL="28300" marR="28300" marT="0" marB="0"/>
                </a:tc>
                <a:extLst>
                  <a:ext uri="{0D108BD9-81ED-4DB2-BD59-A6C34878D82A}">
                    <a16:rowId xmlns:a16="http://schemas.microsoft.com/office/drawing/2014/main" val="3898612082"/>
                  </a:ext>
                </a:extLst>
              </a:tr>
              <a:tr h="1828800">
                <a:tc>
                  <a:txBody>
                    <a:bodyPr/>
                    <a:lstStyle/>
                    <a:p>
                      <a:pPr algn="ctr">
                        <a:lnSpc>
                          <a:spcPct val="100000"/>
                        </a:lnSpc>
                        <a:spcAft>
                          <a:spcPts val="0"/>
                        </a:spcAft>
                      </a:pPr>
                      <a:r>
                        <a:rPr lang="en-US" sz="2400">
                          <a:effectLst/>
                          <a:latin typeface="Times New Roman" pitchFamily="18" charset="0"/>
                          <a:ea typeface="Tahoma" panose="020B0604030504040204" pitchFamily="34" charset="0"/>
                          <a:cs typeface="Times New Roman" pitchFamily="18" charset="0"/>
                        </a:rPr>
                        <a:t>Nội dung</a:t>
                      </a:r>
                    </a:p>
                    <a:p>
                      <a:pPr algn="ctr">
                        <a:lnSpc>
                          <a:spcPct val="100000"/>
                        </a:lnSpc>
                        <a:spcAft>
                          <a:spcPts val="0"/>
                        </a:spcAft>
                      </a:pPr>
                      <a:r>
                        <a:rPr lang="en-US" sz="2400">
                          <a:effectLst/>
                          <a:latin typeface="Times New Roman" pitchFamily="18" charset="0"/>
                          <a:ea typeface="Tahoma" panose="020B0604030504040204" pitchFamily="34" charset="0"/>
                          <a:cs typeface="Times New Roman" pitchFamily="18" charset="0"/>
                        </a:rPr>
                        <a:t>(7 điểm)</a:t>
                      </a:r>
                    </a:p>
                  </a:txBody>
                  <a:tcPr marL="28300" marR="28300" marT="0" marB="0" anchor="ctr"/>
                </a:tc>
                <a:tc>
                  <a:txBody>
                    <a:bodyPr/>
                    <a:lstStyle/>
                    <a:p>
                      <a:pPr algn="just">
                        <a:lnSpc>
                          <a:spcPct val="100000"/>
                        </a:lnSpc>
                        <a:spcAft>
                          <a:spcPts val="0"/>
                        </a:spcAft>
                      </a:pPr>
                      <a:r>
                        <a:rPr lang="en-US" sz="2400">
                          <a:effectLst/>
                          <a:latin typeface="Times New Roman" pitchFamily="18" charset="0"/>
                          <a:ea typeface="Tahoma" panose="020B0604030504040204" pitchFamily="34" charset="0"/>
                          <a:cs typeface="Times New Roman" pitchFamily="18" charset="0"/>
                        </a:rPr>
                        <a:t>1 – 4 điểm</a:t>
                      </a:r>
                    </a:p>
                    <a:p>
                      <a:pPr algn="just">
                        <a:lnSpc>
                          <a:spcPct val="100000"/>
                        </a:lnSpc>
                        <a:spcAft>
                          <a:spcPts val="0"/>
                        </a:spcAft>
                      </a:pPr>
                      <a:r>
                        <a:rPr lang="en-US" sz="2400">
                          <a:effectLst/>
                          <a:latin typeface="Times New Roman" pitchFamily="18" charset="0"/>
                          <a:ea typeface="Tahoma" panose="020B0604030504040204" pitchFamily="34" charset="0"/>
                          <a:cs typeface="Times New Roman" pitchFamily="18" charset="0"/>
                        </a:rPr>
                        <a:t>Nội dung sơ sài mới dừng lại ở mức độ biết và nhận diện </a:t>
                      </a:r>
                    </a:p>
                  </a:txBody>
                  <a:tcPr marL="28300" marR="28300" marT="0" marB="0"/>
                </a:tc>
                <a:tc>
                  <a:txBody>
                    <a:bodyPr/>
                    <a:lstStyle/>
                    <a:p>
                      <a:pPr algn="just">
                        <a:lnSpc>
                          <a:spcPct val="100000"/>
                        </a:lnSpc>
                        <a:spcAft>
                          <a:spcPts val="0"/>
                        </a:spcAft>
                      </a:pPr>
                      <a:r>
                        <a:rPr lang="en-US" sz="2400" dirty="0">
                          <a:effectLst/>
                          <a:latin typeface="Times New Roman" pitchFamily="18" charset="0"/>
                          <a:ea typeface="Tahoma" panose="020B0604030504040204" pitchFamily="34" charset="0"/>
                          <a:cs typeface="Times New Roman" pitchFamily="18" charset="0"/>
                        </a:rPr>
                        <a:t>5 – 6 </a:t>
                      </a:r>
                      <a:r>
                        <a:rPr lang="en-US" sz="2400" dirty="0" err="1">
                          <a:effectLst/>
                          <a:latin typeface="Times New Roman" pitchFamily="18" charset="0"/>
                          <a:ea typeface="Tahoma" panose="020B0604030504040204" pitchFamily="34" charset="0"/>
                          <a:cs typeface="Times New Roman" pitchFamily="18" charset="0"/>
                        </a:rPr>
                        <a:t>điểm</a:t>
                      </a:r>
                      <a:r>
                        <a:rPr lang="en-US" sz="2400" dirty="0">
                          <a:effectLst/>
                          <a:latin typeface="Times New Roman" pitchFamily="18" charset="0"/>
                          <a:ea typeface="Tahoma" panose="020B0604030504040204" pitchFamily="34" charset="0"/>
                          <a:cs typeface="Times New Roman" pitchFamily="18" charset="0"/>
                        </a:rPr>
                        <a:t> </a:t>
                      </a: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Nội</a:t>
                      </a:r>
                      <a:r>
                        <a:rPr lang="en-US" sz="2400" dirty="0">
                          <a:effectLst/>
                          <a:latin typeface="Times New Roman" pitchFamily="18" charset="0"/>
                          <a:ea typeface="Tahoma" panose="020B0604030504040204" pitchFamily="34" charset="0"/>
                          <a:cs typeface="Times New Roman" pitchFamily="18" charset="0"/>
                        </a:rPr>
                        <a:t> dung </a:t>
                      </a:r>
                      <a:r>
                        <a:rPr lang="en-US" sz="2400" dirty="0" err="1">
                          <a:effectLst/>
                          <a:latin typeface="Times New Roman" pitchFamily="18" charset="0"/>
                          <a:ea typeface="Tahoma" panose="020B0604030504040204" pitchFamily="34" charset="0"/>
                          <a:cs typeface="Times New Roman" pitchFamily="18" charset="0"/>
                        </a:rPr>
                        <a:t>đúng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đủ</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và</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trọng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tâm</a:t>
                      </a:r>
                      <a:r>
                        <a:rPr lang="en-US" sz="2400" dirty="0">
                          <a:effectLst/>
                          <a:latin typeface="Times New Roman" pitchFamily="18" charset="0"/>
                          <a:ea typeface="Tahoma" panose="020B0604030504040204" pitchFamily="34" charset="0"/>
                          <a:cs typeface="Times New Roman" pitchFamily="18" charset="0"/>
                        </a:rPr>
                        <a:t> </a:t>
                      </a: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Có</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ít</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nhất</a:t>
                      </a:r>
                      <a:r>
                        <a:rPr lang="en-US" sz="2400" dirty="0">
                          <a:effectLst/>
                          <a:latin typeface="Times New Roman" pitchFamily="18" charset="0"/>
                          <a:ea typeface="Tahoma" panose="020B0604030504040204" pitchFamily="34" charset="0"/>
                          <a:cs typeface="Times New Roman" pitchFamily="18" charset="0"/>
                        </a:rPr>
                        <a:t> 1 – 2 ý </a:t>
                      </a:r>
                      <a:r>
                        <a:rPr lang="en-US" sz="2400" dirty="0" err="1">
                          <a:effectLst/>
                          <a:latin typeface="Times New Roman" pitchFamily="18" charset="0"/>
                          <a:ea typeface="Tahoma" panose="020B0604030504040204" pitchFamily="34" charset="0"/>
                          <a:cs typeface="Times New Roman" pitchFamily="18" charset="0"/>
                        </a:rPr>
                        <a:t>mở</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rộng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nâng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cao</a:t>
                      </a:r>
                      <a:r>
                        <a:rPr lang="en-US" sz="2400" dirty="0">
                          <a:effectLst/>
                          <a:latin typeface="Times New Roman" pitchFamily="18" charset="0"/>
                          <a:ea typeface="Tahoma" panose="020B0604030504040204" pitchFamily="34" charset="0"/>
                          <a:cs typeface="Times New Roman" pitchFamily="18" charset="0"/>
                        </a:rPr>
                        <a:t> </a:t>
                      </a:r>
                    </a:p>
                  </a:txBody>
                  <a:tcPr marL="28300" marR="28300" marT="0" marB="0"/>
                </a:tc>
                <a:tc>
                  <a:txBody>
                    <a:bodyPr/>
                    <a:lstStyle/>
                    <a:p>
                      <a:pPr algn="just">
                        <a:lnSpc>
                          <a:spcPct val="100000"/>
                        </a:lnSpc>
                        <a:spcAft>
                          <a:spcPts val="0"/>
                        </a:spcAft>
                      </a:pPr>
                      <a:r>
                        <a:rPr lang="en-US" sz="2400" dirty="0">
                          <a:effectLst/>
                          <a:latin typeface="Times New Roman" pitchFamily="18" charset="0"/>
                          <a:ea typeface="Tahoma" panose="020B0604030504040204" pitchFamily="34" charset="0"/>
                          <a:cs typeface="Times New Roman" pitchFamily="18" charset="0"/>
                        </a:rPr>
                        <a:t>7 </a:t>
                      </a:r>
                      <a:r>
                        <a:rPr lang="en-US" sz="2400" dirty="0" err="1">
                          <a:effectLst/>
                          <a:latin typeface="Times New Roman" pitchFamily="18" charset="0"/>
                          <a:ea typeface="Tahoma" panose="020B0604030504040204" pitchFamily="34" charset="0"/>
                          <a:cs typeface="Times New Roman" pitchFamily="18" charset="0"/>
                        </a:rPr>
                        <a:t>điểm</a:t>
                      </a:r>
                      <a:endParaRPr lang="en-US" sz="2400" dirty="0">
                        <a:effectLst/>
                        <a:latin typeface="Times New Roman" pitchFamily="18" charset="0"/>
                        <a:ea typeface="Tahoma" panose="020B0604030504040204" pitchFamily="34" charset="0"/>
                        <a:cs typeface="Times New Roman" pitchFamily="18" charset="0"/>
                      </a:endParaRP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Nội</a:t>
                      </a:r>
                      <a:r>
                        <a:rPr lang="en-US" sz="2400" dirty="0">
                          <a:effectLst/>
                          <a:latin typeface="Times New Roman" pitchFamily="18" charset="0"/>
                          <a:ea typeface="Tahoma" panose="020B0604030504040204" pitchFamily="34" charset="0"/>
                          <a:cs typeface="Times New Roman" pitchFamily="18" charset="0"/>
                        </a:rPr>
                        <a:t> dung </a:t>
                      </a:r>
                      <a:r>
                        <a:rPr lang="en-US" sz="2400" dirty="0" err="1">
                          <a:effectLst/>
                          <a:latin typeface="Times New Roman" pitchFamily="18" charset="0"/>
                          <a:ea typeface="Tahoma" panose="020B0604030504040204" pitchFamily="34" charset="0"/>
                          <a:cs typeface="Times New Roman" pitchFamily="18" charset="0"/>
                        </a:rPr>
                        <a:t>đúng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đủ</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và</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trọng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tâm</a:t>
                      </a:r>
                      <a:r>
                        <a:rPr lang="en-US" sz="2400" dirty="0">
                          <a:effectLst/>
                          <a:latin typeface="Times New Roman" pitchFamily="18" charset="0"/>
                          <a:ea typeface="Tahoma" panose="020B0604030504040204" pitchFamily="34" charset="0"/>
                          <a:cs typeface="Times New Roman" pitchFamily="18" charset="0"/>
                        </a:rPr>
                        <a:t> </a:t>
                      </a:r>
                    </a:p>
                    <a:p>
                      <a:pPr algn="just">
                        <a:lnSpc>
                          <a:spcPct val="100000"/>
                        </a:lnSpc>
                        <a:spcAft>
                          <a:spcPts val="0"/>
                        </a:spcAft>
                      </a:pPr>
                      <a:r>
                        <a:rPr lang="en-US" sz="2400" dirty="0" err="1">
                          <a:effectLst/>
                          <a:latin typeface="Times New Roman" pitchFamily="18" charset="0"/>
                          <a:ea typeface="Tahoma" panose="020B0604030504040204" pitchFamily="34" charset="0"/>
                          <a:cs typeface="Times New Roman" pitchFamily="18" charset="0"/>
                        </a:rPr>
                        <a:t>Có</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ít</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nhất</a:t>
                      </a:r>
                      <a:r>
                        <a:rPr lang="en-US" sz="2400" dirty="0">
                          <a:effectLst/>
                          <a:latin typeface="Times New Roman" pitchFamily="18" charset="0"/>
                          <a:ea typeface="Tahoma" panose="020B0604030504040204" pitchFamily="34" charset="0"/>
                          <a:cs typeface="Times New Roman" pitchFamily="18" charset="0"/>
                        </a:rPr>
                        <a:t> 1 – 2 ý </a:t>
                      </a:r>
                      <a:r>
                        <a:rPr lang="en-US" sz="2400" dirty="0" err="1">
                          <a:effectLst/>
                          <a:latin typeface="Times New Roman" pitchFamily="18" charset="0"/>
                          <a:ea typeface="Tahoma" panose="020B0604030504040204" pitchFamily="34" charset="0"/>
                          <a:cs typeface="Times New Roman" pitchFamily="18" charset="0"/>
                        </a:rPr>
                        <a:t>mở</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rộng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nâng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cao</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Có</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sự</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sáng</a:t>
                      </a:r>
                      <a:r>
                        <a:rPr lang="en-US" sz="2400" dirty="0">
                          <a:effectLst/>
                          <a:latin typeface="Times New Roman" pitchFamily="18" charset="0"/>
                          <a:ea typeface="Tahoma" panose="020B0604030504040204" pitchFamily="34" charset="0"/>
                          <a:cs typeface="Times New Roman" pitchFamily="18" charset="0"/>
                        </a:rPr>
                        <a:t> </a:t>
                      </a:r>
                      <a:r>
                        <a:rPr lang="en-US" sz="2400" dirty="0" err="1">
                          <a:effectLst/>
                          <a:latin typeface="Times New Roman" pitchFamily="18" charset="0"/>
                          <a:ea typeface="Tahoma" panose="020B0604030504040204" pitchFamily="34" charset="0"/>
                          <a:cs typeface="Times New Roman" pitchFamily="18" charset="0"/>
                        </a:rPr>
                        <a:t>tạo</a:t>
                      </a:r>
                      <a:r>
                        <a:rPr lang="en-US" sz="2400">
                          <a:effectLst/>
                          <a:latin typeface="Times New Roman" pitchFamily="18" charset="0"/>
                          <a:ea typeface="Tahoma" panose="020B0604030504040204" pitchFamily="34" charset="0"/>
                          <a:cs typeface="Times New Roman" pitchFamily="18" charset="0"/>
                        </a:rPr>
                        <a:t> </a:t>
                      </a:r>
                    </a:p>
                  </a:txBody>
                  <a:tcPr marL="28300" marR="28300" marT="0" marB="0"/>
                </a:tc>
                <a:extLst>
                  <a:ext uri="{0D108BD9-81ED-4DB2-BD59-A6C34878D82A}">
                    <a16:rowId xmlns:a16="http://schemas.microsoft.com/office/drawing/2014/main" val="2044782326"/>
                  </a:ext>
                </a:extLst>
              </a:tr>
              <a:tr h="365760">
                <a:tc>
                  <a:txBody>
                    <a:bodyPr/>
                    <a:lstStyle/>
                    <a:p>
                      <a:pPr algn="just">
                        <a:lnSpc>
                          <a:spcPct val="100000"/>
                        </a:lnSpc>
                        <a:spcAft>
                          <a:spcPts val="0"/>
                        </a:spcAft>
                      </a:pPr>
                      <a:r>
                        <a:rPr lang="en-US" sz="2400">
                          <a:effectLst/>
                          <a:latin typeface="Times New Roman" pitchFamily="18" charset="0"/>
                          <a:ea typeface="Tahoma" panose="020B0604030504040204" pitchFamily="34" charset="0"/>
                          <a:cs typeface="Times New Roman" pitchFamily="18" charset="0"/>
                        </a:rPr>
                        <a:t>Điểm </a:t>
                      </a:r>
                    </a:p>
                  </a:txBody>
                  <a:tcPr marL="28300" marR="28300" marT="0" marB="0"/>
                </a:tc>
                <a:tc>
                  <a:txBody>
                    <a:bodyPr/>
                    <a:lstStyle/>
                    <a:p>
                      <a:pPr algn="just">
                        <a:lnSpc>
                          <a:spcPct val="100000"/>
                        </a:lnSpc>
                        <a:spcAft>
                          <a:spcPts val="0"/>
                        </a:spcAft>
                      </a:pPr>
                      <a:r>
                        <a:rPr lang="en-US" sz="2400">
                          <a:effectLst/>
                          <a:latin typeface="Times New Roman" pitchFamily="18" charset="0"/>
                          <a:ea typeface="Tahoma" panose="020B0604030504040204" pitchFamily="34" charset="0"/>
                          <a:cs typeface="Times New Roman" pitchFamily="18" charset="0"/>
                        </a:rPr>
                        <a:t> </a:t>
                      </a:r>
                    </a:p>
                  </a:txBody>
                  <a:tcPr marL="28300" marR="28300" marT="0" marB="0"/>
                </a:tc>
                <a:tc>
                  <a:txBody>
                    <a:bodyPr/>
                    <a:lstStyle/>
                    <a:p>
                      <a:pPr algn="just">
                        <a:lnSpc>
                          <a:spcPct val="100000"/>
                        </a:lnSpc>
                        <a:spcAft>
                          <a:spcPts val="0"/>
                        </a:spcAft>
                      </a:pPr>
                      <a:r>
                        <a:rPr lang="en-US" sz="2400">
                          <a:effectLst/>
                          <a:latin typeface="Times New Roman" pitchFamily="18" charset="0"/>
                          <a:ea typeface="Tahoma" panose="020B0604030504040204" pitchFamily="34" charset="0"/>
                          <a:cs typeface="Times New Roman" pitchFamily="18" charset="0"/>
                        </a:rPr>
                        <a:t> </a:t>
                      </a:r>
                    </a:p>
                  </a:txBody>
                  <a:tcPr marL="28300" marR="28300" marT="0" marB="0"/>
                </a:tc>
                <a:tc>
                  <a:txBody>
                    <a:bodyPr/>
                    <a:lstStyle/>
                    <a:p>
                      <a:pPr algn="just">
                        <a:lnSpc>
                          <a:spcPct val="100000"/>
                        </a:lnSpc>
                        <a:spcAft>
                          <a:spcPts val="0"/>
                        </a:spcAft>
                      </a:pPr>
                      <a:r>
                        <a:rPr lang="en-US" sz="2400" dirty="0">
                          <a:effectLst/>
                          <a:latin typeface="Times New Roman" pitchFamily="18" charset="0"/>
                          <a:ea typeface="Tahoma" panose="020B0604030504040204" pitchFamily="34" charset="0"/>
                          <a:cs typeface="Times New Roman" pitchFamily="18" charset="0"/>
                        </a:rPr>
                        <a:t> </a:t>
                      </a:r>
                    </a:p>
                  </a:txBody>
                  <a:tcPr marL="28300" marR="28300" marT="0" marB="0"/>
                </a:tc>
                <a:extLst>
                  <a:ext uri="{0D108BD9-81ED-4DB2-BD59-A6C34878D82A}">
                    <a16:rowId xmlns:a16="http://schemas.microsoft.com/office/drawing/2014/main" val="3539737736"/>
                  </a:ext>
                </a:extLst>
              </a:tr>
              <a:tr h="365760">
                <a:tc>
                  <a:txBody>
                    <a:bodyPr/>
                    <a:lstStyle/>
                    <a:p>
                      <a:pPr algn="just">
                        <a:lnSpc>
                          <a:spcPct val="100000"/>
                        </a:lnSpc>
                        <a:spcAft>
                          <a:spcPts val="0"/>
                        </a:spcAft>
                      </a:pPr>
                      <a:r>
                        <a:rPr lang="en-US" sz="2400">
                          <a:effectLst/>
                          <a:latin typeface="Times New Roman" pitchFamily="18" charset="0"/>
                          <a:ea typeface="Tahoma" panose="020B0604030504040204" pitchFamily="34" charset="0"/>
                          <a:cs typeface="Times New Roman" pitchFamily="18" charset="0"/>
                        </a:rPr>
                        <a:t>TỔNG </a:t>
                      </a:r>
                    </a:p>
                  </a:txBody>
                  <a:tcPr marL="28300" marR="28300" marT="0" marB="0"/>
                </a:tc>
                <a:tc gridSpan="3">
                  <a:txBody>
                    <a:bodyPr/>
                    <a:lstStyle/>
                    <a:p>
                      <a:pPr algn="just">
                        <a:lnSpc>
                          <a:spcPct val="100000"/>
                        </a:lnSpc>
                        <a:spcAft>
                          <a:spcPts val="0"/>
                        </a:spcAft>
                      </a:pPr>
                      <a:r>
                        <a:rPr lang="en-US" sz="2400" dirty="0">
                          <a:effectLst/>
                          <a:latin typeface="Times New Roman" pitchFamily="18" charset="0"/>
                          <a:ea typeface="Tahoma" panose="020B0604030504040204" pitchFamily="34" charset="0"/>
                          <a:cs typeface="Times New Roman" pitchFamily="18" charset="0"/>
                        </a:rPr>
                        <a:t> </a:t>
                      </a:r>
                    </a:p>
                  </a:txBody>
                  <a:tcPr marL="28300" marR="2830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0021368"/>
                  </a:ext>
                </a:extLst>
              </a:tr>
            </a:tbl>
          </a:graphicData>
        </a:graphic>
      </p:graphicFrame>
    </p:spTree>
    <p:extLst>
      <p:ext uri="{BB962C8B-B14F-4D97-AF65-F5344CB8AC3E}">
        <p14:creationId xmlns:p14="http://schemas.microsoft.com/office/powerpoint/2010/main" val="252204018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lumMod val="60000"/>
              <a:lumOff val="40000"/>
            </a:schemeClr>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2112151" y="210641"/>
            <a:ext cx="4972963" cy="1079578"/>
            <a:chOff x="2085518" y="243114"/>
            <a:chExt cx="4972963" cy="1079578"/>
          </a:xfrm>
        </p:grpSpPr>
        <p:sp>
          <p:nvSpPr>
            <p:cNvPr id="15" name="Oval 14"/>
            <p:cNvSpPr/>
            <p:nvPr/>
          </p:nvSpPr>
          <p:spPr>
            <a:xfrm>
              <a:off x="2085518" y="331309"/>
              <a:ext cx="4972963" cy="962691"/>
            </a:xfrm>
            <a:prstGeom prst="ellipse">
              <a:avLst/>
            </a:prstGeom>
            <a:solidFill>
              <a:srgbClr val="92D050"/>
            </a:solidFill>
            <a:ln>
              <a:solidFill>
                <a:srgbClr val="00B0F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Segoe UI Black" panose="020B0A02040204020203" pitchFamily="34" charset="0"/>
                  <a:ea typeface="Segoe UI Black" panose="020B0A02040204020203" pitchFamily="34" charset="0"/>
                  <a:cs typeface="Times New Roman" panose="02020603050405020304" pitchFamily="18" charset="0"/>
                </a:rPr>
                <a:t>           </a:t>
              </a:r>
              <a:r>
                <a:rPr kumimoji="0" lang="en-US" b="1" i="0" u="none" strike="noStrike" kern="1200" cap="none" spc="0" normalizeH="0" baseline="0" noProof="0" dirty="0">
                  <a:ln>
                    <a:noFill/>
                  </a:ln>
                  <a:solidFill>
                    <a:srgbClr val="FF0000"/>
                  </a:solidFill>
                  <a:effectLst/>
                  <a:uLnTx/>
                  <a:uFillTx/>
                  <a:latin typeface="Times New Roman" pitchFamily="18" charset="0"/>
                  <a:ea typeface="Segoe UI Black" panose="020B0A02040204020203" pitchFamily="34" charset="0"/>
                  <a:cs typeface="Times New Roman" pitchFamily="18" charset="0"/>
                </a:rPr>
                <a:t>KHỞI ĐỘNG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243114"/>
              <a:ext cx="1079578" cy="1079578"/>
            </a:xfrm>
            <a:prstGeom prst="rect">
              <a:avLst/>
            </a:prstGeom>
          </p:spPr>
        </p:pic>
      </p:grpSp>
      <p:grpSp>
        <p:nvGrpSpPr>
          <p:cNvPr id="4" name="Group 3"/>
          <p:cNvGrpSpPr/>
          <p:nvPr/>
        </p:nvGrpSpPr>
        <p:grpSpPr>
          <a:xfrm>
            <a:off x="781048" y="1935347"/>
            <a:ext cx="7581901" cy="4451170"/>
            <a:chOff x="781048" y="1935347"/>
            <a:chExt cx="7581901" cy="4451170"/>
          </a:xfrm>
        </p:grpSpPr>
        <p:sp>
          <p:nvSpPr>
            <p:cNvPr id="23" name="Rounded Rectangle 22"/>
            <p:cNvSpPr/>
            <p:nvPr/>
          </p:nvSpPr>
          <p:spPr>
            <a:xfrm>
              <a:off x="781048" y="1935347"/>
              <a:ext cx="7581901" cy="1041763"/>
            </a:xfrm>
            <a:prstGeom prst="roundRect">
              <a:avLst/>
            </a:prstGeom>
            <a:solidFill>
              <a:schemeClr val="accent6">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t"/>
            <a:lstStyle/>
            <a:p>
              <a:pPr lvl="0" algn="ctr" defTabSz="457200" eaLnBrk="1" fontAlgn="auto" hangingPunct="1">
                <a:spcBef>
                  <a:spcPts val="0"/>
                </a:spcBef>
                <a:spcAft>
                  <a:spcPts val="0"/>
                </a:spcAft>
              </a:pPr>
              <a:r>
                <a:rPr lang="en-US" sz="3000" dirty="0" err="1">
                  <a:solidFill>
                    <a:srgbClr val="0070C0"/>
                  </a:solidFill>
                  <a:latin typeface="Times New Roman" pitchFamily="18" charset="0"/>
                  <a:cs typeface="Times New Roman" pitchFamily="18" charset="0"/>
                </a:rPr>
                <a:t>Em</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hãy</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kể</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tên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một</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số</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bài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thơ</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có</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cùng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đề</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tài</a:t>
              </a:r>
              <a:r>
                <a:rPr lang="en-US" sz="3000" dirty="0">
                  <a:solidFill>
                    <a:srgbClr val="0070C0"/>
                  </a:solidFill>
                  <a:latin typeface="Times New Roman" pitchFamily="18" charset="0"/>
                  <a:cs typeface="Times New Roman" pitchFamily="18" charset="0"/>
                </a:rPr>
                <a:t> </a:t>
              </a:r>
            </a:p>
            <a:p>
              <a:pPr lvl="0" algn="ctr" defTabSz="457200" eaLnBrk="1" fontAlgn="auto" hangingPunct="1">
                <a:spcBef>
                  <a:spcPts val="0"/>
                </a:spcBef>
                <a:spcAft>
                  <a:spcPts val="0"/>
                </a:spcAft>
              </a:pPr>
              <a:r>
                <a:rPr lang="en-US" sz="3000" dirty="0" err="1">
                  <a:solidFill>
                    <a:srgbClr val="0070C0"/>
                  </a:solidFill>
                  <a:latin typeface="Times New Roman" pitchFamily="18" charset="0"/>
                  <a:cs typeface="Times New Roman" pitchFamily="18" charset="0"/>
                </a:rPr>
                <a:t>mà</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em</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đã</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học</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hoặc</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đã</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đọc</a:t>
              </a:r>
              <a:r>
                <a:rPr lang="en-US" sz="3000" dirty="0">
                  <a:solidFill>
                    <a:srgbClr val="0070C0"/>
                  </a:solidFill>
                  <a:latin typeface="Times New Roman" pitchFamily="18" charset="0"/>
                  <a:cs typeface="Times New Roman" pitchFamily="18" charset="0"/>
                </a:rPr>
                <a:t>?</a:t>
              </a:r>
              <a:endParaRPr kumimoji="0" lang="en-US" sz="30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346234"/>
              <a:ext cx="1828798" cy="3040283"/>
            </a:xfrm>
            <a:prstGeom prst="rect">
              <a:avLst/>
            </a:prstGeom>
          </p:spPr>
        </p:pic>
      </p:grpSp>
    </p:spTree>
    <p:extLst>
      <p:ext uri="{BB962C8B-B14F-4D97-AF65-F5344CB8AC3E}">
        <p14:creationId xmlns:p14="http://schemas.microsoft.com/office/powerpoint/2010/main" val="9273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ext Box 9"/>
          <p:cNvSpPr txBox="1">
            <a:spLocks noChangeArrowheads="1"/>
          </p:cNvSpPr>
          <p:nvPr/>
        </p:nvSpPr>
        <p:spPr bwMode="auto">
          <a:xfrm>
            <a:off x="1219200" y="4191000"/>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itchFamily="18" charset="0"/>
              <a:cs typeface="Times New Roman" pitchFamily="18" charset="0"/>
            </a:endParaRPr>
          </a:p>
        </p:txBody>
      </p:sp>
      <p:sp>
        <p:nvSpPr>
          <p:cNvPr id="6" name="Rectangle 5"/>
          <p:cNvSpPr/>
          <p:nvPr/>
        </p:nvSpPr>
        <p:spPr>
          <a:xfrm>
            <a:off x="4100215" y="1082335"/>
            <a:ext cx="2162772"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Tahoma" panose="020B0604030504040204" pitchFamily="34" charset="0"/>
                <a:cs typeface="Times New Roman" pitchFamily="18" charset="0"/>
              </a:rPr>
              <a:t>VẬN</a:t>
            </a:r>
            <a:r>
              <a:rPr kumimoji="0" lang="en-US" sz="2800" b="1" i="0" u="none" strike="noStrike" kern="1200" cap="none" spc="50" normalizeH="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Tahoma" panose="020B0604030504040204" pitchFamily="34" charset="0"/>
                <a:cs typeface="Times New Roman" pitchFamily="18" charset="0"/>
              </a:rPr>
              <a:t> DỤNG</a:t>
            </a:r>
            <a:endParaRPr kumimoji="0" lang="en-US" sz="2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Tahoma" panose="020B0604030504040204" pitchFamily="34" charset="0"/>
              <a:cs typeface="Times New Roman" pitchFamily="18" charset="0"/>
            </a:endParaRPr>
          </a:p>
        </p:txBody>
      </p:sp>
      <p:sp>
        <p:nvSpPr>
          <p:cNvPr id="2" name="Rectangle 1"/>
          <p:cNvSpPr/>
          <p:nvPr/>
        </p:nvSpPr>
        <p:spPr bwMode="auto">
          <a:xfrm>
            <a:off x="3810000" y="6553200"/>
            <a:ext cx="1371600" cy="3048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8" name="Oval 7"/>
          <p:cNvSpPr/>
          <p:nvPr/>
        </p:nvSpPr>
        <p:spPr>
          <a:xfrm>
            <a:off x="1562100" y="1828800"/>
            <a:ext cx="6934200" cy="3352800"/>
          </a:xfrm>
          <a:prstGeom prst="ellipse">
            <a:avLst/>
          </a:prstGeom>
          <a:solidFill>
            <a:schemeClr val="accent5"/>
          </a:solidFill>
          <a:ln>
            <a:solidFill>
              <a:srgbClr val="00B0F0"/>
            </a:solidFill>
          </a:ln>
          <a:scene3d>
            <a:camera prst="orthographicFront"/>
            <a:lightRig rig="threePt" dir="t"/>
          </a:scene3d>
          <a:sp3d>
            <a:bevelT prst="angle"/>
            <a:bevelB w="114300" prst="hardEdg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nl-NL" sz="2800" dirty="0">
                <a:solidFill>
                  <a:srgbClr val="074093"/>
                </a:solidFill>
                <a:latin typeface="Times New Roman" pitchFamily="18" charset="0"/>
                <a:cs typeface="Times New Roman" pitchFamily="18" charset="0"/>
              </a:rPr>
              <a:t>Em hãy sưu tầm và lập bảng thống kê các tác phẩm cùng đề tài, cùng chủ </a:t>
            </a:r>
            <a:r>
              <a:rPr lang="vi-VN" sz="2800" dirty="0">
                <a:solidFill>
                  <a:srgbClr val="074093"/>
                </a:solidFill>
                <a:latin typeface="Times New Roman" pitchFamily="18" charset="0"/>
                <a:cs typeface="Times New Roman" pitchFamily="18" charset="0"/>
              </a:rPr>
              <a:t>đề, tự chọn viết 01 đề bài hoàn chỉnh so sánh, đánh giá hai tác phẩm thơ</a:t>
            </a:r>
            <a:endParaRPr lang="en-US" sz="2800" dirty="0">
              <a:solidFill>
                <a:srgbClr val="074093"/>
              </a:solidFill>
              <a:latin typeface="Times New Roman" pitchFamily="18" charset="0"/>
              <a:cs typeface="Times New Roman" pitchFamily="18" charset="0"/>
            </a:endParaRPr>
          </a:p>
        </p:txBody>
      </p:sp>
    </p:spTree>
    <p:extLst>
      <p:ext uri="{BB962C8B-B14F-4D97-AF65-F5344CB8AC3E}">
        <p14:creationId xmlns:p14="http://schemas.microsoft.com/office/powerpoint/2010/main" val="96779106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959753" y="895697"/>
            <a:ext cx="4007764"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600"/>
              </a:spcBef>
              <a:spcAft>
                <a:spcPts val="600"/>
              </a:spcAft>
              <a:defRPr/>
            </a:pPr>
            <a:r>
              <a:rPr lang="en-US" sz="28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HƯỚNG DẪN VỀ NHÀ</a:t>
            </a:r>
          </a:p>
        </p:txBody>
      </p:sp>
      <p:sp>
        <p:nvSpPr>
          <p:cNvPr id="2" name="Rectangle 1"/>
          <p:cNvSpPr/>
          <p:nvPr/>
        </p:nvSpPr>
        <p:spPr bwMode="auto">
          <a:xfrm>
            <a:off x="3810000" y="6553200"/>
            <a:ext cx="1371600" cy="3048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defRPr/>
            </a:pPr>
            <a:endParaRPr lang="en-US" sz="2800">
              <a:solidFill>
                <a:prstClr val="black"/>
              </a:solidFill>
              <a:latin typeface="Times New Roman" pitchFamily="18" charset="0"/>
              <a:cs typeface="Times New Roman" pitchFamily="18" charset="0"/>
            </a:endParaRPr>
          </a:p>
        </p:txBody>
      </p:sp>
      <p:sp>
        <p:nvSpPr>
          <p:cNvPr id="62468" name="Rectangle 3"/>
          <p:cNvSpPr>
            <a:spLocks noChangeArrowheads="1"/>
          </p:cNvSpPr>
          <p:nvPr/>
        </p:nvSpPr>
        <p:spPr bwMode="auto">
          <a:xfrm>
            <a:off x="1676400" y="1779588"/>
            <a:ext cx="6858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tabLst>
                <a:tab pos="449263" algn="l"/>
              </a:tabLst>
              <a:defRPr sz="3200">
                <a:solidFill>
                  <a:schemeClr val="tx1"/>
                </a:solidFill>
                <a:latin typeface="VNI-Times" pitchFamily="2" charset="0"/>
              </a:defRPr>
            </a:lvl1pPr>
            <a:lvl2pPr marL="742950" indent="-285750">
              <a:tabLst>
                <a:tab pos="449263" algn="l"/>
              </a:tabLst>
              <a:defRPr sz="3200">
                <a:solidFill>
                  <a:schemeClr val="tx1"/>
                </a:solidFill>
                <a:latin typeface="VNI-Times" pitchFamily="2" charset="0"/>
              </a:defRPr>
            </a:lvl2pPr>
            <a:lvl3pPr marL="1143000" indent="-228600">
              <a:tabLst>
                <a:tab pos="449263" algn="l"/>
              </a:tabLst>
              <a:defRPr sz="3200">
                <a:solidFill>
                  <a:schemeClr val="tx1"/>
                </a:solidFill>
                <a:latin typeface="VNI-Times" pitchFamily="2" charset="0"/>
              </a:defRPr>
            </a:lvl3pPr>
            <a:lvl4pPr marL="1600200" indent="-228600">
              <a:tabLst>
                <a:tab pos="449263" algn="l"/>
              </a:tabLst>
              <a:defRPr sz="3200">
                <a:solidFill>
                  <a:schemeClr val="tx1"/>
                </a:solidFill>
                <a:latin typeface="VNI-Times" pitchFamily="2" charset="0"/>
              </a:defRPr>
            </a:lvl4pPr>
            <a:lvl5pPr marL="2057400" indent="-228600">
              <a:tabLst>
                <a:tab pos="449263" algn="l"/>
              </a:tabLst>
              <a:defRPr sz="3200">
                <a:solidFill>
                  <a:schemeClr val="tx1"/>
                </a:solidFill>
                <a:latin typeface="VNI-Times" pitchFamily="2" charset="0"/>
              </a:defRPr>
            </a:lvl5pPr>
            <a:lvl6pPr marL="2514600" indent="-228600" eaLnBrk="0" fontAlgn="base" hangingPunct="0">
              <a:spcBef>
                <a:spcPct val="0"/>
              </a:spcBef>
              <a:spcAft>
                <a:spcPct val="0"/>
              </a:spcAft>
              <a:tabLst>
                <a:tab pos="449263" algn="l"/>
              </a:tabLst>
              <a:defRPr sz="3200">
                <a:solidFill>
                  <a:schemeClr val="tx1"/>
                </a:solidFill>
                <a:latin typeface="VNI-Times" pitchFamily="2" charset="0"/>
              </a:defRPr>
            </a:lvl6pPr>
            <a:lvl7pPr marL="2971800" indent="-228600" eaLnBrk="0" fontAlgn="base" hangingPunct="0">
              <a:spcBef>
                <a:spcPct val="0"/>
              </a:spcBef>
              <a:spcAft>
                <a:spcPct val="0"/>
              </a:spcAft>
              <a:tabLst>
                <a:tab pos="449263" algn="l"/>
              </a:tabLst>
              <a:defRPr sz="3200">
                <a:solidFill>
                  <a:schemeClr val="tx1"/>
                </a:solidFill>
                <a:latin typeface="VNI-Times" pitchFamily="2" charset="0"/>
              </a:defRPr>
            </a:lvl7pPr>
            <a:lvl8pPr marL="3429000" indent="-228600" eaLnBrk="0" fontAlgn="base" hangingPunct="0">
              <a:spcBef>
                <a:spcPct val="0"/>
              </a:spcBef>
              <a:spcAft>
                <a:spcPct val="0"/>
              </a:spcAft>
              <a:tabLst>
                <a:tab pos="449263" algn="l"/>
              </a:tabLst>
              <a:defRPr sz="3200">
                <a:solidFill>
                  <a:schemeClr val="tx1"/>
                </a:solidFill>
                <a:latin typeface="VNI-Times" pitchFamily="2" charset="0"/>
              </a:defRPr>
            </a:lvl8pPr>
            <a:lvl9pPr marL="3886200" indent="-228600" eaLnBrk="0" fontAlgn="base" hangingPunct="0">
              <a:spcBef>
                <a:spcPct val="0"/>
              </a:spcBef>
              <a:spcAft>
                <a:spcPct val="0"/>
              </a:spcAft>
              <a:tabLst>
                <a:tab pos="449263" algn="l"/>
              </a:tabLst>
              <a:defRPr sz="3200">
                <a:solidFill>
                  <a:schemeClr val="tx1"/>
                </a:solidFill>
                <a:latin typeface="VNI-Times" pitchFamily="2" charset="0"/>
              </a:defRPr>
            </a:lvl9pPr>
          </a:lstStyle>
          <a:p>
            <a:pPr marL="342900" indent="-342900" algn="just">
              <a:spcBef>
                <a:spcPts val="600"/>
              </a:spcBef>
              <a:spcAft>
                <a:spcPts val="600"/>
              </a:spcAft>
              <a:buFontTx/>
              <a:buChar char="-"/>
            </a:pPr>
            <a:r>
              <a:rPr lang="en-US" altLang="en-US" sz="2800" dirty="0" err="1">
                <a:solidFill>
                  <a:srgbClr val="FFFF00"/>
                </a:solidFill>
                <a:latin typeface="Times New Roman" pitchFamily="18" charset="0"/>
                <a:ea typeface="Tahoma" panose="020B0604030504040204" pitchFamily="34" charset="0"/>
                <a:cs typeface="Times New Roman" pitchFamily="18" charset="0"/>
              </a:rPr>
              <a:t>Học</a:t>
            </a:r>
            <a:r>
              <a:rPr lang="en-US" altLang="en-US" sz="2800" dirty="0">
                <a:solidFill>
                  <a:srgbClr val="FFFF00"/>
                </a:solidFill>
                <a:latin typeface="Times New Roman" pitchFamily="18" charset="0"/>
                <a:ea typeface="Tahoma" panose="020B0604030504040204" pitchFamily="34" charset="0"/>
                <a:cs typeface="Times New Roman" pitchFamily="18" charset="0"/>
              </a:rPr>
              <a:t> </a:t>
            </a:r>
            <a:r>
              <a:rPr lang="en-US" altLang="en-US" sz="2800" dirty="0" err="1">
                <a:solidFill>
                  <a:srgbClr val="FFFF00"/>
                </a:solidFill>
                <a:latin typeface="Times New Roman" pitchFamily="18" charset="0"/>
                <a:ea typeface="Tahoma" panose="020B0604030504040204" pitchFamily="34" charset="0"/>
                <a:cs typeface="Times New Roman" pitchFamily="18" charset="0"/>
              </a:rPr>
              <a:t>bài</a:t>
            </a:r>
            <a:r>
              <a:rPr lang="en-US" altLang="en-US" sz="2800" dirty="0">
                <a:solidFill>
                  <a:srgbClr val="FFFF00"/>
                </a:solidFill>
                <a:latin typeface="Times New Roman" pitchFamily="18" charset="0"/>
                <a:ea typeface="Tahoma" panose="020B0604030504040204" pitchFamily="34" charset="0"/>
                <a:cs typeface="Times New Roman" pitchFamily="18" charset="0"/>
              </a:rPr>
              <a:t> </a:t>
            </a:r>
            <a:r>
              <a:rPr lang="en-US" altLang="en-US" sz="2800" dirty="0" err="1">
                <a:solidFill>
                  <a:srgbClr val="FFFF00"/>
                </a:solidFill>
                <a:latin typeface="Times New Roman" pitchFamily="18" charset="0"/>
                <a:ea typeface="Tahoma" panose="020B0604030504040204" pitchFamily="34" charset="0"/>
                <a:cs typeface="Times New Roman" pitchFamily="18" charset="0"/>
              </a:rPr>
              <a:t>và</a:t>
            </a:r>
            <a:r>
              <a:rPr lang="en-US" altLang="en-US" sz="2800" dirty="0">
                <a:solidFill>
                  <a:srgbClr val="FFFF00"/>
                </a:solidFill>
                <a:latin typeface="Times New Roman" pitchFamily="18" charset="0"/>
                <a:ea typeface="Tahoma" panose="020B0604030504040204" pitchFamily="34" charset="0"/>
                <a:cs typeface="Times New Roman" pitchFamily="18" charset="0"/>
              </a:rPr>
              <a:t> </a:t>
            </a:r>
            <a:r>
              <a:rPr lang="en-US" altLang="en-US" sz="2800" dirty="0" err="1">
                <a:solidFill>
                  <a:srgbClr val="FFFF00"/>
                </a:solidFill>
                <a:latin typeface="Times New Roman" pitchFamily="18" charset="0"/>
                <a:ea typeface="Tahoma" panose="020B0604030504040204" pitchFamily="34" charset="0"/>
                <a:cs typeface="Times New Roman" pitchFamily="18" charset="0"/>
              </a:rPr>
              <a:t>hoàn</a:t>
            </a:r>
            <a:r>
              <a:rPr lang="en-US" altLang="en-US" sz="2800" dirty="0">
                <a:solidFill>
                  <a:srgbClr val="FFFF00"/>
                </a:solidFill>
                <a:latin typeface="Times New Roman" pitchFamily="18" charset="0"/>
                <a:ea typeface="Tahoma" panose="020B0604030504040204" pitchFamily="34" charset="0"/>
                <a:cs typeface="Times New Roman" pitchFamily="18" charset="0"/>
              </a:rPr>
              <a:t> </a:t>
            </a:r>
            <a:r>
              <a:rPr lang="en-US" altLang="en-US" sz="2800" dirty="0" err="1">
                <a:solidFill>
                  <a:srgbClr val="FFFF00"/>
                </a:solidFill>
                <a:latin typeface="Times New Roman" pitchFamily="18" charset="0"/>
                <a:ea typeface="Tahoma" panose="020B0604030504040204" pitchFamily="34" charset="0"/>
                <a:cs typeface="Times New Roman" pitchFamily="18" charset="0"/>
              </a:rPr>
              <a:t>thiện</a:t>
            </a:r>
            <a:r>
              <a:rPr lang="en-US" altLang="en-US" sz="2800" dirty="0">
                <a:solidFill>
                  <a:srgbClr val="FFFF00"/>
                </a:solidFill>
                <a:latin typeface="Times New Roman" pitchFamily="18" charset="0"/>
                <a:ea typeface="Tahoma" panose="020B0604030504040204" pitchFamily="34" charset="0"/>
                <a:cs typeface="Times New Roman" pitchFamily="18" charset="0"/>
              </a:rPr>
              <a:t> </a:t>
            </a:r>
            <a:r>
              <a:rPr lang="en-US" altLang="en-US" sz="2800" dirty="0" err="1">
                <a:solidFill>
                  <a:srgbClr val="FFFF00"/>
                </a:solidFill>
                <a:latin typeface="Times New Roman" pitchFamily="18" charset="0"/>
                <a:ea typeface="Tahoma" panose="020B0604030504040204" pitchFamily="34" charset="0"/>
                <a:cs typeface="Times New Roman" pitchFamily="18" charset="0"/>
              </a:rPr>
              <a:t>các</a:t>
            </a:r>
            <a:r>
              <a:rPr lang="en-US" altLang="en-US" sz="2800" dirty="0">
                <a:solidFill>
                  <a:srgbClr val="FFFF00"/>
                </a:solidFill>
                <a:latin typeface="Times New Roman" pitchFamily="18" charset="0"/>
                <a:ea typeface="Tahoma" panose="020B0604030504040204" pitchFamily="34" charset="0"/>
                <a:cs typeface="Times New Roman" pitchFamily="18" charset="0"/>
              </a:rPr>
              <a:t> </a:t>
            </a:r>
            <a:r>
              <a:rPr lang="en-US" altLang="en-US" sz="2800" dirty="0" err="1">
                <a:solidFill>
                  <a:srgbClr val="FFFF00"/>
                </a:solidFill>
                <a:latin typeface="Times New Roman" pitchFamily="18" charset="0"/>
                <a:ea typeface="Tahoma" panose="020B0604030504040204" pitchFamily="34" charset="0"/>
                <a:cs typeface="Times New Roman" pitchFamily="18" charset="0"/>
              </a:rPr>
              <a:t>bài</a:t>
            </a:r>
            <a:r>
              <a:rPr lang="en-US" altLang="en-US" sz="2800" dirty="0">
                <a:solidFill>
                  <a:srgbClr val="FFFF00"/>
                </a:solidFill>
                <a:latin typeface="Times New Roman" pitchFamily="18" charset="0"/>
                <a:ea typeface="Tahoma" panose="020B0604030504040204" pitchFamily="34" charset="0"/>
                <a:cs typeface="Times New Roman" pitchFamily="18" charset="0"/>
              </a:rPr>
              <a:t> </a:t>
            </a:r>
            <a:r>
              <a:rPr lang="en-US" altLang="en-US" sz="2800" dirty="0" err="1">
                <a:solidFill>
                  <a:srgbClr val="FFFF00"/>
                </a:solidFill>
                <a:latin typeface="Times New Roman" pitchFamily="18" charset="0"/>
                <a:ea typeface="Tahoma" panose="020B0604030504040204" pitchFamily="34" charset="0"/>
                <a:cs typeface="Times New Roman" pitchFamily="18" charset="0"/>
              </a:rPr>
              <a:t>tập</a:t>
            </a:r>
            <a:r>
              <a:rPr lang="en-US" altLang="en-US" sz="2800" dirty="0">
                <a:solidFill>
                  <a:srgbClr val="FFFF00"/>
                </a:solidFill>
                <a:latin typeface="Times New Roman" pitchFamily="18" charset="0"/>
                <a:ea typeface="Tahoma" panose="020B0604030504040204" pitchFamily="34" charset="0"/>
                <a:cs typeface="Times New Roman" pitchFamily="18" charset="0"/>
              </a:rPr>
              <a:t> </a:t>
            </a:r>
            <a:r>
              <a:rPr lang="en-US" altLang="en-US" sz="2800" dirty="0" err="1">
                <a:solidFill>
                  <a:srgbClr val="FFFF00"/>
                </a:solidFill>
                <a:latin typeface="Times New Roman" pitchFamily="18" charset="0"/>
                <a:ea typeface="Tahoma" panose="020B0604030504040204" pitchFamily="34" charset="0"/>
                <a:cs typeface="Times New Roman" pitchFamily="18" charset="0"/>
              </a:rPr>
              <a:t>còn</a:t>
            </a:r>
            <a:r>
              <a:rPr lang="en-US" altLang="en-US" sz="2800" dirty="0">
                <a:solidFill>
                  <a:srgbClr val="FFFF00"/>
                </a:solidFill>
                <a:latin typeface="Times New Roman" pitchFamily="18" charset="0"/>
                <a:ea typeface="Tahoma" panose="020B0604030504040204" pitchFamily="34" charset="0"/>
                <a:cs typeface="Times New Roman" pitchFamily="18" charset="0"/>
              </a:rPr>
              <a:t> </a:t>
            </a:r>
            <a:r>
              <a:rPr lang="en-US" altLang="en-US" sz="2800" dirty="0" err="1">
                <a:solidFill>
                  <a:srgbClr val="FFFF00"/>
                </a:solidFill>
                <a:latin typeface="Times New Roman" pitchFamily="18" charset="0"/>
                <a:ea typeface="Tahoma" panose="020B0604030504040204" pitchFamily="34" charset="0"/>
                <a:cs typeface="Times New Roman" pitchFamily="18" charset="0"/>
              </a:rPr>
              <a:t>lại</a:t>
            </a:r>
            <a:r>
              <a:rPr lang="en-US" altLang="en-US" sz="2800" dirty="0">
                <a:solidFill>
                  <a:srgbClr val="FFFF00"/>
                </a:solidFill>
                <a:latin typeface="Times New Roman" pitchFamily="18" charset="0"/>
                <a:ea typeface="Tahoma" panose="020B0604030504040204" pitchFamily="34" charset="0"/>
                <a:cs typeface="Times New Roman" pitchFamily="18" charset="0"/>
              </a:rPr>
              <a:t>.</a:t>
            </a:r>
          </a:p>
          <a:p>
            <a:pPr marL="342900" indent="-342900" algn="just">
              <a:spcBef>
                <a:spcPts val="600"/>
              </a:spcBef>
              <a:spcAft>
                <a:spcPts val="600"/>
              </a:spcAft>
              <a:buFontTx/>
              <a:buChar char="-"/>
            </a:pPr>
            <a:r>
              <a:rPr lang="pt-BR" sz="2800" b="1" dirty="0">
                <a:solidFill>
                  <a:srgbClr val="FFFF00"/>
                </a:solidFill>
                <a:latin typeface="Times New Roman" pitchFamily="18" charset="0"/>
                <a:ea typeface="Tahoma" panose="020B0604030504040204" pitchFamily="34" charset="0"/>
                <a:cs typeface="Times New Roman" pitchFamily="18" charset="0"/>
              </a:rPr>
              <a:t>Chuẩn bị nội dung nói và nghe: </a:t>
            </a:r>
            <a:r>
              <a:rPr lang="vi-VN" sz="2800" dirty="0">
                <a:solidFill>
                  <a:srgbClr val="FFFF00"/>
                </a:solidFill>
                <a:latin typeface="Times New Roman" pitchFamily="18" charset="0"/>
                <a:ea typeface="Tahoma" panose="020B0604030504040204" pitchFamily="34" charset="0"/>
                <a:cs typeface="Times New Roman" pitchFamily="18" charset="0"/>
              </a:rPr>
              <a:t>Trình bày kết quả so sánh, đánh giá hai tác phẩm </a:t>
            </a:r>
            <a:r>
              <a:rPr lang="pt-BR" sz="2800" dirty="0">
                <a:solidFill>
                  <a:srgbClr val="FFFF00"/>
                </a:solidFill>
                <a:latin typeface="Times New Roman" pitchFamily="18" charset="0"/>
                <a:ea typeface="Tahoma" panose="020B0604030504040204" pitchFamily="34" charset="0"/>
                <a:cs typeface="Times New Roman" pitchFamily="18" charset="0"/>
              </a:rPr>
              <a:t>thơ HS tự lựa chọn.</a:t>
            </a:r>
            <a:endParaRPr lang="en-US" sz="2800" dirty="0">
              <a:solidFill>
                <a:srgbClr val="FFFF00"/>
              </a:solidFill>
              <a:latin typeface="Times New Roman" pitchFamily="18" charset="0"/>
              <a:ea typeface="Tahoma" panose="020B0604030504040204" pitchFamily="34" charset="0"/>
              <a:cs typeface="Times New Roman" pitchFamily="18" charset="0"/>
            </a:endParaRPr>
          </a:p>
        </p:txBody>
      </p:sp>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 y="1066800"/>
            <a:ext cx="8686800" cy="3970318"/>
          </a:xfrm>
          <a:prstGeom prst="rect">
            <a:avLst/>
          </a:prstGeom>
          <a:noFill/>
        </p:spPr>
        <p:txBody>
          <a:bodyPr wrap="square">
            <a:spAutoFit/>
          </a:bodyPr>
          <a:lstStyle/>
          <a:p>
            <a:pPr indent="347663" algn="just"/>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Đề</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tài</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người</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lính</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Tây</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Tiến</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Quang</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Dũng</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Đồng</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chí</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Chính</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Hữu</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Bài</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thơ</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về</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Tiểu</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đội</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xe</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không</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kính</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Phạm</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Tiến</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Duật</a:t>
            </a:r>
            <a:r>
              <a:rPr lang="en-US" sz="2800" i="1" dirty="0">
                <a:solidFill>
                  <a:schemeClr val="bg1"/>
                </a:solidFill>
                <a:latin typeface="Times New Roman" pitchFamily="18" charset="0"/>
                <a:ea typeface="Tahoma" panose="020B0604030504040204" pitchFamily="34" charset="0"/>
                <a:cs typeface="Times New Roman" pitchFamily="18" charset="0"/>
              </a:rPr>
              <a:t>) …</a:t>
            </a:r>
            <a:endParaRPr lang="en-US" sz="2800" dirty="0">
              <a:solidFill>
                <a:schemeClr val="bg1"/>
              </a:solidFill>
              <a:latin typeface="Times New Roman" pitchFamily="18" charset="0"/>
              <a:ea typeface="Tahoma" panose="020B0604030504040204" pitchFamily="34" charset="0"/>
              <a:cs typeface="Times New Roman" pitchFamily="18" charset="0"/>
            </a:endParaRPr>
          </a:p>
          <a:p>
            <a:pPr indent="347663" algn="just"/>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Đề</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tài</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Đất</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nước</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Đất</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nước</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Nguyễn</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Đình</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Thi</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Trường</a:t>
            </a:r>
            <a:r>
              <a:rPr lang="en-US" sz="2800" i="1" dirty="0">
                <a:solidFill>
                  <a:schemeClr val="bg1"/>
                </a:solidFill>
                <a:latin typeface="Times New Roman" pitchFamily="18" charset="0"/>
                <a:ea typeface="Tahoma" panose="020B0604030504040204" pitchFamily="34" charset="0"/>
                <a:cs typeface="Times New Roman" pitchFamily="18" charset="0"/>
              </a:rPr>
              <a:t> ca </a:t>
            </a:r>
            <a:r>
              <a:rPr lang="en-US" sz="2800" i="1" dirty="0" err="1">
                <a:solidFill>
                  <a:schemeClr val="bg1"/>
                </a:solidFill>
                <a:latin typeface="Times New Roman" pitchFamily="18" charset="0"/>
                <a:ea typeface="Tahoma" panose="020B0604030504040204" pitchFamily="34" charset="0"/>
                <a:cs typeface="Times New Roman" pitchFamily="18" charset="0"/>
              </a:rPr>
              <a:t>Mặt</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đường</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khát</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vọng</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Nguyễn</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Khoa</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Điềm</a:t>
            </a:r>
            <a:r>
              <a:rPr lang="en-US" sz="2800" i="1" dirty="0">
                <a:solidFill>
                  <a:schemeClr val="bg1"/>
                </a:solidFill>
                <a:latin typeface="Times New Roman" pitchFamily="18" charset="0"/>
                <a:ea typeface="Tahoma" panose="020B0604030504040204" pitchFamily="34" charset="0"/>
                <a:cs typeface="Times New Roman" pitchFamily="18" charset="0"/>
              </a:rPr>
              <a:t>) …</a:t>
            </a:r>
            <a:endParaRPr lang="en-US" sz="2800" dirty="0">
              <a:solidFill>
                <a:schemeClr val="bg1"/>
              </a:solidFill>
              <a:latin typeface="Times New Roman" pitchFamily="18" charset="0"/>
              <a:ea typeface="Tahoma" panose="020B0604030504040204" pitchFamily="34" charset="0"/>
              <a:cs typeface="Times New Roman" pitchFamily="18" charset="0"/>
            </a:endParaRPr>
          </a:p>
          <a:p>
            <a:pPr indent="347663" algn="just"/>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Đề</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tài</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người</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phụ</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nữ</a:t>
            </a:r>
            <a:r>
              <a:rPr lang="en-US" sz="2800" b="1" dirty="0">
                <a:solidFill>
                  <a:schemeClr val="bg1"/>
                </a:solidFill>
                <a:latin typeface="Times New Roman" pitchFamily="18" charset="0"/>
                <a:ea typeface="Tahoma" panose="020B0604030504040204" pitchFamily="34" charset="0"/>
                <a:cs typeface="Times New Roman" pitchFamily="18" charset="0"/>
              </a:rPr>
              <a:t>:</a:t>
            </a:r>
            <a:r>
              <a:rPr lang="en-US" sz="2800"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Thương</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vợ</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Tú</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Xương</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Tự</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tình</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Hồ</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Xuân</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Hương</a:t>
            </a:r>
            <a:r>
              <a:rPr lang="en-US" sz="2800" i="1" dirty="0">
                <a:solidFill>
                  <a:schemeClr val="bg1"/>
                </a:solidFill>
                <a:latin typeface="Times New Roman" pitchFamily="18" charset="0"/>
                <a:ea typeface="Tahoma" panose="020B0604030504040204" pitchFamily="34" charset="0"/>
                <a:cs typeface="Times New Roman" pitchFamily="18" charset="0"/>
              </a:rPr>
              <a:t>)…</a:t>
            </a:r>
            <a:endParaRPr lang="en-US" sz="2800" dirty="0">
              <a:solidFill>
                <a:schemeClr val="bg1"/>
              </a:solidFill>
              <a:latin typeface="Times New Roman" pitchFamily="18" charset="0"/>
              <a:ea typeface="Tahoma" panose="020B0604030504040204" pitchFamily="34" charset="0"/>
              <a:cs typeface="Times New Roman" pitchFamily="18" charset="0"/>
            </a:endParaRPr>
          </a:p>
          <a:p>
            <a:pPr indent="347663" algn="just"/>
            <a:r>
              <a:rPr lang="en-US" sz="2800"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Đề</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tài</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mùa</a:t>
            </a:r>
            <a:r>
              <a:rPr lang="en-US" sz="2800" b="1" dirty="0">
                <a:solidFill>
                  <a:schemeClr val="bg1"/>
                </a:solidFill>
                <a:latin typeface="Times New Roman" pitchFamily="18" charset="0"/>
                <a:ea typeface="Tahoma" panose="020B0604030504040204" pitchFamily="34" charset="0"/>
                <a:cs typeface="Times New Roman" pitchFamily="18" charset="0"/>
              </a:rPr>
              <a:t> </a:t>
            </a:r>
            <a:r>
              <a:rPr lang="en-US" sz="2800" b="1" dirty="0" err="1">
                <a:solidFill>
                  <a:schemeClr val="bg1"/>
                </a:solidFill>
                <a:latin typeface="Times New Roman" pitchFamily="18" charset="0"/>
                <a:ea typeface="Tahoma" panose="020B0604030504040204" pitchFamily="34" charset="0"/>
                <a:cs typeface="Times New Roman" pitchFamily="18" charset="0"/>
              </a:rPr>
              <a:t>xuân</a:t>
            </a:r>
            <a:r>
              <a:rPr lang="en-US" sz="2800"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Mùa</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xuân</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chín</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Xuân</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như</a:t>
            </a:r>
            <a:r>
              <a:rPr lang="en-US" sz="2800" i="1" dirty="0">
                <a:solidFill>
                  <a:schemeClr val="bg1"/>
                </a:solidFill>
                <a:latin typeface="Times New Roman" pitchFamily="18" charset="0"/>
                <a:ea typeface="Tahoma" panose="020B0604030504040204" pitchFamily="34" charset="0"/>
                <a:cs typeface="Times New Roman" pitchFamily="18" charset="0"/>
              </a:rPr>
              <a:t> ý (</a:t>
            </a:r>
            <a:r>
              <a:rPr lang="en-US" sz="2800" i="1" dirty="0" err="1">
                <a:solidFill>
                  <a:schemeClr val="bg1"/>
                </a:solidFill>
                <a:latin typeface="Times New Roman" pitchFamily="18" charset="0"/>
                <a:ea typeface="Tahoma" panose="020B0604030504040204" pitchFamily="34" charset="0"/>
                <a:cs typeface="Times New Roman" pitchFamily="18" charset="0"/>
              </a:rPr>
              <a:t>Hàn</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Mặc</a:t>
            </a:r>
            <a:r>
              <a:rPr lang="en-US" sz="2800" i="1" dirty="0">
                <a:solidFill>
                  <a:schemeClr val="bg1"/>
                </a:solidFill>
                <a:latin typeface="Times New Roman" pitchFamily="18" charset="0"/>
                <a:ea typeface="Tahoma" panose="020B0604030504040204" pitchFamily="34" charset="0"/>
                <a:cs typeface="Times New Roman" pitchFamily="18" charset="0"/>
              </a:rPr>
              <a:t> </a:t>
            </a:r>
            <a:r>
              <a:rPr lang="en-US" sz="2800" i="1" dirty="0" err="1">
                <a:solidFill>
                  <a:schemeClr val="bg1"/>
                </a:solidFill>
                <a:latin typeface="Times New Roman" pitchFamily="18" charset="0"/>
                <a:ea typeface="Tahoma" panose="020B0604030504040204" pitchFamily="34" charset="0"/>
                <a:cs typeface="Times New Roman" pitchFamily="18" charset="0"/>
              </a:rPr>
              <a:t>Tử</a:t>
            </a:r>
            <a:r>
              <a:rPr lang="en-US" sz="2800" i="1" dirty="0">
                <a:solidFill>
                  <a:schemeClr val="bg1"/>
                </a:solidFill>
                <a:latin typeface="Times New Roman" pitchFamily="18" charset="0"/>
                <a:ea typeface="Tahoma" panose="020B0604030504040204" pitchFamily="34" charset="0"/>
                <a:cs typeface="Times New Roman" pitchFamily="18" charset="0"/>
              </a:rPr>
              <a:t>), ….</a:t>
            </a:r>
            <a:endParaRPr lang="en-US" sz="2800" dirty="0">
              <a:solidFill>
                <a:schemeClr val="bg1"/>
              </a:solidFill>
              <a:latin typeface="Times New Roman" pitchFamily="18" charset="0"/>
              <a:ea typeface="Tahoma" panose="020B0604030504040204" pitchFamily="34" charset="0"/>
              <a:cs typeface="Times New Roman" pitchFamily="18" charset="0"/>
            </a:endParaRPr>
          </a:p>
        </p:txBody>
      </p:sp>
      <p:sp>
        <p:nvSpPr>
          <p:cNvPr id="3" name="Rectangle 2"/>
          <p:cNvSpPr/>
          <p:nvPr/>
        </p:nvSpPr>
        <p:spPr>
          <a:xfrm>
            <a:off x="2337254" y="152400"/>
            <a:ext cx="4469493"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600"/>
              </a:spcBef>
              <a:spcAft>
                <a:spcPts val="600"/>
              </a:spcAft>
              <a:defRPr/>
            </a:pPr>
            <a:r>
              <a:rPr lang="en-US" sz="2800" b="1" spc="50" dirty="0" err="1">
                <a:ln w="11430"/>
                <a:solidFill>
                  <a:srgbClr val="FF0000"/>
                </a:solidFill>
                <a:latin typeface="Times New Roman" pitchFamily="18" charset="0"/>
                <a:ea typeface="Tahoma" panose="020B0604030504040204" pitchFamily="34" charset="0"/>
                <a:cs typeface="Times New Roman" pitchFamily="18" charset="0"/>
              </a:rPr>
              <a:t>Một</a:t>
            </a:r>
            <a:r>
              <a:rPr lang="en-US" sz="2800" b="1" spc="50" dirty="0">
                <a:ln w="11430"/>
                <a:solidFill>
                  <a:srgbClr val="FF0000"/>
                </a:solidFill>
                <a:latin typeface="Times New Roman" pitchFamily="18" charset="0"/>
                <a:ea typeface="Tahoma" panose="020B0604030504040204" pitchFamily="34" charset="0"/>
                <a:cs typeface="Times New Roman" pitchFamily="18" charset="0"/>
              </a:rPr>
              <a:t> </a:t>
            </a:r>
            <a:r>
              <a:rPr lang="en-US" sz="2800" b="1" spc="50" dirty="0" err="1">
                <a:ln w="11430"/>
                <a:solidFill>
                  <a:srgbClr val="FF0000"/>
                </a:solidFill>
                <a:latin typeface="Times New Roman" pitchFamily="18" charset="0"/>
                <a:ea typeface="Tahoma" panose="020B0604030504040204" pitchFamily="34" charset="0"/>
                <a:cs typeface="Times New Roman" pitchFamily="18" charset="0"/>
              </a:rPr>
              <a:t>số</a:t>
            </a:r>
            <a:r>
              <a:rPr lang="en-US" sz="2800" b="1" spc="50" dirty="0">
                <a:ln w="11430"/>
                <a:solidFill>
                  <a:srgbClr val="FF0000"/>
                </a:solidFill>
                <a:latin typeface="Times New Roman" pitchFamily="18" charset="0"/>
                <a:ea typeface="Tahoma" panose="020B0604030504040204" pitchFamily="34" charset="0"/>
                <a:cs typeface="Times New Roman" pitchFamily="18" charset="0"/>
              </a:rPr>
              <a:t> </a:t>
            </a:r>
            <a:r>
              <a:rPr lang="en-US" sz="2800" b="1" spc="50" dirty="0" err="1">
                <a:ln w="11430"/>
                <a:solidFill>
                  <a:srgbClr val="FF0000"/>
                </a:solidFill>
                <a:latin typeface="Times New Roman" pitchFamily="18" charset="0"/>
                <a:ea typeface="Tahoma" panose="020B0604030504040204" pitchFamily="34" charset="0"/>
                <a:cs typeface="Times New Roman" pitchFamily="18" charset="0"/>
              </a:rPr>
              <a:t>bài</a:t>
            </a:r>
            <a:r>
              <a:rPr lang="en-US" sz="2800" b="1" spc="50" dirty="0">
                <a:ln w="11430"/>
                <a:solidFill>
                  <a:srgbClr val="FF0000"/>
                </a:solidFill>
                <a:latin typeface="Times New Roman" pitchFamily="18" charset="0"/>
                <a:ea typeface="Tahoma" panose="020B0604030504040204" pitchFamily="34" charset="0"/>
                <a:cs typeface="Times New Roman" pitchFamily="18" charset="0"/>
              </a:rPr>
              <a:t> </a:t>
            </a:r>
            <a:r>
              <a:rPr lang="en-US" sz="2800" b="1" spc="50" dirty="0" err="1">
                <a:ln w="11430"/>
                <a:solidFill>
                  <a:srgbClr val="FF0000"/>
                </a:solidFill>
                <a:latin typeface="Times New Roman" pitchFamily="18" charset="0"/>
                <a:ea typeface="Tahoma" panose="020B0604030504040204" pitchFamily="34" charset="0"/>
                <a:cs typeface="Times New Roman" pitchFamily="18" charset="0"/>
              </a:rPr>
              <a:t>thơ</a:t>
            </a:r>
            <a:r>
              <a:rPr lang="en-US" sz="2800" b="1" spc="50" dirty="0">
                <a:ln w="11430"/>
                <a:solidFill>
                  <a:srgbClr val="FF0000"/>
                </a:solidFill>
                <a:latin typeface="Times New Roman" pitchFamily="18" charset="0"/>
                <a:ea typeface="Tahoma" panose="020B0604030504040204" pitchFamily="34" charset="0"/>
                <a:cs typeface="Times New Roman" pitchFamily="18" charset="0"/>
              </a:rPr>
              <a:t> </a:t>
            </a:r>
            <a:r>
              <a:rPr lang="en-US" sz="2800" b="1" spc="50" dirty="0" err="1">
                <a:ln w="11430"/>
                <a:solidFill>
                  <a:srgbClr val="FF0000"/>
                </a:solidFill>
                <a:latin typeface="Times New Roman" pitchFamily="18" charset="0"/>
                <a:ea typeface="Tahoma" panose="020B0604030504040204" pitchFamily="34" charset="0"/>
                <a:cs typeface="Times New Roman" pitchFamily="18" charset="0"/>
              </a:rPr>
              <a:t>cùng</a:t>
            </a:r>
            <a:r>
              <a:rPr lang="en-US" sz="2800" b="1" spc="50" dirty="0">
                <a:ln w="11430"/>
                <a:solidFill>
                  <a:srgbClr val="FF0000"/>
                </a:solidFill>
                <a:latin typeface="Times New Roman" pitchFamily="18" charset="0"/>
                <a:ea typeface="Tahoma" panose="020B0604030504040204" pitchFamily="34" charset="0"/>
                <a:cs typeface="Times New Roman" pitchFamily="18" charset="0"/>
              </a:rPr>
              <a:t> </a:t>
            </a:r>
            <a:r>
              <a:rPr lang="en-US" sz="2800" b="1" spc="50" dirty="0" err="1">
                <a:ln w="11430"/>
                <a:solidFill>
                  <a:srgbClr val="FF0000"/>
                </a:solidFill>
                <a:latin typeface="Times New Roman" pitchFamily="18" charset="0"/>
                <a:ea typeface="Tahoma" panose="020B0604030504040204" pitchFamily="34" charset="0"/>
                <a:cs typeface="Times New Roman" pitchFamily="18" charset="0"/>
              </a:rPr>
              <a:t>đề</a:t>
            </a:r>
            <a:r>
              <a:rPr lang="en-US" sz="2800" b="1" spc="50" dirty="0">
                <a:ln w="11430"/>
                <a:solidFill>
                  <a:srgbClr val="FF0000"/>
                </a:solidFill>
                <a:latin typeface="Times New Roman" pitchFamily="18" charset="0"/>
                <a:ea typeface="Tahoma" panose="020B0604030504040204" pitchFamily="34" charset="0"/>
                <a:cs typeface="Times New Roman" pitchFamily="18" charset="0"/>
              </a:rPr>
              <a:t> </a:t>
            </a:r>
            <a:r>
              <a:rPr lang="en-US" sz="2800" b="1" spc="50" dirty="0" err="1">
                <a:ln w="11430"/>
                <a:solidFill>
                  <a:srgbClr val="FF0000"/>
                </a:solidFill>
                <a:latin typeface="Times New Roman" pitchFamily="18" charset="0"/>
                <a:ea typeface="Tahoma" panose="020B0604030504040204" pitchFamily="34" charset="0"/>
                <a:cs typeface="Times New Roman" pitchFamily="18" charset="0"/>
              </a:rPr>
              <a:t>tài</a:t>
            </a:r>
            <a:r>
              <a:rPr lang="en-US" sz="2800" b="1" spc="50" dirty="0">
                <a:ln w="11430"/>
                <a:solidFill>
                  <a:srgbClr val="FF0000"/>
                </a:solidFill>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lumMod val="60000"/>
              <a:lumOff val="40000"/>
            </a:schemeClr>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itchFamily="18" charset="0"/>
              <a:cs typeface="Times New Roman" panose="02020603050405020304" pitchFamily="18" charset="0"/>
            </a:endParaRPr>
          </a:p>
        </p:txBody>
      </p:sp>
      <p:sp>
        <p:nvSpPr>
          <p:cNvPr id="15" name="Oval 14"/>
          <p:cNvSpPr/>
          <p:nvPr/>
        </p:nvSpPr>
        <p:spPr>
          <a:xfrm>
            <a:off x="2085518" y="331309"/>
            <a:ext cx="4972963" cy="962691"/>
          </a:xfrm>
          <a:prstGeom prst="ellipse">
            <a:avLst/>
          </a:prstGeom>
          <a:solidFill>
            <a:srgbClr val="92D050"/>
          </a:solidFill>
          <a:ln>
            <a:solidFill>
              <a:srgbClr val="00B0F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Segoe UI Black" panose="020B0A02040204020203" pitchFamily="34" charset="0"/>
                <a:cs typeface="Times New Roman" pitchFamily="18" charset="0"/>
              </a:rPr>
              <a:t>           KHỞI ĐỘNG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0566" y="228600"/>
            <a:ext cx="1079578" cy="1079578"/>
          </a:xfrm>
          <a:prstGeom prst="rect">
            <a:avLst/>
          </a:prstGeom>
        </p:spPr>
      </p:pic>
      <p:grpSp>
        <p:nvGrpSpPr>
          <p:cNvPr id="2" name="Group 1"/>
          <p:cNvGrpSpPr/>
          <p:nvPr/>
        </p:nvGrpSpPr>
        <p:grpSpPr>
          <a:xfrm>
            <a:off x="781048" y="1935347"/>
            <a:ext cx="7581901" cy="4451170"/>
            <a:chOff x="781048" y="1935347"/>
            <a:chExt cx="7581901" cy="4451170"/>
          </a:xfrm>
        </p:grpSpPr>
        <p:sp>
          <p:nvSpPr>
            <p:cNvPr id="23" name="Rounded Rectangle 22"/>
            <p:cNvSpPr/>
            <p:nvPr/>
          </p:nvSpPr>
          <p:spPr>
            <a:xfrm>
              <a:off x="781048" y="1935347"/>
              <a:ext cx="7581901" cy="1041763"/>
            </a:xfrm>
            <a:prstGeom prst="roundRect">
              <a:avLst/>
            </a:prstGeom>
            <a:solidFill>
              <a:schemeClr val="accent6">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t"/>
            <a:lstStyle/>
            <a:p>
              <a:pPr lvl="0" algn="ctr" defTabSz="457200" eaLnBrk="1" fontAlgn="auto" hangingPunct="1">
                <a:spcBef>
                  <a:spcPts val="0"/>
                </a:spcBef>
                <a:spcAft>
                  <a:spcPts val="0"/>
                </a:spcAft>
              </a:pP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Em</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hãy</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lang="en-US" sz="2800" b="1" dirty="0">
                  <a:solidFill>
                    <a:srgbClr val="0070C0"/>
                  </a:solidFill>
                  <a:latin typeface="Times New Roman" pitchFamily="18" charset="0"/>
                  <a:cs typeface="Times New Roman" pitchFamily="18" charset="0"/>
                </a:rPr>
                <a:t>chia </a:t>
              </a:r>
              <a:r>
                <a:rPr lang="en-US" sz="2800" b="1" dirty="0" err="1">
                  <a:solidFill>
                    <a:srgbClr val="0070C0"/>
                  </a:solidFill>
                  <a:latin typeface="Times New Roman" pitchFamily="18" charset="0"/>
                  <a:cs typeface="Times New Roman" pitchFamily="18" charset="0"/>
                </a:rPr>
                <a:t>sẻ</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suy</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nghĩ</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cá</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nhân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về</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sức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hấp</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dẫn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của</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những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bài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thơ</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có</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cùng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đề</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tài</a:t>
              </a:r>
              <a:r>
                <a:rPr lang="en-US" sz="2800" b="1" dirty="0">
                  <a:solidFill>
                    <a:srgbClr val="0070C0"/>
                  </a:solidFill>
                  <a:latin typeface="Times New Roman" pitchFamily="18" charset="0"/>
                  <a:cs typeface="Times New Roman" pitchFamily="18" charset="0"/>
                </a:rPr>
                <a:t>?</a:t>
              </a:r>
              <a:endPar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346234"/>
              <a:ext cx="1828798" cy="3040283"/>
            </a:xfrm>
            <a:prstGeom prst="rect">
              <a:avLst/>
            </a:prstGeom>
          </p:spPr>
        </p:pic>
      </p:grpSp>
    </p:spTree>
    <p:extLst>
      <p:ext uri="{BB962C8B-B14F-4D97-AF65-F5344CB8AC3E}">
        <p14:creationId xmlns:p14="http://schemas.microsoft.com/office/powerpoint/2010/main" val="158780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5"/>
          <p:cNvSpPr txBox="1">
            <a:spLocks noChangeArrowheads="1"/>
          </p:cNvSpPr>
          <p:nvPr/>
        </p:nvSpPr>
        <p:spPr bwMode="auto">
          <a:xfrm>
            <a:off x="1371600" y="2057400"/>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ctr">
              <a:spcBef>
                <a:spcPct val="20000"/>
              </a:spcBef>
              <a:buClr>
                <a:schemeClr val="accent1"/>
              </a:buClr>
              <a:buSzPct val="76000"/>
            </a:pPr>
            <a:r>
              <a:rPr lang="en-US" altLang="en-US" sz="2800" b="1" dirty="0" err="1">
                <a:solidFill>
                  <a:srgbClr val="074093"/>
                </a:solidFill>
                <a:latin typeface="Times New Roman" panose="02020603050405020304" pitchFamily="18" charset="0"/>
                <a:cs typeface="Times New Roman" panose="02020603050405020304" pitchFamily="18" charset="0"/>
              </a:rPr>
              <a:t>Tiết</a:t>
            </a:r>
            <a:r>
              <a:rPr lang="en-US" altLang="en-US" sz="2800" b="1" dirty="0">
                <a:solidFill>
                  <a:srgbClr val="074093"/>
                </a:solidFill>
                <a:latin typeface="Times New Roman" panose="02020603050405020304" pitchFamily="18" charset="0"/>
                <a:cs typeface="Times New Roman" panose="02020603050405020304" pitchFamily="18" charset="0"/>
              </a:rPr>
              <a:t>  </a:t>
            </a:r>
          </a:p>
          <a:p>
            <a:pPr algn="ctr">
              <a:spcBef>
                <a:spcPct val="20000"/>
              </a:spcBef>
              <a:buClr>
                <a:schemeClr val="accent1"/>
              </a:buClr>
              <a:buSzPct val="76000"/>
            </a:pPr>
            <a:r>
              <a:rPr lang="en-US" altLang="en-US" b="1" dirty="0">
                <a:solidFill>
                  <a:srgbClr val="074093"/>
                </a:solidFill>
                <a:latin typeface="Times New Roman" panose="02020603050405020304" pitchFamily="18" charset="0"/>
                <a:cs typeface="Times New Roman" panose="02020603050405020304" pitchFamily="18" charset="0"/>
              </a:rPr>
              <a:t>VIẾT BÀI VĂN NGHỊ LUẬN SO SÁNH, </a:t>
            </a:r>
          </a:p>
          <a:p>
            <a:pPr algn="ctr">
              <a:spcBef>
                <a:spcPct val="20000"/>
              </a:spcBef>
              <a:buClr>
                <a:schemeClr val="accent1"/>
              </a:buClr>
              <a:buSzPct val="76000"/>
            </a:pPr>
            <a:r>
              <a:rPr lang="en-US" altLang="en-US" b="1" dirty="0">
                <a:solidFill>
                  <a:srgbClr val="074093"/>
                </a:solidFill>
                <a:latin typeface="Times New Roman" panose="02020603050405020304" pitchFamily="18" charset="0"/>
                <a:cs typeface="Times New Roman" panose="02020603050405020304" pitchFamily="18" charset="0"/>
              </a:rPr>
              <a:t>ĐÁNH GIÁ HAI TÁC PHẨM THƠ</a:t>
            </a:r>
          </a:p>
        </p:txBody>
      </p:sp>
    </p:spTree>
    <p:extLst>
      <p:ext uri="{BB962C8B-B14F-4D97-AF65-F5344CB8AC3E}">
        <p14:creationId xmlns:p14="http://schemas.microsoft.com/office/powerpoint/2010/main" val="1815062909"/>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99807" y="4398334"/>
            <a:ext cx="8478350" cy="1276264"/>
            <a:chOff x="199807" y="4398334"/>
            <a:chExt cx="8478350" cy="1276264"/>
          </a:xfrm>
        </p:grpSpPr>
        <p:sp>
          <p:nvSpPr>
            <p:cNvPr id="10" name="Freeform 9"/>
            <p:cNvSpPr/>
            <p:nvPr/>
          </p:nvSpPr>
          <p:spPr>
            <a:xfrm>
              <a:off x="818196" y="4398334"/>
              <a:ext cx="7859961" cy="1276264"/>
            </a:xfrm>
            <a:custGeom>
              <a:avLst/>
              <a:gdLst>
                <a:gd name="connsiteX0" fmla="*/ 0 w 4053840"/>
                <a:gd name="connsiteY0" fmla="*/ 0 h 754841"/>
                <a:gd name="connsiteX1" fmla="*/ 3676420 w 4053840"/>
                <a:gd name="connsiteY1" fmla="*/ 0 h 754841"/>
                <a:gd name="connsiteX2" fmla="*/ 4053840 w 4053840"/>
                <a:gd name="connsiteY2" fmla="*/ 377421 h 754841"/>
                <a:gd name="connsiteX3" fmla="*/ 3676420 w 4053840"/>
                <a:gd name="connsiteY3" fmla="*/ 754841 h 754841"/>
                <a:gd name="connsiteX4" fmla="*/ 0 w 4053840"/>
                <a:gd name="connsiteY4" fmla="*/ 754841 h 754841"/>
                <a:gd name="connsiteX5" fmla="*/ 0 w 4053840"/>
                <a:gd name="connsiteY5" fmla="*/ 0 h 7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754841">
                  <a:moveTo>
                    <a:pt x="4053840" y="754840"/>
                  </a:moveTo>
                  <a:lnTo>
                    <a:pt x="377420" y="754840"/>
                  </a:lnTo>
                  <a:lnTo>
                    <a:pt x="0" y="377420"/>
                  </a:lnTo>
                  <a:lnTo>
                    <a:pt x="377420" y="1"/>
                  </a:lnTo>
                  <a:lnTo>
                    <a:pt x="4053840" y="1"/>
                  </a:lnTo>
                  <a:lnTo>
                    <a:pt x="4053840" y="754840"/>
                  </a:lnTo>
                  <a:close/>
                </a:path>
              </a:pathLst>
            </a:cu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21574" tIns="137161" rIns="256032" bIns="137161" numCol="1" spcCol="1270" anchor="ctr" anchorCtr="0">
              <a:noAutofit/>
            </a:bodyPr>
            <a:lstStyle/>
            <a:p>
              <a:pPr lvl="0" indent="290513" algn="just">
                <a:defRPr/>
              </a:pPr>
              <a:r>
                <a:rPr lang="en-US" sz="2800" dirty="0" err="1">
                  <a:solidFill>
                    <a:prstClr val="white"/>
                  </a:solidFill>
                  <a:latin typeface="Times New Roman" pitchFamily="18" charset="0"/>
                  <a:cs typeface="Times New Roman" pitchFamily="18" charset="0"/>
                </a:rPr>
                <a:t>Em</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hãy</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đọc</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bài</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viết</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tham</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khảo</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chú</a:t>
              </a:r>
              <a:r>
                <a:rPr lang="en-US" sz="2800" dirty="0">
                  <a:solidFill>
                    <a:prstClr val="white"/>
                  </a:solidFill>
                  <a:latin typeface="Times New Roman" pitchFamily="18" charset="0"/>
                  <a:cs typeface="Times New Roman" pitchFamily="18" charset="0"/>
                </a:rPr>
                <a:t> ý </a:t>
              </a:r>
              <a:r>
                <a:rPr lang="en-US" sz="2800" dirty="0" err="1">
                  <a:solidFill>
                    <a:prstClr val="white"/>
                  </a:solidFill>
                  <a:latin typeface="Times New Roman" pitchFamily="18" charset="0"/>
                  <a:cs typeface="Times New Roman" pitchFamily="18" charset="0"/>
                </a:rPr>
                <a:t>các</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thẻ</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lưu</a:t>
              </a:r>
              <a:r>
                <a:rPr lang="en-US" sz="2800" dirty="0">
                  <a:solidFill>
                    <a:prstClr val="white"/>
                  </a:solidFill>
                  <a:latin typeface="Times New Roman" pitchFamily="18" charset="0"/>
                  <a:cs typeface="Times New Roman" pitchFamily="18" charset="0"/>
                </a:rPr>
                <a:t> ý </a:t>
              </a:r>
              <a:r>
                <a:rPr lang="en-US" sz="2800" dirty="0" err="1">
                  <a:solidFill>
                    <a:prstClr val="white"/>
                  </a:solidFill>
                  <a:latin typeface="Times New Roman" pitchFamily="18" charset="0"/>
                  <a:cs typeface="Times New Roman" pitchFamily="18" charset="0"/>
                </a:rPr>
                <a:t>bên</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phải</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và</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trả</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lời</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các</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câu</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hỏi</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sau</a:t>
              </a:r>
              <a:r>
                <a:rPr lang="en-US" sz="2800" dirty="0">
                  <a:solidFill>
                    <a:prstClr val="white"/>
                  </a:solidFill>
                  <a:latin typeface="Times New Roman" pitchFamily="18" charset="0"/>
                  <a:cs typeface="Times New Roman"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07" y="4610516"/>
              <a:ext cx="618389" cy="1028040"/>
            </a:xfrm>
            <a:prstGeom prst="rect">
              <a:avLst/>
            </a:prstGeom>
          </p:spPr>
        </p:pic>
      </p:grpSp>
      <p:sp>
        <p:nvSpPr>
          <p:cNvPr id="7" name="Oval 6"/>
          <p:cNvSpPr/>
          <p:nvPr/>
        </p:nvSpPr>
        <p:spPr>
          <a:xfrm>
            <a:off x="2514600" y="838200"/>
            <a:ext cx="5486400" cy="792123"/>
          </a:xfrm>
          <a:prstGeom prst="ellipse">
            <a:avLst/>
          </a:prstGeom>
          <a:solidFill>
            <a:srgbClr val="92D050"/>
          </a:solidFill>
          <a:ln>
            <a:solidFill>
              <a:srgbClr val="00B0F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200" eaLnBrk="1" fontAlgn="auto" hangingPunct="1">
              <a:spcBef>
                <a:spcPts val="0"/>
              </a:spcBef>
              <a:spcAft>
                <a:spcPts val="0"/>
              </a:spcAft>
              <a:defRPr/>
            </a:pPr>
            <a:r>
              <a:rPr lang="en-US" sz="2800" b="1" dirty="0">
                <a:solidFill>
                  <a:srgbClr val="FF0000"/>
                </a:solidFill>
                <a:latin typeface="Times New Roman" pitchFamily="18" charset="0"/>
                <a:ea typeface="Segoe UI Black" panose="020B0A02040204020203" pitchFamily="34" charset="0"/>
                <a:cs typeface="Times New Roman" pitchFamily="18" charset="0"/>
              </a:rPr>
              <a:t>HÌNH THÀNH</a:t>
            </a:r>
          </a:p>
          <a:p>
            <a:pPr algn="ctr" defTabSz="457200" eaLnBrk="1" fontAlgn="auto" hangingPunct="1">
              <a:spcBef>
                <a:spcPts val="0"/>
              </a:spcBef>
              <a:spcAft>
                <a:spcPts val="0"/>
              </a:spcAft>
              <a:defRPr/>
            </a:pPr>
            <a:r>
              <a:rPr lang="en-US" sz="2800" b="1" dirty="0">
                <a:solidFill>
                  <a:srgbClr val="FF0000"/>
                </a:solidFill>
                <a:latin typeface="Times New Roman" pitchFamily="18" charset="0"/>
                <a:ea typeface="Segoe UI Black" panose="020B0A02040204020203" pitchFamily="34" charset="0"/>
                <a:cs typeface="Times New Roman" pitchFamily="18" charset="0"/>
              </a:rPr>
              <a:t>KIẾN THỨC</a:t>
            </a:r>
          </a:p>
        </p:txBody>
      </p:sp>
      <p:sp>
        <p:nvSpPr>
          <p:cNvPr id="8" name="Rectangle 7"/>
          <p:cNvSpPr/>
          <p:nvPr/>
        </p:nvSpPr>
        <p:spPr>
          <a:xfrm>
            <a:off x="199807" y="2582615"/>
            <a:ext cx="8715594" cy="95410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465138" algn="just"/>
            <a:r>
              <a:rPr lang="pt-BR" sz="2800" b="1" dirty="0">
                <a:solidFill>
                  <a:srgbClr val="074093"/>
                </a:solidFill>
                <a:latin typeface="Times New Roman" pitchFamily="18" charset="0"/>
                <a:ea typeface="Tahoma" panose="020B0604030504040204" pitchFamily="34" charset="0"/>
                <a:cs typeface="Times New Roman" pitchFamily="18" charset="0"/>
              </a:rPr>
              <a:t>I. Tìm hiểu chung về dạng bài văn nghị luận so sánh, đánh giá hai tác phẩm thơ</a:t>
            </a:r>
            <a:endParaRPr lang="en-US" sz="2800" b="1" dirty="0">
              <a:solidFill>
                <a:srgbClr val="074093"/>
              </a:solidFill>
              <a:latin typeface="Times New Roman" pitchFamily="18" charset="0"/>
              <a:ea typeface="Tahoma" panose="020B0604030504040204" pitchFamily="34" charset="0"/>
              <a:cs typeface="Times New Roman" pitchFamily="18" charset="0"/>
            </a:endParaRPr>
          </a:p>
        </p:txBody>
      </p:sp>
      <p:sp>
        <p:nvSpPr>
          <p:cNvPr id="9" name="Rectangle 8"/>
          <p:cNvSpPr/>
          <p:nvPr/>
        </p:nvSpPr>
        <p:spPr>
          <a:xfrm>
            <a:off x="199807" y="3517686"/>
            <a:ext cx="8944193"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465138" algn="just"/>
            <a:r>
              <a:rPr lang="pt-BR" sz="2800" b="1" dirty="0">
                <a:solidFill>
                  <a:srgbClr val="074093"/>
                </a:solidFill>
                <a:latin typeface="Times New Roman" pitchFamily="18" charset="0"/>
                <a:ea typeface="Tahoma" panose="020B0604030504040204" pitchFamily="34" charset="0"/>
                <a:cs typeface="Times New Roman" pitchFamily="18" charset="0"/>
              </a:rPr>
              <a:t>1. Đọc và tìm hiểu bài viết tham khảo</a:t>
            </a:r>
            <a:endParaRPr lang="en-US" sz="2800" b="1" dirty="0">
              <a:solidFill>
                <a:srgbClr val="074093"/>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304323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lumMod val="60000"/>
              <a:lumOff val="40000"/>
            </a:schemeClr>
          </a:solidFill>
        </p:spPr>
        <p:style>
          <a:lnRef idx="1">
            <a:schemeClr val="accent5"/>
          </a:lnRef>
          <a:fillRef idx="2">
            <a:schemeClr val="accent5"/>
          </a:fillRef>
          <a:effectRef idx="1">
            <a:schemeClr val="accent5"/>
          </a:effectRef>
          <a:fontRef idx="minor">
            <a:schemeClr val="dk1"/>
          </a:fontRef>
        </p:style>
        <p:txBody>
          <a:bodyPr anchor="ctr"/>
          <a:lstStyle/>
          <a:p>
            <a:pPr algn="ctr" defTabSz="457200" eaLnBrk="1" fontAlgn="auto" hangingPunct="1">
              <a:spcBef>
                <a:spcPts val="0"/>
              </a:spcBef>
              <a:spcAft>
                <a:spcPts val="0"/>
              </a:spcAft>
              <a:defRPr/>
            </a:pPr>
            <a:endParaRPr lang="en-US" sz="2800">
              <a:solidFill>
                <a:prstClr val="black"/>
              </a:solidFill>
              <a:latin typeface="Times New Roman" pitchFamily="18" charset="0"/>
              <a:cs typeface="Times New Roman" panose="02020603050405020304" pitchFamily="18" charset="0"/>
            </a:endParaRPr>
          </a:p>
        </p:txBody>
      </p:sp>
      <p:pic>
        <p:nvPicPr>
          <p:cNvPr id="31" name="Picture 2" descr="Thử trí thông minh với 13 câu hỏi ngắn: Tưởng dễ ợt mà nhiều người học giỏi nghĩ căng não vẫn chưa ra đáp án - Ảnh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092" y="-29030"/>
            <a:ext cx="2438399" cy="16292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195942" y="1523961"/>
            <a:ext cx="4464349" cy="5003135"/>
            <a:chOff x="195942" y="1523961"/>
            <a:chExt cx="4464349" cy="5003135"/>
          </a:xfrm>
        </p:grpSpPr>
        <p:sp>
          <p:nvSpPr>
            <p:cNvPr id="40" name="Rounded Rectangle 39"/>
            <p:cNvSpPr/>
            <p:nvPr/>
          </p:nvSpPr>
          <p:spPr>
            <a:xfrm>
              <a:off x="195942" y="2800371"/>
              <a:ext cx="2468931" cy="3726725"/>
            </a:xfrm>
            <a:prstGeom prst="roundRect">
              <a:avLst/>
            </a:prstGeom>
            <a:solidFill>
              <a:schemeClr val="accent6">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t"/>
            <a:lstStyle/>
            <a:p>
              <a:pPr indent="231775" algn="just" defTabSz="457200" eaLnBrk="1" fontAlgn="auto" hangingPunct="1">
                <a:spcBef>
                  <a:spcPts val="0"/>
                </a:spcBef>
                <a:spcAft>
                  <a:spcPts val="0"/>
                </a:spcAft>
              </a:pPr>
              <a:r>
                <a:rPr lang="en-US" sz="2800" dirty="0" err="1">
                  <a:solidFill>
                    <a:srgbClr val="074093"/>
                  </a:solidFill>
                  <a:latin typeface="Times New Roman" pitchFamily="18" charset="0"/>
                  <a:cs typeface="Times New Roman" pitchFamily="18" charset="0"/>
                </a:rPr>
                <a:t>Trong</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bài</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viết</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tác</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giả</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đã</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dựa</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trên</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những</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cơ</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sở</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nào</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khi</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chọn</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hai</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bài</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thơ</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để</a:t>
              </a:r>
              <a:r>
                <a:rPr lang="en-US" sz="2800" dirty="0">
                  <a:solidFill>
                    <a:srgbClr val="074093"/>
                  </a:solidFill>
                  <a:latin typeface="Times New Roman" pitchFamily="18" charset="0"/>
                  <a:cs typeface="Times New Roman" pitchFamily="18" charset="0"/>
                </a:rPr>
                <a:t> so </a:t>
              </a:r>
              <a:r>
                <a:rPr lang="en-US" sz="2800" dirty="0" err="1">
                  <a:solidFill>
                    <a:srgbClr val="074093"/>
                  </a:solidFill>
                  <a:latin typeface="Times New Roman" pitchFamily="18" charset="0"/>
                  <a:cs typeface="Times New Roman" pitchFamily="18" charset="0"/>
                </a:rPr>
                <a:t>sánh</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đánh</a:t>
              </a:r>
              <a:r>
                <a:rPr lang="en-US" sz="2800" dirty="0">
                  <a:solidFill>
                    <a:srgbClr val="074093"/>
                  </a:solidFill>
                  <a:latin typeface="Times New Roman" pitchFamily="18" charset="0"/>
                  <a:cs typeface="Times New Roman" pitchFamily="18" charset="0"/>
                </a:rPr>
                <a:t> </a:t>
              </a:r>
              <a:r>
                <a:rPr lang="en-US" sz="2800" dirty="0" err="1">
                  <a:solidFill>
                    <a:srgbClr val="074093"/>
                  </a:solidFill>
                  <a:latin typeface="Times New Roman" pitchFamily="18" charset="0"/>
                  <a:cs typeface="Times New Roman" pitchFamily="18" charset="0"/>
                </a:rPr>
                <a:t>giá</a:t>
              </a:r>
              <a:r>
                <a:rPr lang="en-US" sz="2800" dirty="0">
                  <a:solidFill>
                    <a:srgbClr val="074093"/>
                  </a:solidFill>
                  <a:latin typeface="Times New Roman" pitchFamily="18" charset="0"/>
                  <a:cs typeface="Times New Roman" pitchFamily="18" charset="0"/>
                </a:rPr>
                <a:t>?</a:t>
              </a:r>
              <a:endParaRPr lang="en-US" sz="2800" b="1" dirty="0">
                <a:solidFill>
                  <a:srgbClr val="074093"/>
                </a:solidFill>
                <a:latin typeface="Times New Roman" pitchFamily="18" charset="0"/>
                <a:cs typeface="Times New Roman" pitchFamily="18" charset="0"/>
              </a:endParaRPr>
            </a:p>
          </p:txBody>
        </p:sp>
        <p:grpSp>
          <p:nvGrpSpPr>
            <p:cNvPr id="17" name="Group 16"/>
            <p:cNvGrpSpPr/>
            <p:nvPr/>
          </p:nvGrpSpPr>
          <p:grpSpPr>
            <a:xfrm>
              <a:off x="914104" y="1523961"/>
              <a:ext cx="3746187" cy="1235686"/>
              <a:chOff x="1219200" y="1523961"/>
              <a:chExt cx="3593787" cy="1143039"/>
            </a:xfrm>
          </p:grpSpPr>
          <p:cxnSp>
            <p:nvCxnSpPr>
              <p:cNvPr id="39" name="Straight Connector 38"/>
              <p:cNvCxnSpPr/>
              <p:nvPr/>
            </p:nvCxnSpPr>
            <p:spPr>
              <a:xfrm flipV="1">
                <a:off x="1826118" y="1523961"/>
                <a:ext cx="2986869" cy="874616"/>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219200" y="2209800"/>
                <a:ext cx="990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1</a:t>
                </a:r>
              </a:p>
            </p:txBody>
          </p:sp>
        </p:grpSp>
      </p:grpSp>
      <p:grpSp>
        <p:nvGrpSpPr>
          <p:cNvPr id="24" name="Group 23"/>
          <p:cNvGrpSpPr/>
          <p:nvPr/>
        </p:nvGrpSpPr>
        <p:grpSpPr>
          <a:xfrm>
            <a:off x="3103526" y="1528162"/>
            <a:ext cx="2916274" cy="4933730"/>
            <a:chOff x="3415692" y="1528162"/>
            <a:chExt cx="2379033" cy="4933730"/>
          </a:xfrm>
        </p:grpSpPr>
        <p:sp>
          <p:nvSpPr>
            <p:cNvPr id="37" name="Rounded Rectangle 36"/>
            <p:cNvSpPr/>
            <p:nvPr/>
          </p:nvSpPr>
          <p:spPr>
            <a:xfrm>
              <a:off x="3415692" y="2788447"/>
              <a:ext cx="2379033" cy="3673445"/>
            </a:xfrm>
            <a:prstGeom prst="roundRect">
              <a:avLst/>
            </a:prstGeom>
            <a:solidFill>
              <a:schemeClr val="accent1">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t"/>
            <a:lstStyle/>
            <a:p>
              <a:pPr indent="231775" algn="just" defTabSz="457200" eaLnBrk="1" fontAlgn="auto" hangingPunct="1">
                <a:spcBef>
                  <a:spcPts val="0"/>
                </a:spcBef>
                <a:spcAft>
                  <a:spcPts val="0"/>
                </a:spcAft>
              </a:pPr>
              <a:r>
                <a:rPr lang="en-US" sz="2800" dirty="0" err="1">
                  <a:solidFill>
                    <a:schemeClr val="bg2">
                      <a:lumMod val="10000"/>
                    </a:schemeClr>
                  </a:solidFill>
                  <a:latin typeface="Times New Roman" pitchFamily="18" charset="0"/>
                  <a:cs typeface="Times New Roman" pitchFamily="18" charset="0"/>
                </a:rPr>
                <a:t>Bài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viết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triển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khai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các</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nội</a:t>
              </a:r>
              <a:r>
                <a:rPr lang="en-US" sz="2800" dirty="0">
                  <a:solidFill>
                    <a:schemeClr val="bg2">
                      <a:lumMod val="10000"/>
                    </a:schemeClr>
                  </a:solidFill>
                  <a:latin typeface="Times New Roman" pitchFamily="18" charset="0"/>
                  <a:cs typeface="Times New Roman" pitchFamily="18" charset="0"/>
                </a:rPr>
                <a:t> dung, so </a:t>
              </a:r>
              <a:r>
                <a:rPr lang="en-US" sz="2800" dirty="0" err="1">
                  <a:solidFill>
                    <a:schemeClr val="bg2">
                      <a:lumMod val="10000"/>
                    </a:schemeClr>
                  </a:solidFill>
                  <a:latin typeface="Times New Roman" pitchFamily="18" charset="0"/>
                  <a:cs typeface="Times New Roman" pitchFamily="18" charset="0"/>
                </a:rPr>
                <a:t>sánh</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đánh</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giá</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như</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thế</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nào</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Bạn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có</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nhận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xét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gì</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về</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hiệu</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quả</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cách</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triển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khai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đó</a:t>
              </a:r>
              <a:r>
                <a:rPr lang="en-US" sz="2800" dirty="0">
                  <a:solidFill>
                    <a:schemeClr val="bg2">
                      <a:lumMod val="10000"/>
                    </a:schemeClr>
                  </a:solidFill>
                  <a:latin typeface="Times New Roman" pitchFamily="18" charset="0"/>
                  <a:cs typeface="Times New Roman" pitchFamily="18" charset="0"/>
                </a:rPr>
                <a:t>?</a:t>
              </a:r>
              <a:endParaRPr lang="en-US" sz="2800" b="1" dirty="0">
                <a:solidFill>
                  <a:schemeClr val="bg2">
                    <a:lumMod val="10000"/>
                  </a:schemeClr>
                </a:solidFill>
                <a:latin typeface="Times New Roman" pitchFamily="18" charset="0"/>
                <a:cs typeface="Times New Roman" pitchFamily="18" charset="0"/>
              </a:endParaRPr>
            </a:p>
          </p:txBody>
        </p:sp>
        <p:grpSp>
          <p:nvGrpSpPr>
            <p:cNvPr id="19" name="Group 18"/>
            <p:cNvGrpSpPr/>
            <p:nvPr/>
          </p:nvGrpSpPr>
          <p:grpSpPr>
            <a:xfrm>
              <a:off x="4114504" y="1528162"/>
              <a:ext cx="990600" cy="1231485"/>
              <a:chOff x="4267200" y="1528162"/>
              <a:chExt cx="990600" cy="1231485"/>
            </a:xfrm>
          </p:grpSpPr>
          <p:cxnSp>
            <p:nvCxnSpPr>
              <p:cNvPr id="33" name="Straight Connector 32"/>
              <p:cNvCxnSpPr/>
              <p:nvPr/>
            </p:nvCxnSpPr>
            <p:spPr>
              <a:xfrm flipV="1">
                <a:off x="4807233" y="1528162"/>
                <a:ext cx="0" cy="90025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267200" y="2302447"/>
                <a:ext cx="990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2</a:t>
                </a:r>
              </a:p>
            </p:txBody>
          </p:sp>
        </p:grpSp>
      </p:grpSp>
      <p:grpSp>
        <p:nvGrpSpPr>
          <p:cNvPr id="25" name="Group 24"/>
          <p:cNvGrpSpPr/>
          <p:nvPr/>
        </p:nvGrpSpPr>
        <p:grpSpPr>
          <a:xfrm>
            <a:off x="4648783" y="1527682"/>
            <a:ext cx="4328962" cy="4978865"/>
            <a:chOff x="4648783" y="1527682"/>
            <a:chExt cx="4328962" cy="4978865"/>
          </a:xfrm>
        </p:grpSpPr>
        <p:sp>
          <p:nvSpPr>
            <p:cNvPr id="43" name="Rounded Rectangle 42"/>
            <p:cNvSpPr/>
            <p:nvPr/>
          </p:nvSpPr>
          <p:spPr>
            <a:xfrm>
              <a:off x="6469961" y="2799102"/>
              <a:ext cx="2507784" cy="3707445"/>
            </a:xfrm>
            <a:prstGeom prst="roundRect">
              <a:avLst/>
            </a:prstGeom>
            <a:solidFill>
              <a:srgbClr val="FFEBAB"/>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t"/>
            <a:lstStyle/>
            <a:p>
              <a:pPr indent="231775" algn="just" defTabSz="457200" eaLnBrk="1" fontAlgn="auto" hangingPunct="1">
                <a:spcBef>
                  <a:spcPts val="150"/>
                </a:spcBef>
                <a:spcAft>
                  <a:spcPts val="150"/>
                </a:spcAft>
                <a:defRPr/>
              </a:pPr>
              <a:r>
                <a:rPr lang="en-US" sz="2800" dirty="0">
                  <a:solidFill>
                    <a:schemeClr val="accent6">
                      <a:lumMod val="50000"/>
                    </a:schemeClr>
                  </a:solidFill>
                  <a:latin typeface="Times New Roman" pitchFamily="18" charset="0"/>
                  <a:cs typeface="Times New Roman" pitchFamily="18" charset="0"/>
                </a:rPr>
                <a:t>Theo </a:t>
              </a:r>
              <a:r>
                <a:rPr lang="en-US" sz="2800" dirty="0" err="1">
                  <a:solidFill>
                    <a:schemeClr val="accent6">
                      <a:lumMod val="50000"/>
                    </a:schemeClr>
                  </a:solidFill>
                  <a:latin typeface="Times New Roman" pitchFamily="18" charset="0"/>
                  <a:cs typeface="Times New Roman" pitchFamily="18" charset="0"/>
                </a:rPr>
                <a:t>bạn</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có</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thể</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có</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những</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cách</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trình</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bày</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nào</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khác</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về</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các</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nội</a:t>
              </a:r>
              <a:r>
                <a:rPr lang="en-US" sz="2800" dirty="0">
                  <a:solidFill>
                    <a:schemeClr val="accent6">
                      <a:lumMod val="50000"/>
                    </a:schemeClr>
                  </a:solidFill>
                  <a:latin typeface="Times New Roman" pitchFamily="18" charset="0"/>
                  <a:cs typeface="Times New Roman" pitchFamily="18" charset="0"/>
                </a:rPr>
                <a:t> dung so </a:t>
              </a:r>
              <a:r>
                <a:rPr lang="en-US" sz="2800" dirty="0" err="1">
                  <a:solidFill>
                    <a:schemeClr val="accent6">
                      <a:lumMod val="50000"/>
                    </a:schemeClr>
                  </a:solidFill>
                  <a:latin typeface="Times New Roman" pitchFamily="18" charset="0"/>
                  <a:cs typeface="Times New Roman" pitchFamily="18" charset="0"/>
                </a:rPr>
                <a:t>sánh</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đánh</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giá</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trong</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bài</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viết</a:t>
              </a:r>
              <a:r>
                <a:rPr lang="en-US" sz="2800" dirty="0">
                  <a:solidFill>
                    <a:schemeClr val="accent6">
                      <a:lumMod val="50000"/>
                    </a:schemeClr>
                  </a:solidFill>
                  <a:latin typeface="Times New Roman" pitchFamily="18" charset="0"/>
                  <a:cs typeface="Times New Roman" pitchFamily="18" charset="0"/>
                </a:rPr>
                <a:t>?</a:t>
              </a:r>
              <a:endParaRPr lang="en-US" sz="2800" b="1" dirty="0">
                <a:solidFill>
                  <a:schemeClr val="accent6">
                    <a:lumMod val="50000"/>
                  </a:schemeClr>
                </a:solidFill>
                <a:latin typeface="Times New Roman" pitchFamily="18" charset="0"/>
                <a:ea typeface="Segoe UI Black" panose="020B0A02040204020203" pitchFamily="34" charset="0"/>
                <a:cs typeface="Times New Roman" pitchFamily="18" charset="0"/>
              </a:endParaRPr>
            </a:p>
          </p:txBody>
        </p:sp>
        <p:grpSp>
          <p:nvGrpSpPr>
            <p:cNvPr id="18" name="Group 17"/>
            <p:cNvGrpSpPr/>
            <p:nvPr/>
          </p:nvGrpSpPr>
          <p:grpSpPr>
            <a:xfrm>
              <a:off x="4648783" y="1527682"/>
              <a:ext cx="3605295" cy="1231966"/>
              <a:chOff x="4801480" y="1527681"/>
              <a:chExt cx="3367822" cy="1291719"/>
            </a:xfrm>
          </p:grpSpPr>
          <p:cxnSp>
            <p:nvCxnSpPr>
              <p:cNvPr id="42" name="Straight Connector 41"/>
              <p:cNvCxnSpPr/>
              <p:nvPr/>
            </p:nvCxnSpPr>
            <p:spPr>
              <a:xfrm flipH="1" flipV="1">
                <a:off x="4801480" y="1527681"/>
                <a:ext cx="2872522" cy="878153"/>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7178702" y="2362200"/>
                <a:ext cx="990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3</a:t>
                </a:r>
              </a:p>
            </p:txBody>
          </p:sp>
        </p:grpSp>
      </p:grpSp>
    </p:spTree>
    <p:extLst>
      <p:ext uri="{BB962C8B-B14F-4D97-AF65-F5344CB8AC3E}">
        <p14:creationId xmlns:p14="http://schemas.microsoft.com/office/powerpoint/2010/main" val="140729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99807" y="4610516"/>
            <a:ext cx="8574554" cy="1028040"/>
            <a:chOff x="199807" y="4610516"/>
            <a:chExt cx="8574554" cy="1028040"/>
          </a:xfrm>
        </p:grpSpPr>
        <p:sp>
          <p:nvSpPr>
            <p:cNvPr id="10" name="Freeform 9"/>
            <p:cNvSpPr/>
            <p:nvPr/>
          </p:nvSpPr>
          <p:spPr>
            <a:xfrm>
              <a:off x="914400" y="4732903"/>
              <a:ext cx="7859961" cy="783266"/>
            </a:xfrm>
            <a:custGeom>
              <a:avLst/>
              <a:gdLst>
                <a:gd name="connsiteX0" fmla="*/ 0 w 4053840"/>
                <a:gd name="connsiteY0" fmla="*/ 0 h 754841"/>
                <a:gd name="connsiteX1" fmla="*/ 3676420 w 4053840"/>
                <a:gd name="connsiteY1" fmla="*/ 0 h 754841"/>
                <a:gd name="connsiteX2" fmla="*/ 4053840 w 4053840"/>
                <a:gd name="connsiteY2" fmla="*/ 377421 h 754841"/>
                <a:gd name="connsiteX3" fmla="*/ 3676420 w 4053840"/>
                <a:gd name="connsiteY3" fmla="*/ 754841 h 754841"/>
                <a:gd name="connsiteX4" fmla="*/ 0 w 4053840"/>
                <a:gd name="connsiteY4" fmla="*/ 754841 h 754841"/>
                <a:gd name="connsiteX5" fmla="*/ 0 w 4053840"/>
                <a:gd name="connsiteY5" fmla="*/ 0 h 7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754841">
                  <a:moveTo>
                    <a:pt x="4053840" y="754840"/>
                  </a:moveTo>
                  <a:lnTo>
                    <a:pt x="377420" y="754840"/>
                  </a:lnTo>
                  <a:lnTo>
                    <a:pt x="0" y="377420"/>
                  </a:lnTo>
                  <a:lnTo>
                    <a:pt x="377420" y="1"/>
                  </a:lnTo>
                  <a:lnTo>
                    <a:pt x="4053840" y="1"/>
                  </a:lnTo>
                  <a:lnTo>
                    <a:pt x="4053840" y="754840"/>
                  </a:lnTo>
                  <a:close/>
                </a:path>
              </a:pathLst>
            </a:cu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21574" tIns="137161" rIns="256032" bIns="137161" numCol="1" spcCol="1270" anchor="ctr" anchorCtr="0">
              <a:noAutofit/>
            </a:bodyPr>
            <a:lstStyle/>
            <a:p>
              <a:pPr indent="290513" algn="just">
                <a:defRPr/>
              </a:pPr>
              <a:r>
                <a:rPr lang="en-US" sz="2800" dirty="0">
                  <a:latin typeface="Times New Roman" pitchFamily="18" charset="0"/>
                  <a:cs typeface="Times New Roman" pitchFamily="18" charset="0"/>
                </a:rPr>
                <a:t>Qua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SGK,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807" y="4610516"/>
              <a:ext cx="618389" cy="1028040"/>
            </a:xfrm>
            <a:prstGeom prst="rect">
              <a:avLst/>
            </a:prstGeom>
          </p:spPr>
        </p:pic>
      </p:grpSp>
      <p:sp>
        <p:nvSpPr>
          <p:cNvPr id="7" name="Oval 6"/>
          <p:cNvSpPr/>
          <p:nvPr/>
        </p:nvSpPr>
        <p:spPr>
          <a:xfrm>
            <a:off x="2209800" y="838200"/>
            <a:ext cx="5791200" cy="792123"/>
          </a:xfrm>
          <a:prstGeom prst="ellipse">
            <a:avLst/>
          </a:prstGeom>
          <a:solidFill>
            <a:srgbClr val="92D050"/>
          </a:solidFill>
          <a:ln>
            <a:solidFill>
              <a:srgbClr val="00B0F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Segoe UI Black" panose="020B0A02040204020203" pitchFamily="34" charset="0"/>
                <a:cs typeface="Times New Roman" pitchFamily="18" charset="0"/>
              </a:rPr>
              <a:t>HÌNH THÀNH KIẾN THỨC</a:t>
            </a:r>
          </a:p>
        </p:txBody>
      </p:sp>
      <p:sp>
        <p:nvSpPr>
          <p:cNvPr id="8" name="Rectangle 7"/>
          <p:cNvSpPr/>
          <p:nvPr/>
        </p:nvSpPr>
        <p:spPr>
          <a:xfrm>
            <a:off x="199807" y="2582615"/>
            <a:ext cx="8715594" cy="95410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465138" algn="just" defTabSz="914400" rtl="0" eaLnBrk="0" fontAlgn="base" latinLnBrk="0" hangingPunct="0">
              <a:lnSpc>
                <a:spcPct val="100000"/>
              </a:lnSpc>
              <a:spcBef>
                <a:spcPct val="0"/>
              </a:spcBef>
              <a:spcAft>
                <a:spcPct val="0"/>
              </a:spcAft>
              <a:buClrTx/>
              <a:buSzTx/>
              <a:buFontTx/>
              <a:buNone/>
              <a:tabLst/>
              <a:defRPr/>
            </a:pPr>
            <a:r>
              <a:rPr kumimoji="0" lang="pt-BR"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rPr>
              <a:t>I. Tìm hiểu chung về dạng bài văn nghị luận so sánh, đánh giá hai tác phẩm thơ</a:t>
            </a:r>
            <a:endParaRPr kumimoji="0" lang="en-US"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endParaRPr>
          </a:p>
        </p:txBody>
      </p:sp>
      <p:sp>
        <p:nvSpPr>
          <p:cNvPr id="9" name="Rectangle 8"/>
          <p:cNvSpPr/>
          <p:nvPr/>
        </p:nvSpPr>
        <p:spPr>
          <a:xfrm>
            <a:off x="609600" y="3529409"/>
            <a:ext cx="8534399"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465138" algn="just" defTabSz="914400" rtl="0" eaLnBrk="0" fontAlgn="base" latinLnBrk="0" hangingPunct="0">
              <a:lnSpc>
                <a:spcPct val="100000"/>
              </a:lnSpc>
              <a:spcBef>
                <a:spcPct val="0"/>
              </a:spcBef>
              <a:spcAft>
                <a:spcPct val="0"/>
              </a:spcAft>
              <a:buClrTx/>
              <a:buSzTx/>
              <a:buFontTx/>
              <a:buNone/>
              <a:tabLst/>
              <a:defRPr/>
            </a:pPr>
            <a:r>
              <a:rPr kumimoji="0" lang="pt-BR"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rPr>
              <a:t>1. Đọc và tìm hiểu bài viết tham khảo</a:t>
            </a:r>
            <a:endParaRPr kumimoji="0" lang="en-US"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endParaRPr>
          </a:p>
        </p:txBody>
      </p:sp>
      <p:sp>
        <p:nvSpPr>
          <p:cNvPr id="11" name="Rectangle 10"/>
          <p:cNvSpPr/>
          <p:nvPr/>
        </p:nvSpPr>
        <p:spPr>
          <a:xfrm>
            <a:off x="609600" y="3969531"/>
            <a:ext cx="8551031"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465138" algn="just" defTabSz="914400" rtl="0" eaLnBrk="0" fontAlgn="base" latinLnBrk="0" hangingPunct="0">
              <a:lnSpc>
                <a:spcPct val="100000"/>
              </a:lnSpc>
              <a:spcBef>
                <a:spcPct val="0"/>
              </a:spcBef>
              <a:spcAft>
                <a:spcPct val="0"/>
              </a:spcAft>
              <a:buClrTx/>
              <a:buSzTx/>
              <a:buFontTx/>
              <a:buNone/>
              <a:tabLst/>
              <a:defRPr/>
            </a:pPr>
            <a:r>
              <a:rPr kumimoji="0" lang="pt-BR"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rPr>
              <a:t>2. Tìm</a:t>
            </a:r>
            <a:r>
              <a:rPr kumimoji="0" lang="pt-BR" sz="2800" b="1" i="0" u="none" strike="noStrike" kern="1200" cap="none" spc="0" normalizeH="0" noProof="0" dirty="0">
                <a:ln>
                  <a:noFill/>
                </a:ln>
                <a:solidFill>
                  <a:srgbClr val="074093"/>
                </a:solidFill>
                <a:effectLst/>
                <a:uLnTx/>
                <a:uFillTx/>
                <a:latin typeface="Times New Roman" pitchFamily="18" charset="0"/>
                <a:ea typeface="Tahoma" panose="020B0604030504040204" pitchFamily="34" charset="0"/>
                <a:cs typeface="Times New Roman" pitchFamily="18" charset="0"/>
              </a:rPr>
              <a:t> hiểu yêu cầu của kiểu bài</a:t>
            </a:r>
            <a:endParaRPr kumimoji="0" lang="en-US" sz="2800" b="1" i="0" u="none" strike="noStrike" kern="1200" cap="none" spc="0" normalizeH="0" baseline="0" noProof="0" dirty="0">
              <a:ln>
                <a:noFill/>
              </a:ln>
              <a:solidFill>
                <a:srgbClr val="074093"/>
              </a:solidFill>
              <a:effectLst/>
              <a:uLnTx/>
              <a:uFillTx/>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33343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lumMod val="60000"/>
              <a:lumOff val="40000"/>
            </a:schemeClr>
          </a:solidFill>
        </p:spPr>
        <p:style>
          <a:lnRef idx="1">
            <a:schemeClr val="accent5"/>
          </a:lnRef>
          <a:fillRef idx="2">
            <a:schemeClr val="accent5"/>
          </a:fillRef>
          <a:effectRef idx="1">
            <a:schemeClr val="accent5"/>
          </a:effectRef>
          <a:fontRef idx="minor">
            <a:schemeClr val="dk1"/>
          </a:fontRef>
        </p:style>
        <p:txBody>
          <a:bodyPr anchor="ctr"/>
          <a:lstStyle/>
          <a:p>
            <a:pPr algn="ctr" defTabSz="457200" eaLnBrk="1" fontAlgn="auto" hangingPunct="1">
              <a:spcBef>
                <a:spcPts val="0"/>
              </a:spcBef>
              <a:spcAft>
                <a:spcPts val="0"/>
              </a:spcAft>
              <a:defRPr/>
            </a:pPr>
            <a:endParaRPr lang="en-US" sz="2800">
              <a:solidFill>
                <a:prstClr val="black"/>
              </a:solidFill>
              <a:latin typeface="Times New Roman" pitchFamily="18" charset="0"/>
              <a:cs typeface="Times New Roman" panose="02020603050405020304" pitchFamily="18" charset="0"/>
            </a:endParaRPr>
          </a:p>
        </p:txBody>
      </p:sp>
      <p:pic>
        <p:nvPicPr>
          <p:cNvPr id="31" name="Picture 2" descr="Thử trí thông minh với 13 câu hỏi ngắn: Tưởng dễ ợt mà nhiều người học giỏi nghĩ căng não vẫn chưa ra đáp án - Ảnh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092" y="-29030"/>
            <a:ext cx="2438399" cy="16292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195942" y="1523961"/>
            <a:ext cx="4464349" cy="5003135"/>
            <a:chOff x="195942" y="1523961"/>
            <a:chExt cx="4464349" cy="5003135"/>
          </a:xfrm>
        </p:grpSpPr>
        <p:sp>
          <p:nvSpPr>
            <p:cNvPr id="40" name="Rounded Rectangle 39"/>
            <p:cNvSpPr/>
            <p:nvPr/>
          </p:nvSpPr>
          <p:spPr>
            <a:xfrm>
              <a:off x="195942" y="2800371"/>
              <a:ext cx="2468931" cy="3726725"/>
            </a:xfrm>
            <a:prstGeom prst="roundRect">
              <a:avLst/>
            </a:prstGeom>
            <a:solidFill>
              <a:schemeClr val="accent6">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t"/>
            <a:lstStyle/>
            <a:p>
              <a:pPr algn="just" defTabSz="457200" eaLnBrk="1" fontAlgn="auto" hangingPunct="1">
                <a:spcBef>
                  <a:spcPts val="0"/>
                </a:spcBef>
                <a:spcAft>
                  <a:spcPts val="0"/>
                </a:spcAft>
              </a:pPr>
              <a:r>
                <a:rPr lang="en-US" sz="2800" dirty="0" err="1">
                  <a:solidFill>
                    <a:srgbClr val="0070C0"/>
                  </a:solidFill>
                  <a:latin typeface="Times New Roman" pitchFamily="18" charset="0"/>
                  <a:cs typeface="Times New Roman" pitchFamily="18" charset="0"/>
                </a:rPr>
                <a:t>Mục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đích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của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bài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nghị</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luận</a:t>
              </a:r>
              <a:r>
                <a:rPr lang="en-US" sz="2800" dirty="0">
                  <a:solidFill>
                    <a:srgbClr val="0070C0"/>
                  </a:solidFill>
                  <a:latin typeface="Times New Roman" pitchFamily="18" charset="0"/>
                  <a:cs typeface="Times New Roman" pitchFamily="18" charset="0"/>
                </a:rPr>
                <a:t> so </a:t>
              </a:r>
              <a:r>
                <a:rPr lang="en-US" sz="2800" dirty="0" err="1">
                  <a:solidFill>
                    <a:srgbClr val="0070C0"/>
                  </a:solidFill>
                  <a:latin typeface="Times New Roman" pitchFamily="18" charset="0"/>
                  <a:cs typeface="Times New Roman" pitchFamily="18" charset="0"/>
                </a:rPr>
                <a:t>sánh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đánh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giá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hai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phẩm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gì</a:t>
              </a:r>
              <a:r>
                <a:rPr lang="en-US" sz="2800" dirty="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p:txBody>
        </p:sp>
        <p:grpSp>
          <p:nvGrpSpPr>
            <p:cNvPr id="17" name="Group 16"/>
            <p:cNvGrpSpPr/>
            <p:nvPr/>
          </p:nvGrpSpPr>
          <p:grpSpPr>
            <a:xfrm>
              <a:off x="914104" y="1523961"/>
              <a:ext cx="3746187" cy="1235686"/>
              <a:chOff x="1219200" y="1523961"/>
              <a:chExt cx="3593787" cy="1143039"/>
            </a:xfrm>
          </p:grpSpPr>
          <p:cxnSp>
            <p:nvCxnSpPr>
              <p:cNvPr id="39" name="Straight Connector 38"/>
              <p:cNvCxnSpPr/>
              <p:nvPr/>
            </p:nvCxnSpPr>
            <p:spPr>
              <a:xfrm flipV="1">
                <a:off x="1826118" y="1523961"/>
                <a:ext cx="2986869" cy="874616"/>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219200" y="2209800"/>
                <a:ext cx="990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1</a:t>
                </a:r>
              </a:p>
            </p:txBody>
          </p:sp>
        </p:grpSp>
      </p:grpSp>
      <p:grpSp>
        <p:nvGrpSpPr>
          <p:cNvPr id="24" name="Group 23"/>
          <p:cNvGrpSpPr/>
          <p:nvPr/>
        </p:nvGrpSpPr>
        <p:grpSpPr>
          <a:xfrm>
            <a:off x="2819400" y="1528162"/>
            <a:ext cx="3366918" cy="4933730"/>
            <a:chOff x="3415692" y="1528162"/>
            <a:chExt cx="2463799" cy="4933730"/>
          </a:xfrm>
        </p:grpSpPr>
        <p:sp>
          <p:nvSpPr>
            <p:cNvPr id="37" name="Rounded Rectangle 36"/>
            <p:cNvSpPr/>
            <p:nvPr/>
          </p:nvSpPr>
          <p:spPr>
            <a:xfrm>
              <a:off x="3415692" y="2788447"/>
              <a:ext cx="2463799" cy="3673445"/>
            </a:xfrm>
            <a:prstGeom prst="roundRect">
              <a:avLst/>
            </a:prstGeom>
            <a:solidFill>
              <a:schemeClr val="accent1">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t"/>
            <a:lstStyle/>
            <a:p>
              <a:pPr algn="just"/>
              <a:r>
                <a:rPr lang="en-US" sz="2800" dirty="0" err="1">
                  <a:solidFill>
                    <a:schemeClr val="bg2">
                      <a:lumMod val="10000"/>
                    </a:schemeClr>
                  </a:solidFill>
                  <a:latin typeface="Times New Roman" pitchFamily="18" charset="0"/>
                  <a:cs typeface="Times New Roman" pitchFamily="18" charset="0"/>
                </a:rPr>
                <a:t>Yêu</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cầu</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kiểu</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bài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nghị</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luận</a:t>
              </a:r>
              <a:r>
                <a:rPr lang="en-US" sz="2800" dirty="0">
                  <a:solidFill>
                    <a:schemeClr val="bg2">
                      <a:lumMod val="10000"/>
                    </a:schemeClr>
                  </a:solidFill>
                  <a:latin typeface="Times New Roman" pitchFamily="18" charset="0"/>
                  <a:cs typeface="Times New Roman" pitchFamily="18" charset="0"/>
                </a:rPr>
                <a:t> so </a:t>
              </a:r>
              <a:r>
                <a:rPr lang="en-US" sz="2800" dirty="0" err="1">
                  <a:solidFill>
                    <a:schemeClr val="bg2">
                      <a:lumMod val="10000"/>
                    </a:schemeClr>
                  </a:solidFill>
                  <a:latin typeface="Times New Roman" pitchFamily="18" charset="0"/>
                  <a:cs typeface="Times New Roman" pitchFamily="18" charset="0"/>
                </a:rPr>
                <a:t>sánh</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đánh</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giá</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hai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tác</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phẩm</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thơ</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có</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điểm</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gì</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chung</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và</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điểm</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gì</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riêng</a:t>
              </a:r>
              <a:r>
                <a:rPr lang="en-US" sz="2800" dirty="0">
                  <a:solidFill>
                    <a:schemeClr val="bg2">
                      <a:lumMod val="10000"/>
                    </a:schemeClr>
                  </a:solidFill>
                  <a:latin typeface="Times New Roman" pitchFamily="18" charset="0"/>
                  <a:cs typeface="Times New Roman" pitchFamily="18" charset="0"/>
                </a:rPr>
                <a:t> so </a:t>
              </a:r>
              <a:r>
                <a:rPr lang="en-US" sz="2800" dirty="0" err="1">
                  <a:solidFill>
                    <a:schemeClr val="bg2">
                      <a:lumMod val="10000"/>
                    </a:schemeClr>
                  </a:solidFill>
                  <a:latin typeface="Times New Roman" pitchFamily="18" charset="0"/>
                  <a:cs typeface="Times New Roman" pitchFamily="18" charset="0"/>
                </a:rPr>
                <a:t>với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kiểu</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bài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phân</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tích</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đánh</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giá</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một</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bài</a:t>
              </a:r>
              <a:r>
                <a:rPr lang="en-US" sz="2800" dirty="0">
                  <a:solidFill>
                    <a:schemeClr val="bg2">
                      <a:lumMod val="10000"/>
                    </a:schemeClr>
                  </a:solidFill>
                  <a:latin typeface="Times New Roman" pitchFamily="18" charset="0"/>
                  <a:cs typeface="Times New Roman" pitchFamily="18" charset="0"/>
                </a:rPr>
                <a:t> </a:t>
              </a:r>
              <a:r>
                <a:rPr lang="en-US" sz="2800" dirty="0" err="1">
                  <a:solidFill>
                    <a:schemeClr val="bg2">
                      <a:lumMod val="10000"/>
                    </a:schemeClr>
                  </a:solidFill>
                  <a:latin typeface="Times New Roman" pitchFamily="18" charset="0"/>
                  <a:cs typeface="Times New Roman" pitchFamily="18" charset="0"/>
                </a:rPr>
                <a:t>thơ</a:t>
              </a:r>
              <a:r>
                <a:rPr lang="en-US" sz="2800" dirty="0">
                  <a:solidFill>
                    <a:schemeClr val="bg2">
                      <a:lumMod val="10000"/>
                    </a:schemeClr>
                  </a:solidFill>
                  <a:latin typeface="Times New Roman" pitchFamily="18" charset="0"/>
                  <a:cs typeface="Times New Roman" pitchFamily="18" charset="0"/>
                </a:rPr>
                <a:t>?</a:t>
              </a:r>
              <a:endParaRPr lang="en-US" sz="2800" dirty="0">
                <a:solidFill>
                  <a:schemeClr val="bg2">
                    <a:lumMod val="10000"/>
                  </a:schemeClr>
                </a:solidFill>
                <a:effectLst/>
                <a:latin typeface="Times New Roman" pitchFamily="18" charset="0"/>
                <a:cs typeface="Times New Roman" pitchFamily="18" charset="0"/>
              </a:endParaRPr>
            </a:p>
          </p:txBody>
        </p:sp>
        <p:grpSp>
          <p:nvGrpSpPr>
            <p:cNvPr id="19" name="Group 18"/>
            <p:cNvGrpSpPr/>
            <p:nvPr/>
          </p:nvGrpSpPr>
          <p:grpSpPr>
            <a:xfrm>
              <a:off x="4114504" y="1528162"/>
              <a:ext cx="990600" cy="1231485"/>
              <a:chOff x="4267200" y="1528162"/>
              <a:chExt cx="990600" cy="1231485"/>
            </a:xfrm>
          </p:grpSpPr>
          <p:cxnSp>
            <p:nvCxnSpPr>
              <p:cNvPr id="33" name="Straight Connector 32"/>
              <p:cNvCxnSpPr/>
              <p:nvPr/>
            </p:nvCxnSpPr>
            <p:spPr>
              <a:xfrm flipV="1">
                <a:off x="4807233" y="1528162"/>
                <a:ext cx="0" cy="90025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267200" y="2302447"/>
                <a:ext cx="990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2</a:t>
                </a:r>
              </a:p>
            </p:txBody>
          </p:sp>
        </p:grpSp>
      </p:grpSp>
      <p:grpSp>
        <p:nvGrpSpPr>
          <p:cNvPr id="25" name="Group 24"/>
          <p:cNvGrpSpPr/>
          <p:nvPr/>
        </p:nvGrpSpPr>
        <p:grpSpPr>
          <a:xfrm>
            <a:off x="4648783" y="1548470"/>
            <a:ext cx="4328962" cy="4978865"/>
            <a:chOff x="4648783" y="1527682"/>
            <a:chExt cx="4328962" cy="4978865"/>
          </a:xfrm>
        </p:grpSpPr>
        <p:sp>
          <p:nvSpPr>
            <p:cNvPr id="43" name="Rounded Rectangle 42"/>
            <p:cNvSpPr/>
            <p:nvPr/>
          </p:nvSpPr>
          <p:spPr>
            <a:xfrm>
              <a:off x="6469961" y="2799102"/>
              <a:ext cx="2507784" cy="3707445"/>
            </a:xfrm>
            <a:prstGeom prst="roundRect">
              <a:avLst/>
            </a:prstGeom>
            <a:solidFill>
              <a:srgbClr val="FFEBAB"/>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t"/>
            <a:lstStyle/>
            <a:p>
              <a:pPr algn="just"/>
              <a:r>
                <a:rPr lang="en-US" sz="2800" dirty="0">
                  <a:solidFill>
                    <a:schemeClr val="accent6">
                      <a:lumMod val="50000"/>
                    </a:schemeClr>
                  </a:solidFill>
                  <a:latin typeface="Times New Roman" pitchFamily="18" charset="0"/>
                  <a:cs typeface="Times New Roman" pitchFamily="18" charset="0"/>
                </a:rPr>
                <a:t>Theo </a:t>
              </a:r>
              <a:r>
                <a:rPr lang="en-US" sz="2800" dirty="0" err="1">
                  <a:solidFill>
                    <a:schemeClr val="accent6">
                      <a:lumMod val="50000"/>
                    </a:schemeClr>
                  </a:solidFill>
                  <a:latin typeface="Times New Roman" pitchFamily="18" charset="0"/>
                  <a:cs typeface="Times New Roman" pitchFamily="18" charset="0"/>
                </a:rPr>
                <a:t>em</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để</a:t>
              </a:r>
              <a:r>
                <a:rPr lang="en-US" sz="2800" dirty="0">
                  <a:solidFill>
                    <a:schemeClr val="accent6">
                      <a:lumMod val="50000"/>
                    </a:schemeClr>
                  </a:solidFill>
                  <a:latin typeface="Times New Roman" pitchFamily="18" charset="0"/>
                  <a:cs typeface="Times New Roman" pitchFamily="18" charset="0"/>
                </a:rPr>
                <a:t> so </a:t>
              </a:r>
              <a:r>
                <a:rPr lang="en-US" sz="2800" dirty="0" err="1">
                  <a:solidFill>
                    <a:schemeClr val="accent6">
                      <a:lumMod val="50000"/>
                    </a:schemeClr>
                  </a:solidFill>
                  <a:latin typeface="Times New Roman" pitchFamily="18" charset="0"/>
                  <a:cs typeface="Times New Roman" pitchFamily="18" charset="0"/>
                </a:rPr>
                <a:t>sánh</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hai</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tác</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phẩm</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thơ</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người</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viết</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cần</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trang</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bị</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kiến</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thức</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kĩ</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năng</a:t>
              </a:r>
              <a:r>
                <a:rPr lang="en-US" sz="2800" dirty="0">
                  <a:solidFill>
                    <a:schemeClr val="accent6">
                      <a:lumMod val="50000"/>
                    </a:schemeClr>
                  </a:solidFill>
                  <a:latin typeface="Times New Roman" pitchFamily="18" charset="0"/>
                  <a:cs typeface="Times New Roman" pitchFamily="18" charset="0"/>
                </a:rPr>
                <a:t> </a:t>
              </a:r>
              <a:r>
                <a:rPr lang="en-US" sz="2800" dirty="0" err="1">
                  <a:solidFill>
                    <a:schemeClr val="accent6">
                      <a:lumMod val="50000"/>
                    </a:schemeClr>
                  </a:solidFill>
                  <a:latin typeface="Times New Roman" pitchFamily="18" charset="0"/>
                  <a:cs typeface="Times New Roman" pitchFamily="18" charset="0"/>
                </a:rPr>
                <a:t>gì</a:t>
              </a:r>
              <a:r>
                <a:rPr lang="en-US" sz="2800" dirty="0">
                  <a:solidFill>
                    <a:schemeClr val="accent6">
                      <a:lumMod val="50000"/>
                    </a:schemeClr>
                  </a:solidFill>
                  <a:latin typeface="Times New Roman" pitchFamily="18" charset="0"/>
                  <a:cs typeface="Times New Roman" pitchFamily="18" charset="0"/>
                </a:rPr>
                <a:t>?</a:t>
              </a:r>
              <a:endParaRPr lang="en-US" sz="2800" dirty="0">
                <a:solidFill>
                  <a:schemeClr val="accent6">
                    <a:lumMod val="50000"/>
                  </a:schemeClr>
                </a:solidFill>
                <a:effectLst/>
                <a:latin typeface="Times New Roman" pitchFamily="18" charset="0"/>
                <a:cs typeface="Times New Roman" pitchFamily="18" charset="0"/>
              </a:endParaRPr>
            </a:p>
          </p:txBody>
        </p:sp>
        <p:grpSp>
          <p:nvGrpSpPr>
            <p:cNvPr id="18" name="Group 17"/>
            <p:cNvGrpSpPr/>
            <p:nvPr/>
          </p:nvGrpSpPr>
          <p:grpSpPr>
            <a:xfrm>
              <a:off x="4648783" y="1527682"/>
              <a:ext cx="3605295" cy="1231966"/>
              <a:chOff x="4801480" y="1527681"/>
              <a:chExt cx="3367822" cy="1291719"/>
            </a:xfrm>
          </p:grpSpPr>
          <p:cxnSp>
            <p:nvCxnSpPr>
              <p:cNvPr id="42" name="Straight Connector 41"/>
              <p:cNvCxnSpPr/>
              <p:nvPr/>
            </p:nvCxnSpPr>
            <p:spPr>
              <a:xfrm flipH="1" flipV="1">
                <a:off x="4801480" y="1527681"/>
                <a:ext cx="2872522" cy="878153"/>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7178702" y="2362200"/>
                <a:ext cx="990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3</a:t>
                </a:r>
              </a:p>
            </p:txBody>
          </p:sp>
        </p:grpSp>
      </p:grpSp>
    </p:spTree>
    <p:extLst>
      <p:ext uri="{BB962C8B-B14F-4D97-AF65-F5344CB8AC3E}">
        <p14:creationId xmlns:p14="http://schemas.microsoft.com/office/powerpoint/2010/main" val="205982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2290</TotalTime>
  <Words>1590</Words>
  <Application>Microsoft Office PowerPoint</Application>
  <PresentationFormat>Letter Paper (8.5x11 in)</PresentationFormat>
  <Paragraphs>177</Paragraphs>
  <Slides>21</Slides>
  <Notes>8</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21</vt:i4>
      </vt:variant>
    </vt:vector>
  </HeadingPairs>
  <TitlesOfParts>
    <vt:vector size="37" baseType="lpstr">
      <vt:lpstr>Arial</vt:lpstr>
      <vt:lpstr>Arial Black</vt:lpstr>
      <vt:lpstr>Bookman Old Style</vt:lpstr>
      <vt:lpstr>Cabin</vt:lpstr>
      <vt:lpstr>Calibri</vt:lpstr>
      <vt:lpstr>Gill Sans MT</vt:lpstr>
      <vt:lpstr>Segoe UI Black</vt:lpstr>
      <vt:lpstr>Times New Roman</vt:lpstr>
      <vt:lpstr>VNI-Times</vt:lpstr>
      <vt:lpstr>Wingdings</vt:lpstr>
      <vt:lpstr>Wingdings 3</vt:lpstr>
      <vt:lpstr>1_Origin</vt:lpstr>
      <vt:lpstr>Essential</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dc:creator>
  <cp:lastModifiedBy>hoanganhthcs2006@gmail.com</cp:lastModifiedBy>
  <cp:revision>171</cp:revision>
  <cp:lastPrinted>1601-01-01T00:00:00Z</cp:lastPrinted>
  <dcterms:created xsi:type="dcterms:W3CDTF">2006-04-19T03:15:50Z</dcterms:created>
  <dcterms:modified xsi:type="dcterms:W3CDTF">2024-08-09T12:53:23Z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