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2" r:id="rId7"/>
  </p:sldMasterIdLst>
  <p:notesMasterIdLst>
    <p:notesMasterId r:id="rId77"/>
  </p:notesMasterIdLst>
  <p:sldIdLst>
    <p:sldId id="278" r:id="rId8"/>
    <p:sldId id="266" r:id="rId9"/>
    <p:sldId id="324" r:id="rId10"/>
    <p:sldId id="325" r:id="rId11"/>
    <p:sldId id="326" r:id="rId12"/>
    <p:sldId id="327" r:id="rId13"/>
    <p:sldId id="267" r:id="rId14"/>
    <p:sldId id="257" r:id="rId15"/>
    <p:sldId id="279" r:id="rId16"/>
    <p:sldId id="280" r:id="rId17"/>
    <p:sldId id="261" r:id="rId18"/>
    <p:sldId id="260" r:id="rId19"/>
    <p:sldId id="265" r:id="rId20"/>
    <p:sldId id="262" r:id="rId21"/>
    <p:sldId id="264" r:id="rId22"/>
    <p:sldId id="281" r:id="rId23"/>
    <p:sldId id="259"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271" r:id="rId50"/>
    <p:sldId id="272" r:id="rId51"/>
    <p:sldId id="273" r:id="rId52"/>
    <p:sldId id="274" r:id="rId53"/>
    <p:sldId id="275" r:id="rId54"/>
    <p:sldId id="276" r:id="rId55"/>
    <p:sldId id="277" r:id="rId56"/>
    <p:sldId id="268" r:id="rId57"/>
    <p:sldId id="270" r:id="rId58"/>
    <p:sldId id="269"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07" r:id="rId75"/>
    <p:sldId id="30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201FF-1E24-4BD4-9C8E-7F95F59E5F36}"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E949E-D050-43D4-953A-F48B42DB8FA3}" type="slidenum">
              <a:rPr lang="en-US" smtClean="0"/>
              <a:t>‹#›</a:t>
            </a:fld>
            <a:endParaRPr lang="en-US"/>
          </a:p>
        </p:txBody>
      </p:sp>
    </p:spTree>
    <p:extLst>
      <p:ext uri="{BB962C8B-B14F-4D97-AF65-F5344CB8AC3E}">
        <p14:creationId xmlns:p14="http://schemas.microsoft.com/office/powerpoint/2010/main" val="88070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94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36</a:t>
            </a:fld>
            <a:endParaRPr lang="en-SG"/>
          </a:p>
        </p:txBody>
      </p:sp>
    </p:spTree>
    <p:extLst>
      <p:ext uri="{BB962C8B-B14F-4D97-AF65-F5344CB8AC3E}">
        <p14:creationId xmlns:p14="http://schemas.microsoft.com/office/powerpoint/2010/main" val="262517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37</a:t>
            </a:fld>
            <a:endParaRPr lang="en-SG"/>
          </a:p>
        </p:txBody>
      </p:sp>
    </p:spTree>
    <p:extLst>
      <p:ext uri="{BB962C8B-B14F-4D97-AF65-F5344CB8AC3E}">
        <p14:creationId xmlns:p14="http://schemas.microsoft.com/office/powerpoint/2010/main" val="30767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42</a:t>
            </a:fld>
            <a:endParaRPr lang="en-SG"/>
          </a:p>
        </p:txBody>
      </p:sp>
    </p:spTree>
    <p:extLst>
      <p:ext uri="{BB962C8B-B14F-4D97-AF65-F5344CB8AC3E}">
        <p14:creationId xmlns:p14="http://schemas.microsoft.com/office/powerpoint/2010/main" val="426659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067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45</a:t>
            </a:fld>
            <a:endParaRPr lang="en-SG"/>
          </a:p>
        </p:txBody>
      </p:sp>
    </p:spTree>
    <p:extLst>
      <p:ext uri="{BB962C8B-B14F-4D97-AF65-F5344CB8AC3E}">
        <p14:creationId xmlns:p14="http://schemas.microsoft.com/office/powerpoint/2010/main" val="2380343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46</a:t>
            </a:fld>
            <a:endParaRPr lang="en-SG"/>
          </a:p>
        </p:txBody>
      </p:sp>
    </p:spTree>
    <p:extLst>
      <p:ext uri="{BB962C8B-B14F-4D97-AF65-F5344CB8AC3E}">
        <p14:creationId xmlns:p14="http://schemas.microsoft.com/office/powerpoint/2010/main" val="374351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47</a:t>
            </a:fld>
            <a:endParaRPr lang="en-SG"/>
          </a:p>
        </p:txBody>
      </p:sp>
    </p:spTree>
    <p:extLst>
      <p:ext uri="{BB962C8B-B14F-4D97-AF65-F5344CB8AC3E}">
        <p14:creationId xmlns:p14="http://schemas.microsoft.com/office/powerpoint/2010/main" val="233509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53</a:t>
            </a:fld>
            <a:endParaRPr lang="en-SG"/>
          </a:p>
        </p:txBody>
      </p:sp>
    </p:spTree>
    <p:extLst>
      <p:ext uri="{BB962C8B-B14F-4D97-AF65-F5344CB8AC3E}">
        <p14:creationId xmlns:p14="http://schemas.microsoft.com/office/powerpoint/2010/main" val="156685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noFill/>
          <a:ln>
            <a:headEnd/>
            <a:tailEnd/>
          </a:ln>
        </p:spPr>
      </p:sp>
      <p:sp>
        <p:nvSpPr>
          <p:cNvPr id="1454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p>
        </p:txBody>
      </p:sp>
      <p:sp>
        <p:nvSpPr>
          <p:cNvPr id="145412"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A8023A16-5162-437C-8073-6145D469F67A}" type="slidenum">
              <a:rPr lang="en-US" altLang="en-US" sz="1200">
                <a:latin typeface="Calibri" panose="020F0502020204030204" pitchFamily="34" charset="0"/>
              </a:rPr>
              <a:pPr algn="r" eaLnBrk="1" hangingPunct="1"/>
              <a:t>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5102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noFill/>
          <a:ln>
            <a:miter lim="800000"/>
            <a:headEnd/>
            <a:tailEnd/>
          </a:ln>
        </p:spPr>
      </p:sp>
      <p:sp>
        <p:nvSpPr>
          <p:cNvPr id="14745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latin typeface="Calibri" panose="020F0502020204030204" pitchFamily="34" charset="0"/>
            </a:endParaRPr>
          </a:p>
        </p:txBody>
      </p:sp>
      <p:sp>
        <p:nvSpPr>
          <p:cNvPr id="14746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C03322-F78F-42FF-A9AD-A9A2A5584B7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0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87e3ebc9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87e3ebc9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08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70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26</a:t>
            </a:fld>
            <a:endParaRPr lang="en-SG"/>
          </a:p>
        </p:txBody>
      </p:sp>
    </p:spTree>
    <p:extLst>
      <p:ext uri="{BB962C8B-B14F-4D97-AF65-F5344CB8AC3E}">
        <p14:creationId xmlns:p14="http://schemas.microsoft.com/office/powerpoint/2010/main" val="125438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27</a:t>
            </a:fld>
            <a:endParaRPr lang="en-SG"/>
          </a:p>
        </p:txBody>
      </p:sp>
    </p:spTree>
    <p:extLst>
      <p:ext uri="{BB962C8B-B14F-4D97-AF65-F5344CB8AC3E}">
        <p14:creationId xmlns:p14="http://schemas.microsoft.com/office/powerpoint/2010/main" val="18972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07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AA90A-CAC7-4BFF-AB41-971F58628691}"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5911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3558746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67"/>
        <p:cNvGrpSpPr/>
        <p:nvPr/>
      </p:nvGrpSpPr>
      <p:grpSpPr>
        <a:xfrm>
          <a:off x="0" y="0"/>
          <a:ext cx="0" cy="0"/>
          <a:chOff x="0" y="0"/>
          <a:chExt cx="0" cy="0"/>
        </a:xfrm>
      </p:grpSpPr>
      <p:sp>
        <p:nvSpPr>
          <p:cNvPr id="468" name="Google Shape;468;p3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69" name="Google Shape;469;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70" name="Google Shape;470;p31"/>
          <p:cNvSpPr txBox="1">
            <a:spLocks noGrp="1"/>
          </p:cNvSpPr>
          <p:nvPr>
            <p:ph type="subTitle" idx="1"/>
          </p:nvPr>
        </p:nvSpPr>
        <p:spPr>
          <a:xfrm>
            <a:off x="915833" y="4495533"/>
            <a:ext cx="5413200" cy="159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1" name="Google Shape;471;p31"/>
          <p:cNvSpPr txBox="1">
            <a:spLocks noGrp="1"/>
          </p:cNvSpPr>
          <p:nvPr>
            <p:ph type="subTitle" idx="2"/>
          </p:nvPr>
        </p:nvSpPr>
        <p:spPr>
          <a:xfrm>
            <a:off x="915833" y="3922600"/>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2" name="Google Shape;472;p31"/>
          <p:cNvSpPr txBox="1">
            <a:spLocks noGrp="1"/>
          </p:cNvSpPr>
          <p:nvPr>
            <p:ph type="subTitle" idx="3"/>
          </p:nvPr>
        </p:nvSpPr>
        <p:spPr>
          <a:xfrm>
            <a:off x="915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3" name="Google Shape;473;p31"/>
          <p:cNvSpPr txBox="1">
            <a:spLocks noGrp="1"/>
          </p:cNvSpPr>
          <p:nvPr>
            <p:ph type="subTitle" idx="4"/>
          </p:nvPr>
        </p:nvSpPr>
        <p:spPr>
          <a:xfrm>
            <a:off x="915833" y="1571067"/>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4" name="Google Shape;474;p31"/>
          <p:cNvSpPr txBox="1">
            <a:spLocks noGrp="1"/>
          </p:cNvSpPr>
          <p:nvPr>
            <p:ph type="subTitle" idx="5"/>
          </p:nvPr>
        </p:nvSpPr>
        <p:spPr>
          <a:xfrm>
            <a:off x="6437833" y="4495607"/>
            <a:ext cx="4130800" cy="41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solidFill>
                  <a:schemeClr val="hlink"/>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5" name="Google Shape;475;p31"/>
          <p:cNvSpPr txBox="1">
            <a:spLocks noGrp="1"/>
          </p:cNvSpPr>
          <p:nvPr>
            <p:ph type="subTitle" idx="6"/>
          </p:nvPr>
        </p:nvSpPr>
        <p:spPr>
          <a:xfrm>
            <a:off x="6437833" y="3922600"/>
            <a:ext cx="412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6" name="Google Shape;476;p31"/>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
        <p:nvSpPr>
          <p:cNvPr id="482" name="Google Shape;482;p31"/>
          <p:cNvSpPr txBox="1">
            <a:spLocks noGrp="1"/>
          </p:cNvSpPr>
          <p:nvPr>
            <p:ph type="subTitle" idx="7"/>
          </p:nvPr>
        </p:nvSpPr>
        <p:spPr>
          <a:xfrm>
            <a:off x="6437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46225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3"/>
        <p:cNvGrpSpPr/>
        <p:nvPr/>
      </p:nvGrpSpPr>
      <p:grpSpPr>
        <a:xfrm>
          <a:off x="0" y="0"/>
          <a:ext cx="0" cy="0"/>
          <a:chOff x="0" y="0"/>
          <a:chExt cx="0" cy="0"/>
        </a:xfrm>
      </p:grpSpPr>
      <p:sp>
        <p:nvSpPr>
          <p:cNvPr id="484" name="Google Shape;484;p3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5" name="Google Shape;485;p3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6" name="Google Shape;486;p32"/>
          <p:cNvSpPr txBox="1">
            <a:spLocks noGrp="1"/>
          </p:cNvSpPr>
          <p:nvPr>
            <p:ph type="title"/>
          </p:nvPr>
        </p:nvSpPr>
        <p:spPr>
          <a:xfrm>
            <a:off x="3048000" y="349733"/>
            <a:ext cx="6096000" cy="13640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9533">
                <a:solidFill>
                  <a:schemeClr val="accent2"/>
                </a:solidFill>
              </a:defRPr>
            </a:lvl1pPr>
            <a:lvl2pPr lvl="1" algn="ctr" rtl="0">
              <a:spcBef>
                <a:spcPts val="0"/>
              </a:spcBef>
              <a:spcAft>
                <a:spcPts val="0"/>
              </a:spcAft>
              <a:buSzPts val="2800"/>
              <a:buFont typeface="Francois One"/>
              <a:buNone/>
              <a:defRPr>
                <a:latin typeface="Francois One"/>
                <a:ea typeface="Francois One"/>
                <a:cs typeface="Francois One"/>
                <a:sym typeface="Francois One"/>
              </a:defRPr>
            </a:lvl2pPr>
            <a:lvl3pPr lvl="2" algn="ctr" rtl="0">
              <a:spcBef>
                <a:spcPts val="0"/>
              </a:spcBef>
              <a:spcAft>
                <a:spcPts val="0"/>
              </a:spcAft>
              <a:buSzPts val="2800"/>
              <a:buFont typeface="Francois One"/>
              <a:buNone/>
              <a:defRPr>
                <a:latin typeface="Francois One"/>
                <a:ea typeface="Francois One"/>
                <a:cs typeface="Francois One"/>
                <a:sym typeface="Francois One"/>
              </a:defRPr>
            </a:lvl3pPr>
            <a:lvl4pPr lvl="3" algn="ctr" rtl="0">
              <a:spcBef>
                <a:spcPts val="0"/>
              </a:spcBef>
              <a:spcAft>
                <a:spcPts val="0"/>
              </a:spcAft>
              <a:buSzPts val="2800"/>
              <a:buFont typeface="Francois One"/>
              <a:buNone/>
              <a:defRPr>
                <a:latin typeface="Francois One"/>
                <a:ea typeface="Francois One"/>
                <a:cs typeface="Francois One"/>
                <a:sym typeface="Francois One"/>
              </a:defRPr>
            </a:lvl4pPr>
            <a:lvl5pPr lvl="4" algn="ctr" rtl="0">
              <a:spcBef>
                <a:spcPts val="0"/>
              </a:spcBef>
              <a:spcAft>
                <a:spcPts val="0"/>
              </a:spcAft>
              <a:buSzPts val="2800"/>
              <a:buFont typeface="Francois One"/>
              <a:buNone/>
              <a:defRPr>
                <a:latin typeface="Francois One"/>
                <a:ea typeface="Francois One"/>
                <a:cs typeface="Francois One"/>
                <a:sym typeface="Francois One"/>
              </a:defRPr>
            </a:lvl5pPr>
            <a:lvl6pPr lvl="5" algn="ctr" rtl="0">
              <a:spcBef>
                <a:spcPts val="0"/>
              </a:spcBef>
              <a:spcAft>
                <a:spcPts val="0"/>
              </a:spcAft>
              <a:buSzPts val="2800"/>
              <a:buFont typeface="Francois One"/>
              <a:buNone/>
              <a:defRPr>
                <a:latin typeface="Francois One"/>
                <a:ea typeface="Francois One"/>
                <a:cs typeface="Francois One"/>
                <a:sym typeface="Francois One"/>
              </a:defRPr>
            </a:lvl6pPr>
            <a:lvl7pPr lvl="6" algn="ctr" rtl="0">
              <a:spcBef>
                <a:spcPts val="0"/>
              </a:spcBef>
              <a:spcAft>
                <a:spcPts val="0"/>
              </a:spcAft>
              <a:buSzPts val="2800"/>
              <a:buFont typeface="Francois One"/>
              <a:buNone/>
              <a:defRPr>
                <a:latin typeface="Francois One"/>
                <a:ea typeface="Francois One"/>
                <a:cs typeface="Francois One"/>
                <a:sym typeface="Francois One"/>
              </a:defRPr>
            </a:lvl7pPr>
            <a:lvl8pPr lvl="7" algn="ctr" rtl="0">
              <a:spcBef>
                <a:spcPts val="0"/>
              </a:spcBef>
              <a:spcAft>
                <a:spcPts val="0"/>
              </a:spcAft>
              <a:buSzPts val="2800"/>
              <a:buFont typeface="Francois One"/>
              <a:buNone/>
              <a:defRPr>
                <a:latin typeface="Francois One"/>
                <a:ea typeface="Francois One"/>
                <a:cs typeface="Francois One"/>
                <a:sym typeface="Francois One"/>
              </a:defRPr>
            </a:lvl8pPr>
            <a:lvl9pPr lvl="8" algn="ctr" rtl="0">
              <a:spcBef>
                <a:spcPts val="0"/>
              </a:spcBef>
              <a:spcAft>
                <a:spcPts val="0"/>
              </a:spcAft>
              <a:buSzPts val="2800"/>
              <a:buFont typeface="Francois One"/>
              <a:buNone/>
              <a:defRPr>
                <a:latin typeface="Francois One"/>
                <a:ea typeface="Francois One"/>
                <a:cs typeface="Francois One"/>
                <a:sym typeface="Francois One"/>
              </a:defRPr>
            </a:lvl9pPr>
          </a:lstStyle>
          <a:p>
            <a:endParaRPr/>
          </a:p>
        </p:txBody>
      </p:sp>
      <p:sp>
        <p:nvSpPr>
          <p:cNvPr id="487" name="Google Shape;487;p32"/>
          <p:cNvSpPr txBox="1">
            <a:spLocks noGrp="1"/>
          </p:cNvSpPr>
          <p:nvPr>
            <p:ph type="subTitle" idx="1"/>
          </p:nvPr>
        </p:nvSpPr>
        <p:spPr>
          <a:xfrm>
            <a:off x="3523400" y="1964833"/>
            <a:ext cx="5145200" cy="1802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Font typeface="Roboto"/>
              <a:buNone/>
              <a:defRPr sz="2800" b="1">
                <a:latin typeface="Roboto"/>
                <a:ea typeface="Roboto"/>
                <a:cs typeface="Roboto"/>
                <a:sym typeface="Roboto"/>
              </a:defRPr>
            </a:lvl2pPr>
            <a:lvl3pPr lvl="2" algn="ctr" rtl="0">
              <a:lnSpc>
                <a:spcPct val="100000"/>
              </a:lnSpc>
              <a:spcBef>
                <a:spcPts val="0"/>
              </a:spcBef>
              <a:spcAft>
                <a:spcPts val="0"/>
              </a:spcAft>
              <a:buSzPts val="2100"/>
              <a:buFont typeface="Roboto"/>
              <a:buNone/>
              <a:defRPr sz="2800" b="1">
                <a:latin typeface="Roboto"/>
                <a:ea typeface="Roboto"/>
                <a:cs typeface="Roboto"/>
                <a:sym typeface="Roboto"/>
              </a:defRPr>
            </a:lvl3pPr>
            <a:lvl4pPr lvl="3" algn="ctr" rtl="0">
              <a:lnSpc>
                <a:spcPct val="100000"/>
              </a:lnSpc>
              <a:spcBef>
                <a:spcPts val="0"/>
              </a:spcBef>
              <a:spcAft>
                <a:spcPts val="0"/>
              </a:spcAft>
              <a:buSzPts val="2100"/>
              <a:buFont typeface="Roboto"/>
              <a:buNone/>
              <a:defRPr sz="2800" b="1">
                <a:latin typeface="Roboto"/>
                <a:ea typeface="Roboto"/>
                <a:cs typeface="Roboto"/>
                <a:sym typeface="Roboto"/>
              </a:defRPr>
            </a:lvl4pPr>
            <a:lvl5pPr lvl="4" algn="ctr" rtl="0">
              <a:lnSpc>
                <a:spcPct val="100000"/>
              </a:lnSpc>
              <a:spcBef>
                <a:spcPts val="0"/>
              </a:spcBef>
              <a:spcAft>
                <a:spcPts val="0"/>
              </a:spcAft>
              <a:buSzPts val="2100"/>
              <a:buFont typeface="Roboto"/>
              <a:buNone/>
              <a:defRPr sz="2800" b="1">
                <a:latin typeface="Roboto"/>
                <a:ea typeface="Roboto"/>
                <a:cs typeface="Roboto"/>
                <a:sym typeface="Roboto"/>
              </a:defRPr>
            </a:lvl5pPr>
            <a:lvl6pPr lvl="5" algn="ctr" rtl="0">
              <a:lnSpc>
                <a:spcPct val="100000"/>
              </a:lnSpc>
              <a:spcBef>
                <a:spcPts val="0"/>
              </a:spcBef>
              <a:spcAft>
                <a:spcPts val="0"/>
              </a:spcAft>
              <a:buSzPts val="2100"/>
              <a:buFont typeface="Roboto"/>
              <a:buNone/>
              <a:defRPr sz="2800" b="1">
                <a:latin typeface="Roboto"/>
                <a:ea typeface="Roboto"/>
                <a:cs typeface="Roboto"/>
                <a:sym typeface="Roboto"/>
              </a:defRPr>
            </a:lvl6pPr>
            <a:lvl7pPr lvl="6" algn="ctr" rtl="0">
              <a:lnSpc>
                <a:spcPct val="100000"/>
              </a:lnSpc>
              <a:spcBef>
                <a:spcPts val="0"/>
              </a:spcBef>
              <a:spcAft>
                <a:spcPts val="0"/>
              </a:spcAft>
              <a:buSzPts val="2100"/>
              <a:buFont typeface="Roboto"/>
              <a:buNone/>
              <a:defRPr sz="2800" b="1">
                <a:latin typeface="Roboto"/>
                <a:ea typeface="Roboto"/>
                <a:cs typeface="Roboto"/>
                <a:sym typeface="Roboto"/>
              </a:defRPr>
            </a:lvl7pPr>
            <a:lvl8pPr lvl="7" algn="ctr" rtl="0">
              <a:lnSpc>
                <a:spcPct val="100000"/>
              </a:lnSpc>
              <a:spcBef>
                <a:spcPts val="0"/>
              </a:spcBef>
              <a:spcAft>
                <a:spcPts val="0"/>
              </a:spcAft>
              <a:buSzPts val="2100"/>
              <a:buFont typeface="Roboto"/>
              <a:buNone/>
              <a:defRPr sz="2800" b="1">
                <a:latin typeface="Roboto"/>
                <a:ea typeface="Roboto"/>
                <a:cs typeface="Roboto"/>
                <a:sym typeface="Roboto"/>
              </a:defRPr>
            </a:lvl8pPr>
            <a:lvl9pPr lvl="8" algn="ctr" rtl="0">
              <a:lnSpc>
                <a:spcPct val="100000"/>
              </a:lnSpc>
              <a:spcBef>
                <a:spcPts val="0"/>
              </a:spcBef>
              <a:spcAft>
                <a:spcPts val="0"/>
              </a:spcAft>
              <a:buSzPts val="2100"/>
              <a:buFont typeface="Roboto"/>
              <a:buNone/>
              <a:defRPr sz="2800" b="1">
                <a:latin typeface="Roboto"/>
                <a:ea typeface="Roboto"/>
                <a:cs typeface="Roboto"/>
                <a:sym typeface="Roboto"/>
              </a:defRPr>
            </a:lvl9pPr>
          </a:lstStyle>
          <a:p>
            <a:endParaRPr/>
          </a:p>
        </p:txBody>
      </p:sp>
      <p:sp>
        <p:nvSpPr>
          <p:cNvPr id="488" name="Google Shape;488;p32"/>
          <p:cNvSpPr txBox="1"/>
          <p:nvPr/>
        </p:nvSpPr>
        <p:spPr>
          <a:xfrm>
            <a:off x="2739000" y="4631500"/>
            <a:ext cx="6714000" cy="62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Merriweather"/>
              <a:buNone/>
              <a:tabLst/>
              <a:defRPr/>
            </a:pPr>
            <a:r>
              <a:rPr kumimoji="0" lang="en" sz="1600" b="0" i="0" u="none" strike="noStrike" kern="1200" cap="none" spc="0" normalizeH="0" baseline="0" noProof="0">
                <a:ln>
                  <a:noFill/>
                </a:ln>
                <a:solidFill>
                  <a:srgbClr val="000000"/>
                </a:solidFill>
                <a:effectLst/>
                <a:uLnTx/>
                <a:uFillTx/>
                <a:latin typeface="Lora"/>
                <a:ea typeface="Lora"/>
                <a:cs typeface="Lora"/>
                <a:sym typeface="Lora"/>
              </a:rPr>
              <a:t>CREDITS: Diese Präsentationsvorlage wurde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val="tx"/>
                    </a:ext>
                  </a:extLst>
                </a:hlinkClick>
              </a:rPr>
              <a:t>Slidesgo</a:t>
            </a:r>
            <a:r>
              <a:rPr kumimoji="0" lang="en" sz="1600" b="0"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val="tx"/>
                    </a:ext>
                  </a:extLst>
                </a:hlinkClick>
              </a:rPr>
              <a:t> </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erstellt, inklusive Icons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4">
                  <a:extLst>
                    <a:ext uri="{A12FA001-AC4F-418D-AE19-62706E023703}">
                      <ahyp:hlinkClr xmlns:ahyp="http://schemas.microsoft.com/office/drawing/2018/hyperlinkcolor" val="tx"/>
                    </a:ext>
                  </a:extLst>
                </a:hlinkClick>
              </a:rPr>
              <a:t>Flaticon</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 und Infografiken &amp; Bilder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5">
                  <a:extLst>
                    <a:ext uri="{A12FA001-AC4F-418D-AE19-62706E023703}">
                      <ahyp:hlinkClr xmlns:ahyp="http://schemas.microsoft.com/office/drawing/2018/hyperlinkcolor" val="tx"/>
                    </a:ext>
                  </a:extLst>
                </a:hlinkClick>
              </a:rPr>
              <a:t>Freepik</a:t>
            </a:r>
            <a:endParaRPr kumimoji="0" sz="1600" b="1" i="0" u="none" strike="noStrike" kern="1200" cap="none" spc="0" normalizeH="0" baseline="0" noProof="0">
              <a:ln>
                <a:noFill/>
              </a:ln>
              <a:solidFill>
                <a:srgbClr val="000000"/>
              </a:solidFill>
              <a:effectLst/>
              <a:uLnTx/>
              <a:uFillTx/>
              <a:latin typeface="Lora"/>
              <a:ea typeface="Lora"/>
              <a:cs typeface="Lora"/>
              <a:sym typeface="Lora"/>
            </a:endParaRPr>
          </a:p>
        </p:txBody>
      </p:sp>
      <p:grpSp>
        <p:nvGrpSpPr>
          <p:cNvPr id="489" name="Google Shape;489;p32"/>
          <p:cNvGrpSpPr/>
          <p:nvPr/>
        </p:nvGrpSpPr>
        <p:grpSpPr>
          <a:xfrm flipH="1">
            <a:off x="-82939" y="6120843"/>
            <a:ext cx="12274941" cy="1462123"/>
            <a:chOff x="-54854" y="4064895"/>
            <a:chExt cx="9206206" cy="1096592"/>
          </a:xfrm>
        </p:grpSpPr>
        <p:sp>
          <p:nvSpPr>
            <p:cNvPr id="490" name="Google Shape;490;p32"/>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2"/>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96" name="Google Shape;496;p32"/>
          <p:cNvSpPr/>
          <p:nvPr/>
        </p:nvSpPr>
        <p:spPr>
          <a:xfrm>
            <a:off x="885068" y="3550868"/>
            <a:ext cx="1277289" cy="3124009"/>
          </a:xfrm>
          <a:custGeom>
            <a:avLst/>
            <a:gdLst/>
            <a:ahLst/>
            <a:cxnLst/>
            <a:rect l="l" t="t" r="r" b="b"/>
            <a:pathLst>
              <a:path w="54835" h="134116" extrusionOk="0">
                <a:moveTo>
                  <a:pt x="18320" y="23120"/>
                </a:moveTo>
                <a:cubicBezTo>
                  <a:pt x="18334" y="23120"/>
                  <a:pt x="18347" y="23122"/>
                  <a:pt x="18360" y="23127"/>
                </a:cubicBezTo>
                <a:cubicBezTo>
                  <a:pt x="18512" y="23157"/>
                  <a:pt x="18725" y="23340"/>
                  <a:pt x="18968" y="23583"/>
                </a:cubicBezTo>
                <a:cubicBezTo>
                  <a:pt x="18603" y="24008"/>
                  <a:pt x="18360" y="24343"/>
                  <a:pt x="18117" y="24616"/>
                </a:cubicBezTo>
                <a:lnTo>
                  <a:pt x="17023" y="24616"/>
                </a:lnTo>
                <a:cubicBezTo>
                  <a:pt x="17484" y="23895"/>
                  <a:pt x="18055" y="23120"/>
                  <a:pt x="18320" y="23120"/>
                </a:cubicBezTo>
                <a:close/>
                <a:moveTo>
                  <a:pt x="42421" y="1"/>
                </a:moveTo>
                <a:cubicBezTo>
                  <a:pt x="42288" y="1"/>
                  <a:pt x="42161" y="67"/>
                  <a:pt x="42069" y="178"/>
                </a:cubicBezTo>
                <a:cubicBezTo>
                  <a:pt x="41613" y="695"/>
                  <a:pt x="40701" y="1759"/>
                  <a:pt x="39637" y="3066"/>
                </a:cubicBezTo>
                <a:cubicBezTo>
                  <a:pt x="38877" y="2579"/>
                  <a:pt x="37996" y="2154"/>
                  <a:pt x="36962" y="1911"/>
                </a:cubicBezTo>
                <a:cubicBezTo>
                  <a:pt x="35135" y="1478"/>
                  <a:pt x="33524" y="1231"/>
                  <a:pt x="32104" y="1231"/>
                </a:cubicBezTo>
                <a:cubicBezTo>
                  <a:pt x="28942" y="1231"/>
                  <a:pt x="26730" y="2454"/>
                  <a:pt x="25199" y="5558"/>
                </a:cubicBezTo>
                <a:cubicBezTo>
                  <a:pt x="24044" y="7838"/>
                  <a:pt x="24318" y="9510"/>
                  <a:pt x="25077" y="10665"/>
                </a:cubicBezTo>
                <a:cubicBezTo>
                  <a:pt x="24652" y="11698"/>
                  <a:pt x="24287" y="13005"/>
                  <a:pt x="24500" y="13735"/>
                </a:cubicBezTo>
                <a:cubicBezTo>
                  <a:pt x="24652" y="14221"/>
                  <a:pt x="25199" y="14586"/>
                  <a:pt x="25807" y="14768"/>
                </a:cubicBezTo>
                <a:cubicBezTo>
                  <a:pt x="25807" y="14981"/>
                  <a:pt x="25746" y="15224"/>
                  <a:pt x="25746" y="15437"/>
                </a:cubicBezTo>
                <a:cubicBezTo>
                  <a:pt x="24925" y="16440"/>
                  <a:pt x="24074" y="17473"/>
                  <a:pt x="23254" y="18446"/>
                </a:cubicBezTo>
                <a:cubicBezTo>
                  <a:pt x="22494" y="16349"/>
                  <a:pt x="21673" y="14191"/>
                  <a:pt x="21126" y="12823"/>
                </a:cubicBezTo>
                <a:cubicBezTo>
                  <a:pt x="20952" y="12360"/>
                  <a:pt x="20546" y="12105"/>
                  <a:pt x="20117" y="12105"/>
                </a:cubicBezTo>
                <a:cubicBezTo>
                  <a:pt x="19870" y="12105"/>
                  <a:pt x="19615" y="12189"/>
                  <a:pt x="19393" y="12367"/>
                </a:cubicBezTo>
                <a:lnTo>
                  <a:pt x="18330" y="13248"/>
                </a:lnTo>
                <a:cubicBezTo>
                  <a:pt x="17934" y="13552"/>
                  <a:pt x="17782" y="14069"/>
                  <a:pt x="17965" y="14525"/>
                </a:cubicBezTo>
                <a:lnTo>
                  <a:pt x="20640" y="21607"/>
                </a:lnTo>
                <a:cubicBezTo>
                  <a:pt x="20214" y="22093"/>
                  <a:pt x="19849" y="22580"/>
                  <a:pt x="19485" y="23005"/>
                </a:cubicBezTo>
                <a:cubicBezTo>
                  <a:pt x="19156" y="22704"/>
                  <a:pt x="18680" y="22354"/>
                  <a:pt x="18255" y="22354"/>
                </a:cubicBezTo>
                <a:cubicBezTo>
                  <a:pt x="18208" y="22354"/>
                  <a:pt x="18162" y="22358"/>
                  <a:pt x="18117" y="22367"/>
                </a:cubicBezTo>
                <a:cubicBezTo>
                  <a:pt x="17509" y="22519"/>
                  <a:pt x="16080" y="24343"/>
                  <a:pt x="15503" y="25285"/>
                </a:cubicBezTo>
                <a:lnTo>
                  <a:pt x="15320" y="25467"/>
                </a:lnTo>
                <a:lnTo>
                  <a:pt x="12463" y="24768"/>
                </a:lnTo>
                <a:cubicBezTo>
                  <a:pt x="12298" y="24716"/>
                  <a:pt x="12128" y="24691"/>
                  <a:pt x="11959" y="24691"/>
                </a:cubicBezTo>
                <a:cubicBezTo>
                  <a:pt x="11444" y="24691"/>
                  <a:pt x="10930" y="24919"/>
                  <a:pt x="10518" y="25285"/>
                </a:cubicBezTo>
                <a:cubicBezTo>
                  <a:pt x="9697" y="26166"/>
                  <a:pt x="8451" y="27595"/>
                  <a:pt x="8025" y="29054"/>
                </a:cubicBezTo>
                <a:cubicBezTo>
                  <a:pt x="7873" y="29571"/>
                  <a:pt x="8299" y="29966"/>
                  <a:pt x="9059" y="30300"/>
                </a:cubicBezTo>
                <a:cubicBezTo>
                  <a:pt x="9059" y="31486"/>
                  <a:pt x="9241" y="32458"/>
                  <a:pt x="9241" y="32458"/>
                </a:cubicBezTo>
                <a:lnTo>
                  <a:pt x="8481" y="32671"/>
                </a:lnTo>
                <a:lnTo>
                  <a:pt x="8086" y="33796"/>
                </a:lnTo>
                <a:cubicBezTo>
                  <a:pt x="8086" y="33796"/>
                  <a:pt x="7387" y="33857"/>
                  <a:pt x="7174" y="34768"/>
                </a:cubicBezTo>
                <a:cubicBezTo>
                  <a:pt x="6992" y="35711"/>
                  <a:pt x="7326" y="37018"/>
                  <a:pt x="7326" y="37018"/>
                </a:cubicBezTo>
                <a:cubicBezTo>
                  <a:pt x="7326" y="37018"/>
                  <a:pt x="5168" y="41729"/>
                  <a:pt x="5107" y="42003"/>
                </a:cubicBezTo>
                <a:cubicBezTo>
                  <a:pt x="5016" y="42215"/>
                  <a:pt x="5107" y="49297"/>
                  <a:pt x="5107" y="49297"/>
                </a:cubicBezTo>
                <a:cubicBezTo>
                  <a:pt x="5107" y="49297"/>
                  <a:pt x="7995" y="50878"/>
                  <a:pt x="8238" y="50878"/>
                </a:cubicBezTo>
                <a:lnTo>
                  <a:pt x="11521" y="50878"/>
                </a:lnTo>
                <a:lnTo>
                  <a:pt x="14317" y="48902"/>
                </a:lnTo>
                <a:lnTo>
                  <a:pt x="15016" y="45559"/>
                </a:lnTo>
                <a:cubicBezTo>
                  <a:pt x="15016" y="45559"/>
                  <a:pt x="16749" y="45042"/>
                  <a:pt x="16719" y="44860"/>
                </a:cubicBezTo>
                <a:cubicBezTo>
                  <a:pt x="16688" y="44647"/>
                  <a:pt x="17357" y="43188"/>
                  <a:pt x="17357" y="43188"/>
                </a:cubicBezTo>
                <a:lnTo>
                  <a:pt x="17357" y="43188"/>
                </a:lnTo>
                <a:cubicBezTo>
                  <a:pt x="17357" y="43188"/>
                  <a:pt x="17904" y="45650"/>
                  <a:pt x="17023" y="46714"/>
                </a:cubicBezTo>
                <a:cubicBezTo>
                  <a:pt x="16171" y="47778"/>
                  <a:pt x="12372" y="51182"/>
                  <a:pt x="12250" y="53887"/>
                </a:cubicBezTo>
                <a:cubicBezTo>
                  <a:pt x="12098" y="56623"/>
                  <a:pt x="12463" y="57383"/>
                  <a:pt x="11551" y="58234"/>
                </a:cubicBezTo>
                <a:cubicBezTo>
                  <a:pt x="10609" y="59054"/>
                  <a:pt x="10913" y="60058"/>
                  <a:pt x="11369" y="61030"/>
                </a:cubicBezTo>
                <a:cubicBezTo>
                  <a:pt x="11369" y="61030"/>
                  <a:pt x="10913" y="63310"/>
                  <a:pt x="12129" y="64161"/>
                </a:cubicBezTo>
                <a:cubicBezTo>
                  <a:pt x="13345" y="64982"/>
                  <a:pt x="15533" y="65073"/>
                  <a:pt x="15533" y="65073"/>
                </a:cubicBezTo>
                <a:cubicBezTo>
                  <a:pt x="15533" y="65073"/>
                  <a:pt x="14135" y="68568"/>
                  <a:pt x="14287" y="69997"/>
                </a:cubicBezTo>
                <a:cubicBezTo>
                  <a:pt x="14439" y="71456"/>
                  <a:pt x="15016" y="71699"/>
                  <a:pt x="14378" y="72793"/>
                </a:cubicBezTo>
                <a:cubicBezTo>
                  <a:pt x="13709" y="73857"/>
                  <a:pt x="12798" y="76350"/>
                  <a:pt x="13010" y="78538"/>
                </a:cubicBezTo>
                <a:cubicBezTo>
                  <a:pt x="13162" y="80757"/>
                  <a:pt x="12433" y="82277"/>
                  <a:pt x="12433" y="82277"/>
                </a:cubicBezTo>
                <a:cubicBezTo>
                  <a:pt x="12433" y="82277"/>
                  <a:pt x="13983" y="88052"/>
                  <a:pt x="14561" y="88477"/>
                </a:cubicBezTo>
                <a:cubicBezTo>
                  <a:pt x="15138" y="88903"/>
                  <a:pt x="15290" y="90331"/>
                  <a:pt x="15290" y="90331"/>
                </a:cubicBezTo>
                <a:cubicBezTo>
                  <a:pt x="15290" y="90331"/>
                  <a:pt x="14135" y="91061"/>
                  <a:pt x="13831" y="94070"/>
                </a:cubicBezTo>
                <a:cubicBezTo>
                  <a:pt x="13527" y="97049"/>
                  <a:pt x="11247" y="99815"/>
                  <a:pt x="11065" y="100149"/>
                </a:cubicBezTo>
                <a:cubicBezTo>
                  <a:pt x="10883" y="100453"/>
                  <a:pt x="9120" y="108842"/>
                  <a:pt x="8846" y="113918"/>
                </a:cubicBezTo>
                <a:cubicBezTo>
                  <a:pt x="8846" y="113918"/>
                  <a:pt x="8846" y="115225"/>
                  <a:pt x="11703" y="115712"/>
                </a:cubicBezTo>
                <a:cubicBezTo>
                  <a:pt x="11703" y="115712"/>
                  <a:pt x="11217" y="121639"/>
                  <a:pt x="10579" y="122855"/>
                </a:cubicBezTo>
                <a:cubicBezTo>
                  <a:pt x="9910" y="124071"/>
                  <a:pt x="2767" y="125773"/>
                  <a:pt x="1369" y="127748"/>
                </a:cubicBezTo>
                <a:cubicBezTo>
                  <a:pt x="1" y="129785"/>
                  <a:pt x="1521" y="130910"/>
                  <a:pt x="2159" y="131062"/>
                </a:cubicBezTo>
                <a:cubicBezTo>
                  <a:pt x="2202" y="131071"/>
                  <a:pt x="2302" y="131076"/>
                  <a:pt x="2451" y="131076"/>
                </a:cubicBezTo>
                <a:cubicBezTo>
                  <a:pt x="4618" y="131076"/>
                  <a:pt x="17213" y="130072"/>
                  <a:pt x="17327" y="128934"/>
                </a:cubicBezTo>
                <a:cubicBezTo>
                  <a:pt x="17448" y="127748"/>
                  <a:pt x="17448" y="125378"/>
                  <a:pt x="17327" y="124648"/>
                </a:cubicBezTo>
                <a:cubicBezTo>
                  <a:pt x="17205" y="123919"/>
                  <a:pt x="18360" y="116654"/>
                  <a:pt x="18573" y="116350"/>
                </a:cubicBezTo>
                <a:cubicBezTo>
                  <a:pt x="18816" y="116016"/>
                  <a:pt x="21096" y="116502"/>
                  <a:pt x="21156" y="114222"/>
                </a:cubicBezTo>
                <a:cubicBezTo>
                  <a:pt x="21248" y="111943"/>
                  <a:pt x="22615" y="100088"/>
                  <a:pt x="21886" y="98234"/>
                </a:cubicBezTo>
                <a:cubicBezTo>
                  <a:pt x="21886" y="98234"/>
                  <a:pt x="23801" y="96897"/>
                  <a:pt x="23801" y="91730"/>
                </a:cubicBezTo>
                <a:cubicBezTo>
                  <a:pt x="23801" y="91730"/>
                  <a:pt x="27205" y="88477"/>
                  <a:pt x="27327" y="86502"/>
                </a:cubicBezTo>
                <a:cubicBezTo>
                  <a:pt x="27448" y="84526"/>
                  <a:pt x="27479" y="83614"/>
                  <a:pt x="27479" y="83614"/>
                </a:cubicBezTo>
                <a:cubicBezTo>
                  <a:pt x="27479" y="83614"/>
                  <a:pt x="29667" y="80757"/>
                  <a:pt x="30214" y="78204"/>
                </a:cubicBezTo>
                <a:cubicBezTo>
                  <a:pt x="30216" y="78195"/>
                  <a:pt x="30220" y="78191"/>
                  <a:pt x="30226" y="78191"/>
                </a:cubicBezTo>
                <a:cubicBezTo>
                  <a:pt x="30354" y="78191"/>
                  <a:pt x="31441" y="79983"/>
                  <a:pt x="31035" y="83462"/>
                </a:cubicBezTo>
                <a:cubicBezTo>
                  <a:pt x="30640" y="87110"/>
                  <a:pt x="35108" y="93097"/>
                  <a:pt x="35108" y="93097"/>
                </a:cubicBezTo>
                <a:cubicBezTo>
                  <a:pt x="35108" y="93097"/>
                  <a:pt x="34318" y="96441"/>
                  <a:pt x="35746" y="97809"/>
                </a:cubicBezTo>
                <a:cubicBezTo>
                  <a:pt x="35746" y="97809"/>
                  <a:pt x="33892" y="101395"/>
                  <a:pt x="34682" y="103736"/>
                </a:cubicBezTo>
                <a:cubicBezTo>
                  <a:pt x="35503" y="106107"/>
                  <a:pt x="35412" y="110149"/>
                  <a:pt x="35412" y="113098"/>
                </a:cubicBezTo>
                <a:cubicBezTo>
                  <a:pt x="35412" y="116016"/>
                  <a:pt x="35746" y="117080"/>
                  <a:pt x="35746" y="117080"/>
                </a:cubicBezTo>
                <a:lnTo>
                  <a:pt x="36810" y="116928"/>
                </a:lnTo>
                <a:cubicBezTo>
                  <a:pt x="36810" y="116928"/>
                  <a:pt x="38421" y="120788"/>
                  <a:pt x="38330" y="123432"/>
                </a:cubicBezTo>
                <a:cubicBezTo>
                  <a:pt x="38269" y="126046"/>
                  <a:pt x="36810" y="130423"/>
                  <a:pt x="38695" y="132338"/>
                </a:cubicBezTo>
                <a:cubicBezTo>
                  <a:pt x="39739" y="133434"/>
                  <a:pt x="42163" y="134115"/>
                  <a:pt x="44135" y="134115"/>
                </a:cubicBezTo>
                <a:cubicBezTo>
                  <a:pt x="45664" y="134115"/>
                  <a:pt x="46921" y="133706"/>
                  <a:pt x="47054" y="132764"/>
                </a:cubicBezTo>
                <a:cubicBezTo>
                  <a:pt x="47388" y="130575"/>
                  <a:pt x="47996" y="126837"/>
                  <a:pt x="46385" y="124557"/>
                </a:cubicBezTo>
                <a:cubicBezTo>
                  <a:pt x="44014" y="121183"/>
                  <a:pt x="44227" y="117536"/>
                  <a:pt x="44835" y="117414"/>
                </a:cubicBezTo>
                <a:cubicBezTo>
                  <a:pt x="45260" y="117353"/>
                  <a:pt x="46689" y="116684"/>
                  <a:pt x="46689" y="115621"/>
                </a:cubicBezTo>
                <a:cubicBezTo>
                  <a:pt x="46689" y="114557"/>
                  <a:pt x="46841" y="109542"/>
                  <a:pt x="46294" y="107931"/>
                </a:cubicBezTo>
                <a:cubicBezTo>
                  <a:pt x="45716" y="106289"/>
                  <a:pt x="47813" y="104830"/>
                  <a:pt x="47205" y="104010"/>
                </a:cubicBezTo>
                <a:cubicBezTo>
                  <a:pt x="46598" y="103219"/>
                  <a:pt x="44075" y="100848"/>
                  <a:pt x="44227" y="100423"/>
                </a:cubicBezTo>
                <a:cubicBezTo>
                  <a:pt x="44379" y="100028"/>
                  <a:pt x="45929" y="95803"/>
                  <a:pt x="45139" y="93857"/>
                </a:cubicBezTo>
                <a:cubicBezTo>
                  <a:pt x="44348" y="91912"/>
                  <a:pt x="44014" y="90514"/>
                  <a:pt x="44014" y="90514"/>
                </a:cubicBezTo>
                <a:lnTo>
                  <a:pt x="44014" y="90514"/>
                </a:lnTo>
                <a:cubicBezTo>
                  <a:pt x="44014" y="90514"/>
                  <a:pt x="44145" y="90539"/>
                  <a:pt x="44325" y="90539"/>
                </a:cubicBezTo>
                <a:cubicBezTo>
                  <a:pt x="44710" y="90539"/>
                  <a:pt x="45320" y="90426"/>
                  <a:pt x="45382" y="89724"/>
                </a:cubicBezTo>
                <a:cubicBezTo>
                  <a:pt x="45443" y="88660"/>
                  <a:pt x="46902" y="84161"/>
                  <a:pt x="45990" y="80575"/>
                </a:cubicBezTo>
                <a:cubicBezTo>
                  <a:pt x="45078" y="76957"/>
                  <a:pt x="45169" y="70453"/>
                  <a:pt x="44865" y="69419"/>
                </a:cubicBezTo>
                <a:cubicBezTo>
                  <a:pt x="44561" y="68416"/>
                  <a:pt x="43771" y="65468"/>
                  <a:pt x="43771" y="65468"/>
                </a:cubicBezTo>
                <a:cubicBezTo>
                  <a:pt x="43771" y="65468"/>
                  <a:pt x="44774" y="65255"/>
                  <a:pt x="44956" y="64647"/>
                </a:cubicBezTo>
                <a:cubicBezTo>
                  <a:pt x="45118" y="64082"/>
                  <a:pt x="45756" y="63588"/>
                  <a:pt x="46111" y="63588"/>
                </a:cubicBezTo>
                <a:cubicBezTo>
                  <a:pt x="46157" y="63588"/>
                  <a:pt x="46198" y="63596"/>
                  <a:pt x="46233" y="63614"/>
                </a:cubicBezTo>
                <a:cubicBezTo>
                  <a:pt x="46506" y="63766"/>
                  <a:pt x="45291" y="66988"/>
                  <a:pt x="46081" y="67261"/>
                </a:cubicBezTo>
                <a:cubicBezTo>
                  <a:pt x="46902" y="67535"/>
                  <a:pt x="47692" y="67687"/>
                  <a:pt x="47570" y="67960"/>
                </a:cubicBezTo>
                <a:cubicBezTo>
                  <a:pt x="47449" y="68204"/>
                  <a:pt x="46962" y="68021"/>
                  <a:pt x="46902" y="68720"/>
                </a:cubicBezTo>
                <a:cubicBezTo>
                  <a:pt x="46810" y="69389"/>
                  <a:pt x="46689" y="70544"/>
                  <a:pt x="46689" y="70544"/>
                </a:cubicBezTo>
                <a:cubicBezTo>
                  <a:pt x="46689" y="70544"/>
                  <a:pt x="45746" y="71213"/>
                  <a:pt x="45686" y="72732"/>
                </a:cubicBezTo>
                <a:cubicBezTo>
                  <a:pt x="45595" y="74283"/>
                  <a:pt x="45564" y="75316"/>
                  <a:pt x="45929" y="75438"/>
                </a:cubicBezTo>
                <a:cubicBezTo>
                  <a:pt x="45996" y="75458"/>
                  <a:pt x="46059" y="75469"/>
                  <a:pt x="46118" y="75469"/>
                </a:cubicBezTo>
                <a:cubicBezTo>
                  <a:pt x="46410" y="75469"/>
                  <a:pt x="46608" y="75203"/>
                  <a:pt x="46658" y="74495"/>
                </a:cubicBezTo>
                <a:cubicBezTo>
                  <a:pt x="46729" y="73814"/>
                  <a:pt x="47289" y="73152"/>
                  <a:pt x="47708" y="73152"/>
                </a:cubicBezTo>
                <a:cubicBezTo>
                  <a:pt x="47832" y="73152"/>
                  <a:pt x="47943" y="73209"/>
                  <a:pt x="48026" y="73340"/>
                </a:cubicBezTo>
                <a:cubicBezTo>
                  <a:pt x="48421" y="73918"/>
                  <a:pt x="48300" y="75134"/>
                  <a:pt x="48026" y="75742"/>
                </a:cubicBezTo>
                <a:cubicBezTo>
                  <a:pt x="47753" y="76350"/>
                  <a:pt x="45686" y="78325"/>
                  <a:pt x="46446" y="78629"/>
                </a:cubicBezTo>
                <a:cubicBezTo>
                  <a:pt x="46546" y="78669"/>
                  <a:pt x="46644" y="78687"/>
                  <a:pt x="46740" y="78687"/>
                </a:cubicBezTo>
                <a:cubicBezTo>
                  <a:pt x="47370" y="78687"/>
                  <a:pt x="47874" y="77930"/>
                  <a:pt x="47874" y="77930"/>
                </a:cubicBezTo>
                <a:cubicBezTo>
                  <a:pt x="47874" y="77930"/>
                  <a:pt x="48063" y="78156"/>
                  <a:pt x="48391" y="78156"/>
                </a:cubicBezTo>
                <a:cubicBezTo>
                  <a:pt x="48573" y="78156"/>
                  <a:pt x="48799" y="78086"/>
                  <a:pt x="49060" y="77869"/>
                </a:cubicBezTo>
                <a:cubicBezTo>
                  <a:pt x="49789" y="77231"/>
                  <a:pt x="51917" y="75924"/>
                  <a:pt x="51856" y="73948"/>
                </a:cubicBezTo>
                <a:cubicBezTo>
                  <a:pt x="51795" y="72003"/>
                  <a:pt x="51309" y="70179"/>
                  <a:pt x="51309" y="70179"/>
                </a:cubicBezTo>
                <a:lnTo>
                  <a:pt x="51309" y="70179"/>
                </a:lnTo>
                <a:cubicBezTo>
                  <a:pt x="51309" y="70179"/>
                  <a:pt x="51344" y="70182"/>
                  <a:pt x="51402" y="70182"/>
                </a:cubicBezTo>
                <a:cubicBezTo>
                  <a:pt x="51671" y="70182"/>
                  <a:pt x="52434" y="70120"/>
                  <a:pt x="52434" y="69419"/>
                </a:cubicBezTo>
                <a:cubicBezTo>
                  <a:pt x="52403" y="68599"/>
                  <a:pt x="52312" y="68264"/>
                  <a:pt x="52312" y="68264"/>
                </a:cubicBezTo>
                <a:lnTo>
                  <a:pt x="50883" y="68173"/>
                </a:lnTo>
                <a:lnTo>
                  <a:pt x="51370" y="67687"/>
                </a:lnTo>
                <a:cubicBezTo>
                  <a:pt x="51370" y="67687"/>
                  <a:pt x="51500" y="67713"/>
                  <a:pt x="51669" y="67713"/>
                </a:cubicBezTo>
                <a:cubicBezTo>
                  <a:pt x="51984" y="67713"/>
                  <a:pt x="52434" y="67623"/>
                  <a:pt x="52434" y="67109"/>
                </a:cubicBezTo>
                <a:cubicBezTo>
                  <a:pt x="52434" y="66319"/>
                  <a:pt x="50944" y="62702"/>
                  <a:pt x="51096" y="62368"/>
                </a:cubicBezTo>
                <a:cubicBezTo>
                  <a:pt x="51400" y="62064"/>
                  <a:pt x="54835" y="60483"/>
                  <a:pt x="53771" y="58994"/>
                </a:cubicBezTo>
                <a:cubicBezTo>
                  <a:pt x="52707" y="57504"/>
                  <a:pt x="51187" y="57747"/>
                  <a:pt x="51370" y="56988"/>
                </a:cubicBezTo>
                <a:cubicBezTo>
                  <a:pt x="51613" y="56228"/>
                  <a:pt x="51917" y="55559"/>
                  <a:pt x="51856" y="53948"/>
                </a:cubicBezTo>
                <a:cubicBezTo>
                  <a:pt x="51826" y="52307"/>
                  <a:pt x="50397" y="50149"/>
                  <a:pt x="50397" y="50149"/>
                </a:cubicBezTo>
                <a:cubicBezTo>
                  <a:pt x="50397" y="50149"/>
                  <a:pt x="50154" y="44829"/>
                  <a:pt x="49516" y="42489"/>
                </a:cubicBezTo>
                <a:cubicBezTo>
                  <a:pt x="48816" y="40179"/>
                  <a:pt x="45959" y="31911"/>
                  <a:pt x="43832" y="30087"/>
                </a:cubicBezTo>
                <a:cubicBezTo>
                  <a:pt x="42058" y="28568"/>
                  <a:pt x="41066" y="28441"/>
                  <a:pt x="40785" y="28441"/>
                </a:cubicBezTo>
                <a:cubicBezTo>
                  <a:pt x="40729" y="28441"/>
                  <a:pt x="40701" y="28446"/>
                  <a:pt x="40701" y="28446"/>
                </a:cubicBezTo>
                <a:cubicBezTo>
                  <a:pt x="40701" y="28446"/>
                  <a:pt x="39971" y="25407"/>
                  <a:pt x="39394" y="25072"/>
                </a:cubicBezTo>
                <a:cubicBezTo>
                  <a:pt x="39325" y="25028"/>
                  <a:pt x="39265" y="25010"/>
                  <a:pt x="39213" y="25010"/>
                </a:cubicBezTo>
                <a:cubicBezTo>
                  <a:pt x="38888" y="25010"/>
                  <a:pt x="38845" y="25733"/>
                  <a:pt x="38533" y="25733"/>
                </a:cubicBezTo>
                <a:cubicBezTo>
                  <a:pt x="38476" y="25733"/>
                  <a:pt x="38409" y="25708"/>
                  <a:pt x="38330" y="25650"/>
                </a:cubicBezTo>
                <a:cubicBezTo>
                  <a:pt x="37752" y="25255"/>
                  <a:pt x="38664" y="23583"/>
                  <a:pt x="37844" y="23309"/>
                </a:cubicBezTo>
                <a:cubicBezTo>
                  <a:pt x="36993" y="23036"/>
                  <a:pt x="36385" y="22975"/>
                  <a:pt x="36385" y="22853"/>
                </a:cubicBezTo>
                <a:cubicBezTo>
                  <a:pt x="36385" y="22762"/>
                  <a:pt x="36354" y="22306"/>
                  <a:pt x="36172" y="21789"/>
                </a:cubicBezTo>
                <a:cubicBezTo>
                  <a:pt x="37236" y="21516"/>
                  <a:pt x="38026" y="21030"/>
                  <a:pt x="38208" y="20239"/>
                </a:cubicBezTo>
                <a:cubicBezTo>
                  <a:pt x="38482" y="19175"/>
                  <a:pt x="38786" y="17868"/>
                  <a:pt x="39090" y="16622"/>
                </a:cubicBezTo>
                <a:cubicBezTo>
                  <a:pt x="39394" y="16592"/>
                  <a:pt x="39698" y="16470"/>
                  <a:pt x="39941" y="16318"/>
                </a:cubicBezTo>
                <a:cubicBezTo>
                  <a:pt x="40427" y="15984"/>
                  <a:pt x="40701" y="14920"/>
                  <a:pt x="40792" y="13826"/>
                </a:cubicBezTo>
                <a:cubicBezTo>
                  <a:pt x="41339" y="13735"/>
                  <a:pt x="41917" y="13461"/>
                  <a:pt x="42403" y="12823"/>
                </a:cubicBezTo>
                <a:cubicBezTo>
                  <a:pt x="43497" y="11333"/>
                  <a:pt x="43588" y="6774"/>
                  <a:pt x="40762" y="3947"/>
                </a:cubicBezTo>
                <a:cubicBezTo>
                  <a:pt x="41917" y="2519"/>
                  <a:pt x="42707" y="1516"/>
                  <a:pt x="43132" y="999"/>
                </a:cubicBezTo>
                <a:cubicBezTo>
                  <a:pt x="43284" y="817"/>
                  <a:pt x="43224" y="543"/>
                  <a:pt x="43041" y="391"/>
                </a:cubicBezTo>
                <a:lnTo>
                  <a:pt x="42677" y="87"/>
                </a:lnTo>
                <a:cubicBezTo>
                  <a:pt x="42594" y="28"/>
                  <a:pt x="42506" y="1"/>
                  <a:pt x="424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18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7"/>
        <p:cNvGrpSpPr/>
        <p:nvPr/>
      </p:nvGrpSpPr>
      <p:grpSpPr>
        <a:xfrm>
          <a:off x="0" y="0"/>
          <a:ext cx="0" cy="0"/>
          <a:chOff x="0" y="0"/>
          <a:chExt cx="0" cy="0"/>
        </a:xfrm>
      </p:grpSpPr>
      <p:sp>
        <p:nvSpPr>
          <p:cNvPr id="498" name="Google Shape;498;p3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99" name="Google Shape;499;p3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0" name="Google Shape;500;p33"/>
          <p:cNvSpPr/>
          <p:nvPr/>
        </p:nvSpPr>
        <p:spPr>
          <a:xfrm>
            <a:off x="2420472" y="4327553"/>
            <a:ext cx="2537200" cy="25372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3"/>
          <p:cNvSpPr/>
          <p:nvPr/>
        </p:nvSpPr>
        <p:spPr>
          <a:xfrm>
            <a:off x="-2397854" y="5414596"/>
            <a:ext cx="28758369" cy="1774777"/>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02" name="Google Shape;502;p33"/>
          <p:cNvGrpSpPr/>
          <p:nvPr/>
        </p:nvGrpSpPr>
        <p:grpSpPr>
          <a:xfrm>
            <a:off x="-59227" y="4138932"/>
            <a:ext cx="5309376" cy="2833891"/>
            <a:chOff x="226500" y="2604037"/>
            <a:chExt cx="1583250" cy="845063"/>
          </a:xfrm>
        </p:grpSpPr>
        <p:sp>
          <p:nvSpPr>
            <p:cNvPr id="503" name="Google Shape;503;p33"/>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3"/>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3"/>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3"/>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7306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3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09" name="Google Shape;509;p3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10" name="Google Shape;510;p34"/>
          <p:cNvSpPr/>
          <p:nvPr/>
        </p:nvSpPr>
        <p:spPr>
          <a:xfrm>
            <a:off x="-14137156" y="5672407"/>
            <a:ext cx="26508701" cy="163586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4"/>
          <p:cNvSpPr/>
          <p:nvPr/>
        </p:nvSpPr>
        <p:spPr>
          <a:xfrm>
            <a:off x="6432145" y="5851228"/>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4"/>
          <p:cNvSpPr/>
          <p:nvPr/>
        </p:nvSpPr>
        <p:spPr>
          <a:xfrm>
            <a:off x="9970748" y="4424926"/>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4"/>
          <p:cNvSpPr/>
          <p:nvPr/>
        </p:nvSpPr>
        <p:spPr>
          <a:xfrm>
            <a:off x="10631803" y="3429008"/>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4"/>
          <p:cNvSpPr/>
          <p:nvPr/>
        </p:nvSpPr>
        <p:spPr>
          <a:xfrm>
            <a:off x="9361781" y="43904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15" name="Google Shape;515;p34"/>
          <p:cNvGrpSpPr/>
          <p:nvPr/>
        </p:nvGrpSpPr>
        <p:grpSpPr>
          <a:xfrm flipH="1">
            <a:off x="-47327" y="5851227"/>
            <a:ext cx="12274941" cy="1462123"/>
            <a:chOff x="-54854" y="4064895"/>
            <a:chExt cx="9206206" cy="1096592"/>
          </a:xfrm>
        </p:grpSpPr>
        <p:sp>
          <p:nvSpPr>
            <p:cNvPr id="516" name="Google Shape;516;p3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9862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38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9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461867" y="3264633"/>
            <a:ext cx="6323200" cy="21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50967" y="3264633"/>
            <a:ext cx="1294400" cy="1476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4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2461867" y="5448233"/>
            <a:ext cx="63232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a:spLocks noGrp="1"/>
          </p:cNvSpPr>
          <p:nvPr>
            <p:ph type="pic" idx="3"/>
          </p:nvPr>
        </p:nvSpPr>
        <p:spPr>
          <a:xfrm>
            <a:off x="-33" y="-1"/>
            <a:ext cx="12192000" cy="3337200"/>
          </a:xfrm>
          <a:prstGeom prst="rect">
            <a:avLst/>
          </a:prstGeom>
          <a:noFill/>
          <a:ln>
            <a:noFill/>
          </a:ln>
        </p:spPr>
      </p:sp>
      <p:sp>
        <p:nvSpPr>
          <p:cNvPr id="22" name="Google Shape;22;p3"/>
          <p:cNvSpPr/>
          <p:nvPr/>
        </p:nvSpPr>
        <p:spPr>
          <a:xfrm flipH="1">
            <a:off x="6462777" y="6112667"/>
            <a:ext cx="5729257" cy="802615"/>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084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55E51E9-4412-47F0-8B37-119D7678D955}"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42D5B-AD88-43C3-AD9B-14A936F3D26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262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B533BE6-FEDC-400F-A960-1054046DBBBB}"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85382C-24BA-49C4-A926-82D3C1FC3AF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7529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9D3BB8D-6D6F-4041-961C-710985D8ABDA}"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4724D-5022-4B08-B127-67EFFF9C611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286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B99242-2BA6-4447-BB52-8151457ACB19}"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5B329C-684F-40CE-8B64-03F4AB264C3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818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43C71A9-A3E5-4802-BD4F-7326AF58D60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69F6CD-BB0C-4D89-B067-45770D98F3A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52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E686372-6642-452A-AB40-7F849C9C2FA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210A93-AB13-4329-9534-71921C1901B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475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98360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0EB77AF-CD4D-4227-B7A0-03BC11D79FD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6F5EDA-4826-469B-BD6C-E913953D69D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566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839987A-9232-4E86-82EF-1BDF7C70A940}"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F9A26D-8903-4B67-9349-A4B4F6F4388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8186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A736890-6823-47ED-A295-C000EBEF541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AD186B-1943-45DF-A486-B70C02665F7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15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C28A2E-BF29-4B22-8DEA-F7317B41DD01}"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E0F19D-EC99-4A7B-AAE8-F6996CE057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9136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FD645F5-D589-4CB3-8908-4C83F93151B2}"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0FC3C4-4152-4FE9-A737-9B48431DCC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9483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0738" y="774700"/>
            <a:ext cx="10550525"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7" name="Shape 44"/>
            <p:cNvSpPr>
              <a:spLocks noChangeArrowheads="1"/>
            </p:cNvSpPr>
            <p:nvPr/>
          </p:nvSpPr>
          <p:spPr bwMode="auto">
            <a:xfrm>
              <a:off x="704527" y="666965"/>
              <a:ext cx="7733604"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138" y="2463800"/>
            <a:ext cx="232886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5"/>
            <a:ext cx="23288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074044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384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4822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4310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4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AA90A-CAC7-4BFF-AB41-971F58628691}"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097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5379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6259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6211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4405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1971462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596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6963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253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1180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28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AA90A-CAC7-4BFF-AB41-971F58628691}"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4701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7919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4402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5974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3294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6033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4162078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6281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8949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3194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280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AA90A-CAC7-4BFF-AB41-971F58628691}" type="datetimeFigureOut">
              <a:rPr lang="en-US" smtClean="0"/>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7829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8036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2368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846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6980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6404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3844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596066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6275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5063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336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AA90A-CAC7-4BFF-AB41-971F58628691}" type="datetimeFigureOut">
              <a:rPr lang="en-US" smtClean="0"/>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737743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0987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9437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7539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0184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608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5767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245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2038706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1348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72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AA90A-CAC7-4BFF-AB41-971F58628691}" type="datetimeFigureOut">
              <a:rPr lang="en-US" smtClean="0"/>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2451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1334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8706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0" name="Google Shape;10;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 name="Google Shape;11;p2"/>
          <p:cNvSpPr/>
          <p:nvPr/>
        </p:nvSpPr>
        <p:spPr>
          <a:xfrm>
            <a:off x="2042533" y="2992800"/>
            <a:ext cx="1075600" cy="10756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233" y="3453659"/>
            <a:ext cx="12192457" cy="75240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 name="Google Shape;13;p2"/>
          <p:cNvSpPr/>
          <p:nvPr/>
        </p:nvSpPr>
        <p:spPr>
          <a:xfrm>
            <a:off x="434" y="4114800"/>
            <a:ext cx="12192457" cy="2747512"/>
          </a:xfrm>
          <a:custGeom>
            <a:avLst/>
            <a:gdLst/>
            <a:ahLst/>
            <a:cxnLst/>
            <a:rect l="l" t="t" r="r" b="b"/>
            <a:pathLst>
              <a:path w="286096" h="57818" extrusionOk="0">
                <a:moveTo>
                  <a:pt x="1" y="1"/>
                </a:moveTo>
                <a:lnTo>
                  <a:pt x="286096" y="1"/>
                </a:lnTo>
                <a:lnTo>
                  <a:pt x="286096" y="57817"/>
                </a:lnTo>
                <a:lnTo>
                  <a:pt x="1" y="57817"/>
                </a:lnTo>
                <a:close/>
              </a:path>
            </a:pathLst>
          </a:custGeom>
          <a:gradFill>
            <a:gsLst>
              <a:gs pos="0">
                <a:srgbClr val="7F928A"/>
              </a:gs>
              <a:gs pos="22000">
                <a:srgbClr val="AFB3A7"/>
              </a:gs>
              <a:gs pos="100000">
                <a:schemeClr val="accent1"/>
              </a:gs>
            </a:gsLst>
            <a:lin ang="5400012"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4" name="Google Shape;14;p2"/>
          <p:cNvGrpSpPr/>
          <p:nvPr/>
        </p:nvGrpSpPr>
        <p:grpSpPr>
          <a:xfrm>
            <a:off x="-219" y="2239862"/>
            <a:ext cx="2438620" cy="1874445"/>
            <a:chOff x="226500" y="2604037"/>
            <a:chExt cx="1583250" cy="845063"/>
          </a:xfrm>
        </p:grpSpPr>
        <p:sp>
          <p:nvSpPr>
            <p:cNvPr id="15" name="Google Shape;15;p2"/>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 name="Google Shape;16;p2"/>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 name="Google Shape;17;p2"/>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 name="Google Shape;19;p2"/>
          <p:cNvGrpSpPr/>
          <p:nvPr/>
        </p:nvGrpSpPr>
        <p:grpSpPr>
          <a:xfrm>
            <a:off x="9307813" y="2049328"/>
            <a:ext cx="3539580" cy="2064977"/>
            <a:chOff x="5358100" y="2664450"/>
            <a:chExt cx="2034500" cy="784650"/>
          </a:xfrm>
        </p:grpSpPr>
        <p:sp>
          <p:nvSpPr>
            <p:cNvPr id="20" name="Google Shape;20;p2"/>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 name="Google Shape;21;p2"/>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 name="Google Shape;22;p2"/>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oogle Shape;25;p2"/>
          <p:cNvGrpSpPr/>
          <p:nvPr/>
        </p:nvGrpSpPr>
        <p:grpSpPr>
          <a:xfrm>
            <a:off x="-73139" y="5419860"/>
            <a:ext cx="12274885" cy="1462123"/>
            <a:chOff x="-54854" y="4064895"/>
            <a:chExt cx="9206164" cy="1096592"/>
          </a:xfrm>
        </p:grpSpPr>
        <p:sp>
          <p:nvSpPr>
            <p:cNvPr id="26" name="Google Shape;26;p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8" name="Google Shape;28;p2"/>
            <p:cNvGrpSpPr/>
            <p:nvPr/>
          </p:nvGrpSpPr>
          <p:grpSpPr>
            <a:xfrm>
              <a:off x="-54854" y="4135000"/>
              <a:ext cx="9206164" cy="1026487"/>
              <a:chOff x="-54854" y="4135000"/>
              <a:chExt cx="9206164" cy="1026487"/>
            </a:xfrm>
          </p:grpSpPr>
          <p:sp>
            <p:nvSpPr>
              <p:cNvPr id="29" name="Google Shape;29;p2"/>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 name="Google Shape;30;p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Google Shape;31;p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2" name="Google Shape;32;p2"/>
          <p:cNvSpPr txBox="1">
            <a:spLocks noGrp="1"/>
          </p:cNvSpPr>
          <p:nvPr>
            <p:ph type="ctrTitle"/>
          </p:nvPr>
        </p:nvSpPr>
        <p:spPr>
          <a:xfrm>
            <a:off x="2891000" y="1540200"/>
            <a:ext cx="6410000" cy="2008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10533">
                <a:latin typeface="Maven Pro"/>
                <a:ea typeface="Maven Pro"/>
                <a:cs typeface="Maven Pro"/>
                <a:sym typeface="Maven Pr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2"/>
          <p:cNvSpPr txBox="1">
            <a:spLocks noGrp="1"/>
          </p:cNvSpPr>
          <p:nvPr>
            <p:ph type="subTitle" idx="1"/>
          </p:nvPr>
        </p:nvSpPr>
        <p:spPr>
          <a:xfrm>
            <a:off x="2867800" y="3702861"/>
            <a:ext cx="6456400" cy="4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13854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5311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
        <p:cNvGrpSpPr/>
        <p:nvPr/>
      </p:nvGrpSpPr>
      <p:grpSpPr>
        <a:xfrm>
          <a:off x="0" y="0"/>
          <a:ext cx="0" cy="0"/>
          <a:chOff x="0" y="0"/>
          <a:chExt cx="0" cy="0"/>
        </a:xfrm>
      </p:grpSpPr>
      <p:sp>
        <p:nvSpPr>
          <p:cNvPr id="47" name="Google Shape;47;p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 name="Google Shape;48;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9" name="Google Shape;49;p4"/>
          <p:cNvSpPr txBox="1">
            <a:spLocks noGrp="1"/>
          </p:cNvSpPr>
          <p:nvPr>
            <p:ph type="subTitle" idx="1"/>
          </p:nvPr>
        </p:nvSpPr>
        <p:spPr>
          <a:xfrm>
            <a:off x="1036600" y="1458567"/>
            <a:ext cx="10118800" cy="478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100"/>
              <a:buAutoNum type="arabicPeriod"/>
              <a:defRPr sz="1467">
                <a:solidFill>
                  <a:schemeClr val="dk1"/>
                </a:solidFill>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grpSp>
        <p:nvGrpSpPr>
          <p:cNvPr id="50" name="Google Shape;50;p4"/>
          <p:cNvGrpSpPr/>
          <p:nvPr/>
        </p:nvGrpSpPr>
        <p:grpSpPr>
          <a:xfrm>
            <a:off x="-73138" y="6046961"/>
            <a:ext cx="12275007" cy="1414089"/>
            <a:chOff x="-54854" y="4535220"/>
            <a:chExt cx="9206255" cy="1060567"/>
          </a:xfrm>
        </p:grpSpPr>
        <p:sp>
          <p:nvSpPr>
            <p:cNvPr id="51" name="Google Shape;51;p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55;p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4"/>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356961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7"/>
        <p:cNvGrpSpPr/>
        <p:nvPr/>
      </p:nvGrpSpPr>
      <p:grpSpPr>
        <a:xfrm>
          <a:off x="0" y="0"/>
          <a:ext cx="0" cy="0"/>
          <a:chOff x="0" y="0"/>
          <a:chExt cx="0" cy="0"/>
        </a:xfrm>
      </p:grpSpPr>
      <p:sp>
        <p:nvSpPr>
          <p:cNvPr id="58" name="Google Shape;58;p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9" name="Google Shape;59;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0" name="Google Shape;60;p5"/>
          <p:cNvSpPr txBox="1">
            <a:spLocks noGrp="1"/>
          </p:cNvSpPr>
          <p:nvPr>
            <p:ph type="subTitle" idx="1"/>
          </p:nvPr>
        </p:nvSpPr>
        <p:spPr>
          <a:xfrm>
            <a:off x="1241737" y="3812000"/>
            <a:ext cx="4109200" cy="144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1" name="Google Shape;61;p5"/>
          <p:cNvSpPr txBox="1">
            <a:spLocks noGrp="1"/>
          </p:cNvSpPr>
          <p:nvPr>
            <p:ph type="subTitle" idx="2"/>
          </p:nvPr>
        </p:nvSpPr>
        <p:spPr>
          <a:xfrm>
            <a:off x="1241733" y="32390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2" name="Google Shape;62;p5"/>
          <p:cNvSpPr txBox="1">
            <a:spLocks noGrp="1"/>
          </p:cNvSpPr>
          <p:nvPr>
            <p:ph type="subTitle" idx="3"/>
          </p:nvPr>
        </p:nvSpPr>
        <p:spPr>
          <a:xfrm>
            <a:off x="6841467" y="3816148"/>
            <a:ext cx="4108800" cy="1450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3" name="Google Shape;63;p5"/>
          <p:cNvSpPr txBox="1">
            <a:spLocks noGrp="1"/>
          </p:cNvSpPr>
          <p:nvPr>
            <p:ph type="subTitle" idx="4"/>
          </p:nvPr>
        </p:nvSpPr>
        <p:spPr>
          <a:xfrm>
            <a:off x="6841467" y="32431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64" name="Google Shape;64;p5"/>
          <p:cNvGrpSpPr/>
          <p:nvPr/>
        </p:nvGrpSpPr>
        <p:grpSpPr>
          <a:xfrm>
            <a:off x="-73138" y="5998927"/>
            <a:ext cx="12275007" cy="1462123"/>
            <a:chOff x="-54854" y="4499195"/>
            <a:chExt cx="9206255" cy="1096592"/>
          </a:xfrm>
        </p:grpSpPr>
        <p:sp>
          <p:nvSpPr>
            <p:cNvPr id="65" name="Google Shape;65;p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66;p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 name="Google Shape;67;p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68;p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69;p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1" name="Google Shape;71;p5"/>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5650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86" name="Google Shape;86;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7" name="Google Shape;87;p7"/>
          <p:cNvSpPr txBox="1">
            <a:spLocks noGrp="1"/>
          </p:cNvSpPr>
          <p:nvPr>
            <p:ph type="subTitle" idx="1"/>
          </p:nvPr>
        </p:nvSpPr>
        <p:spPr>
          <a:xfrm>
            <a:off x="2322400" y="2174333"/>
            <a:ext cx="7547200" cy="2371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2133">
                <a:solidFill>
                  <a:schemeClr val="dk1"/>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grpSp>
        <p:nvGrpSpPr>
          <p:cNvPr id="88" name="Google Shape;88;p7"/>
          <p:cNvGrpSpPr/>
          <p:nvPr/>
        </p:nvGrpSpPr>
        <p:grpSpPr>
          <a:xfrm flipH="1">
            <a:off x="-73138" y="5998927"/>
            <a:ext cx="12275007" cy="1462123"/>
            <a:chOff x="-54854" y="4499195"/>
            <a:chExt cx="9206255" cy="1096592"/>
          </a:xfrm>
        </p:grpSpPr>
        <p:sp>
          <p:nvSpPr>
            <p:cNvPr id="89" name="Google Shape;89;p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Google Shape;90;p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1" name="Google Shape;91;p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2" name="Google Shape;92;p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3" name="Google Shape;93;p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4" name="Google Shape;94;p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5" name="Google Shape;95;p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50332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41919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0"/>
        <p:cNvGrpSpPr/>
        <p:nvPr/>
      </p:nvGrpSpPr>
      <p:grpSpPr>
        <a:xfrm>
          <a:off x="0" y="0"/>
          <a:ext cx="0" cy="0"/>
          <a:chOff x="0" y="0"/>
          <a:chExt cx="0" cy="0"/>
        </a:xfrm>
      </p:grpSpPr>
      <p:sp>
        <p:nvSpPr>
          <p:cNvPr id="111" name="Google Shape;111;p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12" name="Google Shape;112;p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13" name="Google Shape;113;p9"/>
          <p:cNvGrpSpPr/>
          <p:nvPr/>
        </p:nvGrpSpPr>
        <p:grpSpPr>
          <a:xfrm>
            <a:off x="-311526" y="3358106"/>
            <a:ext cx="12989201" cy="3189357"/>
            <a:chOff x="-233645" y="2624504"/>
            <a:chExt cx="9741901" cy="2392018"/>
          </a:xfrm>
        </p:grpSpPr>
        <p:sp>
          <p:nvSpPr>
            <p:cNvPr id="114" name="Google Shape;114;p9"/>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9"/>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9"/>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9"/>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9"/>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19;p9"/>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0" name="Google Shape;120;p9"/>
          <p:cNvGrpSpPr/>
          <p:nvPr/>
        </p:nvGrpSpPr>
        <p:grpSpPr>
          <a:xfrm>
            <a:off x="59262" y="5719960"/>
            <a:ext cx="12274941" cy="1462123"/>
            <a:chOff x="-54854" y="4064895"/>
            <a:chExt cx="9206206" cy="1096592"/>
          </a:xfrm>
        </p:grpSpPr>
        <p:sp>
          <p:nvSpPr>
            <p:cNvPr id="121" name="Google Shape;121;p9"/>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9"/>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9"/>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4" name="Google Shape;124;p9"/>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5" name="Google Shape;125;p9"/>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6" name="Google Shape;126;p9"/>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27" name="Google Shape;127;p9"/>
          <p:cNvSpPr txBox="1">
            <a:spLocks noGrp="1"/>
          </p:cNvSpPr>
          <p:nvPr>
            <p:ph type="title"/>
          </p:nvPr>
        </p:nvSpPr>
        <p:spPr>
          <a:xfrm>
            <a:off x="2548199" y="1927051"/>
            <a:ext cx="7095600" cy="19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3333">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8" name="Google Shape;128;p9"/>
          <p:cNvSpPr txBox="1">
            <a:spLocks noGrp="1"/>
          </p:cNvSpPr>
          <p:nvPr>
            <p:ph type="subTitle" idx="1"/>
          </p:nvPr>
        </p:nvSpPr>
        <p:spPr>
          <a:xfrm>
            <a:off x="2546199" y="3872551"/>
            <a:ext cx="70996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730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txBox="1">
            <a:spLocks noGrp="1"/>
          </p:cNvSpPr>
          <p:nvPr>
            <p:ph type="title"/>
          </p:nvPr>
        </p:nvSpPr>
        <p:spPr>
          <a:xfrm>
            <a:off x="938600" y="5696533"/>
            <a:ext cx="10314800" cy="39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300"/>
              <a:buNone/>
              <a:defRPr sz="2933">
                <a:solidFill>
                  <a:schemeClr val="accent1"/>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131" name="Google Shape;131;p10"/>
          <p:cNvGrpSpPr/>
          <p:nvPr/>
        </p:nvGrpSpPr>
        <p:grpSpPr>
          <a:xfrm>
            <a:off x="-83133" y="4835994"/>
            <a:ext cx="12350400" cy="2202173"/>
            <a:chOff x="-62350" y="3626995"/>
            <a:chExt cx="9262800" cy="1651630"/>
          </a:xfrm>
        </p:grpSpPr>
        <p:grpSp>
          <p:nvGrpSpPr>
            <p:cNvPr id="132" name="Google Shape;132;p10"/>
            <p:cNvGrpSpPr/>
            <p:nvPr/>
          </p:nvGrpSpPr>
          <p:grpSpPr>
            <a:xfrm>
              <a:off x="-54854" y="3626995"/>
              <a:ext cx="9206164" cy="1096592"/>
              <a:chOff x="-54854" y="4064895"/>
              <a:chExt cx="9206164" cy="1096592"/>
            </a:xfrm>
          </p:grpSpPr>
          <p:sp>
            <p:nvSpPr>
              <p:cNvPr id="133" name="Google Shape;133;p10"/>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4" name="Google Shape;134;p10"/>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5" name="Google Shape;135;p10"/>
              <p:cNvGrpSpPr/>
              <p:nvPr/>
            </p:nvGrpSpPr>
            <p:grpSpPr>
              <a:xfrm>
                <a:off x="-54854" y="4135000"/>
                <a:ext cx="9206164" cy="1026487"/>
                <a:chOff x="-54854" y="4135000"/>
                <a:chExt cx="9206164" cy="1026487"/>
              </a:xfrm>
            </p:grpSpPr>
            <p:sp>
              <p:nvSpPr>
                <p:cNvPr id="136" name="Google Shape;136;p10"/>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7" name="Google Shape;137;p10"/>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8" name="Google Shape;138;p10"/>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9" name="Google Shape;139;p10"/>
            <p:cNvSpPr/>
            <p:nvPr/>
          </p:nvSpPr>
          <p:spPr>
            <a:xfrm>
              <a:off x="-62350" y="4387925"/>
              <a:ext cx="9262800" cy="89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957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79490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1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42" name="Google Shape;142;p11"/>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43" name="Google Shape;143;p11"/>
          <p:cNvGrpSpPr/>
          <p:nvPr/>
        </p:nvGrpSpPr>
        <p:grpSpPr>
          <a:xfrm>
            <a:off x="-311526" y="3358106"/>
            <a:ext cx="12989201" cy="3189357"/>
            <a:chOff x="-233645" y="2624504"/>
            <a:chExt cx="9741901" cy="2392018"/>
          </a:xfrm>
        </p:grpSpPr>
        <p:sp>
          <p:nvSpPr>
            <p:cNvPr id="144" name="Google Shape;144;p11"/>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5" name="Google Shape;145;p11"/>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6" name="Google Shape;146;p11"/>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7" name="Google Shape;147;p11"/>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8" name="Google Shape;148;p11"/>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9" name="Google Shape;149;p11"/>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0" name="Google Shape;150;p11"/>
          <p:cNvGrpSpPr/>
          <p:nvPr/>
        </p:nvGrpSpPr>
        <p:grpSpPr>
          <a:xfrm>
            <a:off x="59262" y="5719960"/>
            <a:ext cx="12274941" cy="1462123"/>
            <a:chOff x="-54854" y="4064895"/>
            <a:chExt cx="9206206" cy="1096592"/>
          </a:xfrm>
        </p:grpSpPr>
        <p:sp>
          <p:nvSpPr>
            <p:cNvPr id="151" name="Google Shape;151;p11"/>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2" name="Google Shape;152;p11"/>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3" name="Google Shape;153;p11"/>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4" name="Google Shape;154;p11"/>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5" name="Google Shape;155;p11"/>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6" name="Google Shape;156;p11"/>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57" name="Google Shape;157;p11"/>
          <p:cNvSpPr txBox="1">
            <a:spLocks noGrp="1"/>
          </p:cNvSpPr>
          <p:nvPr>
            <p:ph type="subTitle" idx="1"/>
          </p:nvPr>
        </p:nvSpPr>
        <p:spPr>
          <a:xfrm>
            <a:off x="2056600" y="3539867"/>
            <a:ext cx="8078800" cy="45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11"/>
          <p:cNvSpPr txBox="1">
            <a:spLocks noGrp="1"/>
          </p:cNvSpPr>
          <p:nvPr>
            <p:ph type="title" hasCustomPrompt="1"/>
          </p:nvPr>
        </p:nvSpPr>
        <p:spPr>
          <a:xfrm>
            <a:off x="2054400" y="1789100"/>
            <a:ext cx="8083200" cy="16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666">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9241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425581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0"/>
        <p:cNvGrpSpPr/>
        <p:nvPr/>
      </p:nvGrpSpPr>
      <p:grpSpPr>
        <a:xfrm>
          <a:off x="0" y="0"/>
          <a:ext cx="0" cy="0"/>
          <a:chOff x="0" y="0"/>
          <a:chExt cx="0" cy="0"/>
        </a:xfrm>
      </p:grpSpPr>
      <p:sp>
        <p:nvSpPr>
          <p:cNvPr id="161" name="Google Shape;161;p1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62" name="Google Shape;162;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63" name="Google Shape;163;p13"/>
          <p:cNvSpPr txBox="1">
            <a:spLocks noGrp="1"/>
          </p:cNvSpPr>
          <p:nvPr>
            <p:ph type="subTitle" idx="1"/>
          </p:nvPr>
        </p:nvSpPr>
        <p:spPr>
          <a:xfrm>
            <a:off x="2442233" y="2336200"/>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4" name="Google Shape;164;p13"/>
          <p:cNvSpPr txBox="1">
            <a:spLocks noGrp="1"/>
          </p:cNvSpPr>
          <p:nvPr>
            <p:ph type="subTitle" idx="2"/>
          </p:nvPr>
        </p:nvSpPr>
        <p:spPr>
          <a:xfrm>
            <a:off x="2442251" y="1751467"/>
            <a:ext cx="35816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13"/>
          <p:cNvSpPr txBox="1">
            <a:spLocks noGrp="1"/>
          </p:cNvSpPr>
          <p:nvPr>
            <p:ph type="title" hasCustomPrompt="1"/>
          </p:nvPr>
        </p:nvSpPr>
        <p:spPr>
          <a:xfrm>
            <a:off x="1217516"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6" name="Google Shape;166;p13"/>
          <p:cNvSpPr txBox="1">
            <a:spLocks noGrp="1"/>
          </p:cNvSpPr>
          <p:nvPr>
            <p:ph type="subTitle" idx="3"/>
          </p:nvPr>
        </p:nvSpPr>
        <p:spPr>
          <a:xfrm>
            <a:off x="2442233" y="3849067"/>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7" name="Google Shape;167;p13"/>
          <p:cNvSpPr txBox="1">
            <a:spLocks noGrp="1"/>
          </p:cNvSpPr>
          <p:nvPr>
            <p:ph type="subTitle" idx="4"/>
          </p:nvPr>
        </p:nvSpPr>
        <p:spPr>
          <a:xfrm>
            <a:off x="2442233"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8" name="Google Shape;168;p13"/>
          <p:cNvSpPr txBox="1">
            <a:spLocks noGrp="1"/>
          </p:cNvSpPr>
          <p:nvPr>
            <p:ph type="title" idx="5" hasCustomPrompt="1"/>
          </p:nvPr>
        </p:nvSpPr>
        <p:spPr>
          <a:xfrm>
            <a:off x="1217516"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9" name="Google Shape;169;p13"/>
          <p:cNvSpPr txBox="1">
            <a:spLocks noGrp="1"/>
          </p:cNvSpPr>
          <p:nvPr>
            <p:ph type="subTitle" idx="6"/>
          </p:nvPr>
        </p:nvSpPr>
        <p:spPr>
          <a:xfrm>
            <a:off x="2442676" y="5381100"/>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0" name="Google Shape;170;p13"/>
          <p:cNvSpPr txBox="1">
            <a:spLocks noGrp="1"/>
          </p:cNvSpPr>
          <p:nvPr>
            <p:ph type="subTitle" idx="7"/>
          </p:nvPr>
        </p:nvSpPr>
        <p:spPr>
          <a:xfrm>
            <a:off x="2442233" y="4786000"/>
            <a:ext cx="3584400" cy="376000"/>
          </a:xfrm>
          <a:prstGeom prst="rect">
            <a:avLst/>
          </a:prstGeom>
        </p:spPr>
        <p:txBody>
          <a:bodyPr spcFirstLastPara="1" wrap="square" lIns="0" tIns="0" rIns="0" bIns="0" anchor="t" anchorCtr="0">
            <a:noAutofit/>
          </a:bodyPr>
          <a:lstStyle>
            <a:lvl1pPr marL="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13"/>
          <p:cNvSpPr txBox="1">
            <a:spLocks noGrp="1"/>
          </p:cNvSpPr>
          <p:nvPr>
            <p:ph type="title" idx="8" hasCustomPrompt="1"/>
          </p:nvPr>
        </p:nvSpPr>
        <p:spPr>
          <a:xfrm>
            <a:off x="1217516"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2" name="Google Shape;172;p13"/>
          <p:cNvSpPr txBox="1">
            <a:spLocks noGrp="1"/>
          </p:cNvSpPr>
          <p:nvPr>
            <p:ph type="subTitle" idx="9"/>
          </p:nvPr>
        </p:nvSpPr>
        <p:spPr>
          <a:xfrm>
            <a:off x="7390067" y="2332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3" name="Google Shape;173;p13"/>
          <p:cNvSpPr txBox="1">
            <a:spLocks noGrp="1"/>
          </p:cNvSpPr>
          <p:nvPr>
            <p:ph type="subTitle" idx="13"/>
          </p:nvPr>
        </p:nvSpPr>
        <p:spPr>
          <a:xfrm>
            <a:off x="7390067" y="1751467"/>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4" name="Google Shape;174;p13"/>
          <p:cNvSpPr txBox="1">
            <a:spLocks noGrp="1"/>
          </p:cNvSpPr>
          <p:nvPr>
            <p:ph type="title" idx="14" hasCustomPrompt="1"/>
          </p:nvPr>
        </p:nvSpPr>
        <p:spPr>
          <a:xfrm>
            <a:off x="6165475"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5" name="Google Shape;175;p13"/>
          <p:cNvSpPr txBox="1">
            <a:spLocks noGrp="1"/>
          </p:cNvSpPr>
          <p:nvPr>
            <p:ph type="subTitle" idx="15"/>
          </p:nvPr>
        </p:nvSpPr>
        <p:spPr>
          <a:xfrm>
            <a:off x="7390067" y="3843881"/>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6" name="Google Shape;176;p13"/>
          <p:cNvSpPr txBox="1">
            <a:spLocks noGrp="1"/>
          </p:cNvSpPr>
          <p:nvPr>
            <p:ph type="subTitle" idx="16"/>
          </p:nvPr>
        </p:nvSpPr>
        <p:spPr>
          <a:xfrm>
            <a:off x="7390084"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7" name="Google Shape;177;p13"/>
          <p:cNvSpPr txBox="1">
            <a:spLocks noGrp="1"/>
          </p:cNvSpPr>
          <p:nvPr>
            <p:ph type="title" idx="17" hasCustomPrompt="1"/>
          </p:nvPr>
        </p:nvSpPr>
        <p:spPr>
          <a:xfrm>
            <a:off x="6165475"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8" name="Google Shape;178;p13"/>
          <p:cNvSpPr txBox="1">
            <a:spLocks noGrp="1"/>
          </p:cNvSpPr>
          <p:nvPr>
            <p:ph type="subTitle" idx="18"/>
          </p:nvPr>
        </p:nvSpPr>
        <p:spPr>
          <a:xfrm>
            <a:off x="7390067" y="5380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9" name="Google Shape;179;p13"/>
          <p:cNvSpPr txBox="1">
            <a:spLocks noGrp="1"/>
          </p:cNvSpPr>
          <p:nvPr>
            <p:ph type="subTitle" idx="19"/>
          </p:nvPr>
        </p:nvSpPr>
        <p:spPr>
          <a:xfrm>
            <a:off x="7390067" y="4786000"/>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0" name="Google Shape;180;p13"/>
          <p:cNvSpPr txBox="1">
            <a:spLocks noGrp="1"/>
          </p:cNvSpPr>
          <p:nvPr>
            <p:ph type="title" idx="20" hasCustomPrompt="1"/>
          </p:nvPr>
        </p:nvSpPr>
        <p:spPr>
          <a:xfrm>
            <a:off x="6165475"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81" name="Google Shape;181;p13"/>
          <p:cNvGrpSpPr/>
          <p:nvPr/>
        </p:nvGrpSpPr>
        <p:grpSpPr>
          <a:xfrm>
            <a:off x="-73138" y="5998927"/>
            <a:ext cx="12275007" cy="1462123"/>
            <a:chOff x="-54854" y="4499195"/>
            <a:chExt cx="9206255" cy="1096592"/>
          </a:xfrm>
        </p:grpSpPr>
        <p:sp>
          <p:nvSpPr>
            <p:cNvPr id="182" name="Google Shape;182;p1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3" name="Google Shape;183;p1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4" name="Google Shape;184;p1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5" name="Google Shape;185;p1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6" name="Google Shape;186;p1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7" name="Google Shape;187;p1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8" name="Google Shape;188;p13"/>
          <p:cNvSpPr txBox="1">
            <a:spLocks noGrp="1"/>
          </p:cNvSpPr>
          <p:nvPr>
            <p:ph type="title" idx="21"/>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1349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9"/>
        <p:cNvGrpSpPr/>
        <p:nvPr/>
      </p:nvGrpSpPr>
      <p:grpSpPr>
        <a:xfrm>
          <a:off x="0" y="0"/>
          <a:ext cx="0" cy="0"/>
          <a:chOff x="0" y="0"/>
          <a:chExt cx="0" cy="0"/>
        </a:xfrm>
      </p:grpSpPr>
      <p:sp>
        <p:nvSpPr>
          <p:cNvPr id="190" name="Google Shape;190;p1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91" name="Google Shape;191;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2" name="Google Shape;192;p14"/>
          <p:cNvSpPr txBox="1">
            <a:spLocks noGrp="1"/>
          </p:cNvSpPr>
          <p:nvPr>
            <p:ph type="title"/>
          </p:nvPr>
        </p:nvSpPr>
        <p:spPr>
          <a:xfrm>
            <a:off x="1597533" y="1909417"/>
            <a:ext cx="7503600" cy="231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Lora"/>
                <a:ea typeface="Lora"/>
                <a:cs typeface="Lora"/>
                <a:sym typeface="Lora"/>
              </a:defRPr>
            </a:lvl1pPr>
            <a:lvl2pPr lvl="1" rtl="0">
              <a:spcBef>
                <a:spcPts val="0"/>
              </a:spcBef>
              <a:spcAft>
                <a:spcPts val="0"/>
              </a:spcAft>
              <a:buNone/>
              <a:defRPr sz="3600" b="0">
                <a:latin typeface="Lora"/>
                <a:ea typeface="Lora"/>
                <a:cs typeface="Lora"/>
                <a:sym typeface="Lora"/>
              </a:defRPr>
            </a:lvl2pPr>
            <a:lvl3pPr lvl="2" rtl="0">
              <a:spcBef>
                <a:spcPts val="0"/>
              </a:spcBef>
              <a:spcAft>
                <a:spcPts val="0"/>
              </a:spcAft>
              <a:buNone/>
              <a:defRPr sz="3600" b="0">
                <a:latin typeface="Lora"/>
                <a:ea typeface="Lora"/>
                <a:cs typeface="Lora"/>
                <a:sym typeface="Lora"/>
              </a:defRPr>
            </a:lvl3pPr>
            <a:lvl4pPr lvl="3" rtl="0">
              <a:spcBef>
                <a:spcPts val="0"/>
              </a:spcBef>
              <a:spcAft>
                <a:spcPts val="0"/>
              </a:spcAft>
              <a:buNone/>
              <a:defRPr sz="3600" b="0">
                <a:latin typeface="Lora"/>
                <a:ea typeface="Lora"/>
                <a:cs typeface="Lora"/>
                <a:sym typeface="Lora"/>
              </a:defRPr>
            </a:lvl4pPr>
            <a:lvl5pPr lvl="4" rtl="0">
              <a:spcBef>
                <a:spcPts val="0"/>
              </a:spcBef>
              <a:spcAft>
                <a:spcPts val="0"/>
              </a:spcAft>
              <a:buNone/>
              <a:defRPr sz="3600" b="0">
                <a:latin typeface="Lora"/>
                <a:ea typeface="Lora"/>
                <a:cs typeface="Lora"/>
                <a:sym typeface="Lora"/>
              </a:defRPr>
            </a:lvl5pPr>
            <a:lvl6pPr lvl="5" rtl="0">
              <a:spcBef>
                <a:spcPts val="0"/>
              </a:spcBef>
              <a:spcAft>
                <a:spcPts val="0"/>
              </a:spcAft>
              <a:buNone/>
              <a:defRPr sz="3600" b="0">
                <a:latin typeface="Lora"/>
                <a:ea typeface="Lora"/>
                <a:cs typeface="Lora"/>
                <a:sym typeface="Lora"/>
              </a:defRPr>
            </a:lvl6pPr>
            <a:lvl7pPr lvl="6" rtl="0">
              <a:spcBef>
                <a:spcPts val="0"/>
              </a:spcBef>
              <a:spcAft>
                <a:spcPts val="0"/>
              </a:spcAft>
              <a:buNone/>
              <a:defRPr sz="3600" b="0">
                <a:latin typeface="Lora"/>
                <a:ea typeface="Lora"/>
                <a:cs typeface="Lora"/>
                <a:sym typeface="Lora"/>
              </a:defRPr>
            </a:lvl7pPr>
            <a:lvl8pPr lvl="7" rtl="0">
              <a:spcBef>
                <a:spcPts val="0"/>
              </a:spcBef>
              <a:spcAft>
                <a:spcPts val="0"/>
              </a:spcAft>
              <a:buNone/>
              <a:defRPr sz="3600" b="0">
                <a:latin typeface="Lora"/>
                <a:ea typeface="Lora"/>
                <a:cs typeface="Lora"/>
                <a:sym typeface="Lora"/>
              </a:defRPr>
            </a:lvl8pPr>
            <a:lvl9pPr lvl="8" rtl="0">
              <a:spcBef>
                <a:spcPts val="0"/>
              </a:spcBef>
              <a:spcAft>
                <a:spcPts val="0"/>
              </a:spcAft>
              <a:buNone/>
              <a:defRPr sz="3600" b="0">
                <a:latin typeface="Lora"/>
                <a:ea typeface="Lora"/>
                <a:cs typeface="Lora"/>
                <a:sym typeface="Lora"/>
              </a:defRPr>
            </a:lvl9pPr>
          </a:lstStyle>
          <a:p>
            <a:endParaRPr/>
          </a:p>
        </p:txBody>
      </p:sp>
      <p:sp>
        <p:nvSpPr>
          <p:cNvPr id="193" name="Google Shape;193;p14"/>
          <p:cNvSpPr txBox="1">
            <a:spLocks noGrp="1"/>
          </p:cNvSpPr>
          <p:nvPr>
            <p:ph type="subTitle" idx="1"/>
          </p:nvPr>
        </p:nvSpPr>
        <p:spPr>
          <a:xfrm>
            <a:off x="1600333" y="4440984"/>
            <a:ext cx="7498000" cy="5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1pPr>
            <a:lvl2pPr lvl="1"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2pPr>
            <a:lvl3pPr lvl="2"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3pPr>
            <a:lvl4pPr lvl="3"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4pPr>
            <a:lvl5pPr lvl="4"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5pPr>
            <a:lvl6pPr lvl="5"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6pPr>
            <a:lvl7pPr lvl="6"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7pPr>
            <a:lvl8pPr lvl="7"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8pPr>
            <a:lvl9pPr lvl="8"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9pPr>
          </a:lstStyle>
          <a:p>
            <a:endParaRPr/>
          </a:p>
        </p:txBody>
      </p:sp>
      <p:grpSp>
        <p:nvGrpSpPr>
          <p:cNvPr id="194" name="Google Shape;194;p14"/>
          <p:cNvGrpSpPr/>
          <p:nvPr/>
        </p:nvGrpSpPr>
        <p:grpSpPr>
          <a:xfrm flipH="1">
            <a:off x="-600191" y="4890117"/>
            <a:ext cx="4834785" cy="1864643"/>
            <a:chOff x="5358100" y="2664450"/>
            <a:chExt cx="2034500" cy="784650"/>
          </a:xfrm>
        </p:grpSpPr>
        <p:sp>
          <p:nvSpPr>
            <p:cNvPr id="195" name="Google Shape;195;p14"/>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4"/>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7" name="Google Shape;197;p14"/>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8" name="Google Shape;198;p14"/>
          <p:cNvGrpSpPr/>
          <p:nvPr/>
        </p:nvGrpSpPr>
        <p:grpSpPr>
          <a:xfrm>
            <a:off x="-73139" y="5925627"/>
            <a:ext cx="12274941" cy="1462123"/>
            <a:chOff x="-54854" y="4064895"/>
            <a:chExt cx="9206206" cy="1096592"/>
          </a:xfrm>
        </p:grpSpPr>
        <p:sp>
          <p:nvSpPr>
            <p:cNvPr id="199" name="Google Shape;199;p1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0" name="Google Shape;200;p1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1" name="Google Shape;201;p1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2" name="Google Shape;202;p1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3" name="Google Shape;203;p1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4" name="Google Shape;204;p1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05" name="Google Shape;205;p14"/>
          <p:cNvSpPr/>
          <p:nvPr/>
        </p:nvSpPr>
        <p:spPr>
          <a:xfrm flipH="1">
            <a:off x="9778283" y="4443998"/>
            <a:ext cx="1797215" cy="2071055"/>
          </a:xfrm>
          <a:custGeom>
            <a:avLst/>
            <a:gdLst/>
            <a:ahLst/>
            <a:cxnLst/>
            <a:rect l="l" t="t" r="r" b="b"/>
            <a:pathLst>
              <a:path w="15479" h="17837" extrusionOk="0">
                <a:moveTo>
                  <a:pt x="8680" y="5285"/>
                </a:moveTo>
                <a:cubicBezTo>
                  <a:pt x="8806" y="5285"/>
                  <a:pt x="8928" y="5306"/>
                  <a:pt x="9038" y="5354"/>
                </a:cubicBezTo>
                <a:cubicBezTo>
                  <a:pt x="9204" y="5414"/>
                  <a:pt x="9038" y="5533"/>
                  <a:pt x="8966" y="5616"/>
                </a:cubicBezTo>
                <a:cubicBezTo>
                  <a:pt x="8871" y="5700"/>
                  <a:pt x="8847" y="5831"/>
                  <a:pt x="8752" y="5926"/>
                </a:cubicBezTo>
                <a:lnTo>
                  <a:pt x="8645" y="6033"/>
                </a:lnTo>
                <a:cubicBezTo>
                  <a:pt x="8597" y="5914"/>
                  <a:pt x="8561" y="5783"/>
                  <a:pt x="8466" y="5688"/>
                </a:cubicBezTo>
                <a:cubicBezTo>
                  <a:pt x="8347" y="5533"/>
                  <a:pt x="8169" y="5509"/>
                  <a:pt x="8026" y="5438"/>
                </a:cubicBezTo>
                <a:cubicBezTo>
                  <a:pt x="8229" y="5347"/>
                  <a:pt x="8461" y="5285"/>
                  <a:pt x="8680" y="5285"/>
                </a:cubicBezTo>
                <a:close/>
                <a:moveTo>
                  <a:pt x="11693" y="7112"/>
                </a:moveTo>
                <a:cubicBezTo>
                  <a:pt x="11702" y="7112"/>
                  <a:pt x="11710" y="7113"/>
                  <a:pt x="11717" y="7116"/>
                </a:cubicBezTo>
                <a:cubicBezTo>
                  <a:pt x="11871" y="7188"/>
                  <a:pt x="12098" y="7307"/>
                  <a:pt x="12252" y="7390"/>
                </a:cubicBezTo>
                <a:cubicBezTo>
                  <a:pt x="12312" y="7426"/>
                  <a:pt x="12371" y="7450"/>
                  <a:pt x="12371" y="7533"/>
                </a:cubicBezTo>
                <a:cubicBezTo>
                  <a:pt x="12371" y="7543"/>
                  <a:pt x="12332" y="7560"/>
                  <a:pt x="12299" y="7560"/>
                </a:cubicBezTo>
                <a:cubicBezTo>
                  <a:pt x="12291" y="7560"/>
                  <a:pt x="12283" y="7559"/>
                  <a:pt x="12276" y="7557"/>
                </a:cubicBezTo>
                <a:cubicBezTo>
                  <a:pt x="12181" y="7542"/>
                  <a:pt x="12094" y="7514"/>
                  <a:pt x="12006" y="7514"/>
                </a:cubicBezTo>
                <a:cubicBezTo>
                  <a:pt x="11951" y="7514"/>
                  <a:pt x="11895" y="7525"/>
                  <a:pt x="11836" y="7557"/>
                </a:cubicBezTo>
                <a:cubicBezTo>
                  <a:pt x="11806" y="7576"/>
                  <a:pt x="11785" y="7596"/>
                  <a:pt x="11759" y="7596"/>
                </a:cubicBezTo>
                <a:cubicBezTo>
                  <a:pt x="11753" y="7596"/>
                  <a:pt x="11747" y="7595"/>
                  <a:pt x="11740" y="7593"/>
                </a:cubicBezTo>
                <a:cubicBezTo>
                  <a:pt x="11621" y="7533"/>
                  <a:pt x="11562" y="7497"/>
                  <a:pt x="11455" y="7426"/>
                </a:cubicBezTo>
                <a:cubicBezTo>
                  <a:pt x="11431" y="7414"/>
                  <a:pt x="11419" y="7367"/>
                  <a:pt x="11431" y="7331"/>
                </a:cubicBezTo>
                <a:cubicBezTo>
                  <a:pt x="11452" y="7255"/>
                  <a:pt x="11611" y="7112"/>
                  <a:pt x="11693" y="7112"/>
                </a:cubicBezTo>
                <a:close/>
                <a:moveTo>
                  <a:pt x="8332" y="0"/>
                </a:moveTo>
                <a:cubicBezTo>
                  <a:pt x="7567" y="0"/>
                  <a:pt x="6918" y="533"/>
                  <a:pt x="6490" y="1140"/>
                </a:cubicBezTo>
                <a:cubicBezTo>
                  <a:pt x="6252" y="1485"/>
                  <a:pt x="6085" y="1890"/>
                  <a:pt x="6073" y="2318"/>
                </a:cubicBezTo>
                <a:cubicBezTo>
                  <a:pt x="6073" y="2414"/>
                  <a:pt x="6073" y="2509"/>
                  <a:pt x="6085" y="2604"/>
                </a:cubicBezTo>
                <a:cubicBezTo>
                  <a:pt x="5883" y="2604"/>
                  <a:pt x="5668" y="2675"/>
                  <a:pt x="5502" y="2747"/>
                </a:cubicBezTo>
                <a:cubicBezTo>
                  <a:pt x="5442" y="2783"/>
                  <a:pt x="5382" y="2795"/>
                  <a:pt x="5323" y="2830"/>
                </a:cubicBezTo>
                <a:cubicBezTo>
                  <a:pt x="5271" y="2810"/>
                  <a:pt x="5218" y="2801"/>
                  <a:pt x="5165" y="2801"/>
                </a:cubicBezTo>
                <a:cubicBezTo>
                  <a:pt x="4901" y="2801"/>
                  <a:pt x="4628" y="3029"/>
                  <a:pt x="4430" y="3306"/>
                </a:cubicBezTo>
                <a:cubicBezTo>
                  <a:pt x="4311" y="3366"/>
                  <a:pt x="4192" y="3449"/>
                  <a:pt x="4097" y="3557"/>
                </a:cubicBezTo>
                <a:cubicBezTo>
                  <a:pt x="4000" y="3438"/>
                  <a:pt x="3855" y="3388"/>
                  <a:pt x="3661" y="3388"/>
                </a:cubicBezTo>
                <a:cubicBezTo>
                  <a:pt x="3640" y="3388"/>
                  <a:pt x="3619" y="3389"/>
                  <a:pt x="3597" y="3390"/>
                </a:cubicBezTo>
                <a:cubicBezTo>
                  <a:pt x="3537" y="3390"/>
                  <a:pt x="3501" y="3402"/>
                  <a:pt x="3442" y="3426"/>
                </a:cubicBezTo>
                <a:cubicBezTo>
                  <a:pt x="3394" y="3306"/>
                  <a:pt x="3299" y="3211"/>
                  <a:pt x="3144" y="3199"/>
                </a:cubicBezTo>
                <a:cubicBezTo>
                  <a:pt x="3140" y="3199"/>
                  <a:pt x="3136" y="3199"/>
                  <a:pt x="3131" y="3199"/>
                </a:cubicBezTo>
                <a:cubicBezTo>
                  <a:pt x="2912" y="3199"/>
                  <a:pt x="2762" y="3500"/>
                  <a:pt x="2680" y="3640"/>
                </a:cubicBezTo>
                <a:cubicBezTo>
                  <a:pt x="2525" y="3926"/>
                  <a:pt x="2323" y="4176"/>
                  <a:pt x="2227" y="4473"/>
                </a:cubicBezTo>
                <a:cubicBezTo>
                  <a:pt x="2204" y="4569"/>
                  <a:pt x="2204" y="4676"/>
                  <a:pt x="2215" y="4795"/>
                </a:cubicBezTo>
                <a:cubicBezTo>
                  <a:pt x="2108" y="4890"/>
                  <a:pt x="2025" y="5033"/>
                  <a:pt x="1906" y="5128"/>
                </a:cubicBezTo>
                <a:cubicBezTo>
                  <a:pt x="1715" y="5331"/>
                  <a:pt x="1477" y="5473"/>
                  <a:pt x="1251" y="5652"/>
                </a:cubicBezTo>
                <a:cubicBezTo>
                  <a:pt x="834" y="5997"/>
                  <a:pt x="560" y="6497"/>
                  <a:pt x="489" y="7033"/>
                </a:cubicBezTo>
                <a:cubicBezTo>
                  <a:pt x="441" y="7331"/>
                  <a:pt x="465" y="7664"/>
                  <a:pt x="775" y="7795"/>
                </a:cubicBezTo>
                <a:cubicBezTo>
                  <a:pt x="906" y="7843"/>
                  <a:pt x="1037" y="7867"/>
                  <a:pt x="1191" y="7890"/>
                </a:cubicBezTo>
                <a:lnTo>
                  <a:pt x="1191" y="8129"/>
                </a:lnTo>
                <a:cubicBezTo>
                  <a:pt x="1203" y="8331"/>
                  <a:pt x="1358" y="8474"/>
                  <a:pt x="1513" y="8593"/>
                </a:cubicBezTo>
                <a:lnTo>
                  <a:pt x="1787" y="8771"/>
                </a:lnTo>
                <a:cubicBezTo>
                  <a:pt x="1656" y="8950"/>
                  <a:pt x="1513" y="9164"/>
                  <a:pt x="1442" y="9391"/>
                </a:cubicBezTo>
                <a:cubicBezTo>
                  <a:pt x="1334" y="9426"/>
                  <a:pt x="1251" y="9486"/>
                  <a:pt x="1180" y="9557"/>
                </a:cubicBezTo>
                <a:lnTo>
                  <a:pt x="1144" y="9581"/>
                </a:lnTo>
                <a:cubicBezTo>
                  <a:pt x="1132" y="9581"/>
                  <a:pt x="1120" y="9569"/>
                  <a:pt x="1096" y="9569"/>
                </a:cubicBezTo>
                <a:cubicBezTo>
                  <a:pt x="1022" y="9544"/>
                  <a:pt x="927" y="9526"/>
                  <a:pt x="836" y="9526"/>
                </a:cubicBezTo>
                <a:cubicBezTo>
                  <a:pt x="752" y="9526"/>
                  <a:pt x="671" y="9541"/>
                  <a:pt x="608" y="9581"/>
                </a:cubicBezTo>
                <a:cubicBezTo>
                  <a:pt x="465" y="9700"/>
                  <a:pt x="406" y="9903"/>
                  <a:pt x="346" y="10057"/>
                </a:cubicBezTo>
                <a:cubicBezTo>
                  <a:pt x="263" y="10272"/>
                  <a:pt x="239" y="10474"/>
                  <a:pt x="191" y="10700"/>
                </a:cubicBezTo>
                <a:cubicBezTo>
                  <a:pt x="132" y="10998"/>
                  <a:pt x="25" y="11272"/>
                  <a:pt x="13" y="11581"/>
                </a:cubicBezTo>
                <a:cubicBezTo>
                  <a:pt x="1" y="11831"/>
                  <a:pt x="120" y="12058"/>
                  <a:pt x="287" y="12248"/>
                </a:cubicBezTo>
                <a:cubicBezTo>
                  <a:pt x="441" y="12439"/>
                  <a:pt x="680" y="12581"/>
                  <a:pt x="941" y="12617"/>
                </a:cubicBezTo>
                <a:cubicBezTo>
                  <a:pt x="977" y="12629"/>
                  <a:pt x="1013" y="12635"/>
                  <a:pt x="1047" y="12635"/>
                </a:cubicBezTo>
                <a:cubicBezTo>
                  <a:pt x="1081" y="12635"/>
                  <a:pt x="1114" y="12629"/>
                  <a:pt x="1144" y="12617"/>
                </a:cubicBezTo>
                <a:lnTo>
                  <a:pt x="1144" y="12617"/>
                </a:lnTo>
                <a:cubicBezTo>
                  <a:pt x="1120" y="12796"/>
                  <a:pt x="1132" y="12998"/>
                  <a:pt x="1215" y="13153"/>
                </a:cubicBezTo>
                <a:cubicBezTo>
                  <a:pt x="1132" y="13177"/>
                  <a:pt x="1037" y="13212"/>
                  <a:pt x="965" y="13260"/>
                </a:cubicBezTo>
                <a:cubicBezTo>
                  <a:pt x="739" y="13415"/>
                  <a:pt x="644" y="13713"/>
                  <a:pt x="560" y="13951"/>
                </a:cubicBezTo>
                <a:cubicBezTo>
                  <a:pt x="441" y="14284"/>
                  <a:pt x="441" y="14701"/>
                  <a:pt x="644" y="14986"/>
                </a:cubicBezTo>
                <a:cubicBezTo>
                  <a:pt x="608" y="15046"/>
                  <a:pt x="584" y="15106"/>
                  <a:pt x="549" y="15177"/>
                </a:cubicBezTo>
                <a:cubicBezTo>
                  <a:pt x="477" y="15332"/>
                  <a:pt x="418" y="15498"/>
                  <a:pt x="358" y="15641"/>
                </a:cubicBezTo>
                <a:cubicBezTo>
                  <a:pt x="299" y="15796"/>
                  <a:pt x="227" y="15951"/>
                  <a:pt x="203" y="16118"/>
                </a:cubicBezTo>
                <a:cubicBezTo>
                  <a:pt x="191" y="16427"/>
                  <a:pt x="346" y="16689"/>
                  <a:pt x="501" y="16927"/>
                </a:cubicBezTo>
                <a:cubicBezTo>
                  <a:pt x="656" y="17142"/>
                  <a:pt x="799" y="17249"/>
                  <a:pt x="1072" y="17261"/>
                </a:cubicBezTo>
                <a:cubicBezTo>
                  <a:pt x="1197" y="17272"/>
                  <a:pt x="1331" y="17281"/>
                  <a:pt x="1465" y="17281"/>
                </a:cubicBezTo>
                <a:cubicBezTo>
                  <a:pt x="1599" y="17281"/>
                  <a:pt x="1733" y="17272"/>
                  <a:pt x="1858" y="17249"/>
                </a:cubicBezTo>
                <a:cubicBezTo>
                  <a:pt x="2025" y="17225"/>
                  <a:pt x="2168" y="17142"/>
                  <a:pt x="2168" y="16963"/>
                </a:cubicBezTo>
                <a:cubicBezTo>
                  <a:pt x="2168" y="16868"/>
                  <a:pt x="2096" y="16749"/>
                  <a:pt x="2037" y="16653"/>
                </a:cubicBezTo>
                <a:cubicBezTo>
                  <a:pt x="1965" y="16546"/>
                  <a:pt x="1834" y="16510"/>
                  <a:pt x="1811" y="16356"/>
                </a:cubicBezTo>
                <a:cubicBezTo>
                  <a:pt x="1799" y="16177"/>
                  <a:pt x="1989" y="15999"/>
                  <a:pt x="2108" y="15891"/>
                </a:cubicBezTo>
                <a:cubicBezTo>
                  <a:pt x="2156" y="15856"/>
                  <a:pt x="2204" y="15808"/>
                  <a:pt x="2251" y="15772"/>
                </a:cubicBezTo>
                <a:cubicBezTo>
                  <a:pt x="2513" y="15856"/>
                  <a:pt x="2751" y="16010"/>
                  <a:pt x="2942" y="16189"/>
                </a:cubicBezTo>
                <a:cubicBezTo>
                  <a:pt x="3323" y="16522"/>
                  <a:pt x="3656" y="16832"/>
                  <a:pt x="4132" y="17046"/>
                </a:cubicBezTo>
                <a:cubicBezTo>
                  <a:pt x="4347" y="17130"/>
                  <a:pt x="4549" y="17201"/>
                  <a:pt x="4775" y="17284"/>
                </a:cubicBezTo>
                <a:cubicBezTo>
                  <a:pt x="5013" y="17356"/>
                  <a:pt x="5228" y="17403"/>
                  <a:pt x="5406" y="17582"/>
                </a:cubicBezTo>
                <a:cubicBezTo>
                  <a:pt x="5644" y="17820"/>
                  <a:pt x="5954" y="17820"/>
                  <a:pt x="6264" y="17832"/>
                </a:cubicBezTo>
                <a:cubicBezTo>
                  <a:pt x="6325" y="17835"/>
                  <a:pt x="6389" y="17836"/>
                  <a:pt x="6456" y="17836"/>
                </a:cubicBezTo>
                <a:cubicBezTo>
                  <a:pt x="7545" y="17836"/>
                  <a:pt x="9202" y="17449"/>
                  <a:pt x="8776" y="16046"/>
                </a:cubicBezTo>
                <a:cubicBezTo>
                  <a:pt x="8681" y="15689"/>
                  <a:pt x="8454" y="15379"/>
                  <a:pt x="8240" y="15082"/>
                </a:cubicBezTo>
                <a:cubicBezTo>
                  <a:pt x="8026" y="14725"/>
                  <a:pt x="7859" y="14332"/>
                  <a:pt x="7680" y="13963"/>
                </a:cubicBezTo>
                <a:cubicBezTo>
                  <a:pt x="7561" y="13736"/>
                  <a:pt x="7407" y="13534"/>
                  <a:pt x="7192" y="13415"/>
                </a:cubicBezTo>
                <a:cubicBezTo>
                  <a:pt x="7049" y="13332"/>
                  <a:pt x="6918" y="13296"/>
                  <a:pt x="6776" y="13260"/>
                </a:cubicBezTo>
                <a:cubicBezTo>
                  <a:pt x="6728" y="13212"/>
                  <a:pt x="6680" y="13153"/>
                  <a:pt x="6656" y="13117"/>
                </a:cubicBezTo>
                <a:cubicBezTo>
                  <a:pt x="6502" y="12939"/>
                  <a:pt x="6347" y="12736"/>
                  <a:pt x="6180" y="12546"/>
                </a:cubicBezTo>
                <a:cubicBezTo>
                  <a:pt x="6371" y="12462"/>
                  <a:pt x="6585" y="12367"/>
                  <a:pt x="6776" y="12284"/>
                </a:cubicBezTo>
                <a:cubicBezTo>
                  <a:pt x="7073" y="12129"/>
                  <a:pt x="7323" y="11939"/>
                  <a:pt x="7585" y="11724"/>
                </a:cubicBezTo>
                <a:cubicBezTo>
                  <a:pt x="7799" y="11546"/>
                  <a:pt x="8026" y="11415"/>
                  <a:pt x="8264" y="11296"/>
                </a:cubicBezTo>
                <a:cubicBezTo>
                  <a:pt x="8300" y="11403"/>
                  <a:pt x="8335" y="11522"/>
                  <a:pt x="8371" y="11641"/>
                </a:cubicBezTo>
                <a:cubicBezTo>
                  <a:pt x="8430" y="11891"/>
                  <a:pt x="8430" y="12141"/>
                  <a:pt x="8514" y="12379"/>
                </a:cubicBezTo>
                <a:cubicBezTo>
                  <a:pt x="8573" y="12558"/>
                  <a:pt x="8692" y="12701"/>
                  <a:pt x="8823" y="12831"/>
                </a:cubicBezTo>
                <a:cubicBezTo>
                  <a:pt x="8823" y="12974"/>
                  <a:pt x="8823" y="13129"/>
                  <a:pt x="8859" y="13272"/>
                </a:cubicBezTo>
                <a:cubicBezTo>
                  <a:pt x="8919" y="13558"/>
                  <a:pt x="9050" y="13808"/>
                  <a:pt x="9097" y="14094"/>
                </a:cubicBezTo>
                <a:cubicBezTo>
                  <a:pt x="9121" y="14272"/>
                  <a:pt x="9169" y="14403"/>
                  <a:pt x="9300" y="14546"/>
                </a:cubicBezTo>
                <a:lnTo>
                  <a:pt x="9335" y="14570"/>
                </a:lnTo>
                <a:lnTo>
                  <a:pt x="9335" y="14701"/>
                </a:lnTo>
                <a:cubicBezTo>
                  <a:pt x="9335" y="14808"/>
                  <a:pt x="9300" y="14915"/>
                  <a:pt x="9323" y="15022"/>
                </a:cubicBezTo>
                <a:cubicBezTo>
                  <a:pt x="9359" y="15272"/>
                  <a:pt x="9478" y="15475"/>
                  <a:pt x="9419" y="15737"/>
                </a:cubicBezTo>
                <a:cubicBezTo>
                  <a:pt x="9347" y="16058"/>
                  <a:pt x="9216" y="16368"/>
                  <a:pt x="9264" y="16713"/>
                </a:cubicBezTo>
                <a:cubicBezTo>
                  <a:pt x="9293" y="17006"/>
                  <a:pt x="9611" y="17051"/>
                  <a:pt x="9875" y="17051"/>
                </a:cubicBezTo>
                <a:cubicBezTo>
                  <a:pt x="9933" y="17051"/>
                  <a:pt x="9989" y="17048"/>
                  <a:pt x="10038" y="17046"/>
                </a:cubicBezTo>
                <a:cubicBezTo>
                  <a:pt x="10240" y="17022"/>
                  <a:pt x="10455" y="17022"/>
                  <a:pt x="10657" y="16999"/>
                </a:cubicBezTo>
                <a:lnTo>
                  <a:pt x="10907" y="16999"/>
                </a:lnTo>
                <a:cubicBezTo>
                  <a:pt x="11359" y="16999"/>
                  <a:pt x="11800" y="16963"/>
                  <a:pt x="12252" y="16939"/>
                </a:cubicBezTo>
                <a:cubicBezTo>
                  <a:pt x="12538" y="16927"/>
                  <a:pt x="12800" y="16891"/>
                  <a:pt x="12788" y="16534"/>
                </a:cubicBezTo>
                <a:cubicBezTo>
                  <a:pt x="12776" y="16308"/>
                  <a:pt x="12621" y="16058"/>
                  <a:pt x="12395" y="15999"/>
                </a:cubicBezTo>
                <a:cubicBezTo>
                  <a:pt x="12157" y="15927"/>
                  <a:pt x="11907" y="15891"/>
                  <a:pt x="11669" y="15796"/>
                </a:cubicBezTo>
                <a:cubicBezTo>
                  <a:pt x="11431" y="15689"/>
                  <a:pt x="11228" y="15403"/>
                  <a:pt x="11169" y="15165"/>
                </a:cubicBezTo>
                <a:cubicBezTo>
                  <a:pt x="11086" y="14927"/>
                  <a:pt x="11228" y="14748"/>
                  <a:pt x="11240" y="14510"/>
                </a:cubicBezTo>
                <a:cubicBezTo>
                  <a:pt x="11240" y="14427"/>
                  <a:pt x="11228" y="14344"/>
                  <a:pt x="11193" y="14260"/>
                </a:cubicBezTo>
                <a:cubicBezTo>
                  <a:pt x="11133" y="14105"/>
                  <a:pt x="11109" y="14010"/>
                  <a:pt x="11121" y="13843"/>
                </a:cubicBezTo>
                <a:cubicBezTo>
                  <a:pt x="11133" y="13713"/>
                  <a:pt x="11145" y="13593"/>
                  <a:pt x="11145" y="13474"/>
                </a:cubicBezTo>
                <a:cubicBezTo>
                  <a:pt x="11145" y="13355"/>
                  <a:pt x="11109" y="13212"/>
                  <a:pt x="11086" y="13093"/>
                </a:cubicBezTo>
                <a:cubicBezTo>
                  <a:pt x="11062" y="12891"/>
                  <a:pt x="11074" y="12712"/>
                  <a:pt x="10990" y="12522"/>
                </a:cubicBezTo>
                <a:cubicBezTo>
                  <a:pt x="10871" y="12260"/>
                  <a:pt x="10824" y="12046"/>
                  <a:pt x="10824" y="11772"/>
                </a:cubicBezTo>
                <a:cubicBezTo>
                  <a:pt x="10824" y="11510"/>
                  <a:pt x="10776" y="11296"/>
                  <a:pt x="10693" y="11057"/>
                </a:cubicBezTo>
                <a:cubicBezTo>
                  <a:pt x="10597" y="10807"/>
                  <a:pt x="10526" y="10557"/>
                  <a:pt x="10478" y="10284"/>
                </a:cubicBezTo>
                <a:lnTo>
                  <a:pt x="10478" y="10224"/>
                </a:lnTo>
                <a:cubicBezTo>
                  <a:pt x="10514" y="10081"/>
                  <a:pt x="10526" y="9926"/>
                  <a:pt x="10526" y="9783"/>
                </a:cubicBezTo>
                <a:cubicBezTo>
                  <a:pt x="10526" y="9367"/>
                  <a:pt x="10335" y="8986"/>
                  <a:pt x="10109" y="8652"/>
                </a:cubicBezTo>
                <a:lnTo>
                  <a:pt x="10109" y="8652"/>
                </a:lnTo>
                <a:cubicBezTo>
                  <a:pt x="10300" y="8664"/>
                  <a:pt x="10490" y="8712"/>
                  <a:pt x="10693" y="8724"/>
                </a:cubicBezTo>
                <a:cubicBezTo>
                  <a:pt x="10810" y="8812"/>
                  <a:pt x="10936" y="8876"/>
                  <a:pt x="11083" y="8876"/>
                </a:cubicBezTo>
                <a:cubicBezTo>
                  <a:pt x="11114" y="8876"/>
                  <a:pt x="11147" y="8873"/>
                  <a:pt x="11181" y="8867"/>
                </a:cubicBezTo>
                <a:cubicBezTo>
                  <a:pt x="11193" y="8867"/>
                  <a:pt x="11205" y="8855"/>
                  <a:pt x="11228" y="8843"/>
                </a:cubicBezTo>
                <a:cubicBezTo>
                  <a:pt x="11240" y="8783"/>
                  <a:pt x="11264" y="8724"/>
                  <a:pt x="11288" y="8664"/>
                </a:cubicBezTo>
                <a:cubicBezTo>
                  <a:pt x="11419" y="8629"/>
                  <a:pt x="11550" y="8617"/>
                  <a:pt x="11669" y="8605"/>
                </a:cubicBezTo>
                <a:cubicBezTo>
                  <a:pt x="11729" y="8605"/>
                  <a:pt x="11800" y="8593"/>
                  <a:pt x="11859" y="8593"/>
                </a:cubicBezTo>
                <a:cubicBezTo>
                  <a:pt x="11859" y="8605"/>
                  <a:pt x="11871" y="8629"/>
                  <a:pt x="11871" y="8652"/>
                </a:cubicBezTo>
                <a:cubicBezTo>
                  <a:pt x="11871" y="8688"/>
                  <a:pt x="11907" y="8712"/>
                  <a:pt x="11943" y="8736"/>
                </a:cubicBezTo>
                <a:cubicBezTo>
                  <a:pt x="12074" y="8855"/>
                  <a:pt x="12240" y="8831"/>
                  <a:pt x="12348" y="8974"/>
                </a:cubicBezTo>
                <a:cubicBezTo>
                  <a:pt x="12419" y="9045"/>
                  <a:pt x="12467" y="9152"/>
                  <a:pt x="12574" y="9188"/>
                </a:cubicBezTo>
                <a:cubicBezTo>
                  <a:pt x="12645" y="9203"/>
                  <a:pt x="12717" y="9208"/>
                  <a:pt x="12786" y="9208"/>
                </a:cubicBezTo>
                <a:cubicBezTo>
                  <a:pt x="12879" y="9208"/>
                  <a:pt x="12968" y="9200"/>
                  <a:pt x="13050" y="9200"/>
                </a:cubicBezTo>
                <a:cubicBezTo>
                  <a:pt x="13276" y="9200"/>
                  <a:pt x="13526" y="9141"/>
                  <a:pt x="13634" y="8914"/>
                </a:cubicBezTo>
                <a:cubicBezTo>
                  <a:pt x="13693" y="8807"/>
                  <a:pt x="13669" y="8712"/>
                  <a:pt x="13634" y="8605"/>
                </a:cubicBezTo>
                <a:cubicBezTo>
                  <a:pt x="13610" y="8510"/>
                  <a:pt x="13681" y="8450"/>
                  <a:pt x="13764" y="8414"/>
                </a:cubicBezTo>
                <a:cubicBezTo>
                  <a:pt x="13872" y="8498"/>
                  <a:pt x="13979" y="8569"/>
                  <a:pt x="14098" y="8652"/>
                </a:cubicBezTo>
                <a:cubicBezTo>
                  <a:pt x="14179" y="8700"/>
                  <a:pt x="14261" y="8720"/>
                  <a:pt x="14342" y="8720"/>
                </a:cubicBezTo>
                <a:cubicBezTo>
                  <a:pt x="14403" y="8720"/>
                  <a:pt x="14465" y="8709"/>
                  <a:pt x="14526" y="8688"/>
                </a:cubicBezTo>
                <a:cubicBezTo>
                  <a:pt x="14657" y="8783"/>
                  <a:pt x="14800" y="8891"/>
                  <a:pt x="14931" y="8986"/>
                </a:cubicBezTo>
                <a:cubicBezTo>
                  <a:pt x="14985" y="9039"/>
                  <a:pt x="15072" y="9087"/>
                  <a:pt x="15156" y="9087"/>
                </a:cubicBezTo>
                <a:cubicBezTo>
                  <a:pt x="15203" y="9087"/>
                  <a:pt x="15250" y="9072"/>
                  <a:pt x="15288" y="9033"/>
                </a:cubicBezTo>
                <a:cubicBezTo>
                  <a:pt x="15479" y="8974"/>
                  <a:pt x="15348" y="8831"/>
                  <a:pt x="15181" y="8724"/>
                </a:cubicBezTo>
                <a:cubicBezTo>
                  <a:pt x="15253" y="8533"/>
                  <a:pt x="15241" y="8355"/>
                  <a:pt x="15050" y="8200"/>
                </a:cubicBezTo>
                <a:cubicBezTo>
                  <a:pt x="14788" y="8009"/>
                  <a:pt x="14550" y="7771"/>
                  <a:pt x="14253" y="7640"/>
                </a:cubicBezTo>
                <a:cubicBezTo>
                  <a:pt x="14300" y="7533"/>
                  <a:pt x="14324" y="7426"/>
                  <a:pt x="14288" y="7319"/>
                </a:cubicBezTo>
                <a:cubicBezTo>
                  <a:pt x="14241" y="7176"/>
                  <a:pt x="14050" y="7069"/>
                  <a:pt x="13943" y="6974"/>
                </a:cubicBezTo>
                <a:cubicBezTo>
                  <a:pt x="13824" y="6890"/>
                  <a:pt x="13657" y="6783"/>
                  <a:pt x="13514" y="6783"/>
                </a:cubicBezTo>
                <a:cubicBezTo>
                  <a:pt x="13324" y="6783"/>
                  <a:pt x="13157" y="6855"/>
                  <a:pt x="12979" y="6914"/>
                </a:cubicBezTo>
                <a:cubicBezTo>
                  <a:pt x="12788" y="6795"/>
                  <a:pt x="12598" y="6664"/>
                  <a:pt x="12395" y="6545"/>
                </a:cubicBezTo>
                <a:cubicBezTo>
                  <a:pt x="12157" y="6402"/>
                  <a:pt x="11919" y="6235"/>
                  <a:pt x="11669" y="6104"/>
                </a:cubicBezTo>
                <a:cubicBezTo>
                  <a:pt x="11812" y="6069"/>
                  <a:pt x="11979" y="6009"/>
                  <a:pt x="12026" y="5866"/>
                </a:cubicBezTo>
                <a:cubicBezTo>
                  <a:pt x="12050" y="5747"/>
                  <a:pt x="11979" y="5628"/>
                  <a:pt x="11919" y="5521"/>
                </a:cubicBezTo>
                <a:cubicBezTo>
                  <a:pt x="11848" y="5390"/>
                  <a:pt x="11800" y="5235"/>
                  <a:pt x="11717" y="5116"/>
                </a:cubicBezTo>
                <a:cubicBezTo>
                  <a:pt x="11622" y="4983"/>
                  <a:pt x="11420" y="4835"/>
                  <a:pt x="11228" y="4835"/>
                </a:cubicBezTo>
                <a:cubicBezTo>
                  <a:pt x="11179" y="4835"/>
                  <a:pt x="11131" y="4845"/>
                  <a:pt x="11086" y="4866"/>
                </a:cubicBezTo>
                <a:cubicBezTo>
                  <a:pt x="10955" y="4926"/>
                  <a:pt x="10836" y="5045"/>
                  <a:pt x="10740" y="5164"/>
                </a:cubicBezTo>
                <a:cubicBezTo>
                  <a:pt x="10669" y="5104"/>
                  <a:pt x="10586" y="5057"/>
                  <a:pt x="10502" y="5009"/>
                </a:cubicBezTo>
                <a:cubicBezTo>
                  <a:pt x="10347" y="4914"/>
                  <a:pt x="10145" y="4819"/>
                  <a:pt x="9954" y="4807"/>
                </a:cubicBezTo>
                <a:cubicBezTo>
                  <a:pt x="9942" y="4805"/>
                  <a:pt x="9930" y="4804"/>
                  <a:pt x="9918" y="4804"/>
                </a:cubicBezTo>
                <a:cubicBezTo>
                  <a:pt x="9859" y="4804"/>
                  <a:pt x="9801" y="4827"/>
                  <a:pt x="9752" y="4866"/>
                </a:cubicBezTo>
                <a:cubicBezTo>
                  <a:pt x="9699" y="4891"/>
                  <a:pt x="9651" y="4902"/>
                  <a:pt x="9607" y="4902"/>
                </a:cubicBezTo>
                <a:cubicBezTo>
                  <a:pt x="9462" y="4902"/>
                  <a:pt x="9353" y="4788"/>
                  <a:pt x="9216" y="4688"/>
                </a:cubicBezTo>
                <a:cubicBezTo>
                  <a:pt x="9109" y="4616"/>
                  <a:pt x="9002" y="4521"/>
                  <a:pt x="8895" y="4449"/>
                </a:cubicBezTo>
                <a:cubicBezTo>
                  <a:pt x="8895" y="4438"/>
                  <a:pt x="8919" y="4438"/>
                  <a:pt x="8919" y="4414"/>
                </a:cubicBezTo>
                <a:cubicBezTo>
                  <a:pt x="8954" y="4330"/>
                  <a:pt x="9014" y="4235"/>
                  <a:pt x="9073" y="4164"/>
                </a:cubicBezTo>
                <a:cubicBezTo>
                  <a:pt x="9154" y="4093"/>
                  <a:pt x="9218" y="4039"/>
                  <a:pt x="9374" y="4039"/>
                </a:cubicBezTo>
                <a:cubicBezTo>
                  <a:pt x="9402" y="4039"/>
                  <a:pt x="9432" y="4041"/>
                  <a:pt x="9466" y="4045"/>
                </a:cubicBezTo>
                <a:cubicBezTo>
                  <a:pt x="9475" y="4045"/>
                  <a:pt x="9484" y="4046"/>
                  <a:pt x="9492" y="4046"/>
                </a:cubicBezTo>
                <a:cubicBezTo>
                  <a:pt x="9612" y="4046"/>
                  <a:pt x="9632" y="3963"/>
                  <a:pt x="9609" y="3818"/>
                </a:cubicBezTo>
                <a:cubicBezTo>
                  <a:pt x="9573" y="3557"/>
                  <a:pt x="9597" y="3128"/>
                  <a:pt x="9704" y="2866"/>
                </a:cubicBezTo>
                <a:cubicBezTo>
                  <a:pt x="9716" y="2854"/>
                  <a:pt x="9716" y="2830"/>
                  <a:pt x="9728" y="2806"/>
                </a:cubicBezTo>
                <a:cubicBezTo>
                  <a:pt x="9835" y="2795"/>
                  <a:pt x="9954" y="2795"/>
                  <a:pt x="10074" y="2795"/>
                </a:cubicBezTo>
                <a:cubicBezTo>
                  <a:pt x="10252" y="2783"/>
                  <a:pt x="10383" y="2687"/>
                  <a:pt x="10490" y="2556"/>
                </a:cubicBezTo>
                <a:cubicBezTo>
                  <a:pt x="10716" y="2271"/>
                  <a:pt x="10669" y="1890"/>
                  <a:pt x="10538" y="1580"/>
                </a:cubicBezTo>
                <a:cubicBezTo>
                  <a:pt x="10240" y="806"/>
                  <a:pt x="9478" y="175"/>
                  <a:pt x="8657" y="32"/>
                </a:cubicBezTo>
                <a:cubicBezTo>
                  <a:pt x="8546" y="11"/>
                  <a:pt x="8438" y="0"/>
                  <a:pt x="833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7579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6"/>
        <p:cNvGrpSpPr/>
        <p:nvPr/>
      </p:nvGrpSpPr>
      <p:grpSpPr>
        <a:xfrm>
          <a:off x="0" y="0"/>
          <a:ext cx="0" cy="0"/>
          <a:chOff x="0" y="0"/>
          <a:chExt cx="0" cy="0"/>
        </a:xfrm>
      </p:grpSpPr>
      <p:sp>
        <p:nvSpPr>
          <p:cNvPr id="207" name="Google Shape;207;p1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08" name="Google Shape;208;p15"/>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09" name="Google Shape;209;p15"/>
          <p:cNvGrpSpPr/>
          <p:nvPr/>
        </p:nvGrpSpPr>
        <p:grpSpPr>
          <a:xfrm>
            <a:off x="-73138" y="5998927"/>
            <a:ext cx="12275007" cy="1462123"/>
            <a:chOff x="-54854" y="4499195"/>
            <a:chExt cx="9206255" cy="1096592"/>
          </a:xfrm>
        </p:grpSpPr>
        <p:sp>
          <p:nvSpPr>
            <p:cNvPr id="210" name="Google Shape;210;p1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1" name="Google Shape;211;p1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2" name="Google Shape;212;p1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3" name="Google Shape;213;p1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4" name="Google Shape;214;p1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5" name="Google Shape;215;p1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16" name="Google Shape;216;p15"/>
          <p:cNvSpPr txBox="1">
            <a:spLocks noGrp="1"/>
          </p:cNvSpPr>
          <p:nvPr>
            <p:ph type="title"/>
          </p:nvPr>
        </p:nvSpPr>
        <p:spPr>
          <a:xfrm>
            <a:off x="1992133" y="2294596"/>
            <a:ext cx="5096400" cy="1015600"/>
          </a:xfrm>
          <a:prstGeom prst="rect">
            <a:avLst/>
          </a:prstGeom>
        </p:spPr>
        <p:txBody>
          <a:bodyPr spcFirstLastPara="1" wrap="square" lIns="91425" tIns="91425" rIns="91425" bIns="91425" anchor="t" anchorCtr="0">
            <a:noAutofit/>
          </a:bodyPr>
          <a:lstStyle>
            <a:lvl1pPr lvl="0" rtl="0">
              <a:lnSpc>
                <a:spcPct val="128571"/>
              </a:lnSpc>
              <a:spcBef>
                <a:spcPts val="0"/>
              </a:spcBef>
              <a:spcAft>
                <a:spcPts val="0"/>
              </a:spcAft>
              <a:buSzPts val="4200"/>
              <a:buNone/>
              <a:defRPr sz="6400">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7" name="Google Shape;217;p15"/>
          <p:cNvSpPr txBox="1">
            <a:spLocks noGrp="1"/>
          </p:cNvSpPr>
          <p:nvPr>
            <p:ph type="subTitle" idx="1"/>
          </p:nvPr>
        </p:nvSpPr>
        <p:spPr>
          <a:xfrm>
            <a:off x="1990133" y="3505004"/>
            <a:ext cx="5099200" cy="10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83702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8"/>
        <p:cNvGrpSpPr/>
        <p:nvPr/>
      </p:nvGrpSpPr>
      <p:grpSpPr>
        <a:xfrm>
          <a:off x="0" y="0"/>
          <a:ext cx="0" cy="0"/>
          <a:chOff x="0" y="0"/>
          <a:chExt cx="0" cy="0"/>
        </a:xfrm>
      </p:grpSpPr>
      <p:sp>
        <p:nvSpPr>
          <p:cNvPr id="219" name="Google Shape;219;p1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20" name="Google Shape;220;p1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21" name="Google Shape;221;p16"/>
          <p:cNvSpPr txBox="1">
            <a:spLocks noGrp="1"/>
          </p:cNvSpPr>
          <p:nvPr>
            <p:ph type="subTitle" idx="1"/>
          </p:nvPr>
        </p:nvSpPr>
        <p:spPr>
          <a:xfrm>
            <a:off x="4248001" y="3888492"/>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2" name="Google Shape;222;p16"/>
          <p:cNvSpPr txBox="1">
            <a:spLocks noGrp="1"/>
          </p:cNvSpPr>
          <p:nvPr>
            <p:ph type="subTitle" idx="2"/>
          </p:nvPr>
        </p:nvSpPr>
        <p:spPr>
          <a:xfrm>
            <a:off x="4247997" y="3394500"/>
            <a:ext cx="543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3" name="Google Shape;223;p16"/>
          <p:cNvSpPr txBox="1">
            <a:spLocks noGrp="1"/>
          </p:cNvSpPr>
          <p:nvPr>
            <p:ph type="subTitle" idx="3"/>
          </p:nvPr>
        </p:nvSpPr>
        <p:spPr>
          <a:xfrm>
            <a:off x="4246681" y="2479759"/>
            <a:ext cx="54440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4" name="Google Shape;224;p16"/>
          <p:cNvSpPr txBox="1">
            <a:spLocks noGrp="1"/>
          </p:cNvSpPr>
          <p:nvPr>
            <p:ph type="subTitle" idx="4"/>
          </p:nvPr>
        </p:nvSpPr>
        <p:spPr>
          <a:xfrm>
            <a:off x="4246653" y="1985767"/>
            <a:ext cx="5440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5" name="Google Shape;225;p16"/>
          <p:cNvSpPr txBox="1">
            <a:spLocks noGrp="1"/>
          </p:cNvSpPr>
          <p:nvPr>
            <p:ph type="subTitle" idx="5"/>
          </p:nvPr>
        </p:nvSpPr>
        <p:spPr>
          <a:xfrm>
            <a:off x="4245973" y="5297225"/>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6" name="Google Shape;226;p16"/>
          <p:cNvSpPr txBox="1">
            <a:spLocks noGrp="1"/>
          </p:cNvSpPr>
          <p:nvPr>
            <p:ph type="subTitle" idx="6"/>
          </p:nvPr>
        </p:nvSpPr>
        <p:spPr>
          <a:xfrm>
            <a:off x="4245968" y="4803233"/>
            <a:ext cx="5437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27" name="Google Shape;227;p16"/>
          <p:cNvGrpSpPr/>
          <p:nvPr/>
        </p:nvGrpSpPr>
        <p:grpSpPr>
          <a:xfrm flipH="1">
            <a:off x="-73138" y="5998927"/>
            <a:ext cx="12275007" cy="1462123"/>
            <a:chOff x="-54854" y="4499195"/>
            <a:chExt cx="9206255" cy="1096592"/>
          </a:xfrm>
        </p:grpSpPr>
        <p:sp>
          <p:nvSpPr>
            <p:cNvPr id="228" name="Google Shape;228;p1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9" name="Google Shape;229;p1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0" name="Google Shape;230;p1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1" name="Google Shape;231;p1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2" name="Google Shape;232;p1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1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34" name="Google Shape;234;p1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0075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5"/>
        <p:cNvGrpSpPr/>
        <p:nvPr/>
      </p:nvGrpSpPr>
      <p:grpSpPr>
        <a:xfrm>
          <a:off x="0" y="0"/>
          <a:ext cx="0" cy="0"/>
          <a:chOff x="0" y="0"/>
          <a:chExt cx="0" cy="0"/>
        </a:xfrm>
      </p:grpSpPr>
      <p:sp>
        <p:nvSpPr>
          <p:cNvPr id="236" name="Google Shape;236;p1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37" name="Google Shape;237;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8" name="Google Shape;238;p17"/>
          <p:cNvSpPr/>
          <p:nvPr/>
        </p:nvSpPr>
        <p:spPr>
          <a:xfrm flipH="1">
            <a:off x="5199307" y="6458061"/>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17"/>
          <p:cNvSpPr/>
          <p:nvPr/>
        </p:nvSpPr>
        <p:spPr>
          <a:xfrm flipH="1">
            <a:off x="12186923" y="49843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0" name="Google Shape;240;p17"/>
          <p:cNvSpPr/>
          <p:nvPr/>
        </p:nvSpPr>
        <p:spPr>
          <a:xfrm flipH="1">
            <a:off x="10961019" y="39884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1" name="Google Shape;241;p17"/>
          <p:cNvSpPr/>
          <p:nvPr/>
        </p:nvSpPr>
        <p:spPr>
          <a:xfrm>
            <a:off x="8116540" y="6038277"/>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2" name="Google Shape;242;p17"/>
          <p:cNvSpPr/>
          <p:nvPr/>
        </p:nvSpPr>
        <p:spPr>
          <a:xfrm flipH="1">
            <a:off x="747103" y="5445816"/>
            <a:ext cx="753591" cy="1326729"/>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3" name="Google Shape;243;p17"/>
          <p:cNvSpPr/>
          <p:nvPr/>
        </p:nvSpPr>
        <p:spPr>
          <a:xfrm flipH="1">
            <a:off x="-183007" y="4846666"/>
            <a:ext cx="1094120" cy="1927157"/>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4" name="Google Shape;244;p17"/>
          <p:cNvSpPr txBox="1">
            <a:spLocks noGrp="1"/>
          </p:cNvSpPr>
          <p:nvPr>
            <p:ph type="subTitle" idx="1"/>
          </p:nvPr>
        </p:nvSpPr>
        <p:spPr>
          <a:xfrm>
            <a:off x="2615733" y="2586001"/>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5" name="Google Shape;245;p17"/>
          <p:cNvSpPr txBox="1">
            <a:spLocks noGrp="1"/>
          </p:cNvSpPr>
          <p:nvPr>
            <p:ph type="subTitle" idx="2"/>
          </p:nvPr>
        </p:nvSpPr>
        <p:spPr>
          <a:xfrm>
            <a:off x="2615717" y="1999100"/>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6" name="Google Shape;246;p17"/>
          <p:cNvSpPr txBox="1">
            <a:spLocks noGrp="1"/>
          </p:cNvSpPr>
          <p:nvPr>
            <p:ph type="subTitle" idx="3"/>
          </p:nvPr>
        </p:nvSpPr>
        <p:spPr>
          <a:xfrm>
            <a:off x="2615733" y="4095435"/>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7" name="Google Shape;247;p17"/>
          <p:cNvSpPr txBox="1">
            <a:spLocks noGrp="1"/>
          </p:cNvSpPr>
          <p:nvPr>
            <p:ph type="subTitle" idx="4"/>
          </p:nvPr>
        </p:nvSpPr>
        <p:spPr>
          <a:xfrm>
            <a:off x="2615717" y="3508533"/>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8" name="Google Shape;248;p17"/>
          <p:cNvSpPr txBox="1">
            <a:spLocks noGrp="1"/>
          </p:cNvSpPr>
          <p:nvPr>
            <p:ph type="subTitle" idx="5"/>
          </p:nvPr>
        </p:nvSpPr>
        <p:spPr>
          <a:xfrm>
            <a:off x="6390700" y="2586000"/>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9" name="Google Shape;249;p17"/>
          <p:cNvSpPr txBox="1">
            <a:spLocks noGrp="1"/>
          </p:cNvSpPr>
          <p:nvPr>
            <p:ph type="subTitle" idx="6"/>
          </p:nvPr>
        </p:nvSpPr>
        <p:spPr>
          <a:xfrm>
            <a:off x="6390684" y="1999100"/>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50" name="Google Shape;250;p17"/>
          <p:cNvSpPr txBox="1">
            <a:spLocks noGrp="1"/>
          </p:cNvSpPr>
          <p:nvPr>
            <p:ph type="subTitle" idx="7"/>
          </p:nvPr>
        </p:nvSpPr>
        <p:spPr>
          <a:xfrm>
            <a:off x="6390700" y="4090068"/>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51" name="Google Shape;251;p17"/>
          <p:cNvSpPr txBox="1">
            <a:spLocks noGrp="1"/>
          </p:cNvSpPr>
          <p:nvPr>
            <p:ph type="subTitle" idx="8"/>
          </p:nvPr>
        </p:nvSpPr>
        <p:spPr>
          <a:xfrm>
            <a:off x="6390684" y="3503168"/>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52" name="Google Shape;252;p17"/>
          <p:cNvGrpSpPr/>
          <p:nvPr/>
        </p:nvGrpSpPr>
        <p:grpSpPr>
          <a:xfrm>
            <a:off x="-73138" y="5998927"/>
            <a:ext cx="12275007" cy="1462123"/>
            <a:chOff x="-54854" y="4499195"/>
            <a:chExt cx="9206255" cy="1096592"/>
          </a:xfrm>
        </p:grpSpPr>
        <p:sp>
          <p:nvSpPr>
            <p:cNvPr id="253" name="Google Shape;253;p1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4" name="Google Shape;254;p1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5" name="Google Shape;255;p1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1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1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1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59" name="Google Shape;259;p1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16139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0"/>
        <p:cNvGrpSpPr/>
        <p:nvPr/>
      </p:nvGrpSpPr>
      <p:grpSpPr>
        <a:xfrm>
          <a:off x="0" y="0"/>
          <a:ext cx="0" cy="0"/>
          <a:chOff x="0" y="0"/>
          <a:chExt cx="0" cy="0"/>
        </a:xfrm>
      </p:grpSpPr>
      <p:sp>
        <p:nvSpPr>
          <p:cNvPr id="261" name="Google Shape;261;p1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62" name="Google Shape;262;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63" name="Google Shape;263;p18"/>
          <p:cNvSpPr txBox="1">
            <a:spLocks noGrp="1"/>
          </p:cNvSpPr>
          <p:nvPr>
            <p:ph type="subTitle" idx="1"/>
          </p:nvPr>
        </p:nvSpPr>
        <p:spPr>
          <a:xfrm>
            <a:off x="2445493" y="3865833"/>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4" name="Google Shape;264;p18"/>
          <p:cNvSpPr txBox="1">
            <a:spLocks noGrp="1"/>
          </p:cNvSpPr>
          <p:nvPr>
            <p:ph type="subTitle" idx="2"/>
          </p:nvPr>
        </p:nvSpPr>
        <p:spPr>
          <a:xfrm>
            <a:off x="2445491" y="3394500"/>
            <a:ext cx="3149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5" name="Google Shape;265;p18"/>
          <p:cNvSpPr txBox="1">
            <a:spLocks noGrp="1"/>
          </p:cNvSpPr>
          <p:nvPr>
            <p:ph type="subTitle" idx="3"/>
          </p:nvPr>
        </p:nvSpPr>
        <p:spPr>
          <a:xfrm>
            <a:off x="2444729" y="2457100"/>
            <a:ext cx="31528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6" name="Google Shape;266;p18"/>
          <p:cNvSpPr txBox="1">
            <a:spLocks noGrp="1"/>
          </p:cNvSpPr>
          <p:nvPr>
            <p:ph type="subTitle" idx="4"/>
          </p:nvPr>
        </p:nvSpPr>
        <p:spPr>
          <a:xfrm>
            <a:off x="2444712" y="1985767"/>
            <a:ext cx="3150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7" name="Google Shape;267;p18"/>
          <p:cNvSpPr txBox="1">
            <a:spLocks noGrp="1"/>
          </p:cNvSpPr>
          <p:nvPr>
            <p:ph type="subTitle" idx="5"/>
          </p:nvPr>
        </p:nvSpPr>
        <p:spPr>
          <a:xfrm>
            <a:off x="2444319" y="5274567"/>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8" name="Google Shape;268;p18"/>
          <p:cNvSpPr txBox="1">
            <a:spLocks noGrp="1"/>
          </p:cNvSpPr>
          <p:nvPr>
            <p:ph type="subTitle" idx="6"/>
          </p:nvPr>
        </p:nvSpPr>
        <p:spPr>
          <a:xfrm>
            <a:off x="2444316" y="4803233"/>
            <a:ext cx="31488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9" name="Google Shape;269;p18"/>
          <p:cNvSpPr txBox="1">
            <a:spLocks noGrp="1"/>
          </p:cNvSpPr>
          <p:nvPr>
            <p:ph type="subTitle" idx="7"/>
          </p:nvPr>
        </p:nvSpPr>
        <p:spPr>
          <a:xfrm>
            <a:off x="6572059" y="3865833"/>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0" name="Google Shape;270;p18"/>
          <p:cNvSpPr txBox="1">
            <a:spLocks noGrp="1"/>
          </p:cNvSpPr>
          <p:nvPr>
            <p:ph type="subTitle" idx="8"/>
          </p:nvPr>
        </p:nvSpPr>
        <p:spPr>
          <a:xfrm>
            <a:off x="6572056" y="3394500"/>
            <a:ext cx="31540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1" name="Google Shape;271;p18"/>
          <p:cNvSpPr txBox="1">
            <a:spLocks noGrp="1"/>
          </p:cNvSpPr>
          <p:nvPr>
            <p:ph type="subTitle" idx="9"/>
          </p:nvPr>
        </p:nvSpPr>
        <p:spPr>
          <a:xfrm>
            <a:off x="6571292" y="2457100"/>
            <a:ext cx="3157200" cy="710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2" name="Google Shape;272;p18"/>
          <p:cNvSpPr txBox="1">
            <a:spLocks noGrp="1"/>
          </p:cNvSpPr>
          <p:nvPr>
            <p:ph type="subTitle" idx="13"/>
          </p:nvPr>
        </p:nvSpPr>
        <p:spPr>
          <a:xfrm>
            <a:off x="6571276" y="1985767"/>
            <a:ext cx="31548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3" name="Google Shape;273;p18"/>
          <p:cNvSpPr txBox="1">
            <a:spLocks noGrp="1"/>
          </p:cNvSpPr>
          <p:nvPr>
            <p:ph type="subTitle" idx="14"/>
          </p:nvPr>
        </p:nvSpPr>
        <p:spPr>
          <a:xfrm>
            <a:off x="6570881" y="5274567"/>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4" name="Google Shape;274;p18"/>
          <p:cNvSpPr txBox="1">
            <a:spLocks noGrp="1"/>
          </p:cNvSpPr>
          <p:nvPr>
            <p:ph type="subTitle" idx="15"/>
          </p:nvPr>
        </p:nvSpPr>
        <p:spPr>
          <a:xfrm>
            <a:off x="6570879" y="4803233"/>
            <a:ext cx="31536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grpSp>
        <p:nvGrpSpPr>
          <p:cNvPr id="275" name="Google Shape;275;p18"/>
          <p:cNvGrpSpPr/>
          <p:nvPr/>
        </p:nvGrpSpPr>
        <p:grpSpPr>
          <a:xfrm>
            <a:off x="-73138" y="6092401"/>
            <a:ext cx="12275007" cy="1368649"/>
            <a:chOff x="-54854" y="4569300"/>
            <a:chExt cx="9206255" cy="1026487"/>
          </a:xfrm>
        </p:grpSpPr>
        <p:sp>
          <p:nvSpPr>
            <p:cNvPr id="276" name="Google Shape;276;p18"/>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18"/>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18"/>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9" name="Google Shape;279;p18"/>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0" name="Google Shape;280;p18"/>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1" name="Google Shape;281;p1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0989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82"/>
        <p:cNvGrpSpPr/>
        <p:nvPr/>
      </p:nvGrpSpPr>
      <p:grpSpPr>
        <a:xfrm>
          <a:off x="0" y="0"/>
          <a:ext cx="0" cy="0"/>
          <a:chOff x="0" y="0"/>
          <a:chExt cx="0" cy="0"/>
        </a:xfrm>
      </p:grpSpPr>
      <p:sp>
        <p:nvSpPr>
          <p:cNvPr id="283" name="Google Shape;283;p1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84" name="Google Shape;284;p1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85" name="Google Shape;285;p19"/>
          <p:cNvGrpSpPr/>
          <p:nvPr/>
        </p:nvGrpSpPr>
        <p:grpSpPr>
          <a:xfrm>
            <a:off x="-73138" y="6092401"/>
            <a:ext cx="12275007" cy="1368649"/>
            <a:chOff x="-54854" y="4569300"/>
            <a:chExt cx="9206255" cy="1026487"/>
          </a:xfrm>
        </p:grpSpPr>
        <p:sp>
          <p:nvSpPr>
            <p:cNvPr id="286" name="Google Shape;286;p19"/>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7" name="Google Shape;287;p19"/>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8" name="Google Shape;288;p19"/>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9" name="Google Shape;289;p19"/>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0" name="Google Shape;290;p19"/>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91" name="Google Shape;291;p19"/>
          <p:cNvSpPr txBox="1">
            <a:spLocks noGrp="1"/>
          </p:cNvSpPr>
          <p:nvPr>
            <p:ph type="subTitle" idx="1"/>
          </p:nvPr>
        </p:nvSpPr>
        <p:spPr>
          <a:xfrm>
            <a:off x="927033"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2" name="Google Shape;292;p19"/>
          <p:cNvSpPr txBox="1">
            <a:spLocks noGrp="1"/>
          </p:cNvSpPr>
          <p:nvPr>
            <p:ph type="subTitle" idx="2"/>
          </p:nvPr>
        </p:nvSpPr>
        <p:spPr>
          <a:xfrm>
            <a:off x="928233"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3" name="Google Shape;293;p19"/>
          <p:cNvSpPr txBox="1">
            <a:spLocks noGrp="1"/>
          </p:cNvSpPr>
          <p:nvPr>
            <p:ph type="subTitle" idx="3"/>
          </p:nvPr>
        </p:nvSpPr>
        <p:spPr>
          <a:xfrm>
            <a:off x="4459200"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4" name="Google Shape;294;p19"/>
          <p:cNvSpPr txBox="1">
            <a:spLocks noGrp="1"/>
          </p:cNvSpPr>
          <p:nvPr>
            <p:ph type="subTitle" idx="4"/>
          </p:nvPr>
        </p:nvSpPr>
        <p:spPr>
          <a:xfrm>
            <a:off x="4460400" y="2618711"/>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5" name="Google Shape;295;p19"/>
          <p:cNvSpPr txBox="1">
            <a:spLocks noGrp="1"/>
          </p:cNvSpPr>
          <p:nvPr>
            <p:ph type="subTitle" idx="5"/>
          </p:nvPr>
        </p:nvSpPr>
        <p:spPr>
          <a:xfrm>
            <a:off x="7991367" y="3123525"/>
            <a:ext cx="3273600" cy="6504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6" name="Google Shape;296;p19"/>
          <p:cNvSpPr txBox="1">
            <a:spLocks noGrp="1"/>
          </p:cNvSpPr>
          <p:nvPr>
            <p:ph type="subTitle" idx="6"/>
          </p:nvPr>
        </p:nvSpPr>
        <p:spPr>
          <a:xfrm>
            <a:off x="7992567"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7" name="Google Shape;297;p19"/>
          <p:cNvSpPr txBox="1">
            <a:spLocks noGrp="1"/>
          </p:cNvSpPr>
          <p:nvPr>
            <p:ph type="subTitle" idx="7"/>
          </p:nvPr>
        </p:nvSpPr>
        <p:spPr>
          <a:xfrm>
            <a:off x="2684867" y="5430161"/>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8" name="Google Shape;298;p19"/>
          <p:cNvSpPr txBox="1">
            <a:spLocks noGrp="1"/>
          </p:cNvSpPr>
          <p:nvPr>
            <p:ph type="subTitle" idx="8"/>
          </p:nvPr>
        </p:nvSpPr>
        <p:spPr>
          <a:xfrm>
            <a:off x="2686067" y="4938944"/>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9" name="Google Shape;299;p19"/>
          <p:cNvSpPr txBox="1">
            <a:spLocks noGrp="1"/>
          </p:cNvSpPr>
          <p:nvPr>
            <p:ph type="subTitle" idx="9"/>
          </p:nvPr>
        </p:nvSpPr>
        <p:spPr>
          <a:xfrm>
            <a:off x="6233533" y="5433375"/>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00" name="Google Shape;300;p19"/>
          <p:cNvSpPr txBox="1">
            <a:spLocks noGrp="1"/>
          </p:cNvSpPr>
          <p:nvPr>
            <p:ph type="subTitle" idx="13"/>
          </p:nvPr>
        </p:nvSpPr>
        <p:spPr>
          <a:xfrm>
            <a:off x="6234733" y="493776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01" name="Google Shape;301;p19"/>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4368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2"/>
        <p:cNvGrpSpPr/>
        <p:nvPr/>
      </p:nvGrpSpPr>
      <p:grpSpPr>
        <a:xfrm>
          <a:off x="0" y="0"/>
          <a:ext cx="0" cy="0"/>
          <a:chOff x="0" y="0"/>
          <a:chExt cx="0" cy="0"/>
        </a:xfrm>
      </p:grpSpPr>
      <p:sp>
        <p:nvSpPr>
          <p:cNvPr id="303" name="Google Shape;303;p2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04" name="Google Shape;304;p20"/>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305" name="Google Shape;305;p20"/>
          <p:cNvGrpSpPr/>
          <p:nvPr/>
        </p:nvGrpSpPr>
        <p:grpSpPr>
          <a:xfrm>
            <a:off x="-73138" y="6046961"/>
            <a:ext cx="12275007" cy="1414089"/>
            <a:chOff x="-54854" y="4535220"/>
            <a:chExt cx="9206255" cy="1060567"/>
          </a:xfrm>
        </p:grpSpPr>
        <p:sp>
          <p:nvSpPr>
            <p:cNvPr id="306" name="Google Shape;306;p2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7" name="Google Shape;307;p2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8" name="Google Shape;308;p2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2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0" name="Google Shape;310;p2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1" name="Google Shape;311;p20"/>
          <p:cNvSpPr txBox="1">
            <a:spLocks noGrp="1"/>
          </p:cNvSpPr>
          <p:nvPr>
            <p:ph type="title"/>
          </p:nvPr>
        </p:nvSpPr>
        <p:spPr>
          <a:xfrm>
            <a:off x="2395800" y="3779567"/>
            <a:ext cx="7400400" cy="7756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12" name="Google Shape;312;p20"/>
          <p:cNvSpPr txBox="1">
            <a:spLocks noGrp="1"/>
          </p:cNvSpPr>
          <p:nvPr>
            <p:ph type="subTitle" idx="1"/>
          </p:nvPr>
        </p:nvSpPr>
        <p:spPr>
          <a:xfrm>
            <a:off x="2397800" y="4799767"/>
            <a:ext cx="7396400" cy="50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13" name="Google Shape;313;p20"/>
          <p:cNvSpPr txBox="1">
            <a:spLocks noGrp="1"/>
          </p:cNvSpPr>
          <p:nvPr>
            <p:ph type="title" idx="2" hasCustomPrompt="1"/>
          </p:nvPr>
        </p:nvSpPr>
        <p:spPr>
          <a:xfrm>
            <a:off x="5328200" y="1299233"/>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16625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606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16" name="Google Shape;31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17" name="Google Shape;317;p21"/>
          <p:cNvSpPr txBox="1">
            <a:spLocks noGrp="1"/>
          </p:cNvSpPr>
          <p:nvPr>
            <p:ph type="ctrTitle"/>
          </p:nvPr>
        </p:nvSpPr>
        <p:spPr>
          <a:xfrm>
            <a:off x="2322984" y="3966267"/>
            <a:ext cx="7546000" cy="1101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3900"/>
              <a:buFont typeface="Archivo Black"/>
              <a:buNone/>
              <a:defRPr sz="4667" b="1">
                <a:solidFill>
                  <a:schemeClr val="accent2"/>
                </a:solidFill>
              </a:defRPr>
            </a:lvl1pPr>
            <a:lvl2pPr lvl="1"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2pPr>
            <a:lvl3pPr lvl="2"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3pPr>
            <a:lvl4pPr lvl="3"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4pPr>
            <a:lvl5pPr lvl="4"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5pPr>
            <a:lvl6pPr lvl="5"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6pPr>
            <a:lvl7pPr lvl="6"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7pPr>
            <a:lvl8pPr lvl="7"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8pPr>
            <a:lvl9pPr lvl="8"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9pPr>
          </a:lstStyle>
          <a:p>
            <a:endParaRPr/>
          </a:p>
        </p:txBody>
      </p:sp>
      <p:sp>
        <p:nvSpPr>
          <p:cNvPr id="318" name="Google Shape;318;p21"/>
          <p:cNvSpPr txBox="1">
            <a:spLocks noGrp="1"/>
          </p:cNvSpPr>
          <p:nvPr>
            <p:ph type="subTitle" idx="1"/>
          </p:nvPr>
        </p:nvSpPr>
        <p:spPr>
          <a:xfrm>
            <a:off x="2322600" y="5436567"/>
            <a:ext cx="7546800" cy="69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sz="2133"/>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grpSp>
        <p:nvGrpSpPr>
          <p:cNvPr id="319" name="Google Shape;319;p21"/>
          <p:cNvGrpSpPr/>
          <p:nvPr/>
        </p:nvGrpSpPr>
        <p:grpSpPr>
          <a:xfrm flipH="1">
            <a:off x="-73138" y="5998927"/>
            <a:ext cx="12275007" cy="1462123"/>
            <a:chOff x="-54854" y="4499195"/>
            <a:chExt cx="9206255" cy="1096592"/>
          </a:xfrm>
        </p:grpSpPr>
        <p:sp>
          <p:nvSpPr>
            <p:cNvPr id="320" name="Google Shape;320;p21"/>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21"/>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21"/>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21"/>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21"/>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21"/>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80932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6"/>
        <p:cNvGrpSpPr/>
        <p:nvPr/>
      </p:nvGrpSpPr>
      <p:grpSpPr>
        <a:xfrm>
          <a:off x="0" y="0"/>
          <a:ext cx="0" cy="0"/>
          <a:chOff x="0" y="0"/>
          <a:chExt cx="0" cy="0"/>
        </a:xfrm>
      </p:grpSpPr>
      <p:sp>
        <p:nvSpPr>
          <p:cNvPr id="327" name="Google Shape;327;p2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28" name="Google Shape;328;p2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29" name="Google Shape;329;p22"/>
          <p:cNvSpPr txBox="1">
            <a:spLocks noGrp="1"/>
          </p:cNvSpPr>
          <p:nvPr>
            <p:ph type="subTitle" idx="1"/>
          </p:nvPr>
        </p:nvSpPr>
        <p:spPr>
          <a:xfrm>
            <a:off x="3119800" y="2232463"/>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0" name="Google Shape;330;p22"/>
          <p:cNvSpPr txBox="1">
            <a:spLocks noGrp="1"/>
          </p:cNvSpPr>
          <p:nvPr>
            <p:ph type="title" hasCustomPrompt="1"/>
          </p:nvPr>
        </p:nvSpPr>
        <p:spPr>
          <a:xfrm>
            <a:off x="3122195" y="1452700"/>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1" name="Google Shape;331;p22"/>
          <p:cNvSpPr txBox="1">
            <a:spLocks noGrp="1"/>
          </p:cNvSpPr>
          <p:nvPr>
            <p:ph type="subTitle" idx="2"/>
          </p:nvPr>
        </p:nvSpPr>
        <p:spPr>
          <a:xfrm>
            <a:off x="3119800" y="3640159"/>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2" name="Google Shape;332;p22"/>
          <p:cNvSpPr txBox="1">
            <a:spLocks noGrp="1"/>
          </p:cNvSpPr>
          <p:nvPr>
            <p:ph type="title" idx="3" hasCustomPrompt="1"/>
          </p:nvPr>
        </p:nvSpPr>
        <p:spPr>
          <a:xfrm>
            <a:off x="3122195" y="2849801"/>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3" name="Google Shape;333;p22"/>
          <p:cNvSpPr txBox="1">
            <a:spLocks noGrp="1"/>
          </p:cNvSpPr>
          <p:nvPr>
            <p:ph type="subTitle" idx="4"/>
          </p:nvPr>
        </p:nvSpPr>
        <p:spPr>
          <a:xfrm>
            <a:off x="3119800" y="5034365"/>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4" name="Google Shape;334;p22"/>
          <p:cNvSpPr txBox="1">
            <a:spLocks noGrp="1"/>
          </p:cNvSpPr>
          <p:nvPr>
            <p:ph type="title" idx="5" hasCustomPrompt="1"/>
          </p:nvPr>
        </p:nvSpPr>
        <p:spPr>
          <a:xfrm>
            <a:off x="3122195" y="4246904"/>
            <a:ext cx="5948000" cy="6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5" name="Google Shape;335;p22"/>
          <p:cNvGrpSpPr/>
          <p:nvPr/>
        </p:nvGrpSpPr>
        <p:grpSpPr>
          <a:xfrm>
            <a:off x="-73138" y="5998927"/>
            <a:ext cx="12275007" cy="1462123"/>
            <a:chOff x="-54854" y="4499195"/>
            <a:chExt cx="9206255" cy="1096592"/>
          </a:xfrm>
        </p:grpSpPr>
        <p:sp>
          <p:nvSpPr>
            <p:cNvPr id="336" name="Google Shape;336;p22"/>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22"/>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22"/>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22"/>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22"/>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22"/>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66542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42"/>
        <p:cNvGrpSpPr/>
        <p:nvPr/>
      </p:nvGrpSpPr>
      <p:grpSpPr>
        <a:xfrm>
          <a:off x="0" y="0"/>
          <a:ext cx="0" cy="0"/>
          <a:chOff x="0" y="0"/>
          <a:chExt cx="0" cy="0"/>
        </a:xfrm>
      </p:grpSpPr>
      <p:sp>
        <p:nvSpPr>
          <p:cNvPr id="343" name="Google Shape;343;p2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44" name="Google Shape;344;p2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45" name="Google Shape;345;p23"/>
          <p:cNvSpPr txBox="1">
            <a:spLocks noGrp="1"/>
          </p:cNvSpPr>
          <p:nvPr>
            <p:ph type="subTitle" idx="1"/>
          </p:nvPr>
        </p:nvSpPr>
        <p:spPr>
          <a:xfrm>
            <a:off x="1147800" y="4791837"/>
            <a:ext cx="3273600" cy="76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6" name="Google Shape;346;p23"/>
          <p:cNvSpPr txBox="1">
            <a:spLocks noGrp="1"/>
          </p:cNvSpPr>
          <p:nvPr>
            <p:ph type="subTitle" idx="2"/>
          </p:nvPr>
        </p:nvSpPr>
        <p:spPr>
          <a:xfrm>
            <a:off x="1148999" y="427266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7" name="Google Shape;347;p23"/>
          <p:cNvSpPr txBox="1">
            <a:spLocks noGrp="1"/>
          </p:cNvSpPr>
          <p:nvPr>
            <p:ph type="subTitle" idx="3"/>
          </p:nvPr>
        </p:nvSpPr>
        <p:spPr>
          <a:xfrm>
            <a:off x="4473104"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8" name="Google Shape;348;p23"/>
          <p:cNvSpPr txBox="1">
            <a:spLocks noGrp="1"/>
          </p:cNvSpPr>
          <p:nvPr>
            <p:ph type="subTitle" idx="4"/>
          </p:nvPr>
        </p:nvSpPr>
        <p:spPr>
          <a:xfrm>
            <a:off x="4470867"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9" name="Google Shape;349;p23"/>
          <p:cNvSpPr txBox="1">
            <a:spLocks noGrp="1"/>
          </p:cNvSpPr>
          <p:nvPr>
            <p:ph type="subTitle" idx="5"/>
          </p:nvPr>
        </p:nvSpPr>
        <p:spPr>
          <a:xfrm>
            <a:off x="7791533"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50" name="Google Shape;350;p23"/>
          <p:cNvSpPr txBox="1">
            <a:spLocks noGrp="1"/>
          </p:cNvSpPr>
          <p:nvPr>
            <p:ph type="subTitle" idx="6"/>
          </p:nvPr>
        </p:nvSpPr>
        <p:spPr>
          <a:xfrm>
            <a:off x="7792733"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1" name="Google Shape;351;p23"/>
          <p:cNvSpPr txBox="1">
            <a:spLocks noGrp="1"/>
          </p:cNvSpPr>
          <p:nvPr>
            <p:ph type="title" hasCustomPrompt="1"/>
          </p:nvPr>
        </p:nvSpPr>
        <p:spPr>
          <a:xfrm>
            <a:off x="1150799"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2" name="Google Shape;352;p23"/>
          <p:cNvSpPr txBox="1">
            <a:spLocks noGrp="1"/>
          </p:cNvSpPr>
          <p:nvPr>
            <p:ph type="title" idx="7" hasCustomPrompt="1"/>
          </p:nvPr>
        </p:nvSpPr>
        <p:spPr>
          <a:xfrm>
            <a:off x="447610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3" name="Google Shape;353;p23"/>
          <p:cNvSpPr txBox="1">
            <a:spLocks noGrp="1"/>
          </p:cNvSpPr>
          <p:nvPr>
            <p:ph type="title" idx="8" hasCustomPrompt="1"/>
          </p:nvPr>
        </p:nvSpPr>
        <p:spPr>
          <a:xfrm>
            <a:off x="779453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54" name="Google Shape;354;p23"/>
          <p:cNvGrpSpPr/>
          <p:nvPr/>
        </p:nvGrpSpPr>
        <p:grpSpPr>
          <a:xfrm flipH="1">
            <a:off x="-73138" y="5998927"/>
            <a:ext cx="12275007" cy="1462123"/>
            <a:chOff x="-54854" y="4499195"/>
            <a:chExt cx="9206255" cy="1096592"/>
          </a:xfrm>
        </p:grpSpPr>
        <p:sp>
          <p:nvSpPr>
            <p:cNvPr id="355" name="Google Shape;355;p2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2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2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2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2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2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61" name="Google Shape;361;p23"/>
          <p:cNvSpPr txBox="1">
            <a:spLocks noGrp="1"/>
          </p:cNvSpPr>
          <p:nvPr>
            <p:ph type="title" idx="9"/>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61348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64" name="Google Shape;364;p2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65" name="Google Shape;365;p24"/>
          <p:cNvSpPr txBox="1">
            <a:spLocks noGrp="1"/>
          </p:cNvSpPr>
          <p:nvPr>
            <p:ph type="subTitle" idx="1"/>
          </p:nvPr>
        </p:nvSpPr>
        <p:spPr>
          <a:xfrm>
            <a:off x="952567" y="3266753"/>
            <a:ext cx="5094800" cy="1372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66" name="Google Shape;366;p24"/>
          <p:cNvSpPr txBox="1">
            <a:spLocks noGrp="1"/>
          </p:cNvSpPr>
          <p:nvPr>
            <p:ph type="title"/>
          </p:nvPr>
        </p:nvSpPr>
        <p:spPr>
          <a:xfrm>
            <a:off x="950967" y="2218447"/>
            <a:ext cx="5096400" cy="545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67" name="Google Shape;367;p24"/>
          <p:cNvGrpSpPr/>
          <p:nvPr/>
        </p:nvGrpSpPr>
        <p:grpSpPr>
          <a:xfrm>
            <a:off x="-73138" y="5998927"/>
            <a:ext cx="12275007" cy="1462123"/>
            <a:chOff x="-54854" y="4499195"/>
            <a:chExt cx="9206255" cy="1096592"/>
          </a:xfrm>
        </p:grpSpPr>
        <p:sp>
          <p:nvSpPr>
            <p:cNvPr id="368" name="Google Shape;368;p2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2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2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2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24"/>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2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2804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4"/>
        <p:cNvGrpSpPr/>
        <p:nvPr/>
      </p:nvGrpSpPr>
      <p:grpSpPr>
        <a:xfrm>
          <a:off x="0" y="0"/>
          <a:ext cx="0" cy="0"/>
          <a:chOff x="0" y="0"/>
          <a:chExt cx="0" cy="0"/>
        </a:xfrm>
      </p:grpSpPr>
      <p:sp>
        <p:nvSpPr>
          <p:cNvPr id="375" name="Google Shape;375;p2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76" name="Google Shape;376;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7" name="Google Shape;377;p25"/>
          <p:cNvSpPr txBox="1">
            <a:spLocks noGrp="1"/>
          </p:cNvSpPr>
          <p:nvPr>
            <p:ph type="subTitle" idx="1"/>
          </p:nvPr>
        </p:nvSpPr>
        <p:spPr>
          <a:xfrm>
            <a:off x="6146233" y="3091536"/>
            <a:ext cx="5094800" cy="140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78" name="Google Shape;378;p25"/>
          <p:cNvSpPr txBox="1">
            <a:spLocks noGrp="1"/>
          </p:cNvSpPr>
          <p:nvPr>
            <p:ph type="title"/>
          </p:nvPr>
        </p:nvSpPr>
        <p:spPr>
          <a:xfrm>
            <a:off x="6144633" y="2043255"/>
            <a:ext cx="5096400" cy="733600"/>
          </a:xfrm>
          <a:prstGeom prst="rect">
            <a:avLst/>
          </a:prstGeom>
        </p:spPr>
        <p:txBody>
          <a:bodyPr spcFirstLastPara="1" wrap="square" lIns="0" tIns="0" rIns="0" bIns="0" anchor="t" anchorCtr="0">
            <a:noAutofit/>
          </a:bodyPr>
          <a:lstStyle>
            <a:lvl1pPr lvl="0" algn="r"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79" name="Google Shape;379;p25"/>
          <p:cNvGrpSpPr/>
          <p:nvPr/>
        </p:nvGrpSpPr>
        <p:grpSpPr>
          <a:xfrm flipH="1">
            <a:off x="-73138" y="5998927"/>
            <a:ext cx="12275007" cy="1462123"/>
            <a:chOff x="-54854" y="4499195"/>
            <a:chExt cx="9206255" cy="1096592"/>
          </a:xfrm>
        </p:grpSpPr>
        <p:sp>
          <p:nvSpPr>
            <p:cNvPr id="380" name="Google Shape;380;p2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2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2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2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2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2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0764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6"/>
        <p:cNvGrpSpPr/>
        <p:nvPr/>
      </p:nvGrpSpPr>
      <p:grpSpPr>
        <a:xfrm>
          <a:off x="0" y="0"/>
          <a:ext cx="0" cy="0"/>
          <a:chOff x="0" y="0"/>
          <a:chExt cx="0" cy="0"/>
        </a:xfrm>
      </p:grpSpPr>
      <p:sp>
        <p:nvSpPr>
          <p:cNvPr id="387" name="Google Shape;387;p2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88" name="Google Shape;388;p2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89" name="Google Shape;389;p26"/>
          <p:cNvSpPr txBox="1">
            <a:spLocks noGrp="1"/>
          </p:cNvSpPr>
          <p:nvPr>
            <p:ph type="subTitle" idx="1"/>
          </p:nvPr>
        </p:nvSpPr>
        <p:spPr>
          <a:xfrm>
            <a:off x="1892433" y="4726400"/>
            <a:ext cx="41092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0" name="Google Shape;390;p26"/>
          <p:cNvSpPr txBox="1">
            <a:spLocks noGrp="1"/>
          </p:cNvSpPr>
          <p:nvPr>
            <p:ph type="subTitle" idx="2"/>
          </p:nvPr>
        </p:nvSpPr>
        <p:spPr>
          <a:xfrm>
            <a:off x="1893833" y="41534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1" name="Google Shape;391;p26"/>
          <p:cNvSpPr txBox="1">
            <a:spLocks noGrp="1"/>
          </p:cNvSpPr>
          <p:nvPr>
            <p:ph type="subTitle" idx="3"/>
          </p:nvPr>
        </p:nvSpPr>
        <p:spPr>
          <a:xfrm>
            <a:off x="6190767" y="4730548"/>
            <a:ext cx="4108800" cy="768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2" name="Google Shape;392;p26"/>
          <p:cNvSpPr txBox="1">
            <a:spLocks noGrp="1"/>
          </p:cNvSpPr>
          <p:nvPr>
            <p:ph type="subTitle" idx="4"/>
          </p:nvPr>
        </p:nvSpPr>
        <p:spPr>
          <a:xfrm>
            <a:off x="6191967" y="41575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3" name="Google Shape;393;p26"/>
          <p:cNvGrpSpPr/>
          <p:nvPr/>
        </p:nvGrpSpPr>
        <p:grpSpPr>
          <a:xfrm>
            <a:off x="-73138" y="5998927"/>
            <a:ext cx="12275007" cy="1462123"/>
            <a:chOff x="-54854" y="4499195"/>
            <a:chExt cx="9206255" cy="1096592"/>
          </a:xfrm>
        </p:grpSpPr>
        <p:sp>
          <p:nvSpPr>
            <p:cNvPr id="394" name="Google Shape;394;p2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2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2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2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2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2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00" name="Google Shape;400;p2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5558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1"/>
        <p:cNvGrpSpPr/>
        <p:nvPr/>
      </p:nvGrpSpPr>
      <p:grpSpPr>
        <a:xfrm>
          <a:off x="0" y="0"/>
          <a:ext cx="0" cy="0"/>
          <a:chOff x="0" y="0"/>
          <a:chExt cx="0" cy="0"/>
        </a:xfrm>
      </p:grpSpPr>
      <p:sp>
        <p:nvSpPr>
          <p:cNvPr id="402" name="Google Shape;402;p2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03" name="Google Shape;403;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4" name="Google Shape;404;p27"/>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27"/>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27"/>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27"/>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27"/>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2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4058454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0"/>
        <p:cNvGrpSpPr/>
        <p:nvPr/>
      </p:nvGrpSpPr>
      <p:grpSpPr>
        <a:xfrm>
          <a:off x="0" y="0"/>
          <a:ext cx="0" cy="0"/>
          <a:chOff x="0" y="0"/>
          <a:chExt cx="0" cy="0"/>
        </a:xfrm>
      </p:grpSpPr>
      <p:sp>
        <p:nvSpPr>
          <p:cNvPr id="411" name="Google Shape;411;p2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12" name="Google Shape;412;p2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413" name="Google Shape;413;p28"/>
          <p:cNvGrpSpPr/>
          <p:nvPr/>
        </p:nvGrpSpPr>
        <p:grpSpPr>
          <a:xfrm>
            <a:off x="-73138" y="5998927"/>
            <a:ext cx="12275007" cy="1462123"/>
            <a:chOff x="-54854" y="4499195"/>
            <a:chExt cx="9206255" cy="1096592"/>
          </a:xfrm>
        </p:grpSpPr>
        <p:sp>
          <p:nvSpPr>
            <p:cNvPr id="414" name="Google Shape;414;p28"/>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28"/>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28"/>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28"/>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28"/>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28"/>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20" name="Google Shape;420;p2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78524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21"/>
        <p:cNvGrpSpPr/>
        <p:nvPr/>
      </p:nvGrpSpPr>
      <p:grpSpPr>
        <a:xfrm>
          <a:off x="0" y="0"/>
          <a:ext cx="0" cy="0"/>
          <a:chOff x="0" y="0"/>
          <a:chExt cx="0" cy="0"/>
        </a:xfrm>
      </p:grpSpPr>
      <p:sp>
        <p:nvSpPr>
          <p:cNvPr id="422" name="Google Shape;422;p2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23" name="Google Shape;423;p2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24" name="Google Shape;424;p29"/>
          <p:cNvSpPr txBox="1">
            <a:spLocks noGrp="1"/>
          </p:cNvSpPr>
          <p:nvPr>
            <p:ph type="subTitle" idx="1"/>
          </p:nvPr>
        </p:nvSpPr>
        <p:spPr>
          <a:xfrm>
            <a:off x="1682051" y="3160700"/>
            <a:ext cx="4013200" cy="151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5" name="Google Shape;425;p29"/>
          <p:cNvSpPr txBox="1">
            <a:spLocks noGrp="1"/>
          </p:cNvSpPr>
          <p:nvPr>
            <p:ph type="subTitle" idx="2"/>
          </p:nvPr>
        </p:nvSpPr>
        <p:spPr>
          <a:xfrm>
            <a:off x="1683067" y="463296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26" name="Google Shape;426;p29"/>
          <p:cNvSpPr txBox="1">
            <a:spLocks noGrp="1"/>
          </p:cNvSpPr>
          <p:nvPr>
            <p:ph type="subTitle" idx="3"/>
          </p:nvPr>
        </p:nvSpPr>
        <p:spPr>
          <a:xfrm>
            <a:off x="6496751" y="3160700"/>
            <a:ext cx="4013200" cy="1517600"/>
          </a:xfrm>
          <a:prstGeom prst="rect">
            <a:avLst/>
          </a:prstGeom>
        </p:spPr>
        <p:txBody>
          <a:bodyPr spcFirstLastPara="1" wrap="square" lIns="0" tIns="0" rIns="0" bIns="0" anchor="t" anchorCtr="0">
            <a:noAutofit/>
          </a:bodyPr>
          <a:lstStyle>
            <a:lvl1pPr marR="487668"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7" name="Google Shape;427;p29"/>
          <p:cNvSpPr txBox="1">
            <a:spLocks noGrp="1"/>
          </p:cNvSpPr>
          <p:nvPr>
            <p:ph type="subTitle" idx="4"/>
          </p:nvPr>
        </p:nvSpPr>
        <p:spPr>
          <a:xfrm>
            <a:off x="6497733" y="463640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grpSp>
        <p:nvGrpSpPr>
          <p:cNvPr id="428" name="Google Shape;428;p29"/>
          <p:cNvGrpSpPr/>
          <p:nvPr/>
        </p:nvGrpSpPr>
        <p:grpSpPr>
          <a:xfrm flipH="1">
            <a:off x="-73138" y="5998927"/>
            <a:ext cx="12275007" cy="1462123"/>
            <a:chOff x="-54854" y="4499195"/>
            <a:chExt cx="9206255" cy="1096592"/>
          </a:xfrm>
        </p:grpSpPr>
        <p:sp>
          <p:nvSpPr>
            <p:cNvPr id="429" name="Google Shape;429;p29"/>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29"/>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29"/>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29"/>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29"/>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29"/>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5" name="Google Shape;435;p29"/>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436" name="Google Shape;436;p29"/>
          <p:cNvGrpSpPr/>
          <p:nvPr/>
        </p:nvGrpSpPr>
        <p:grpSpPr>
          <a:xfrm>
            <a:off x="-615182" y="4678301"/>
            <a:ext cx="2708359" cy="2317137"/>
            <a:chOff x="3692575" y="3304325"/>
            <a:chExt cx="2031269" cy="1737853"/>
          </a:xfrm>
        </p:grpSpPr>
        <p:sp>
          <p:nvSpPr>
            <p:cNvPr id="437" name="Google Shape;437;p29"/>
            <p:cNvSpPr/>
            <p:nvPr/>
          </p:nvSpPr>
          <p:spPr>
            <a:xfrm>
              <a:off x="4755731" y="3304325"/>
              <a:ext cx="26606" cy="314080"/>
            </a:xfrm>
            <a:custGeom>
              <a:avLst/>
              <a:gdLst/>
              <a:ahLst/>
              <a:cxnLst/>
              <a:rect l="l" t="t" r="r" b="b"/>
              <a:pathLst>
                <a:path w="466" h="5501" extrusionOk="0">
                  <a:moveTo>
                    <a:pt x="465" y="0"/>
                  </a:moveTo>
                  <a:lnTo>
                    <a:pt x="1" y="5489"/>
                  </a:lnTo>
                  <a:lnTo>
                    <a:pt x="370" y="5501"/>
                  </a:lnTo>
                  <a:lnTo>
                    <a:pt x="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29"/>
            <p:cNvSpPr/>
            <p:nvPr/>
          </p:nvSpPr>
          <p:spPr>
            <a:xfrm>
              <a:off x="3692575" y="3600818"/>
              <a:ext cx="2031269" cy="1441306"/>
            </a:xfrm>
            <a:custGeom>
              <a:avLst/>
              <a:gdLst/>
              <a:ahLst/>
              <a:cxnLst/>
              <a:rect l="l" t="t" r="r" b="b"/>
              <a:pathLst>
                <a:path w="35577" h="25244" extrusionOk="0">
                  <a:moveTo>
                    <a:pt x="18719" y="1"/>
                  </a:moveTo>
                  <a:cubicBezTo>
                    <a:pt x="17948" y="1"/>
                    <a:pt x="17443" y="628"/>
                    <a:pt x="16812" y="1094"/>
                  </a:cubicBezTo>
                  <a:cubicBezTo>
                    <a:pt x="16776" y="1118"/>
                    <a:pt x="16764" y="1141"/>
                    <a:pt x="16729" y="1153"/>
                  </a:cubicBezTo>
                  <a:cubicBezTo>
                    <a:pt x="15919" y="1772"/>
                    <a:pt x="15086" y="2368"/>
                    <a:pt x="14264" y="2975"/>
                  </a:cubicBezTo>
                  <a:cubicBezTo>
                    <a:pt x="13192" y="3761"/>
                    <a:pt x="12133" y="4546"/>
                    <a:pt x="11061" y="5320"/>
                  </a:cubicBezTo>
                  <a:cubicBezTo>
                    <a:pt x="10168" y="5975"/>
                    <a:pt x="9263" y="6654"/>
                    <a:pt x="8501" y="7452"/>
                  </a:cubicBezTo>
                  <a:cubicBezTo>
                    <a:pt x="8454" y="7499"/>
                    <a:pt x="8394" y="7559"/>
                    <a:pt x="8359" y="7618"/>
                  </a:cubicBezTo>
                  <a:cubicBezTo>
                    <a:pt x="7525" y="8559"/>
                    <a:pt x="6894" y="9630"/>
                    <a:pt x="6358" y="10762"/>
                  </a:cubicBezTo>
                  <a:cubicBezTo>
                    <a:pt x="5870" y="11797"/>
                    <a:pt x="5453" y="12881"/>
                    <a:pt x="5025" y="13952"/>
                  </a:cubicBezTo>
                  <a:cubicBezTo>
                    <a:pt x="3560" y="17608"/>
                    <a:pt x="1893" y="21179"/>
                    <a:pt x="0" y="24632"/>
                  </a:cubicBezTo>
                  <a:lnTo>
                    <a:pt x="500" y="24668"/>
                  </a:lnTo>
                  <a:lnTo>
                    <a:pt x="3489" y="24942"/>
                  </a:lnTo>
                  <a:lnTo>
                    <a:pt x="3548" y="24942"/>
                  </a:lnTo>
                  <a:cubicBezTo>
                    <a:pt x="4254" y="24995"/>
                    <a:pt x="4953" y="25062"/>
                    <a:pt x="5650" y="25062"/>
                  </a:cubicBezTo>
                  <a:cubicBezTo>
                    <a:pt x="5882" y="25062"/>
                    <a:pt x="6114" y="25055"/>
                    <a:pt x="6346" y="25037"/>
                  </a:cubicBezTo>
                  <a:cubicBezTo>
                    <a:pt x="6844" y="25000"/>
                    <a:pt x="7292" y="24935"/>
                    <a:pt x="7751" y="24935"/>
                  </a:cubicBezTo>
                  <a:cubicBezTo>
                    <a:pt x="7885" y="24935"/>
                    <a:pt x="8019" y="24940"/>
                    <a:pt x="8156" y="24954"/>
                  </a:cubicBezTo>
                  <a:cubicBezTo>
                    <a:pt x="8355" y="24973"/>
                    <a:pt x="8550" y="24980"/>
                    <a:pt x="8743" y="24980"/>
                  </a:cubicBezTo>
                  <a:cubicBezTo>
                    <a:pt x="9405" y="24980"/>
                    <a:pt x="10038" y="24894"/>
                    <a:pt x="10692" y="24894"/>
                  </a:cubicBezTo>
                  <a:cubicBezTo>
                    <a:pt x="10930" y="24894"/>
                    <a:pt x="11157" y="24918"/>
                    <a:pt x="11395" y="24942"/>
                  </a:cubicBezTo>
                  <a:cubicBezTo>
                    <a:pt x="12196" y="25032"/>
                    <a:pt x="12987" y="25229"/>
                    <a:pt x="13797" y="25229"/>
                  </a:cubicBezTo>
                  <a:cubicBezTo>
                    <a:pt x="13842" y="25229"/>
                    <a:pt x="13886" y="25229"/>
                    <a:pt x="13931" y="25228"/>
                  </a:cubicBezTo>
                  <a:cubicBezTo>
                    <a:pt x="14026" y="25228"/>
                    <a:pt x="14133" y="25228"/>
                    <a:pt x="14216" y="25216"/>
                  </a:cubicBezTo>
                  <a:cubicBezTo>
                    <a:pt x="15214" y="25114"/>
                    <a:pt x="15989" y="24953"/>
                    <a:pt x="16861" y="24953"/>
                  </a:cubicBezTo>
                  <a:cubicBezTo>
                    <a:pt x="17218" y="24953"/>
                    <a:pt x="17591" y="24980"/>
                    <a:pt x="18003" y="25049"/>
                  </a:cubicBezTo>
                  <a:cubicBezTo>
                    <a:pt x="18138" y="25072"/>
                    <a:pt x="18273" y="25082"/>
                    <a:pt x="18407" y="25082"/>
                  </a:cubicBezTo>
                  <a:cubicBezTo>
                    <a:pt x="18898" y="25082"/>
                    <a:pt x="19384" y="24960"/>
                    <a:pt x="19870" y="24960"/>
                  </a:cubicBezTo>
                  <a:cubicBezTo>
                    <a:pt x="19930" y="24960"/>
                    <a:pt x="19990" y="24961"/>
                    <a:pt x="20050" y="24966"/>
                  </a:cubicBezTo>
                  <a:cubicBezTo>
                    <a:pt x="20158" y="24989"/>
                    <a:pt x="20277" y="24989"/>
                    <a:pt x="20384" y="25001"/>
                  </a:cubicBezTo>
                  <a:lnTo>
                    <a:pt x="20467" y="25001"/>
                  </a:lnTo>
                  <a:cubicBezTo>
                    <a:pt x="20574" y="25001"/>
                    <a:pt x="20658" y="25013"/>
                    <a:pt x="20765" y="25013"/>
                  </a:cubicBezTo>
                  <a:cubicBezTo>
                    <a:pt x="20884" y="25013"/>
                    <a:pt x="20991" y="25037"/>
                    <a:pt x="21110" y="25037"/>
                  </a:cubicBezTo>
                  <a:lnTo>
                    <a:pt x="21158" y="25037"/>
                  </a:lnTo>
                  <a:cubicBezTo>
                    <a:pt x="21265" y="25037"/>
                    <a:pt x="21372" y="25049"/>
                    <a:pt x="21491" y="25049"/>
                  </a:cubicBezTo>
                  <a:cubicBezTo>
                    <a:pt x="21955" y="25061"/>
                    <a:pt x="22396" y="25073"/>
                    <a:pt x="22860" y="25109"/>
                  </a:cubicBezTo>
                  <a:cubicBezTo>
                    <a:pt x="23039" y="25120"/>
                    <a:pt x="23241" y="25120"/>
                    <a:pt x="23420" y="25132"/>
                  </a:cubicBezTo>
                  <a:cubicBezTo>
                    <a:pt x="23503" y="25132"/>
                    <a:pt x="23610" y="25156"/>
                    <a:pt x="23694" y="25156"/>
                  </a:cubicBezTo>
                  <a:cubicBezTo>
                    <a:pt x="23777" y="25156"/>
                    <a:pt x="23849" y="25168"/>
                    <a:pt x="23920" y="25168"/>
                  </a:cubicBezTo>
                  <a:cubicBezTo>
                    <a:pt x="24836" y="25224"/>
                    <a:pt x="25751" y="25244"/>
                    <a:pt x="26673" y="25244"/>
                  </a:cubicBezTo>
                  <a:cubicBezTo>
                    <a:pt x="26925" y="25244"/>
                    <a:pt x="27179" y="25242"/>
                    <a:pt x="27432" y="25240"/>
                  </a:cubicBezTo>
                  <a:cubicBezTo>
                    <a:pt x="27742" y="25228"/>
                    <a:pt x="28040" y="25228"/>
                    <a:pt x="28337" y="25216"/>
                  </a:cubicBezTo>
                  <a:cubicBezTo>
                    <a:pt x="28849" y="25192"/>
                    <a:pt x="29349" y="25168"/>
                    <a:pt x="29861" y="25132"/>
                  </a:cubicBezTo>
                  <a:cubicBezTo>
                    <a:pt x="31175" y="25050"/>
                    <a:pt x="32495" y="24911"/>
                    <a:pt x="33809" y="24911"/>
                  </a:cubicBezTo>
                  <a:cubicBezTo>
                    <a:pt x="34400" y="24911"/>
                    <a:pt x="34989" y="24939"/>
                    <a:pt x="35576" y="25013"/>
                  </a:cubicBezTo>
                  <a:cubicBezTo>
                    <a:pt x="34433" y="22013"/>
                    <a:pt x="33505" y="18905"/>
                    <a:pt x="32802" y="15738"/>
                  </a:cubicBezTo>
                  <a:cubicBezTo>
                    <a:pt x="32743" y="15476"/>
                    <a:pt x="32683" y="15203"/>
                    <a:pt x="32623" y="14929"/>
                  </a:cubicBezTo>
                  <a:cubicBezTo>
                    <a:pt x="32314" y="13452"/>
                    <a:pt x="31992" y="11976"/>
                    <a:pt x="31373" y="10619"/>
                  </a:cubicBezTo>
                  <a:cubicBezTo>
                    <a:pt x="31171" y="10190"/>
                    <a:pt x="30945" y="9761"/>
                    <a:pt x="30683" y="9357"/>
                  </a:cubicBezTo>
                  <a:cubicBezTo>
                    <a:pt x="30695" y="8797"/>
                    <a:pt x="29254" y="7678"/>
                    <a:pt x="28849" y="7333"/>
                  </a:cubicBezTo>
                  <a:cubicBezTo>
                    <a:pt x="28159" y="6749"/>
                    <a:pt x="27409" y="6356"/>
                    <a:pt x="26706" y="5797"/>
                  </a:cubicBezTo>
                  <a:cubicBezTo>
                    <a:pt x="25230" y="4642"/>
                    <a:pt x="23753" y="3499"/>
                    <a:pt x="22265" y="2332"/>
                  </a:cubicBezTo>
                  <a:cubicBezTo>
                    <a:pt x="22086" y="2189"/>
                    <a:pt x="21896" y="2046"/>
                    <a:pt x="21717" y="1903"/>
                  </a:cubicBezTo>
                  <a:cubicBezTo>
                    <a:pt x="21336" y="1594"/>
                    <a:pt x="20896" y="1177"/>
                    <a:pt x="20443" y="796"/>
                  </a:cubicBezTo>
                  <a:cubicBezTo>
                    <a:pt x="20003" y="463"/>
                    <a:pt x="19550" y="141"/>
                    <a:pt x="19086" y="46"/>
                  </a:cubicBezTo>
                  <a:cubicBezTo>
                    <a:pt x="18957" y="15"/>
                    <a:pt x="18835" y="1"/>
                    <a:pt x="187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29"/>
            <p:cNvSpPr/>
            <p:nvPr/>
          </p:nvSpPr>
          <p:spPr>
            <a:xfrm>
              <a:off x="4341739" y="4243762"/>
              <a:ext cx="715914" cy="798416"/>
            </a:xfrm>
            <a:custGeom>
              <a:avLst/>
              <a:gdLst/>
              <a:ahLst/>
              <a:cxnLst/>
              <a:rect l="l" t="t" r="r" b="b"/>
              <a:pathLst>
                <a:path w="12539" h="13984" extrusionOk="0">
                  <a:moveTo>
                    <a:pt x="5393" y="0"/>
                  </a:moveTo>
                  <a:cubicBezTo>
                    <a:pt x="4426" y="0"/>
                    <a:pt x="3547" y="676"/>
                    <a:pt x="3275" y="1620"/>
                  </a:cubicBezTo>
                  <a:lnTo>
                    <a:pt x="84" y="13228"/>
                  </a:lnTo>
                  <a:cubicBezTo>
                    <a:pt x="37" y="13395"/>
                    <a:pt x="1" y="13550"/>
                    <a:pt x="1" y="13693"/>
                  </a:cubicBezTo>
                  <a:cubicBezTo>
                    <a:pt x="811" y="13785"/>
                    <a:pt x="1612" y="13983"/>
                    <a:pt x="2435" y="13983"/>
                  </a:cubicBezTo>
                  <a:cubicBezTo>
                    <a:pt x="2568" y="13983"/>
                    <a:pt x="2701" y="13978"/>
                    <a:pt x="2835" y="13967"/>
                  </a:cubicBezTo>
                  <a:cubicBezTo>
                    <a:pt x="3823" y="13865"/>
                    <a:pt x="4602" y="13704"/>
                    <a:pt x="5473" y="13704"/>
                  </a:cubicBezTo>
                  <a:cubicBezTo>
                    <a:pt x="5829" y="13704"/>
                    <a:pt x="6201" y="13731"/>
                    <a:pt x="6609" y="13800"/>
                  </a:cubicBezTo>
                  <a:cubicBezTo>
                    <a:pt x="6747" y="13823"/>
                    <a:pt x="6884" y="13833"/>
                    <a:pt x="7020" y="13833"/>
                  </a:cubicBezTo>
                  <a:cubicBezTo>
                    <a:pt x="7499" y="13833"/>
                    <a:pt x="7967" y="13719"/>
                    <a:pt x="8443" y="13719"/>
                  </a:cubicBezTo>
                  <a:cubicBezTo>
                    <a:pt x="8518" y="13719"/>
                    <a:pt x="8593" y="13722"/>
                    <a:pt x="8669" y="13728"/>
                  </a:cubicBezTo>
                  <a:cubicBezTo>
                    <a:pt x="8776" y="13740"/>
                    <a:pt x="8895" y="13740"/>
                    <a:pt x="8990" y="13752"/>
                  </a:cubicBezTo>
                  <a:lnTo>
                    <a:pt x="9085" y="13752"/>
                  </a:lnTo>
                  <a:cubicBezTo>
                    <a:pt x="9192" y="13752"/>
                    <a:pt x="9276" y="13764"/>
                    <a:pt x="9383" y="13764"/>
                  </a:cubicBezTo>
                  <a:cubicBezTo>
                    <a:pt x="9502" y="13764"/>
                    <a:pt x="9609" y="13788"/>
                    <a:pt x="9728" y="13788"/>
                  </a:cubicBezTo>
                  <a:lnTo>
                    <a:pt x="9764" y="13788"/>
                  </a:lnTo>
                  <a:cubicBezTo>
                    <a:pt x="9883" y="13788"/>
                    <a:pt x="9990" y="13800"/>
                    <a:pt x="10109" y="13800"/>
                  </a:cubicBezTo>
                  <a:cubicBezTo>
                    <a:pt x="10752" y="13836"/>
                    <a:pt x="11371" y="13859"/>
                    <a:pt x="12026" y="13883"/>
                  </a:cubicBezTo>
                  <a:cubicBezTo>
                    <a:pt x="12121" y="13883"/>
                    <a:pt x="12229" y="13907"/>
                    <a:pt x="12312" y="13907"/>
                  </a:cubicBezTo>
                  <a:cubicBezTo>
                    <a:pt x="12383" y="13907"/>
                    <a:pt x="12467" y="13919"/>
                    <a:pt x="12538" y="13919"/>
                  </a:cubicBezTo>
                  <a:lnTo>
                    <a:pt x="11848" y="1965"/>
                  </a:lnTo>
                  <a:lnTo>
                    <a:pt x="11848" y="1882"/>
                  </a:lnTo>
                  <a:cubicBezTo>
                    <a:pt x="11848" y="1798"/>
                    <a:pt x="11836" y="1727"/>
                    <a:pt x="11836" y="1667"/>
                  </a:cubicBezTo>
                  <a:cubicBezTo>
                    <a:pt x="11728" y="775"/>
                    <a:pt x="11002" y="108"/>
                    <a:pt x="10062" y="96"/>
                  </a:cubicBezTo>
                  <a:lnTo>
                    <a:pt x="5418" y="1"/>
                  </a:lnTo>
                  <a:cubicBezTo>
                    <a:pt x="5410" y="1"/>
                    <a:pt x="5401" y="0"/>
                    <a:pt x="5393" y="0"/>
                  </a:cubicBezTo>
                  <a:close/>
                </a:path>
              </a:pathLst>
            </a:custGeom>
            <a:solidFill>
              <a:srgbClr val="493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29"/>
            <p:cNvSpPr/>
            <p:nvPr/>
          </p:nvSpPr>
          <p:spPr>
            <a:xfrm>
              <a:off x="4108737" y="3769933"/>
              <a:ext cx="570950" cy="519850"/>
            </a:xfrm>
            <a:custGeom>
              <a:avLst/>
              <a:gdLst/>
              <a:ahLst/>
              <a:cxnLst/>
              <a:rect l="l" t="t" r="r" b="b"/>
              <a:pathLst>
                <a:path w="10000" h="9105" extrusionOk="0">
                  <a:moveTo>
                    <a:pt x="6987" y="1"/>
                  </a:moveTo>
                  <a:cubicBezTo>
                    <a:pt x="5915" y="787"/>
                    <a:pt x="4856" y="1573"/>
                    <a:pt x="3784" y="2346"/>
                  </a:cubicBezTo>
                  <a:cubicBezTo>
                    <a:pt x="2891" y="3001"/>
                    <a:pt x="1986" y="3680"/>
                    <a:pt x="1224" y="4478"/>
                  </a:cubicBezTo>
                  <a:cubicBezTo>
                    <a:pt x="1189" y="4525"/>
                    <a:pt x="1117" y="4585"/>
                    <a:pt x="1081" y="4644"/>
                  </a:cubicBezTo>
                  <a:cubicBezTo>
                    <a:pt x="1522" y="5013"/>
                    <a:pt x="1320" y="5799"/>
                    <a:pt x="950" y="6299"/>
                  </a:cubicBezTo>
                  <a:cubicBezTo>
                    <a:pt x="558" y="6799"/>
                    <a:pt x="22" y="7276"/>
                    <a:pt x="10" y="7919"/>
                  </a:cubicBezTo>
                  <a:cubicBezTo>
                    <a:pt x="0" y="8601"/>
                    <a:pt x="696" y="9105"/>
                    <a:pt x="1379" y="9105"/>
                  </a:cubicBezTo>
                  <a:cubicBezTo>
                    <a:pt x="1542" y="9105"/>
                    <a:pt x="1704" y="9076"/>
                    <a:pt x="1855" y="9014"/>
                  </a:cubicBezTo>
                  <a:cubicBezTo>
                    <a:pt x="2641" y="8716"/>
                    <a:pt x="3070" y="7823"/>
                    <a:pt x="3106" y="6978"/>
                  </a:cubicBezTo>
                  <a:cubicBezTo>
                    <a:pt x="3117" y="6740"/>
                    <a:pt x="3106" y="6454"/>
                    <a:pt x="3272" y="6276"/>
                  </a:cubicBezTo>
                  <a:cubicBezTo>
                    <a:pt x="3401" y="6139"/>
                    <a:pt x="3599" y="6100"/>
                    <a:pt x="3807" y="6100"/>
                  </a:cubicBezTo>
                  <a:cubicBezTo>
                    <a:pt x="3907" y="6100"/>
                    <a:pt x="4009" y="6109"/>
                    <a:pt x="4106" y="6121"/>
                  </a:cubicBezTo>
                  <a:cubicBezTo>
                    <a:pt x="4230" y="6131"/>
                    <a:pt x="4360" y="6138"/>
                    <a:pt x="4492" y="6138"/>
                  </a:cubicBezTo>
                  <a:cubicBezTo>
                    <a:pt x="5243" y="6138"/>
                    <a:pt x="6051" y="5938"/>
                    <a:pt x="6213" y="5240"/>
                  </a:cubicBezTo>
                  <a:cubicBezTo>
                    <a:pt x="6368" y="4644"/>
                    <a:pt x="5892" y="4001"/>
                    <a:pt x="6106" y="3418"/>
                  </a:cubicBezTo>
                  <a:cubicBezTo>
                    <a:pt x="6284" y="2966"/>
                    <a:pt x="6844" y="2751"/>
                    <a:pt x="7344" y="2751"/>
                  </a:cubicBezTo>
                  <a:cubicBezTo>
                    <a:pt x="7742" y="2751"/>
                    <a:pt x="8155" y="2838"/>
                    <a:pt x="8559" y="2838"/>
                  </a:cubicBezTo>
                  <a:cubicBezTo>
                    <a:pt x="8651" y="2838"/>
                    <a:pt x="8742" y="2834"/>
                    <a:pt x="8832" y="2823"/>
                  </a:cubicBezTo>
                  <a:cubicBezTo>
                    <a:pt x="9321" y="2763"/>
                    <a:pt x="9856" y="2442"/>
                    <a:pt x="9892" y="1930"/>
                  </a:cubicBezTo>
                  <a:cubicBezTo>
                    <a:pt x="9999" y="322"/>
                    <a:pt x="7285" y="1215"/>
                    <a:pt x="69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29"/>
            <p:cNvSpPr/>
            <p:nvPr/>
          </p:nvSpPr>
          <p:spPr>
            <a:xfrm>
              <a:off x="4649707" y="3601503"/>
              <a:ext cx="211480" cy="200974"/>
            </a:xfrm>
            <a:custGeom>
              <a:avLst/>
              <a:gdLst/>
              <a:ahLst/>
              <a:cxnLst/>
              <a:rect l="l" t="t" r="r" b="b"/>
              <a:pathLst>
                <a:path w="3704" h="3520" extrusionOk="0">
                  <a:moveTo>
                    <a:pt x="1986" y="1"/>
                  </a:moveTo>
                  <a:cubicBezTo>
                    <a:pt x="1219" y="1"/>
                    <a:pt x="704" y="639"/>
                    <a:pt x="72" y="1106"/>
                  </a:cubicBezTo>
                  <a:cubicBezTo>
                    <a:pt x="48" y="1117"/>
                    <a:pt x="24" y="1153"/>
                    <a:pt x="0" y="1165"/>
                  </a:cubicBezTo>
                  <a:cubicBezTo>
                    <a:pt x="441" y="1594"/>
                    <a:pt x="1370" y="1415"/>
                    <a:pt x="1667" y="1987"/>
                  </a:cubicBezTo>
                  <a:cubicBezTo>
                    <a:pt x="1858" y="2344"/>
                    <a:pt x="1632" y="2820"/>
                    <a:pt x="1834" y="3189"/>
                  </a:cubicBezTo>
                  <a:cubicBezTo>
                    <a:pt x="1945" y="3412"/>
                    <a:pt x="2190" y="3519"/>
                    <a:pt x="2441" y="3519"/>
                  </a:cubicBezTo>
                  <a:cubicBezTo>
                    <a:pt x="2646" y="3519"/>
                    <a:pt x="2856" y="3447"/>
                    <a:pt x="3001" y="3308"/>
                  </a:cubicBezTo>
                  <a:cubicBezTo>
                    <a:pt x="3334" y="2999"/>
                    <a:pt x="3394" y="2487"/>
                    <a:pt x="3275" y="2046"/>
                  </a:cubicBezTo>
                  <a:cubicBezTo>
                    <a:pt x="3179" y="1725"/>
                    <a:pt x="3025" y="1367"/>
                    <a:pt x="3203" y="1106"/>
                  </a:cubicBezTo>
                  <a:cubicBezTo>
                    <a:pt x="3286" y="915"/>
                    <a:pt x="3501" y="820"/>
                    <a:pt x="3703" y="808"/>
                  </a:cubicBezTo>
                  <a:cubicBezTo>
                    <a:pt x="3275" y="463"/>
                    <a:pt x="2810" y="153"/>
                    <a:pt x="2346" y="46"/>
                  </a:cubicBezTo>
                  <a:cubicBezTo>
                    <a:pt x="2220" y="15"/>
                    <a:pt x="2100" y="1"/>
                    <a:pt x="19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29"/>
            <p:cNvSpPr/>
            <p:nvPr/>
          </p:nvSpPr>
          <p:spPr>
            <a:xfrm>
              <a:off x="5230928" y="4426808"/>
              <a:ext cx="492901" cy="613714"/>
            </a:xfrm>
            <a:custGeom>
              <a:avLst/>
              <a:gdLst/>
              <a:ahLst/>
              <a:cxnLst/>
              <a:rect l="l" t="t" r="r" b="b"/>
              <a:pathLst>
                <a:path w="8633" h="10749" extrusionOk="0">
                  <a:moveTo>
                    <a:pt x="4597" y="1"/>
                  </a:moveTo>
                  <a:cubicBezTo>
                    <a:pt x="4493" y="1"/>
                    <a:pt x="4389" y="11"/>
                    <a:pt x="4286" y="33"/>
                  </a:cubicBezTo>
                  <a:cubicBezTo>
                    <a:pt x="3334" y="224"/>
                    <a:pt x="2679" y="1343"/>
                    <a:pt x="2977" y="2271"/>
                  </a:cubicBezTo>
                  <a:cubicBezTo>
                    <a:pt x="3215" y="3010"/>
                    <a:pt x="3917" y="3736"/>
                    <a:pt x="3524" y="4391"/>
                  </a:cubicBezTo>
                  <a:cubicBezTo>
                    <a:pt x="3316" y="4745"/>
                    <a:pt x="2942" y="4823"/>
                    <a:pt x="2516" y="4823"/>
                  </a:cubicBezTo>
                  <a:cubicBezTo>
                    <a:pt x="2183" y="4823"/>
                    <a:pt x="1819" y="4775"/>
                    <a:pt x="1478" y="4775"/>
                  </a:cubicBezTo>
                  <a:cubicBezTo>
                    <a:pt x="1080" y="4775"/>
                    <a:pt x="714" y="4839"/>
                    <a:pt x="465" y="5117"/>
                  </a:cubicBezTo>
                  <a:cubicBezTo>
                    <a:pt x="0" y="5641"/>
                    <a:pt x="369" y="6522"/>
                    <a:pt x="953" y="6915"/>
                  </a:cubicBezTo>
                  <a:cubicBezTo>
                    <a:pt x="1536" y="7320"/>
                    <a:pt x="2262" y="7451"/>
                    <a:pt x="2846" y="7844"/>
                  </a:cubicBezTo>
                  <a:cubicBezTo>
                    <a:pt x="3060" y="7986"/>
                    <a:pt x="3286" y="8260"/>
                    <a:pt x="3203" y="8510"/>
                  </a:cubicBezTo>
                  <a:cubicBezTo>
                    <a:pt x="3155" y="8629"/>
                    <a:pt x="3048" y="8725"/>
                    <a:pt x="2965" y="8796"/>
                  </a:cubicBezTo>
                  <a:cubicBezTo>
                    <a:pt x="2346" y="9296"/>
                    <a:pt x="1608" y="9796"/>
                    <a:pt x="1429" y="10570"/>
                  </a:cubicBezTo>
                  <a:cubicBezTo>
                    <a:pt x="1417" y="10630"/>
                    <a:pt x="1393" y="10689"/>
                    <a:pt x="1393" y="10749"/>
                  </a:cubicBezTo>
                  <a:cubicBezTo>
                    <a:pt x="1905" y="10725"/>
                    <a:pt x="2405" y="10701"/>
                    <a:pt x="2917" y="10665"/>
                  </a:cubicBezTo>
                  <a:cubicBezTo>
                    <a:pt x="4231" y="10583"/>
                    <a:pt x="5551" y="10444"/>
                    <a:pt x="6865" y="10444"/>
                  </a:cubicBezTo>
                  <a:cubicBezTo>
                    <a:pt x="7456" y="10444"/>
                    <a:pt x="8045" y="10472"/>
                    <a:pt x="8632" y="10546"/>
                  </a:cubicBezTo>
                  <a:cubicBezTo>
                    <a:pt x="7489" y="7546"/>
                    <a:pt x="6561" y="4438"/>
                    <a:pt x="5894" y="1236"/>
                  </a:cubicBezTo>
                  <a:cubicBezTo>
                    <a:pt x="5834" y="962"/>
                    <a:pt x="5775" y="700"/>
                    <a:pt x="5715" y="414"/>
                  </a:cubicBezTo>
                  <a:cubicBezTo>
                    <a:pt x="5403" y="158"/>
                    <a:pt x="5000" y="1"/>
                    <a:pt x="4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29"/>
            <p:cNvSpPr/>
            <p:nvPr/>
          </p:nvSpPr>
          <p:spPr>
            <a:xfrm>
              <a:off x="3891721" y="4566918"/>
              <a:ext cx="518080" cy="464867"/>
            </a:xfrm>
            <a:custGeom>
              <a:avLst/>
              <a:gdLst/>
              <a:ahLst/>
              <a:cxnLst/>
              <a:rect l="l" t="t" r="r" b="b"/>
              <a:pathLst>
                <a:path w="9074" h="8142" extrusionOk="0">
                  <a:moveTo>
                    <a:pt x="6259" y="0"/>
                  </a:moveTo>
                  <a:cubicBezTo>
                    <a:pt x="6130" y="0"/>
                    <a:pt x="6002" y="22"/>
                    <a:pt x="5883" y="68"/>
                  </a:cubicBezTo>
                  <a:cubicBezTo>
                    <a:pt x="5478" y="234"/>
                    <a:pt x="5192" y="591"/>
                    <a:pt x="5025" y="996"/>
                  </a:cubicBezTo>
                  <a:cubicBezTo>
                    <a:pt x="4966" y="1103"/>
                    <a:pt x="4894" y="1199"/>
                    <a:pt x="4847" y="1318"/>
                  </a:cubicBezTo>
                  <a:cubicBezTo>
                    <a:pt x="4549" y="1972"/>
                    <a:pt x="4609" y="2746"/>
                    <a:pt x="4882" y="3425"/>
                  </a:cubicBezTo>
                  <a:cubicBezTo>
                    <a:pt x="4942" y="3544"/>
                    <a:pt x="5002" y="3663"/>
                    <a:pt x="5002" y="3794"/>
                  </a:cubicBezTo>
                  <a:cubicBezTo>
                    <a:pt x="5025" y="4354"/>
                    <a:pt x="4228" y="4473"/>
                    <a:pt x="3656" y="4509"/>
                  </a:cubicBezTo>
                  <a:cubicBezTo>
                    <a:pt x="1811" y="4616"/>
                    <a:pt x="203" y="6211"/>
                    <a:pt x="1" y="8021"/>
                  </a:cubicBezTo>
                  <a:lnTo>
                    <a:pt x="60" y="8021"/>
                  </a:lnTo>
                  <a:cubicBezTo>
                    <a:pt x="766" y="8074"/>
                    <a:pt x="1465" y="8141"/>
                    <a:pt x="2162" y="8141"/>
                  </a:cubicBezTo>
                  <a:cubicBezTo>
                    <a:pt x="2394" y="8141"/>
                    <a:pt x="2626" y="8134"/>
                    <a:pt x="2858" y="8116"/>
                  </a:cubicBezTo>
                  <a:cubicBezTo>
                    <a:pt x="3356" y="8079"/>
                    <a:pt x="3804" y="8014"/>
                    <a:pt x="4263" y="8014"/>
                  </a:cubicBezTo>
                  <a:cubicBezTo>
                    <a:pt x="4397" y="8014"/>
                    <a:pt x="4531" y="8019"/>
                    <a:pt x="4668" y="8033"/>
                  </a:cubicBezTo>
                  <a:cubicBezTo>
                    <a:pt x="4867" y="8052"/>
                    <a:pt x="5062" y="8059"/>
                    <a:pt x="5255" y="8059"/>
                  </a:cubicBezTo>
                  <a:cubicBezTo>
                    <a:pt x="5917" y="8059"/>
                    <a:pt x="6550" y="7973"/>
                    <a:pt x="7204" y="7973"/>
                  </a:cubicBezTo>
                  <a:cubicBezTo>
                    <a:pt x="7442" y="7973"/>
                    <a:pt x="7669" y="7997"/>
                    <a:pt x="7907" y="8021"/>
                  </a:cubicBezTo>
                  <a:cubicBezTo>
                    <a:pt x="7907" y="7878"/>
                    <a:pt x="7930" y="7711"/>
                    <a:pt x="7978" y="7557"/>
                  </a:cubicBezTo>
                  <a:lnTo>
                    <a:pt x="9073" y="3592"/>
                  </a:lnTo>
                  <a:cubicBezTo>
                    <a:pt x="9050" y="3223"/>
                    <a:pt x="8919" y="2889"/>
                    <a:pt x="8645" y="2651"/>
                  </a:cubicBezTo>
                  <a:cubicBezTo>
                    <a:pt x="8464" y="2482"/>
                    <a:pt x="8209" y="2393"/>
                    <a:pt x="7960" y="2393"/>
                  </a:cubicBezTo>
                  <a:cubicBezTo>
                    <a:pt x="7683" y="2393"/>
                    <a:pt x="7414" y="2503"/>
                    <a:pt x="7264" y="2734"/>
                  </a:cubicBezTo>
                  <a:cubicBezTo>
                    <a:pt x="6752" y="2211"/>
                    <a:pt x="7442" y="1306"/>
                    <a:pt x="7216" y="603"/>
                  </a:cubicBezTo>
                  <a:cubicBezTo>
                    <a:pt x="7089" y="222"/>
                    <a:pt x="6672" y="0"/>
                    <a:pt x="6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29"/>
            <p:cNvSpPr/>
            <p:nvPr/>
          </p:nvSpPr>
          <p:spPr>
            <a:xfrm>
              <a:off x="4503145" y="3852378"/>
              <a:ext cx="579628" cy="364038"/>
            </a:xfrm>
            <a:custGeom>
              <a:avLst/>
              <a:gdLst/>
              <a:ahLst/>
              <a:cxnLst/>
              <a:rect l="l" t="t" r="r" b="b"/>
              <a:pathLst>
                <a:path w="10152" h="6376" extrusionOk="0">
                  <a:moveTo>
                    <a:pt x="5094" y="1"/>
                  </a:moveTo>
                  <a:cubicBezTo>
                    <a:pt x="4899" y="1"/>
                    <a:pt x="4710" y="41"/>
                    <a:pt x="4544" y="129"/>
                  </a:cubicBezTo>
                  <a:cubicBezTo>
                    <a:pt x="3758" y="545"/>
                    <a:pt x="4532" y="1176"/>
                    <a:pt x="4079" y="1664"/>
                  </a:cubicBezTo>
                  <a:cubicBezTo>
                    <a:pt x="4008" y="1760"/>
                    <a:pt x="3889" y="1784"/>
                    <a:pt x="3782" y="1819"/>
                  </a:cubicBezTo>
                  <a:cubicBezTo>
                    <a:pt x="3163" y="1974"/>
                    <a:pt x="2508" y="1879"/>
                    <a:pt x="1877" y="1974"/>
                  </a:cubicBezTo>
                  <a:cubicBezTo>
                    <a:pt x="1258" y="2081"/>
                    <a:pt x="591" y="2534"/>
                    <a:pt x="567" y="3165"/>
                  </a:cubicBezTo>
                  <a:cubicBezTo>
                    <a:pt x="567" y="3558"/>
                    <a:pt x="805" y="3939"/>
                    <a:pt x="734" y="4320"/>
                  </a:cubicBezTo>
                  <a:cubicBezTo>
                    <a:pt x="650" y="4772"/>
                    <a:pt x="127" y="5058"/>
                    <a:pt x="67" y="5522"/>
                  </a:cubicBezTo>
                  <a:cubicBezTo>
                    <a:pt x="1" y="5984"/>
                    <a:pt x="505" y="6375"/>
                    <a:pt x="976" y="6375"/>
                  </a:cubicBezTo>
                  <a:cubicBezTo>
                    <a:pt x="1015" y="6375"/>
                    <a:pt x="1053" y="6373"/>
                    <a:pt x="1091" y="6367"/>
                  </a:cubicBezTo>
                  <a:cubicBezTo>
                    <a:pt x="1603" y="6296"/>
                    <a:pt x="1996" y="5879"/>
                    <a:pt x="2270" y="5427"/>
                  </a:cubicBezTo>
                  <a:cubicBezTo>
                    <a:pt x="2547" y="4972"/>
                    <a:pt x="2877" y="4382"/>
                    <a:pt x="3374" y="4382"/>
                  </a:cubicBezTo>
                  <a:cubicBezTo>
                    <a:pt x="3410" y="4382"/>
                    <a:pt x="3446" y="4385"/>
                    <a:pt x="3484" y="4391"/>
                  </a:cubicBezTo>
                  <a:cubicBezTo>
                    <a:pt x="3758" y="4427"/>
                    <a:pt x="3960" y="4641"/>
                    <a:pt x="4175" y="4832"/>
                  </a:cubicBezTo>
                  <a:cubicBezTo>
                    <a:pt x="4770" y="5355"/>
                    <a:pt x="5496" y="5725"/>
                    <a:pt x="6270" y="5879"/>
                  </a:cubicBezTo>
                  <a:cubicBezTo>
                    <a:pt x="6369" y="5893"/>
                    <a:pt x="6473" y="5912"/>
                    <a:pt x="6576" y="5912"/>
                  </a:cubicBezTo>
                  <a:cubicBezTo>
                    <a:pt x="6645" y="5912"/>
                    <a:pt x="6715" y="5903"/>
                    <a:pt x="6782" y="5879"/>
                  </a:cubicBezTo>
                  <a:cubicBezTo>
                    <a:pt x="7044" y="5784"/>
                    <a:pt x="7211" y="5498"/>
                    <a:pt x="7473" y="5379"/>
                  </a:cubicBezTo>
                  <a:cubicBezTo>
                    <a:pt x="7603" y="5320"/>
                    <a:pt x="7739" y="5300"/>
                    <a:pt x="7878" y="5300"/>
                  </a:cubicBezTo>
                  <a:cubicBezTo>
                    <a:pt x="8134" y="5300"/>
                    <a:pt x="8402" y="5365"/>
                    <a:pt x="8664" y="5365"/>
                  </a:cubicBezTo>
                  <a:cubicBezTo>
                    <a:pt x="8744" y="5365"/>
                    <a:pt x="8823" y="5359"/>
                    <a:pt x="8901" y="5344"/>
                  </a:cubicBezTo>
                  <a:cubicBezTo>
                    <a:pt x="9723" y="5165"/>
                    <a:pt x="10152" y="4117"/>
                    <a:pt x="9902" y="3391"/>
                  </a:cubicBezTo>
                  <a:cubicBezTo>
                    <a:pt x="9902" y="3379"/>
                    <a:pt x="9890" y="3367"/>
                    <a:pt x="9890" y="3331"/>
                  </a:cubicBezTo>
                  <a:cubicBezTo>
                    <a:pt x="9592" y="2593"/>
                    <a:pt x="8878" y="3010"/>
                    <a:pt x="8401" y="2557"/>
                  </a:cubicBezTo>
                  <a:cubicBezTo>
                    <a:pt x="7949" y="2141"/>
                    <a:pt x="8211" y="1534"/>
                    <a:pt x="7520" y="1248"/>
                  </a:cubicBezTo>
                  <a:cubicBezTo>
                    <a:pt x="7270" y="1141"/>
                    <a:pt x="6985" y="1236"/>
                    <a:pt x="6758" y="1117"/>
                  </a:cubicBezTo>
                  <a:cubicBezTo>
                    <a:pt x="6604" y="1022"/>
                    <a:pt x="6520" y="831"/>
                    <a:pt x="6425" y="688"/>
                  </a:cubicBezTo>
                  <a:cubicBezTo>
                    <a:pt x="6166" y="282"/>
                    <a:pt x="5611" y="1"/>
                    <a:pt x="50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29"/>
            <p:cNvSpPr/>
            <p:nvPr/>
          </p:nvSpPr>
          <p:spPr>
            <a:xfrm>
              <a:off x="4146647" y="4200256"/>
              <a:ext cx="310026" cy="396753"/>
            </a:xfrm>
            <a:custGeom>
              <a:avLst/>
              <a:gdLst/>
              <a:ahLst/>
              <a:cxnLst/>
              <a:rect l="l" t="t" r="r" b="b"/>
              <a:pathLst>
                <a:path w="5430" h="6949" extrusionOk="0">
                  <a:moveTo>
                    <a:pt x="3715" y="0"/>
                  </a:moveTo>
                  <a:cubicBezTo>
                    <a:pt x="3672" y="0"/>
                    <a:pt x="3628" y="8"/>
                    <a:pt x="3585" y="24"/>
                  </a:cubicBezTo>
                  <a:cubicBezTo>
                    <a:pt x="3418" y="84"/>
                    <a:pt x="3323" y="227"/>
                    <a:pt x="3275" y="394"/>
                  </a:cubicBezTo>
                  <a:cubicBezTo>
                    <a:pt x="3180" y="751"/>
                    <a:pt x="3323" y="1072"/>
                    <a:pt x="3144" y="1417"/>
                  </a:cubicBezTo>
                  <a:cubicBezTo>
                    <a:pt x="2882" y="1929"/>
                    <a:pt x="2251" y="2048"/>
                    <a:pt x="1691" y="2191"/>
                  </a:cubicBezTo>
                  <a:cubicBezTo>
                    <a:pt x="953" y="2382"/>
                    <a:pt x="167" y="2822"/>
                    <a:pt x="48" y="3572"/>
                  </a:cubicBezTo>
                  <a:cubicBezTo>
                    <a:pt x="1" y="3870"/>
                    <a:pt x="60" y="4168"/>
                    <a:pt x="132" y="4465"/>
                  </a:cubicBezTo>
                  <a:cubicBezTo>
                    <a:pt x="251" y="4977"/>
                    <a:pt x="382" y="5263"/>
                    <a:pt x="882" y="5477"/>
                  </a:cubicBezTo>
                  <a:cubicBezTo>
                    <a:pt x="1025" y="5561"/>
                    <a:pt x="1179" y="5620"/>
                    <a:pt x="1322" y="5632"/>
                  </a:cubicBezTo>
                  <a:cubicBezTo>
                    <a:pt x="1341" y="5634"/>
                    <a:pt x="1360" y="5635"/>
                    <a:pt x="1378" y="5635"/>
                  </a:cubicBezTo>
                  <a:cubicBezTo>
                    <a:pt x="1805" y="5635"/>
                    <a:pt x="2114" y="5102"/>
                    <a:pt x="2540" y="5102"/>
                  </a:cubicBezTo>
                  <a:cubicBezTo>
                    <a:pt x="2628" y="5102"/>
                    <a:pt x="2722" y="5125"/>
                    <a:pt x="2823" y="5180"/>
                  </a:cubicBezTo>
                  <a:cubicBezTo>
                    <a:pt x="3239" y="5418"/>
                    <a:pt x="3144" y="6049"/>
                    <a:pt x="3358" y="6478"/>
                  </a:cubicBezTo>
                  <a:cubicBezTo>
                    <a:pt x="3520" y="6787"/>
                    <a:pt x="3871" y="6948"/>
                    <a:pt x="4226" y="6948"/>
                  </a:cubicBezTo>
                  <a:cubicBezTo>
                    <a:pt x="4499" y="6948"/>
                    <a:pt x="4774" y="6853"/>
                    <a:pt x="4966" y="6656"/>
                  </a:cubicBezTo>
                  <a:cubicBezTo>
                    <a:pt x="5382" y="6239"/>
                    <a:pt x="5418" y="5477"/>
                    <a:pt x="5120" y="4930"/>
                  </a:cubicBezTo>
                  <a:cubicBezTo>
                    <a:pt x="5013" y="4739"/>
                    <a:pt x="4882" y="4573"/>
                    <a:pt x="4823" y="4370"/>
                  </a:cubicBezTo>
                  <a:cubicBezTo>
                    <a:pt x="4585" y="3656"/>
                    <a:pt x="5263" y="2953"/>
                    <a:pt x="5347" y="2191"/>
                  </a:cubicBezTo>
                  <a:cubicBezTo>
                    <a:pt x="5430" y="1334"/>
                    <a:pt x="4668" y="572"/>
                    <a:pt x="4037" y="108"/>
                  </a:cubicBezTo>
                  <a:cubicBezTo>
                    <a:pt x="3934" y="48"/>
                    <a:pt x="3826" y="0"/>
                    <a:pt x="37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29"/>
            <p:cNvSpPr/>
            <p:nvPr/>
          </p:nvSpPr>
          <p:spPr>
            <a:xfrm>
              <a:off x="5037835" y="4282244"/>
              <a:ext cx="329096" cy="330808"/>
            </a:xfrm>
            <a:custGeom>
              <a:avLst/>
              <a:gdLst/>
              <a:ahLst/>
              <a:cxnLst/>
              <a:rect l="l" t="t" r="r" b="b"/>
              <a:pathLst>
                <a:path w="5764" h="5794" extrusionOk="0">
                  <a:moveTo>
                    <a:pt x="2228" y="0"/>
                  </a:moveTo>
                  <a:cubicBezTo>
                    <a:pt x="1904" y="0"/>
                    <a:pt x="1582" y="118"/>
                    <a:pt x="1370" y="362"/>
                  </a:cubicBezTo>
                  <a:cubicBezTo>
                    <a:pt x="1251" y="493"/>
                    <a:pt x="1144" y="672"/>
                    <a:pt x="965" y="732"/>
                  </a:cubicBezTo>
                  <a:cubicBezTo>
                    <a:pt x="918" y="743"/>
                    <a:pt x="867" y="746"/>
                    <a:pt x="813" y="746"/>
                  </a:cubicBezTo>
                  <a:cubicBezTo>
                    <a:pt x="760" y="746"/>
                    <a:pt x="703" y="743"/>
                    <a:pt x="644" y="743"/>
                  </a:cubicBezTo>
                  <a:cubicBezTo>
                    <a:pt x="239" y="755"/>
                    <a:pt x="13" y="982"/>
                    <a:pt x="13" y="1374"/>
                  </a:cubicBezTo>
                  <a:cubicBezTo>
                    <a:pt x="1" y="2006"/>
                    <a:pt x="13" y="2648"/>
                    <a:pt x="25" y="3291"/>
                  </a:cubicBezTo>
                  <a:cubicBezTo>
                    <a:pt x="25" y="3410"/>
                    <a:pt x="25" y="3530"/>
                    <a:pt x="84" y="3649"/>
                  </a:cubicBezTo>
                  <a:cubicBezTo>
                    <a:pt x="199" y="3887"/>
                    <a:pt x="535" y="4019"/>
                    <a:pt x="823" y="4019"/>
                  </a:cubicBezTo>
                  <a:cubicBezTo>
                    <a:pt x="895" y="4019"/>
                    <a:pt x="963" y="4010"/>
                    <a:pt x="1025" y="3994"/>
                  </a:cubicBezTo>
                  <a:cubicBezTo>
                    <a:pt x="1370" y="3899"/>
                    <a:pt x="1513" y="3541"/>
                    <a:pt x="1787" y="3339"/>
                  </a:cubicBezTo>
                  <a:cubicBezTo>
                    <a:pt x="1980" y="3194"/>
                    <a:pt x="2213" y="3129"/>
                    <a:pt x="2450" y="3129"/>
                  </a:cubicBezTo>
                  <a:cubicBezTo>
                    <a:pt x="2798" y="3129"/>
                    <a:pt x="3156" y="3268"/>
                    <a:pt x="3418" y="3494"/>
                  </a:cubicBezTo>
                  <a:cubicBezTo>
                    <a:pt x="4156" y="4089"/>
                    <a:pt x="4216" y="5304"/>
                    <a:pt x="5073" y="5720"/>
                  </a:cubicBezTo>
                  <a:cubicBezTo>
                    <a:pt x="5169" y="5752"/>
                    <a:pt x="5264" y="5794"/>
                    <a:pt x="5368" y="5794"/>
                  </a:cubicBezTo>
                  <a:cubicBezTo>
                    <a:pt x="5381" y="5794"/>
                    <a:pt x="5394" y="5793"/>
                    <a:pt x="5406" y="5792"/>
                  </a:cubicBezTo>
                  <a:cubicBezTo>
                    <a:pt x="5728" y="5780"/>
                    <a:pt x="5763" y="5387"/>
                    <a:pt x="5752" y="5149"/>
                  </a:cubicBezTo>
                  <a:cubicBezTo>
                    <a:pt x="5704" y="3875"/>
                    <a:pt x="5335" y="2506"/>
                    <a:pt x="4323" y="1732"/>
                  </a:cubicBezTo>
                  <a:cubicBezTo>
                    <a:pt x="4025" y="1505"/>
                    <a:pt x="3680" y="1327"/>
                    <a:pt x="3466" y="1017"/>
                  </a:cubicBezTo>
                  <a:cubicBezTo>
                    <a:pt x="3358" y="851"/>
                    <a:pt x="3299" y="660"/>
                    <a:pt x="3204" y="493"/>
                  </a:cubicBezTo>
                  <a:cubicBezTo>
                    <a:pt x="3003" y="169"/>
                    <a:pt x="2614" y="0"/>
                    <a:pt x="22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29"/>
            <p:cNvSpPr/>
            <p:nvPr/>
          </p:nvSpPr>
          <p:spPr>
            <a:xfrm>
              <a:off x="4951508" y="3733906"/>
              <a:ext cx="535037" cy="640549"/>
            </a:xfrm>
            <a:custGeom>
              <a:avLst/>
              <a:gdLst/>
              <a:ahLst/>
              <a:cxnLst/>
              <a:rect l="l" t="t" r="r" b="b"/>
              <a:pathLst>
                <a:path w="9371" h="11219" extrusionOk="0">
                  <a:moveTo>
                    <a:pt x="263" y="1"/>
                  </a:moveTo>
                  <a:lnTo>
                    <a:pt x="263" y="1"/>
                  </a:lnTo>
                  <a:cubicBezTo>
                    <a:pt x="1" y="1180"/>
                    <a:pt x="810" y="3263"/>
                    <a:pt x="1870" y="3787"/>
                  </a:cubicBezTo>
                  <a:cubicBezTo>
                    <a:pt x="2299" y="4013"/>
                    <a:pt x="2799" y="4097"/>
                    <a:pt x="3251" y="4275"/>
                  </a:cubicBezTo>
                  <a:cubicBezTo>
                    <a:pt x="3704" y="4454"/>
                    <a:pt x="4144" y="4787"/>
                    <a:pt x="4263" y="5263"/>
                  </a:cubicBezTo>
                  <a:cubicBezTo>
                    <a:pt x="4406" y="5835"/>
                    <a:pt x="4025" y="6406"/>
                    <a:pt x="3763" y="6930"/>
                  </a:cubicBezTo>
                  <a:cubicBezTo>
                    <a:pt x="3477" y="7442"/>
                    <a:pt x="3346" y="8192"/>
                    <a:pt x="3811" y="8562"/>
                  </a:cubicBezTo>
                  <a:cubicBezTo>
                    <a:pt x="4299" y="8943"/>
                    <a:pt x="5109" y="8621"/>
                    <a:pt x="5597" y="9038"/>
                  </a:cubicBezTo>
                  <a:cubicBezTo>
                    <a:pt x="6001" y="9407"/>
                    <a:pt x="5859" y="10109"/>
                    <a:pt x="6097" y="10621"/>
                  </a:cubicBezTo>
                  <a:cubicBezTo>
                    <a:pt x="6279" y="10994"/>
                    <a:pt x="6698" y="11218"/>
                    <a:pt x="7109" y="11218"/>
                  </a:cubicBezTo>
                  <a:cubicBezTo>
                    <a:pt x="7316" y="11218"/>
                    <a:pt x="7521" y="11162"/>
                    <a:pt x="7692" y="11038"/>
                  </a:cubicBezTo>
                  <a:cubicBezTo>
                    <a:pt x="8228" y="10657"/>
                    <a:pt x="8287" y="9883"/>
                    <a:pt x="8192" y="9228"/>
                  </a:cubicBezTo>
                  <a:cubicBezTo>
                    <a:pt x="8180" y="9050"/>
                    <a:pt x="8133" y="8859"/>
                    <a:pt x="8216" y="8681"/>
                  </a:cubicBezTo>
                  <a:cubicBezTo>
                    <a:pt x="8371" y="8276"/>
                    <a:pt x="8883" y="8323"/>
                    <a:pt x="9371" y="8300"/>
                  </a:cubicBezTo>
                  <a:cubicBezTo>
                    <a:pt x="9169" y="7859"/>
                    <a:pt x="8942" y="7430"/>
                    <a:pt x="8668" y="7026"/>
                  </a:cubicBezTo>
                  <a:cubicBezTo>
                    <a:pt x="8692" y="6466"/>
                    <a:pt x="7240" y="5347"/>
                    <a:pt x="6847" y="5002"/>
                  </a:cubicBezTo>
                  <a:cubicBezTo>
                    <a:pt x="6156" y="4430"/>
                    <a:pt x="5394" y="4025"/>
                    <a:pt x="4704" y="3478"/>
                  </a:cubicBezTo>
                  <a:cubicBezTo>
                    <a:pt x="3227" y="2311"/>
                    <a:pt x="1751" y="1168"/>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29"/>
            <p:cNvSpPr/>
            <p:nvPr/>
          </p:nvSpPr>
          <p:spPr>
            <a:xfrm>
              <a:off x="3692575" y="4215900"/>
              <a:ext cx="435121" cy="794705"/>
            </a:xfrm>
            <a:custGeom>
              <a:avLst/>
              <a:gdLst/>
              <a:ahLst/>
              <a:cxnLst/>
              <a:rect l="l" t="t" r="r" b="b"/>
              <a:pathLst>
                <a:path w="7621" h="13919" extrusionOk="0">
                  <a:moveTo>
                    <a:pt x="6358" y="0"/>
                  </a:moveTo>
                  <a:lnTo>
                    <a:pt x="6358" y="0"/>
                  </a:lnTo>
                  <a:cubicBezTo>
                    <a:pt x="5870" y="1036"/>
                    <a:pt x="5453" y="2132"/>
                    <a:pt x="5025" y="3203"/>
                  </a:cubicBezTo>
                  <a:cubicBezTo>
                    <a:pt x="3560" y="6847"/>
                    <a:pt x="1893" y="10418"/>
                    <a:pt x="0" y="13871"/>
                  </a:cubicBezTo>
                  <a:lnTo>
                    <a:pt x="500" y="13919"/>
                  </a:lnTo>
                  <a:cubicBezTo>
                    <a:pt x="572" y="13824"/>
                    <a:pt x="643" y="13752"/>
                    <a:pt x="715" y="13669"/>
                  </a:cubicBezTo>
                  <a:cubicBezTo>
                    <a:pt x="1346" y="12954"/>
                    <a:pt x="1882" y="12157"/>
                    <a:pt x="2358" y="11347"/>
                  </a:cubicBezTo>
                  <a:cubicBezTo>
                    <a:pt x="2679" y="10776"/>
                    <a:pt x="3013" y="10145"/>
                    <a:pt x="3596" y="9883"/>
                  </a:cubicBezTo>
                  <a:cubicBezTo>
                    <a:pt x="3857" y="9759"/>
                    <a:pt x="4145" y="9720"/>
                    <a:pt x="4445" y="9720"/>
                  </a:cubicBezTo>
                  <a:cubicBezTo>
                    <a:pt x="4981" y="9720"/>
                    <a:pt x="5553" y="9846"/>
                    <a:pt x="6071" y="9846"/>
                  </a:cubicBezTo>
                  <a:cubicBezTo>
                    <a:pt x="6494" y="9846"/>
                    <a:pt x="6881" y="9761"/>
                    <a:pt x="7180" y="9454"/>
                  </a:cubicBezTo>
                  <a:cubicBezTo>
                    <a:pt x="7561" y="9049"/>
                    <a:pt x="7597" y="8442"/>
                    <a:pt x="7608" y="7882"/>
                  </a:cubicBezTo>
                  <a:cubicBezTo>
                    <a:pt x="7620" y="7061"/>
                    <a:pt x="7585" y="6085"/>
                    <a:pt x="6882" y="5656"/>
                  </a:cubicBezTo>
                  <a:cubicBezTo>
                    <a:pt x="6644" y="5489"/>
                    <a:pt x="6358" y="5418"/>
                    <a:pt x="6168" y="5227"/>
                  </a:cubicBezTo>
                  <a:cubicBezTo>
                    <a:pt x="5632" y="4692"/>
                    <a:pt x="6013" y="3799"/>
                    <a:pt x="6311" y="3096"/>
                  </a:cubicBezTo>
                  <a:cubicBezTo>
                    <a:pt x="6763" y="2013"/>
                    <a:pt x="6751" y="965"/>
                    <a:pt x="6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29"/>
            <p:cNvSpPr/>
            <p:nvPr/>
          </p:nvSpPr>
          <p:spPr>
            <a:xfrm>
              <a:off x="4997069" y="5035038"/>
              <a:ext cx="31345" cy="2113"/>
            </a:xfrm>
            <a:custGeom>
              <a:avLst/>
              <a:gdLst/>
              <a:ahLst/>
              <a:cxnLst/>
              <a:rect l="l" t="t" r="r" b="b"/>
              <a:pathLst>
                <a:path w="549" h="37" extrusionOk="0">
                  <a:moveTo>
                    <a:pt x="0" y="0"/>
                  </a:moveTo>
                  <a:cubicBezTo>
                    <a:pt x="179" y="12"/>
                    <a:pt x="370" y="12"/>
                    <a:pt x="548" y="36"/>
                  </a:cubicBezTo>
                  <a:cubicBezTo>
                    <a:pt x="370" y="12"/>
                    <a:pt x="179" y="0"/>
                    <a:pt x="0" y="0"/>
                  </a:cubicBezTo>
                  <a:close/>
                </a:path>
              </a:pathLst>
            </a:custGeom>
            <a:solidFill>
              <a:srgbClr val="CFAD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29"/>
            <p:cNvSpPr/>
            <p:nvPr/>
          </p:nvSpPr>
          <p:spPr>
            <a:xfrm>
              <a:off x="5050795" y="4541740"/>
              <a:ext cx="208054" cy="499695"/>
            </a:xfrm>
            <a:custGeom>
              <a:avLst/>
              <a:gdLst/>
              <a:ahLst/>
              <a:cxnLst/>
              <a:rect l="l" t="t" r="r" b="b"/>
              <a:pathLst>
                <a:path w="3644" h="8752" extrusionOk="0">
                  <a:moveTo>
                    <a:pt x="1877" y="1"/>
                  </a:moveTo>
                  <a:cubicBezTo>
                    <a:pt x="1464" y="1"/>
                    <a:pt x="1057" y="105"/>
                    <a:pt x="822" y="425"/>
                  </a:cubicBezTo>
                  <a:cubicBezTo>
                    <a:pt x="643" y="663"/>
                    <a:pt x="679" y="1020"/>
                    <a:pt x="833" y="1259"/>
                  </a:cubicBezTo>
                  <a:cubicBezTo>
                    <a:pt x="357" y="1544"/>
                    <a:pt x="0" y="2032"/>
                    <a:pt x="0" y="2604"/>
                  </a:cubicBezTo>
                  <a:cubicBezTo>
                    <a:pt x="0" y="3354"/>
                    <a:pt x="429" y="4045"/>
                    <a:pt x="762" y="4723"/>
                  </a:cubicBezTo>
                  <a:cubicBezTo>
                    <a:pt x="1084" y="5414"/>
                    <a:pt x="1298" y="6259"/>
                    <a:pt x="893" y="6902"/>
                  </a:cubicBezTo>
                  <a:cubicBezTo>
                    <a:pt x="703" y="7212"/>
                    <a:pt x="381" y="7426"/>
                    <a:pt x="71" y="7640"/>
                  </a:cubicBezTo>
                  <a:lnTo>
                    <a:pt x="131" y="8676"/>
                  </a:lnTo>
                  <a:cubicBezTo>
                    <a:pt x="1056" y="8732"/>
                    <a:pt x="1974" y="8752"/>
                    <a:pt x="2890" y="8752"/>
                  </a:cubicBezTo>
                  <a:cubicBezTo>
                    <a:pt x="3141" y="8752"/>
                    <a:pt x="3392" y="8750"/>
                    <a:pt x="3643" y="8748"/>
                  </a:cubicBezTo>
                  <a:cubicBezTo>
                    <a:pt x="3596" y="8152"/>
                    <a:pt x="3262" y="7557"/>
                    <a:pt x="2738" y="7224"/>
                  </a:cubicBezTo>
                  <a:cubicBezTo>
                    <a:pt x="3024" y="6902"/>
                    <a:pt x="3298" y="6557"/>
                    <a:pt x="3441" y="6152"/>
                  </a:cubicBezTo>
                  <a:cubicBezTo>
                    <a:pt x="3572" y="5759"/>
                    <a:pt x="3536" y="5247"/>
                    <a:pt x="3227" y="4950"/>
                  </a:cubicBezTo>
                  <a:cubicBezTo>
                    <a:pt x="2941" y="4664"/>
                    <a:pt x="2488" y="4604"/>
                    <a:pt x="2227" y="4307"/>
                  </a:cubicBezTo>
                  <a:cubicBezTo>
                    <a:pt x="1750" y="3771"/>
                    <a:pt x="2203" y="2937"/>
                    <a:pt x="2667" y="2378"/>
                  </a:cubicBezTo>
                  <a:cubicBezTo>
                    <a:pt x="3119" y="1830"/>
                    <a:pt x="3596" y="1009"/>
                    <a:pt x="3155" y="437"/>
                  </a:cubicBezTo>
                  <a:cubicBezTo>
                    <a:pt x="2929" y="163"/>
                    <a:pt x="2560" y="56"/>
                    <a:pt x="2203" y="20"/>
                  </a:cubicBezTo>
                  <a:cubicBezTo>
                    <a:pt x="2096" y="8"/>
                    <a:pt x="1986" y="1"/>
                    <a:pt x="18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29"/>
            <p:cNvSpPr/>
            <p:nvPr/>
          </p:nvSpPr>
          <p:spPr>
            <a:xfrm>
              <a:off x="4761155" y="3305581"/>
              <a:ext cx="286959" cy="348850"/>
            </a:xfrm>
            <a:custGeom>
              <a:avLst/>
              <a:gdLst/>
              <a:ahLst/>
              <a:cxnLst/>
              <a:rect l="l" t="t" r="r" b="b"/>
              <a:pathLst>
                <a:path w="5026" h="6110" extrusionOk="0">
                  <a:moveTo>
                    <a:pt x="5016" y="4212"/>
                  </a:moveTo>
                  <a:cubicBezTo>
                    <a:pt x="5019" y="4214"/>
                    <a:pt x="5022" y="4215"/>
                    <a:pt x="5025" y="4217"/>
                  </a:cubicBezTo>
                  <a:cubicBezTo>
                    <a:pt x="5022" y="4215"/>
                    <a:pt x="5019" y="4213"/>
                    <a:pt x="5016" y="4212"/>
                  </a:cubicBezTo>
                  <a:close/>
                  <a:moveTo>
                    <a:pt x="323" y="1"/>
                  </a:moveTo>
                  <a:cubicBezTo>
                    <a:pt x="218" y="1"/>
                    <a:pt x="149" y="85"/>
                    <a:pt x="144" y="335"/>
                  </a:cubicBezTo>
                  <a:cubicBezTo>
                    <a:pt x="132" y="895"/>
                    <a:pt x="37" y="1455"/>
                    <a:pt x="13" y="2002"/>
                  </a:cubicBezTo>
                  <a:cubicBezTo>
                    <a:pt x="1" y="2288"/>
                    <a:pt x="144" y="2359"/>
                    <a:pt x="358" y="2479"/>
                  </a:cubicBezTo>
                  <a:cubicBezTo>
                    <a:pt x="668" y="2657"/>
                    <a:pt x="1025" y="2990"/>
                    <a:pt x="1204" y="3312"/>
                  </a:cubicBezTo>
                  <a:cubicBezTo>
                    <a:pt x="1465" y="3764"/>
                    <a:pt x="1644" y="4300"/>
                    <a:pt x="2037" y="4681"/>
                  </a:cubicBezTo>
                  <a:cubicBezTo>
                    <a:pt x="2751" y="5372"/>
                    <a:pt x="3871" y="5253"/>
                    <a:pt x="4466" y="6110"/>
                  </a:cubicBezTo>
                  <a:cubicBezTo>
                    <a:pt x="4478" y="5955"/>
                    <a:pt x="4537" y="5812"/>
                    <a:pt x="4561" y="5669"/>
                  </a:cubicBezTo>
                  <a:cubicBezTo>
                    <a:pt x="4621" y="5419"/>
                    <a:pt x="4561" y="5157"/>
                    <a:pt x="4597" y="4884"/>
                  </a:cubicBezTo>
                  <a:cubicBezTo>
                    <a:pt x="4597" y="4763"/>
                    <a:pt x="4800" y="4205"/>
                    <a:pt x="4981" y="4205"/>
                  </a:cubicBezTo>
                  <a:cubicBezTo>
                    <a:pt x="4993" y="4205"/>
                    <a:pt x="5004" y="4207"/>
                    <a:pt x="5016" y="4212"/>
                  </a:cubicBezTo>
                  <a:lnTo>
                    <a:pt x="5016" y="4212"/>
                  </a:lnTo>
                  <a:cubicBezTo>
                    <a:pt x="4127" y="3772"/>
                    <a:pt x="3332" y="3119"/>
                    <a:pt x="2704" y="2324"/>
                  </a:cubicBezTo>
                  <a:cubicBezTo>
                    <a:pt x="2335" y="1871"/>
                    <a:pt x="2037" y="1359"/>
                    <a:pt x="1644" y="919"/>
                  </a:cubicBezTo>
                  <a:cubicBezTo>
                    <a:pt x="1394" y="633"/>
                    <a:pt x="1108" y="383"/>
                    <a:pt x="787" y="204"/>
                  </a:cubicBezTo>
                  <a:cubicBezTo>
                    <a:pt x="609" y="109"/>
                    <a:pt x="442" y="1"/>
                    <a:pt x="3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6823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52"/>
        <p:cNvGrpSpPr/>
        <p:nvPr/>
      </p:nvGrpSpPr>
      <p:grpSpPr>
        <a:xfrm>
          <a:off x="0" y="0"/>
          <a:ext cx="0" cy="0"/>
          <a:chOff x="0" y="0"/>
          <a:chExt cx="0" cy="0"/>
        </a:xfrm>
      </p:grpSpPr>
      <p:sp>
        <p:nvSpPr>
          <p:cNvPr id="453" name="Google Shape;453;p3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54" name="Google Shape;454;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5" name="Google Shape;455;p30"/>
          <p:cNvSpPr txBox="1">
            <a:spLocks noGrp="1"/>
          </p:cNvSpPr>
          <p:nvPr>
            <p:ph type="subTitle" idx="1"/>
          </p:nvPr>
        </p:nvSpPr>
        <p:spPr>
          <a:xfrm>
            <a:off x="950967" y="2145700"/>
            <a:ext cx="6484400" cy="158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6" name="Google Shape;456;p30"/>
          <p:cNvSpPr txBox="1">
            <a:spLocks noGrp="1"/>
          </p:cNvSpPr>
          <p:nvPr>
            <p:ph type="subTitle" idx="2"/>
          </p:nvPr>
        </p:nvSpPr>
        <p:spPr>
          <a:xfrm>
            <a:off x="952788" y="1572768"/>
            <a:ext cx="6484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7" name="Google Shape;457;p30"/>
          <p:cNvSpPr txBox="1">
            <a:spLocks noGrp="1"/>
          </p:cNvSpPr>
          <p:nvPr>
            <p:ph type="subTitle" idx="3"/>
          </p:nvPr>
        </p:nvSpPr>
        <p:spPr>
          <a:xfrm>
            <a:off x="951000" y="4469200"/>
            <a:ext cx="6490000" cy="114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8" name="Google Shape;458;p30"/>
          <p:cNvSpPr txBox="1">
            <a:spLocks noGrp="1"/>
          </p:cNvSpPr>
          <p:nvPr>
            <p:ph type="subTitle" idx="4"/>
          </p:nvPr>
        </p:nvSpPr>
        <p:spPr>
          <a:xfrm>
            <a:off x="950991" y="3900325"/>
            <a:ext cx="6486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59" name="Google Shape;459;p30"/>
          <p:cNvGrpSpPr/>
          <p:nvPr/>
        </p:nvGrpSpPr>
        <p:grpSpPr>
          <a:xfrm flipH="1">
            <a:off x="-73138" y="5998927"/>
            <a:ext cx="12275007" cy="1462123"/>
            <a:chOff x="-54854" y="4499195"/>
            <a:chExt cx="9206255" cy="1096592"/>
          </a:xfrm>
        </p:grpSpPr>
        <p:sp>
          <p:nvSpPr>
            <p:cNvPr id="460" name="Google Shape;460;p3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0"/>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66" name="Google Shape;466;p30"/>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271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AA90A-CAC7-4BFF-AB41-971F58628691}" type="datetimeFigureOut">
              <a:rPr lang="en-US" smtClean="0"/>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D14E0-6E89-4F49-B7C3-D7D432972182}" type="slidenum">
              <a:rPr lang="en-US" smtClean="0"/>
              <a:t>‹#›</a:t>
            </a:fld>
            <a:endParaRPr lang="en-US"/>
          </a:p>
        </p:txBody>
      </p:sp>
    </p:spTree>
    <p:extLst>
      <p:ext uri="{BB962C8B-B14F-4D97-AF65-F5344CB8AC3E}">
        <p14:creationId xmlns:p14="http://schemas.microsoft.com/office/powerpoint/2010/main" val="1562288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6C1EACB-4BB6-4669-A876-8A1BC9D0200F}"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970456-8A2F-4FDF-BBC7-8559BAA887F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1244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55" r:id="rId13"/>
    <p:sldLayoutId id="2147483756"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464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2595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762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2/8/2024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8356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1pPr>
            <a:lvl2pPr lvl="1">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2pPr>
            <a:lvl3pPr lvl="2">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3pPr>
            <a:lvl4pPr lvl="3">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4pPr>
            <a:lvl5pPr lvl="4">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5pPr>
            <a:lvl6pPr lvl="5">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6pPr>
            <a:lvl7pPr lvl="6">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7pPr>
            <a:lvl8pPr lvl="7">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8pPr>
            <a:lvl9pPr lvl="8">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9pPr>
          </a:lstStyle>
          <a:p>
            <a:endParaRPr dirty="0"/>
          </a:p>
        </p:txBody>
      </p:sp>
    </p:spTree>
    <p:extLst>
      <p:ext uri="{BB962C8B-B14F-4D97-AF65-F5344CB8AC3E}">
        <p14:creationId xmlns:p14="http://schemas.microsoft.com/office/powerpoint/2010/main" val="349672191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9.svg"/><Relationship Id="rId4" Type="http://schemas.openxmlformats.org/officeDocument/2006/relationships/image" Target="../media/image7.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4.png"/><Relationship Id="rId21" Type="http://schemas.openxmlformats.org/officeDocument/2006/relationships/image" Target="../media/image73.png"/><Relationship Id="rId7" Type="http://schemas.openxmlformats.org/officeDocument/2006/relationships/image" Target="../media/image14.pn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39.png"/><Relationship Id="rId2" Type="http://schemas.openxmlformats.org/officeDocument/2006/relationships/image" Target="../media/image12.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63.png"/><Relationship Id="rId24" Type="http://schemas.openxmlformats.org/officeDocument/2006/relationships/image" Target="../media/image76.svg"/><Relationship Id="rId5" Type="http://schemas.openxmlformats.org/officeDocument/2006/relationships/image" Target="../media/image5.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7.pn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6.svg"/><Relationship Id="rId7" Type="http://schemas.openxmlformats.org/officeDocument/2006/relationships/image" Target="../media/image80.svg"/><Relationship Id="rId2" Type="http://schemas.openxmlformats.org/officeDocument/2006/relationships/image" Target="../media/image65.png"/><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4.png"/><Relationship Id="rId3" Type="http://schemas.openxmlformats.org/officeDocument/2006/relationships/slideLayout" Target="../slideLayouts/slideLayout20.xml"/><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image" Target="../media/image4.png"/><Relationship Id="rId21" Type="http://schemas.openxmlformats.org/officeDocument/2006/relationships/image" Target="../media/image73.png"/><Relationship Id="rId7" Type="http://schemas.openxmlformats.org/officeDocument/2006/relationships/image" Target="../media/image14.png"/><Relationship Id="rId12" Type="http://schemas.openxmlformats.org/officeDocument/2006/relationships/image" Target="../media/image64.svg"/><Relationship Id="rId17" Type="http://schemas.openxmlformats.org/officeDocument/2006/relationships/image" Target="../media/image69.png"/><Relationship Id="rId2" Type="http://schemas.openxmlformats.org/officeDocument/2006/relationships/image" Target="../media/image12.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63.png"/><Relationship Id="rId5" Type="http://schemas.openxmlformats.org/officeDocument/2006/relationships/image" Target="../media/image5.png"/><Relationship Id="rId15"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image" Target="../media/image71.png"/><Relationship Id="rId4" Type="http://schemas.openxmlformats.org/officeDocument/2006/relationships/image" Target="../media/image7.pn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sv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86.png"/><Relationship Id="rId4" Type="http://schemas.openxmlformats.org/officeDocument/2006/relationships/image" Target="../media/image7.png"/><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87.png"/><Relationship Id="rId4" Type="http://schemas.openxmlformats.org/officeDocument/2006/relationships/image" Target="../media/image7.pn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89.png"/><Relationship Id="rId4" Type="http://schemas.openxmlformats.org/officeDocument/2006/relationships/image" Target="../media/image7.png"/><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66.sv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92.emf"/><Relationship Id="rId4" Type="http://schemas.openxmlformats.org/officeDocument/2006/relationships/image" Target="../media/image4.png"/><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s>
</file>

<file path=ppt/slides/_rels/slide53.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64.xml"/><Relationship Id="rId3" Type="http://schemas.openxmlformats.org/officeDocument/2006/relationships/image" Target="../media/image100.png"/><Relationship Id="rId7" Type="http://schemas.openxmlformats.org/officeDocument/2006/relationships/slide" Target="slide62.xml"/><Relationship Id="rId12" Type="http://schemas.openxmlformats.org/officeDocument/2006/relationships/slide" Target="slide67.xm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slide" Target="slide63.xml"/><Relationship Id="rId11" Type="http://schemas.openxmlformats.org/officeDocument/2006/relationships/slide" Target="slide69.xml"/><Relationship Id="rId5" Type="http://schemas.openxmlformats.org/officeDocument/2006/relationships/slide" Target="slide61.xml"/><Relationship Id="rId10" Type="http://schemas.openxmlformats.org/officeDocument/2006/relationships/slide" Target="slide68.xml"/><Relationship Id="rId4" Type="http://schemas.openxmlformats.org/officeDocument/2006/relationships/image" Target="../media/image101.png"/><Relationship Id="rId9" Type="http://schemas.openxmlformats.org/officeDocument/2006/relationships/slide" Target="slide66.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3.wav"/><Relationship Id="rId9" Type="http://schemas.openxmlformats.org/officeDocument/2006/relationships/slide" Target="slide60.xml"/></Relationships>
</file>

<file path=ppt/slides/_rels/slide5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60.xml"/></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3.wav"/><Relationship Id="rId9" Type="http://schemas.openxmlformats.org/officeDocument/2006/relationships/slide" Target="slide60.xml"/></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2.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audio" Target="../media/audio3.wav"/><Relationship Id="rId9" Type="http://schemas.openxmlformats.org/officeDocument/2006/relationships/slide" Target="slide60.xml"/></Relationships>
</file>

<file path=ppt/slides/_rels/slide58.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1.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60.xml"/></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 Id="rId9" Type="http://schemas.openxmlformats.org/officeDocument/2006/relationships/slide" Target="slide60.xml"/></Relationships>
</file>

<file path=ppt/slides/_rels/slide65.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audio" Target="../media/audio3.wav"/><Relationship Id="rId7" Type="http://schemas.openxmlformats.org/officeDocument/2006/relationships/image" Target="../media/image106.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10" name="Picture 9">
            <a:extLst>
              <a:ext uri="{FF2B5EF4-FFF2-40B4-BE49-F238E27FC236}">
                <a16:creationId xmlns:a16="http://schemas.microsoft.com/office/drawing/2014/main" id="{A3E4B776-3335-AB59-3A0A-83379652D60F}"/>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ABA26B00-65CA-2E36-FC55-B952109B4763}"/>
              </a:ext>
            </a:extLst>
          </p:cNvPr>
          <p:cNvPicPr>
            <a:picLocks noChangeAspect="1"/>
          </p:cNvPicPr>
          <p:nvPr/>
        </p:nvPicPr>
        <p:blipFill>
          <a:blip r:embed="rId4">
            <a:clrChange>
              <a:clrFrom>
                <a:srgbClr val="2E2E2E"/>
              </a:clrFrom>
              <a:clrTo>
                <a:srgbClr val="2E2E2E">
                  <a:alpha val="0"/>
                </a:srgbClr>
              </a:clrTo>
            </a:clrChange>
          </a:blip>
          <a:stretch>
            <a:fillRect/>
          </a:stretch>
        </p:blipFill>
        <p:spPr>
          <a:xfrm>
            <a:off x="942432" y="-754230"/>
            <a:ext cx="10307136" cy="5556257"/>
          </a:xfrm>
          <a:prstGeom prst="rect">
            <a:avLst/>
          </a:prstGeom>
        </p:spPr>
      </p:pic>
      <p:pic>
        <p:nvPicPr>
          <p:cNvPr id="15" name="Picture 14">
            <a:extLst>
              <a:ext uri="{FF2B5EF4-FFF2-40B4-BE49-F238E27FC236}">
                <a16:creationId xmlns:a16="http://schemas.microsoft.com/office/drawing/2014/main" id="{EC434A46-BE3C-2097-496B-71A0D9FC1A9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07214" y="2979377"/>
            <a:ext cx="5497745" cy="3092481"/>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0" y="8950"/>
            <a:ext cx="3334744" cy="776863"/>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VĂN BẢN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BÀI 1: KNTT-LỚP 12</a:t>
            </a:r>
            <a:endParaRPr kumimoji="0" sz="2400" b="0" i="0" u="none" strike="noStrike" kern="1200" cap="none" spc="0" normalizeH="0" baseline="0" noProof="0" dirty="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2569774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8163C-012A-1620-BB19-04077FFACFB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a:spLocks noChangeArrowheads="1"/>
          </p:cNvSpPr>
          <p:nvPr/>
        </p:nvSpPr>
        <p:spPr bwMode="auto">
          <a:xfrm>
            <a:off x="162081" y="255907"/>
            <a:ext cx="27901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a:t>
            </a:r>
          </a:p>
        </p:txBody>
      </p:sp>
      <p:sp>
        <p:nvSpPr>
          <p:cNvPr id="4" name="TextBox 3"/>
          <p:cNvSpPr txBox="1">
            <a:spLocks noChangeArrowheads="1"/>
          </p:cNvSpPr>
          <p:nvPr/>
        </p:nvSpPr>
        <p:spPr bwMode="auto">
          <a:xfrm>
            <a:off x="162082" y="2450806"/>
            <a:ext cx="279012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162081" y="4842453"/>
            <a:ext cx="2790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p:txBody>
      </p:sp>
      <p:sp>
        <p:nvSpPr>
          <p:cNvPr id="6" name="TextBox 5"/>
          <p:cNvSpPr txBox="1">
            <a:spLocks noChangeArrowheads="1"/>
          </p:cNvSpPr>
          <p:nvPr/>
        </p:nvSpPr>
        <p:spPr bwMode="auto">
          <a:xfrm>
            <a:off x="9239795" y="445887"/>
            <a:ext cx="279012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Nỗi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a:t>
            </a:r>
          </a:p>
        </p:txBody>
      </p:sp>
      <p:sp>
        <p:nvSpPr>
          <p:cNvPr id="7" name="TextBox 6"/>
          <p:cNvSpPr txBox="1">
            <a:spLocks noChangeArrowheads="1"/>
          </p:cNvSpPr>
          <p:nvPr/>
        </p:nvSpPr>
        <p:spPr bwMode="auto">
          <a:xfrm>
            <a:off x="9239795" y="3492875"/>
            <a:ext cx="279012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84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34951" y="729456"/>
            <a:ext cx="115427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9209" y="5146115"/>
            <a:ext cx="2370137" cy="6096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b="1" dirty="0">
                <a:solidFill>
                  <a:srgbClr val="000000"/>
                </a:solidFill>
                <a:latin typeface="Times New Roman" pitchFamily="18" charset="0"/>
                <a:cs typeface="Times New Roman" pitchFamily="18" charset="0"/>
              </a:rPr>
              <a:t>BẢO NINH</a:t>
            </a:r>
          </a:p>
          <a:p>
            <a:pPr algn="ctr" eaLnBrk="1" hangingPunct="1">
              <a:defRPr/>
            </a:pPr>
            <a:r>
              <a:rPr lang="en-US" b="1" dirty="0">
                <a:solidFill>
                  <a:srgbClr val="000000"/>
                </a:solidFill>
                <a:latin typeface="Times New Roman" pitchFamily="18" charset="0"/>
                <a:cs typeface="Times New Roman" pitchFamily="18" charset="0"/>
              </a:rPr>
              <a:t>(18/ 10/ 1952)</a:t>
            </a:r>
            <a:endParaRPr lang="en-US" sz="1800" b="1" dirty="0">
              <a:solidFill>
                <a:srgbClr val="000000"/>
              </a:solidFill>
              <a:latin typeface="Times New Roman" pitchFamily="18" charset="0"/>
              <a:cs typeface="Times New Roman" pitchFamily="18" charset="0"/>
            </a:endParaRPr>
          </a:p>
        </p:txBody>
      </p:sp>
      <p:sp>
        <p:nvSpPr>
          <p:cNvPr id="13" name="Pentagon 12"/>
          <p:cNvSpPr/>
          <p:nvPr/>
        </p:nvSpPr>
        <p:spPr>
          <a:xfrm>
            <a:off x="3333128" y="855506"/>
            <a:ext cx="2153771"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CUỘC ĐỜI</a:t>
            </a:r>
          </a:p>
        </p:txBody>
      </p:sp>
      <p:sp>
        <p:nvSpPr>
          <p:cNvPr id="15" name="TextBox 14"/>
          <p:cNvSpPr txBox="1"/>
          <p:nvPr/>
        </p:nvSpPr>
        <p:spPr>
          <a:xfrm>
            <a:off x="3352269" y="1421403"/>
            <a:ext cx="868284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Tên</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thật</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Ấu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Phương</a:t>
            </a:r>
            <a:endParaRPr lang="en-US" sz="2800" dirty="0">
              <a:solidFill>
                <a:schemeClr val="tx1"/>
              </a:solidFill>
              <a:latin typeface="Times New Roman" pitchFamily="18" charset="0"/>
              <a:cs typeface="Times New Roman" pitchFamily="18" charset="0"/>
            </a:endParaRPr>
          </a:p>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Quê</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quán</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Nghệ</a:t>
            </a:r>
            <a:r>
              <a:rPr lang="en-US" sz="2800" dirty="0">
                <a:solidFill>
                  <a:schemeClr val="tx1"/>
                </a:solidFill>
                <a:latin typeface="Times New Roman" pitchFamily="18" charset="0"/>
                <a:cs typeface="Times New Roman" pitchFamily="18" charset="0"/>
              </a:rPr>
              <a:t> An</a:t>
            </a:r>
          </a:p>
          <a:p>
            <a:pPr>
              <a:buFont typeface="Arial" pitchFamily="34" charset="0"/>
              <a:buChar char="•"/>
              <a:defRPr/>
            </a:pP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1969,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ngũ</a:t>
            </a:r>
            <a:r>
              <a:rPr lang="en-US" sz="2800" dirty="0">
                <a:solidFill>
                  <a:schemeClr val="tx1"/>
                </a:solidFill>
                <a:latin typeface="Times New Roman" pitchFamily="18" charset="0"/>
                <a:cs typeface="Times New Roman" pitchFamily="18" charset="0"/>
              </a:rPr>
              <a:t> 1975</a:t>
            </a:r>
          </a:p>
        </p:txBody>
      </p:sp>
      <p:sp>
        <p:nvSpPr>
          <p:cNvPr id="97314" name="TextBox 34"/>
          <p:cNvSpPr txBox="1">
            <a:spLocks noChangeArrowheads="1"/>
          </p:cNvSpPr>
          <p:nvPr/>
        </p:nvSpPr>
        <p:spPr bwMode="auto">
          <a:xfrm>
            <a:off x="4098925" y="150018"/>
            <a:ext cx="41163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 TÌM HIỂU CHUNG</a:t>
            </a:r>
          </a:p>
        </p:txBody>
      </p:sp>
      <p:sp>
        <p:nvSpPr>
          <p:cNvPr id="2" name="TextBox 1"/>
          <p:cNvSpPr txBox="1">
            <a:spLocks noChangeArrowheads="1"/>
          </p:cNvSpPr>
          <p:nvPr/>
        </p:nvSpPr>
        <p:spPr bwMode="auto">
          <a:xfrm>
            <a:off x="234951" y="789782"/>
            <a:ext cx="16625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230015" y="746127"/>
            <a:ext cx="0" cy="55403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482" name="Picture 2" descr="https://1.bp.blogspot.com/-6afPXY5XQGo/VQc7XoXYxLI/AAAAAAABryQ/0HZPbgT417Y/s1600/Bao%2BN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13" y="1396936"/>
            <a:ext cx="2850649" cy="35784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52268" y="3420131"/>
            <a:ext cx="8682849"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buFont typeface="Arial" pitchFamily="34" charset="0"/>
              <a:buChar char="•"/>
              <a:defRPr/>
            </a:pPr>
            <a:r>
              <a:rPr lang="en-US" sz="2800" b="1" dirty="0" err="1">
                <a:solidFill>
                  <a:srgbClr val="17375E"/>
                </a:solidFill>
                <a:latin typeface="Times New Roman" pitchFamily="18" charset="0"/>
                <a:cs typeface="Times New Roman" pitchFamily="18" charset="0"/>
              </a:rPr>
              <a:t>Sở</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trường</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ngắn</a:t>
            </a:r>
            <a:endParaRPr lang="en-US" sz="2800" dirty="0">
              <a:solidFill>
                <a:schemeClr val="tx1"/>
              </a:solidFill>
              <a:latin typeface="Times New Roman" pitchFamily="18" charset="0"/>
              <a:cs typeface="Times New Roman" pitchFamily="18" charset="0"/>
            </a:endParaRPr>
          </a:p>
          <a:p>
            <a:pPr>
              <a:buFont typeface="Arial" pitchFamily="34" charset="0"/>
              <a:buChar char="•"/>
              <a:defRPr/>
            </a:pPr>
            <a:r>
              <a:rPr lang="en-US" sz="2800" b="1" dirty="0" err="1">
                <a:solidFill>
                  <a:srgbClr val="17375E"/>
                </a:solidFill>
                <a:latin typeface="Times New Roman" pitchFamily="18" charset="0"/>
                <a:cs typeface="Times New Roman" pitchFamily="18" charset="0"/>
              </a:rPr>
              <a:t>Phong</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cách</a:t>
            </a:r>
            <a:r>
              <a:rPr lang="en-US" sz="2800" b="1" dirty="0">
                <a:solidFill>
                  <a:srgbClr val="17375E"/>
                </a:solidFill>
                <a:latin typeface="Times New Roman" pitchFamily="18" charset="0"/>
                <a:cs typeface="Times New Roman" pitchFamily="18" charset="0"/>
              </a:rPr>
              <a:t>: </a:t>
            </a:r>
          </a:p>
          <a:p>
            <a:pPr marL="0" indent="0">
              <a:defRPr/>
            </a:pPr>
            <a:r>
              <a:rPr lang="en-US" sz="2800" b="1" dirty="0">
                <a:solidFill>
                  <a:srgbClr val="17375E"/>
                </a:solidFill>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pPr marL="0" indent="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a:t>
            </a:r>
            <a:endParaRPr lang="en-US" sz="2800" b="1" dirty="0">
              <a:solidFill>
                <a:srgbClr val="17375E"/>
              </a:solidFill>
              <a:latin typeface="Times New Roman" pitchFamily="18" charset="0"/>
              <a:cs typeface="Times New Roman" pitchFamily="18" charset="0"/>
            </a:endParaRPr>
          </a:p>
        </p:txBody>
      </p:sp>
      <p:sp>
        <p:nvSpPr>
          <p:cNvPr id="36" name="Pentagon 35"/>
          <p:cNvSpPr/>
          <p:nvPr/>
        </p:nvSpPr>
        <p:spPr>
          <a:xfrm>
            <a:off x="3352269" y="2739382"/>
            <a:ext cx="2475324"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SỰ NGHIỆP</a:t>
            </a:r>
          </a:p>
        </p:txBody>
      </p:sp>
      <p:sp>
        <p:nvSpPr>
          <p:cNvPr id="37" name="Pentagon 36"/>
          <p:cNvSpPr/>
          <p:nvPr/>
        </p:nvSpPr>
        <p:spPr>
          <a:xfrm>
            <a:off x="257113" y="5755716"/>
            <a:ext cx="11520550" cy="1012750"/>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=&gt; </a:t>
            </a:r>
            <a:r>
              <a:rPr lang="en-US" sz="2800" b="1" dirty="0" err="1">
                <a:solidFill>
                  <a:srgbClr val="FFFFFF"/>
                </a:solidFill>
                <a:latin typeface="Times New Roman" pitchFamily="18" charset="0"/>
                <a:cs typeface="Times New Roman" pitchFamily="18" charset="0"/>
              </a:rPr>
              <a:t>Ông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là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một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trong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những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xuất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sắc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của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nền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học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Việt</a:t>
            </a:r>
            <a:r>
              <a:rPr lang="en-US" sz="2800" b="1" dirty="0">
                <a:solidFill>
                  <a:srgbClr val="FFFFFF"/>
                </a:solidFill>
                <a:latin typeface="Times New Roman" pitchFamily="18" charset="0"/>
                <a:cs typeface="Times New Roman" pitchFamily="18" charset="0"/>
              </a:rPr>
              <a:t> Nam </a:t>
            </a:r>
            <a:r>
              <a:rPr lang="en-US" sz="2800" b="1" dirty="0" err="1">
                <a:solidFill>
                  <a:srgbClr val="FFFFFF"/>
                </a:solidFill>
                <a:latin typeface="Times New Roman" pitchFamily="18" charset="0"/>
                <a:cs typeface="Times New Roman" pitchFamily="18" charset="0"/>
              </a:rPr>
              <a:t>hiện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đại</a:t>
            </a:r>
            <a:endParaRPr lang="en-US" sz="2800" b="1" dirty="0">
              <a:solidFill>
                <a:srgbClr val="FFFF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467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36"/>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15" grpId="0" animBg="1"/>
      <p:bldP spid="2" grpId="0" autoUpdateAnimBg="0"/>
      <p:bldP spid="35" grpId="0" animBg="1"/>
      <p:bldP spid="36" grpId="0" animBg="1" autoUpdateAnimBg="0"/>
      <p:bldP spid="37"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6057900" y="152400"/>
            <a:ext cx="4884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 TÁC PHẨM TIÊU BIỂU</a:t>
            </a:r>
          </a:p>
        </p:txBody>
      </p:sp>
      <p:sp>
        <p:nvSpPr>
          <p:cNvPr id="44" name="TextBox 10"/>
          <p:cNvSpPr txBox="1">
            <a:spLocks noChangeArrowheads="1"/>
          </p:cNvSpPr>
          <p:nvPr/>
        </p:nvSpPr>
        <p:spPr bwMode="auto">
          <a:xfrm>
            <a:off x="6259512" y="6000646"/>
            <a:ext cx="1952625"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5" name="TextBox 10"/>
          <p:cNvSpPr txBox="1">
            <a:spLocks noChangeArrowheads="1"/>
          </p:cNvSpPr>
          <p:nvPr/>
        </p:nvSpPr>
        <p:spPr bwMode="auto">
          <a:xfrm>
            <a:off x="8596312" y="602749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9221" name="Group 15"/>
          <p:cNvGrpSpPr>
            <a:grpSpLocks/>
          </p:cNvGrpSpPr>
          <p:nvPr/>
        </p:nvGrpSpPr>
        <p:grpSpPr bwMode="auto">
          <a:xfrm>
            <a:off x="7864368" y="7205444"/>
            <a:ext cx="2316742" cy="2322704"/>
            <a:chOff x="2667000" y="1905000"/>
            <a:chExt cx="2057400" cy="1905000"/>
          </a:xfrm>
        </p:grpSpPr>
        <p:sp>
          <p:nvSpPr>
            <p:cNvPr id="5" name="Oval 4"/>
            <p:cNvSpPr/>
            <p:nvPr/>
          </p:nvSpPr>
          <p:spPr>
            <a:xfrm>
              <a:off x="2744346" y="1943509"/>
              <a:ext cx="1905802" cy="1827982"/>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sym typeface="Arial" panose="020B0604020202020204" pitchFamily="34" charset="0"/>
              </a:endParaRPr>
            </a:p>
          </p:txBody>
        </p:sp>
        <p:pic>
          <p:nvPicPr>
            <p:cNvPr id="8" name="Picture 7" descr="CC_1.gif"/>
            <p:cNvPicPr>
              <a:picLocks noChangeAspect="1"/>
            </p:cNvPicPr>
            <p:nvPr/>
          </p:nvPicPr>
          <p:blipFill>
            <a:blip r:embed="rId4"/>
            <a:stretch>
              <a:fillRect/>
            </a:stretch>
          </p:blipFill>
          <p:spPr>
            <a:xfrm>
              <a:off x="2667000" y="1905000"/>
              <a:ext cx="2057400" cy="1905000"/>
            </a:xfrm>
            <a:prstGeom prst="ellipse">
              <a:avLst/>
            </a:prstGeom>
            <a:ln>
              <a:noFill/>
            </a:ln>
            <a:effectLst>
              <a:softEdge rad="112500"/>
            </a:effectLst>
          </p:spPr>
        </p:pic>
      </p:grpSp>
      <p:sp>
        <p:nvSpPr>
          <p:cNvPr id="19" name="Donut 18"/>
          <p:cNvSpPr/>
          <p:nvPr/>
        </p:nvSpPr>
        <p:spPr bwMode="auto">
          <a:xfrm>
            <a:off x="2617788" y="1716088"/>
            <a:ext cx="314325"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0" name="Donut 19"/>
          <p:cNvSpPr/>
          <p:nvPr/>
        </p:nvSpPr>
        <p:spPr bwMode="auto">
          <a:xfrm>
            <a:off x="9260681" y="1643933"/>
            <a:ext cx="312738"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1" name="Donut 20"/>
          <p:cNvSpPr/>
          <p:nvPr/>
        </p:nvSpPr>
        <p:spPr bwMode="auto">
          <a:xfrm>
            <a:off x="7058818" y="1703157"/>
            <a:ext cx="312737"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2" name="Donut 21"/>
          <p:cNvSpPr/>
          <p:nvPr/>
        </p:nvSpPr>
        <p:spPr bwMode="auto">
          <a:xfrm>
            <a:off x="4827588" y="1724025"/>
            <a:ext cx="314325" cy="401638"/>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cxnSp>
        <p:nvCxnSpPr>
          <p:cNvPr id="24" name="Straight Connector 23"/>
          <p:cNvCxnSpPr/>
          <p:nvPr/>
        </p:nvCxnSpPr>
        <p:spPr bwMode="auto">
          <a:xfrm rot="5400000">
            <a:off x="2374106" y="2518569"/>
            <a:ext cx="803275" cy="158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5400000">
            <a:off x="8975722" y="2461465"/>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6761161" y="2496420"/>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4543425" y="2534213"/>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noChangeShapeType="1"/>
            <a:endCxn id="21" idx="2"/>
          </p:cNvCxnSpPr>
          <p:nvPr/>
        </p:nvCxnSpPr>
        <p:spPr bwMode="auto">
          <a:xfrm flipV="1">
            <a:off x="5098868" y="1903976"/>
            <a:ext cx="1959950" cy="52157"/>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flipV="1">
            <a:off x="7298016" y="1876425"/>
            <a:ext cx="1990444" cy="40240"/>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sp>
        <p:nvSpPr>
          <p:cNvPr id="9238" name="TextBox 61"/>
          <p:cNvSpPr txBox="1">
            <a:spLocks noChangeArrowheads="1"/>
          </p:cNvSpPr>
          <p:nvPr/>
        </p:nvSpPr>
        <p:spPr bwMode="auto">
          <a:xfrm>
            <a:off x="2315927" y="1160560"/>
            <a:ext cx="912903"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1987</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40" name="TextBox 61"/>
          <p:cNvSpPr txBox="1">
            <a:spLocks noChangeArrowheads="1"/>
          </p:cNvSpPr>
          <p:nvPr/>
        </p:nvSpPr>
        <p:spPr bwMode="auto">
          <a:xfrm>
            <a:off x="4453346" y="1158506"/>
            <a:ext cx="1088208" cy="523220"/>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1991</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1" name="TextBox 61"/>
          <p:cNvSpPr txBox="1">
            <a:spLocks noChangeArrowheads="1"/>
          </p:cNvSpPr>
          <p:nvPr/>
        </p:nvSpPr>
        <p:spPr bwMode="auto">
          <a:xfrm>
            <a:off x="6671073" y="1101930"/>
            <a:ext cx="1105692"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2005</a:t>
            </a:r>
          </a:p>
        </p:txBody>
      </p:sp>
      <p:sp>
        <p:nvSpPr>
          <p:cNvPr id="42" name="TextBox 61"/>
          <p:cNvSpPr txBox="1">
            <a:spLocks noChangeArrowheads="1"/>
          </p:cNvSpPr>
          <p:nvPr/>
        </p:nvSpPr>
        <p:spPr bwMode="auto">
          <a:xfrm>
            <a:off x="8906284" y="1100614"/>
            <a:ext cx="1124267" cy="519113"/>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2009</a:t>
            </a:r>
          </a:p>
        </p:txBody>
      </p:sp>
      <p:sp>
        <p:nvSpPr>
          <p:cNvPr id="51" name="TextBox 10"/>
          <p:cNvSpPr txBox="1">
            <a:spLocks noChangeArrowheads="1"/>
          </p:cNvSpPr>
          <p:nvPr/>
        </p:nvSpPr>
        <p:spPr bwMode="auto">
          <a:xfrm>
            <a:off x="3892215" y="6000646"/>
            <a:ext cx="2204119" cy="523220"/>
          </a:xfrm>
          <a:prstGeom prst="rect">
            <a:avLst/>
          </a:prstGeom>
          <a:solidFill>
            <a:schemeClr val="bg1"/>
          </a:solidFill>
          <a:ln w="9525">
            <a:solidFill>
              <a:schemeClr val="bg1"/>
            </a:solidFill>
            <a:miter lim="800000"/>
            <a:headEnd/>
            <a:tailEnd/>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thuyết</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52" name="TextBox 10"/>
          <p:cNvSpPr txBox="1">
            <a:spLocks noChangeArrowheads="1"/>
          </p:cNvSpPr>
          <p:nvPr/>
        </p:nvSpPr>
        <p:spPr bwMode="auto">
          <a:xfrm>
            <a:off x="1616018" y="600064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cxnSp>
        <p:nvCxnSpPr>
          <p:cNvPr id="58" name="Straight Connector 57"/>
          <p:cNvCxnSpPr/>
          <p:nvPr/>
        </p:nvCxnSpPr>
        <p:spPr bwMode="auto">
          <a:xfrm>
            <a:off x="2901950" y="1941513"/>
            <a:ext cx="195262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4" name="Picture 6" descr="E.E - Emprunt Empreinte - Mượn Dấu Thời Gian: Bảo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2" y="2971799"/>
            <a:ext cx="2137117" cy="2912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1.bp.blogspot.com/-oT46iGHIzpQ/UnX4zkQ3ePI/AAAAAAABUao/ErhG7mlOLE0/s1600/NB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9562" y="2983607"/>
            <a:ext cx="2438343" cy="29237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3.bp.blogspot.com/-LlYohXitOVU/Uncudt5w0VI/AAAAAAABUcQ/qmnug5pGMfw/s1600/BN-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8236" y="2971799"/>
            <a:ext cx="2314747" cy="29355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4.bp.blogspot.com/-iOfC4BEgcFc/UnX4V2QYUKI/AAAAAAABUag/AEcA20gi1Cs/s1600/photo-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6169" y="2971799"/>
            <a:ext cx="2326389" cy="291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58807"/>
      </p:ext>
    </p:extLst>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38"/>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barn(inVertical)">
                                      <p:cBhvr>
                                        <p:cTn id="13" dur="500"/>
                                        <p:tgtEl>
                                          <p:spTgt spid="2060"/>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5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499"/>
                                          </p:stCondLst>
                                        </p:cTn>
                                        <p:tgtEl>
                                          <p:spTgt spid="92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51"/>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499"/>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44"/>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2054"/>
                                        </p:tgtEl>
                                        <p:attrNameLst>
                                          <p:attrName>style.visibility</p:attrName>
                                        </p:attrNameLst>
                                      </p:cBhvr>
                                      <p:to>
                                        <p:strVal val="visible"/>
                                      </p:to>
                                    </p:set>
                                    <p:animEffect transition="in" filter="fade">
                                      <p:cBhvr>
                                        <p:cTn id="47" dur="500"/>
                                        <p:tgtEl>
                                          <p:spTgt spid="20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499"/>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499"/>
                                          </p:stCondLst>
                                        </p:cTn>
                                        <p:tgtEl>
                                          <p:spTgt spid="4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499"/>
                                          </p:stCondLst>
                                        </p:cTn>
                                        <p:tgtEl>
                                          <p:spTgt spid="45"/>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058"/>
                                        </p:tgtEl>
                                        <p:attrNameLst>
                                          <p:attrName>style.visibility</p:attrName>
                                        </p:attrNameLst>
                                      </p:cBhvr>
                                      <p:to>
                                        <p:strVal val="visible"/>
                                      </p:to>
                                    </p:set>
                                    <p:animEffect transition="in" filter="wipe(down)">
                                      <p:cBhvr>
                                        <p:cTn id="6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autoUpdateAnimBg="0"/>
      <p:bldP spid="45" grpId="0" animBg="1" autoUpdateAnimBg="0"/>
      <p:bldP spid="19" grpId="0" animBg="1" autoUpdateAnimBg="0"/>
      <p:bldP spid="20" grpId="0" animBg="1" autoUpdateAnimBg="0"/>
      <p:bldP spid="21" grpId="0" animBg="1" autoUpdateAnimBg="0"/>
      <p:bldP spid="22" grpId="0" animBg="1" autoUpdateAnimBg="0"/>
      <p:bldP spid="9238" grpId="0" animBg="1" autoUpdateAnimBg="0"/>
      <p:bldP spid="40" grpId="0" animBg="1" autoUpdateAnimBg="0"/>
      <p:bldP spid="41" grpId="0" animBg="1" autoUpdateAnimBg="0"/>
      <p:bldP spid="42" grpId="0" animBg="1" autoUpdateAnimBg="0"/>
      <p:bldP spid="51" grpId="0" animBg="1" autoUpdateAnimBg="0"/>
      <p:bldP spid="5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3132526" cy="6749959"/>
          </a:xfrm>
          <a:prstGeom prst="rect">
            <a:avLst/>
          </a:prstGeom>
        </p:spPr>
      </p:pic>
      <p:sp>
        <p:nvSpPr>
          <p:cNvPr id="2" name="Rectangle 1"/>
          <p:cNvSpPr/>
          <p:nvPr/>
        </p:nvSpPr>
        <p:spPr>
          <a:xfrm>
            <a:off x="104504" y="416328"/>
            <a:ext cx="5577840" cy="6124754"/>
          </a:xfrm>
          <a:prstGeom prst="rect">
            <a:avLst/>
          </a:prstGeom>
          <a:ln>
            <a:solidFill>
              <a:srgbClr val="0070C0"/>
            </a:solidFill>
          </a:ln>
        </p:spPr>
        <p:txBody>
          <a:bodyPr wrap="square">
            <a:spAutoFit/>
          </a:bodyPr>
          <a:lstStyle/>
          <a:p>
            <a:pPr algn="just"/>
            <a:r>
              <a:rPr lang="vi-VN" sz="2800" b="0" i="0" dirty="0">
                <a:solidFill>
                  <a:schemeClr val="bg1">
                    <a:lumMod val="95000"/>
                  </a:schemeClr>
                </a:solidFill>
                <a:effectLst/>
                <a:latin typeface="Times New Roman" panose="02020603050405020304" pitchFamily="18" charset="0"/>
                <a:cs typeface="Times New Roman" panose="02020603050405020304" pitchFamily="18" charset="0"/>
              </a:rPr>
              <a:t>“</a:t>
            </a:r>
            <a:r>
              <a:rPr lang="vi-VN" sz="2800" i="1" dirty="0">
                <a:solidFill>
                  <a:schemeClr val="bg1">
                    <a:lumMod val="95000"/>
                  </a:schemeClr>
                </a:solidFill>
                <a:effectLst/>
                <a:latin typeface="Times New Roman" panose="02020603050405020304" pitchFamily="18" charset="0"/>
                <a:cs typeface="Times New Roman" panose="02020603050405020304" pitchFamily="18" charset="0"/>
              </a:rPr>
              <a:t>Nghề văn là nghề chuyên nghiệp về sự ngẫm nghĩ. Nhà văn tự xem mình là kẻ có khả năng, có trách nhiệm và có ham thú đúc kết nhân tình thế thái đặng tìm ra cho bản thân mình và bạn đọc của mình những giá trị, những ý nghĩa vừa cố định vừa đổi thay không ngừng của đời sống con người, một đời sống tuy ngắn ngủi và khá là ảm đạm, nhiều buồn đau và bất hạnh, song lại cũng hàm chứa vô cùng tận những lẽ đời đáng sống, những giá trị cao quý, những vẻ đẹp tuyệt vời, hạnh phúc và niềm vui</a:t>
            </a:r>
            <a:r>
              <a:rPr lang="vi-VN" sz="2800" i="0" dirty="0">
                <a:solidFill>
                  <a:schemeClr val="bg1">
                    <a:lumMod val="95000"/>
                  </a:schemeClr>
                </a:solidFill>
                <a:effectLst/>
                <a:latin typeface="Times New Roman" panose="02020603050405020304" pitchFamily="18" charset="0"/>
                <a:cs typeface="Times New Roman" panose="02020603050405020304" pitchFamily="18" charset="0"/>
              </a:rPr>
              <a:t>”</a:t>
            </a:r>
            <a:r>
              <a:rPr lang="en-US" sz="2800" b="0" i="0" dirty="0">
                <a:solidFill>
                  <a:schemeClr val="bg1">
                    <a:lumMod val="9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37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62" y="-448528"/>
            <a:ext cx="6384925" cy="7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571640" y="1211666"/>
            <a:ext cx="220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2060"/>
                </a:solidFill>
                <a:latin typeface="Times New Roman" panose="02020603050405020304" pitchFamily="18" charset="0"/>
                <a:cs typeface="Times New Roman" panose="02020603050405020304" pitchFamily="18" charset="0"/>
              </a:rPr>
              <a:t>Hoàn</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cảnh</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sáng</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tác</a:t>
            </a:r>
            <a:endParaRPr lang="en-SG" alt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877695" y="4754551"/>
            <a:ext cx="20081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B050"/>
                </a:solidFill>
                <a:latin typeface="Times New Roman" panose="02020603050405020304" pitchFamily="18" charset="0"/>
                <a:cs typeface="Times New Roman" panose="02020603050405020304" pitchFamily="18" charset="0"/>
              </a:rPr>
              <a:t>Xuất</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xứ</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đoạn</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trích</a:t>
            </a:r>
            <a:endParaRPr lang="en-SG" altLang="en-US" sz="2800" b="1"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727836" y="2811850"/>
            <a:ext cx="2008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E349DC"/>
                </a:solidFill>
                <a:latin typeface="Times New Roman" panose="02020603050405020304" pitchFamily="18" charset="0"/>
                <a:cs typeface="Times New Roman" panose="02020603050405020304" pitchFamily="18" charset="0"/>
              </a:rPr>
              <a:t>Nghệ</a:t>
            </a:r>
            <a:r>
              <a:rPr lang="en-SG" altLang="en-US" sz="2800" b="1" dirty="0">
                <a:solidFill>
                  <a:srgbClr val="E349DC"/>
                </a:solidFill>
                <a:latin typeface="Times New Roman" panose="02020603050405020304" pitchFamily="18" charset="0"/>
                <a:cs typeface="Times New Roman" panose="02020603050405020304" pitchFamily="18" charset="0"/>
              </a:rPr>
              <a:t> </a:t>
            </a:r>
            <a:r>
              <a:rPr lang="en-SG" altLang="en-US" sz="2800" b="1" dirty="0" err="1">
                <a:solidFill>
                  <a:srgbClr val="E349DC"/>
                </a:solidFill>
                <a:latin typeface="Times New Roman" panose="02020603050405020304" pitchFamily="18" charset="0"/>
                <a:cs typeface="Times New Roman" panose="02020603050405020304" pitchFamily="18" charset="0"/>
              </a:rPr>
              <a:t>thuật</a:t>
            </a:r>
            <a:endParaRPr lang="en-SG" altLang="en-US" sz="2800" b="1" dirty="0">
              <a:solidFill>
                <a:srgbClr val="E349DC"/>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3547285" y="4787328"/>
            <a:ext cx="2006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70C0"/>
                </a:solidFill>
                <a:latin typeface="Times New Roman" panose="02020603050405020304" pitchFamily="18" charset="0"/>
                <a:cs typeface="Times New Roman" panose="02020603050405020304" pitchFamily="18" charset="0"/>
              </a:rPr>
              <a:t>Nhân</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vật</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chính</a:t>
            </a:r>
            <a:endParaRPr lang="en-SG" alt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6530438" y="2713000"/>
            <a:ext cx="2008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7030A0"/>
                </a:solidFill>
                <a:latin typeface="Times New Roman" panose="02020603050405020304" pitchFamily="18" charset="0"/>
                <a:cs typeface="Times New Roman" panose="02020603050405020304" pitchFamily="18" charset="0"/>
              </a:rPr>
              <a:t>Tên</a:t>
            </a:r>
            <a:r>
              <a:rPr lang="en-SG" altLang="en-US" sz="2800" b="1" dirty="0">
                <a:solidFill>
                  <a:srgbClr val="7030A0"/>
                </a:solidFill>
                <a:latin typeface="Times New Roman" panose="02020603050405020304" pitchFamily="18" charset="0"/>
                <a:cs typeface="Times New Roman" panose="02020603050405020304" pitchFamily="18" charset="0"/>
              </a:rPr>
              <a:t> </a:t>
            </a:r>
            <a:r>
              <a:rPr lang="en-SG" altLang="en-US" sz="2800" b="1" dirty="0" err="1">
                <a:solidFill>
                  <a:srgbClr val="7030A0"/>
                </a:solidFill>
                <a:latin typeface="Times New Roman" panose="02020603050405020304" pitchFamily="18" charset="0"/>
                <a:cs typeface="Times New Roman" panose="02020603050405020304" pitchFamily="18" charset="0"/>
              </a:rPr>
              <a:t>gốc</a:t>
            </a:r>
            <a:endParaRPr lang="en-SG" altLang="en-US" sz="2800" b="1" dirty="0">
              <a:solidFill>
                <a:srgbClr val="7030A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3946006" y="937922"/>
            <a:ext cx="790761" cy="2521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p:cNvSpPr>
            <a:spLocks/>
          </p:cNvSpPr>
          <p:nvPr/>
        </p:nvSpPr>
        <p:spPr bwMode="auto">
          <a:xfrm rot="5400000">
            <a:off x="1946441" y="-709223"/>
            <a:ext cx="966787" cy="3032342"/>
          </a:xfrm>
          <a:prstGeom prst="roundRect">
            <a:avLst>
              <a:gd name="adj" fmla="val 50000"/>
            </a:avLst>
          </a:prstGeom>
          <a:solidFill>
            <a:schemeClr val="bg1"/>
          </a:solidFill>
          <a:ln w="38100" algn="ctr">
            <a:solidFill>
              <a:srgbClr val="FFC00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17" name="TextBox 16"/>
          <p:cNvSpPr txBox="1">
            <a:spLocks noChangeArrowheads="1"/>
          </p:cNvSpPr>
          <p:nvPr/>
        </p:nvSpPr>
        <p:spPr bwMode="auto">
          <a:xfrm flipH="1">
            <a:off x="1020875" y="397039"/>
            <a:ext cx="2895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latin typeface="Times New Roman" panose="02020603050405020304" pitchFamily="18" charset="0"/>
                <a:ea typeface="#9Slide03 Arima Madurai Black"/>
                <a:cs typeface="Times New Roman" panose="02020603050405020304" pitchFamily="18" charset="0"/>
              </a:rPr>
              <a:t>Truyện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hoàn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thành</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năm</a:t>
            </a:r>
            <a:r>
              <a:rPr lang="en-SG" altLang="en-US" sz="2800" dirty="0">
                <a:latin typeface="Times New Roman" panose="02020603050405020304" pitchFamily="18" charset="0"/>
                <a:ea typeface="#9Slide03 Arima Madurai Black"/>
                <a:cs typeface="Times New Roman" panose="02020603050405020304" pitchFamily="18" charset="0"/>
              </a:rPr>
              <a:t> 1987 </a:t>
            </a:r>
          </a:p>
        </p:txBody>
      </p:sp>
      <p:cxnSp>
        <p:nvCxnSpPr>
          <p:cNvPr id="18" name="Straight Connector 17"/>
          <p:cNvCxnSpPr>
            <a:cxnSpLocks/>
          </p:cNvCxnSpPr>
          <p:nvPr/>
        </p:nvCxnSpPr>
        <p:spPr>
          <a:xfrm flipV="1">
            <a:off x="7833503" y="5061166"/>
            <a:ext cx="569865" cy="4977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p:cNvSpPr>
            <a:spLocks/>
          </p:cNvSpPr>
          <p:nvPr/>
        </p:nvSpPr>
        <p:spPr bwMode="auto">
          <a:xfrm rot="5400000">
            <a:off x="8739361" y="3668997"/>
            <a:ext cx="2510952" cy="3182938"/>
          </a:xfrm>
          <a:prstGeom prst="roundRect">
            <a:avLst>
              <a:gd name="adj" fmla="val 50000"/>
            </a:avLst>
          </a:prstGeom>
          <a:solidFill>
            <a:schemeClr val="bg1"/>
          </a:solidFill>
          <a:ln w="38100" algn="ctr">
            <a:solidFill>
              <a:srgbClr val="00B05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defTabSz="914400">
              <a:spcAft>
                <a:spcPts val="800"/>
              </a:spcAft>
            </a:pPr>
            <a:r>
              <a:rPr lang="en-US" sz="2400" dirty="0">
                <a:latin typeface="Times New Roman" panose="02020603050405020304" pitchFamily="18" charset="0"/>
                <a:cs typeface="+mn-cs"/>
              </a:rPr>
              <a:t>Đ</a:t>
            </a:r>
            <a:r>
              <a:rPr lang="vi-VN" sz="2400" dirty="0">
                <a:latin typeface="Times New Roman" panose="02020603050405020304" pitchFamily="18" charset="0"/>
                <a:cs typeface="+mn-cs"/>
              </a:rPr>
              <a:t>ược ghép thành từ hai phần ở các vị trí khác nhau của tiểu thuyết </a:t>
            </a:r>
            <a:r>
              <a:rPr lang="vi-VN" sz="2400" i="1" dirty="0">
                <a:latin typeface="Times New Roman" panose="02020603050405020304" pitchFamily="18" charset="0"/>
                <a:cs typeface="+mn-cs"/>
              </a:rPr>
              <a:t>Nỗi buồn chiến tranh</a:t>
            </a:r>
            <a:endParaRPr lang="en-SG" sz="2400" i="1" dirty="0">
              <a:solidFill>
                <a:srgbClr val="313835">
                  <a:lumMod val="75000"/>
                </a:srgbClr>
              </a:solidFill>
              <a:latin typeface="Arial"/>
              <a:ea typeface="Calibri" panose="020F0502020204030204" pitchFamily="34" charset="0"/>
              <a:cs typeface="Times New Roman" panose="02020603050405020304" pitchFamily="18" charset="0"/>
            </a:endParaRPr>
          </a:p>
        </p:txBody>
      </p:sp>
      <p:cxnSp>
        <p:nvCxnSpPr>
          <p:cNvPr id="26" name="Straight Connector 25"/>
          <p:cNvCxnSpPr>
            <a:cxnSpLocks/>
          </p:cNvCxnSpPr>
          <p:nvPr/>
        </p:nvCxnSpPr>
        <p:spPr>
          <a:xfrm>
            <a:off x="8521966" y="2713199"/>
            <a:ext cx="715963" cy="31750"/>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p:cNvSpPr>
            <a:spLocks/>
          </p:cNvSpPr>
          <p:nvPr/>
        </p:nvSpPr>
        <p:spPr bwMode="auto">
          <a:xfrm rot="5400000">
            <a:off x="9971056" y="1309741"/>
            <a:ext cx="1274576" cy="2713038"/>
          </a:xfrm>
          <a:prstGeom prst="roundRect">
            <a:avLst>
              <a:gd name="adj" fmla="val 48383"/>
            </a:avLst>
          </a:prstGeom>
          <a:solidFill>
            <a:schemeClr val="bg1"/>
          </a:solidFill>
          <a:ln w="38100" algn="ctr">
            <a:solidFill>
              <a:srgbClr val="E349DC"/>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28" name="TextBox 27"/>
          <p:cNvSpPr txBox="1">
            <a:spLocks noChangeArrowheads="1"/>
          </p:cNvSpPr>
          <p:nvPr/>
        </p:nvSpPr>
        <p:spPr bwMode="auto">
          <a:xfrm flipH="1">
            <a:off x="9383587" y="2223109"/>
            <a:ext cx="24495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Thân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phận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của</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tình</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yêu</a:t>
            </a:r>
            <a:endPar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endParaRPr>
          </a:p>
        </p:txBody>
      </p:sp>
      <p:cxnSp>
        <p:nvCxnSpPr>
          <p:cNvPr id="29" name="Straight Connector 28"/>
          <p:cNvCxnSpPr>
            <a:cxnSpLocks/>
          </p:cNvCxnSpPr>
          <p:nvPr/>
        </p:nvCxnSpPr>
        <p:spPr>
          <a:xfrm>
            <a:off x="2835154" y="5121429"/>
            <a:ext cx="646639" cy="22035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p:cNvSpPr>
            <a:spLocks/>
          </p:cNvSpPr>
          <p:nvPr/>
        </p:nvSpPr>
        <p:spPr bwMode="auto">
          <a:xfrm rot="5400000">
            <a:off x="539220" y="3954306"/>
            <a:ext cx="2099737" cy="2711449"/>
          </a:xfrm>
          <a:prstGeom prst="roundRect">
            <a:avLst>
              <a:gd name="adj" fmla="val 50000"/>
            </a:avLst>
          </a:prstGeom>
          <a:solidFill>
            <a:schemeClr val="bg1"/>
          </a:solidFill>
          <a:ln w="38100" algn="ctr">
            <a:solidFill>
              <a:srgbClr val="0070C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1" name="TextBox 30"/>
          <p:cNvSpPr txBox="1">
            <a:spLocks noChangeArrowheads="1"/>
          </p:cNvSpPr>
          <p:nvPr/>
        </p:nvSpPr>
        <p:spPr bwMode="auto">
          <a:xfrm flipH="1">
            <a:off x="350433" y="4632594"/>
            <a:ext cx="2528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400" dirty="0" err="1">
                <a:latin typeface="Times New Roman" panose="02020603050405020304" pitchFamily="18" charset="0"/>
                <a:ea typeface="#9Slide03 Arima Madurai Black"/>
                <a:cs typeface="Times New Roman" panose="02020603050405020304" pitchFamily="18" charset="0"/>
              </a:rPr>
              <a:t>Kiên</a:t>
            </a:r>
            <a:r>
              <a:rPr lang="en-SG" altLang="en-US" sz="2400" dirty="0">
                <a:latin typeface="Times New Roman" panose="02020603050405020304" pitchFamily="18" charset="0"/>
                <a:ea typeface="#9Slide03 Arima Madurai Black"/>
                <a:cs typeface="Times New Roman" panose="02020603050405020304" pitchFamily="18" charset="0"/>
              </a:rPr>
              <a:t> – </a:t>
            </a:r>
            <a:r>
              <a:rPr lang="en-SG" altLang="en-US" sz="2400" dirty="0" err="1">
                <a:latin typeface="Times New Roman" panose="02020603050405020304" pitchFamily="18" charset="0"/>
                <a:ea typeface="#9Slide03 Arima Madurai Black"/>
                <a:cs typeface="Times New Roman" panose="02020603050405020304" pitchFamily="18" charset="0"/>
              </a:rPr>
              <a:t>anh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bộ</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đội</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bước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ra</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từ</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cuộc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chiến</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trở</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thành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nhà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văn</a:t>
            </a:r>
            <a:endParaRPr lang="en-SG" altLang="en-US" sz="2400" dirty="0">
              <a:latin typeface="Times New Roman" panose="02020603050405020304" pitchFamily="18" charset="0"/>
              <a:ea typeface="#9Slide03 Arima Madurai Black"/>
              <a:cs typeface="Times New Roman" panose="02020603050405020304" pitchFamily="18" charset="0"/>
            </a:endParaRPr>
          </a:p>
        </p:txBody>
      </p:sp>
      <p:cxnSp>
        <p:nvCxnSpPr>
          <p:cNvPr id="32" name="Straight Connector 31"/>
          <p:cNvCxnSpPr>
            <a:cxnSpLocks/>
          </p:cNvCxnSpPr>
          <p:nvPr/>
        </p:nvCxnSpPr>
        <p:spPr>
          <a:xfrm>
            <a:off x="2336462" y="2197914"/>
            <a:ext cx="700425" cy="27588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p:cNvSpPr>
            <a:spLocks/>
          </p:cNvSpPr>
          <p:nvPr/>
        </p:nvSpPr>
        <p:spPr bwMode="auto">
          <a:xfrm rot="5400000">
            <a:off x="197809" y="1684429"/>
            <a:ext cx="2342981" cy="2206625"/>
          </a:xfrm>
          <a:prstGeom prst="roundRect">
            <a:avLst>
              <a:gd name="adj" fmla="val 50000"/>
            </a:avLst>
          </a:prstGeom>
          <a:solidFill>
            <a:schemeClr val="bg1"/>
          </a:solidFill>
          <a:ln w="38100" algn="ctr">
            <a:solidFill>
              <a:srgbClr val="7030A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4" name="TextBox 33"/>
          <p:cNvSpPr txBox="1">
            <a:spLocks noChangeArrowheads="1"/>
          </p:cNvSpPr>
          <p:nvPr/>
        </p:nvSpPr>
        <p:spPr bwMode="auto">
          <a:xfrm flipH="1">
            <a:off x="438230" y="1913952"/>
            <a:ext cx="1862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Thủ</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đồng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hiện</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p>
        </p:txBody>
      </p:sp>
      <p:sp>
        <p:nvSpPr>
          <p:cNvPr id="100375" name="Rectangle 1"/>
          <p:cNvSpPr>
            <a:spLocks noChangeArrowheads="1"/>
          </p:cNvSpPr>
          <p:nvPr/>
        </p:nvSpPr>
        <p:spPr bwMode="auto">
          <a:xfrm>
            <a:off x="8118436" y="183123"/>
            <a:ext cx="27241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SG" altLang="en-US" sz="4000" dirty="0">
                <a:solidFill>
                  <a:srgbClr val="FF0000"/>
                </a:solidFill>
                <a:latin typeface="Times New Roman" panose="02020603050405020304" pitchFamily="18" charset="0"/>
                <a:cs typeface="Times New Roman" panose="02020603050405020304" pitchFamily="18" charset="0"/>
              </a:rPr>
              <a:t>2. </a:t>
            </a:r>
            <a:r>
              <a:rPr lang="en-SG" altLang="en-US" sz="4000" dirty="0" err="1">
                <a:solidFill>
                  <a:srgbClr val="FF0000"/>
                </a:solidFill>
                <a:latin typeface="Times New Roman" panose="02020603050405020304" pitchFamily="18" charset="0"/>
                <a:cs typeface="Times New Roman" panose="02020603050405020304" pitchFamily="18" charset="0"/>
              </a:rPr>
              <a:t>Tác</a:t>
            </a:r>
            <a:r>
              <a:rPr lang="en-SG" altLang="en-US" sz="4000" dirty="0">
                <a:solidFill>
                  <a:srgbClr val="FF0000"/>
                </a:solidFill>
                <a:latin typeface="Times New Roman" panose="02020603050405020304" pitchFamily="18" charset="0"/>
                <a:cs typeface="Times New Roman" panose="02020603050405020304" pitchFamily="18" charset="0"/>
              </a:rPr>
              <a:t> </a:t>
            </a:r>
            <a:r>
              <a:rPr lang="en-SG" altLang="en-US" sz="4000" dirty="0" err="1">
                <a:solidFill>
                  <a:srgbClr val="FF0000"/>
                </a:solidFill>
                <a:latin typeface="Times New Roman" panose="02020603050405020304" pitchFamily="18" charset="0"/>
                <a:cs typeface="Times New Roman" panose="02020603050405020304" pitchFamily="18" charset="0"/>
              </a:rPr>
              <a:t>phẩm</a:t>
            </a:r>
            <a:endParaRPr lang="en-SG" altLang="en-US" sz="4000" dirty="0">
              <a:solidFill>
                <a:srgbClr val="FF0000"/>
              </a:solidFill>
              <a:latin typeface="Times New Roman" panose="02020603050405020304" pitchFamily="18" charset="0"/>
              <a:cs typeface="Times New Roman" panose="02020603050405020304" pitchFamily="18" charset="0"/>
            </a:endParaRPr>
          </a:p>
        </p:txBody>
      </p:sp>
      <p:sp>
        <p:nvSpPr>
          <p:cNvPr id="100376" name="TextBox 1"/>
          <p:cNvSpPr txBox="1">
            <a:spLocks noChangeArrowheads="1"/>
          </p:cNvSpPr>
          <p:nvPr/>
        </p:nvSpPr>
        <p:spPr bwMode="auto">
          <a:xfrm>
            <a:off x="4471292" y="3014329"/>
            <a:ext cx="24104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800" b="1" dirty="0">
                <a:solidFill>
                  <a:srgbClr val="FF0000"/>
                </a:solidFill>
                <a:latin typeface="Times New Roman" panose="02020603050405020304" pitchFamily="18" charset="0"/>
                <a:cs typeface="Times New Roman" panose="02020603050405020304" pitchFamily="18" charset="0"/>
              </a:rPr>
              <a:t>NỖI BUỒN CHIẾN TRANH</a:t>
            </a:r>
          </a:p>
        </p:txBody>
      </p:sp>
      <p:sp>
        <p:nvSpPr>
          <p:cNvPr id="35" name="TextBox 34"/>
          <p:cNvSpPr txBox="1">
            <a:spLocks noChangeArrowheads="1"/>
          </p:cNvSpPr>
          <p:nvPr/>
        </p:nvSpPr>
        <p:spPr bwMode="auto">
          <a:xfrm flipH="1">
            <a:off x="325438" y="2787741"/>
            <a:ext cx="2060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Bút</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dòng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ý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thức</a:t>
            </a:r>
            <a:endPar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endParaRPr>
          </a:p>
        </p:txBody>
      </p:sp>
    </p:spTree>
    <p:extLst>
      <p:ext uri="{BB962C8B-B14F-4D97-AF65-F5344CB8AC3E}">
        <p14:creationId xmlns:p14="http://schemas.microsoft.com/office/powerpoint/2010/main" val="407677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376"/>
                                        </p:tgtEl>
                                        <p:attrNameLst>
                                          <p:attrName>style.visibility</p:attrName>
                                        </p:attrNameLst>
                                      </p:cBhvr>
                                      <p:to>
                                        <p:strVal val="visible"/>
                                      </p:to>
                                    </p:set>
                                    <p:animEffect transition="in" filter="wipe(down)">
                                      <p:cBhvr>
                                        <p:cTn id="7" dur="500"/>
                                        <p:tgtEl>
                                          <p:spTgt spid="100376"/>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par>
                                <p:cTn id="66" presetID="14" presetClass="entr" presetSubtype="1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500"/>
                                        <p:tgtEl>
                                          <p:spTgt spid="3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randombar(horizont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animBg="1"/>
      <p:bldP spid="17" grpId="0"/>
      <p:bldP spid="19" grpId="0" animBg="1"/>
      <p:bldP spid="27" grpId="0" animBg="1"/>
      <p:bldP spid="28" grpId="0"/>
      <p:bldP spid="30" grpId="0" animBg="1"/>
      <p:bldP spid="31" grpId="0"/>
      <p:bldP spid="33" grpId="0" animBg="1"/>
      <p:bldP spid="34" grpId="0"/>
      <p:bldP spid="100376"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65" y="87126"/>
            <a:ext cx="4053895" cy="2917333"/>
          </a:xfrm>
          <a:prstGeom prst="rect">
            <a:avLst/>
          </a:prstGeom>
        </p:spPr>
      </p:pic>
      <p:pic>
        <p:nvPicPr>
          <p:cNvPr id="3" name="Picture 2"/>
          <p:cNvPicPr>
            <a:picLocks noChangeAspect="1"/>
          </p:cNvPicPr>
          <p:nvPr/>
        </p:nvPicPr>
        <p:blipFill>
          <a:blip r:embed="rId3"/>
          <a:stretch>
            <a:fillRect/>
          </a:stretch>
        </p:blipFill>
        <p:spPr>
          <a:xfrm>
            <a:off x="4262843" y="87126"/>
            <a:ext cx="3908041" cy="2886854"/>
          </a:xfrm>
          <a:prstGeom prst="rect">
            <a:avLst/>
          </a:prstGeom>
        </p:spPr>
      </p:pic>
      <p:pic>
        <p:nvPicPr>
          <p:cNvPr id="4" name="Picture 3"/>
          <p:cNvPicPr>
            <a:picLocks noChangeAspect="1"/>
          </p:cNvPicPr>
          <p:nvPr/>
        </p:nvPicPr>
        <p:blipFill>
          <a:blip r:embed="rId4"/>
          <a:stretch>
            <a:fillRect/>
          </a:stretch>
        </p:blipFill>
        <p:spPr>
          <a:xfrm>
            <a:off x="8269941" y="113397"/>
            <a:ext cx="3753208" cy="2864168"/>
          </a:xfrm>
          <a:prstGeom prst="rect">
            <a:avLst/>
          </a:prstGeom>
        </p:spPr>
      </p:pic>
      <p:pic>
        <p:nvPicPr>
          <p:cNvPr id="5" name="Picture 4"/>
          <p:cNvPicPr>
            <a:picLocks noChangeAspect="1"/>
          </p:cNvPicPr>
          <p:nvPr/>
        </p:nvPicPr>
        <p:blipFill>
          <a:blip r:embed="rId5"/>
          <a:stretch>
            <a:fillRect/>
          </a:stretch>
        </p:blipFill>
        <p:spPr>
          <a:xfrm>
            <a:off x="-230330" y="3433103"/>
            <a:ext cx="4571999" cy="3011495"/>
          </a:xfrm>
          <a:prstGeom prst="rect">
            <a:avLst/>
          </a:prstGeom>
        </p:spPr>
      </p:pic>
      <p:pic>
        <p:nvPicPr>
          <p:cNvPr id="6" name="Picture 5"/>
          <p:cNvPicPr>
            <a:picLocks noChangeAspect="1"/>
          </p:cNvPicPr>
          <p:nvPr/>
        </p:nvPicPr>
        <p:blipFill>
          <a:blip r:embed="rId6"/>
          <a:stretch>
            <a:fillRect/>
          </a:stretch>
        </p:blipFill>
        <p:spPr>
          <a:xfrm>
            <a:off x="4171460" y="3583831"/>
            <a:ext cx="3883328" cy="2860766"/>
          </a:xfrm>
          <a:prstGeom prst="rect">
            <a:avLst/>
          </a:prstGeom>
        </p:spPr>
      </p:pic>
      <p:pic>
        <p:nvPicPr>
          <p:cNvPr id="7" name="Picture 6"/>
          <p:cNvPicPr>
            <a:picLocks noChangeAspect="1"/>
          </p:cNvPicPr>
          <p:nvPr/>
        </p:nvPicPr>
        <p:blipFill>
          <a:blip r:embed="rId7"/>
          <a:stretch>
            <a:fillRect/>
          </a:stretch>
        </p:blipFill>
        <p:spPr>
          <a:xfrm>
            <a:off x="8297253" y="3732126"/>
            <a:ext cx="3766221" cy="2712471"/>
          </a:xfrm>
          <a:prstGeom prst="rect">
            <a:avLst/>
          </a:prstGeom>
        </p:spPr>
      </p:pic>
      <p:sp>
        <p:nvSpPr>
          <p:cNvPr id="8" name="Rectangle 7"/>
          <p:cNvSpPr/>
          <p:nvPr/>
        </p:nvSpPr>
        <p:spPr>
          <a:xfrm>
            <a:off x="117565" y="2973980"/>
            <a:ext cx="40015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Anh</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9" name="Rectangle 8"/>
          <p:cNvSpPr/>
          <p:nvPr/>
        </p:nvSpPr>
        <p:spPr>
          <a:xfrm>
            <a:off x="4294087" y="2989219"/>
            <a:ext cx="384021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Pháp</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0" name="Rectangle 9"/>
          <p:cNvSpPr/>
          <p:nvPr/>
        </p:nvSpPr>
        <p:spPr>
          <a:xfrm>
            <a:off x="8297253" y="3004459"/>
            <a:ext cx="3666078"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Lan</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1" name="Rectangle 10"/>
          <p:cNvSpPr/>
          <p:nvPr/>
        </p:nvSpPr>
        <p:spPr>
          <a:xfrm>
            <a:off x="117565" y="6355585"/>
            <a:ext cx="3876211"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Hàn</a:t>
            </a:r>
            <a:r>
              <a:rPr lang="en-US" b="1" kern="0" dirty="0">
                <a:solidFill>
                  <a:srgbClr val="000000"/>
                </a:solidFill>
                <a:latin typeface="Times New Roman" pitchFamily="18" charset="0"/>
                <a:cs typeface="Times New Roman" pitchFamily="18" charset="0"/>
              </a:rPr>
              <a:t> </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Rectangle 11"/>
          <p:cNvSpPr/>
          <p:nvPr/>
        </p:nvSpPr>
        <p:spPr>
          <a:xfrm>
            <a:off x="4262843" y="6413866"/>
            <a:ext cx="3850392"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Nhật</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Rectangle 12"/>
          <p:cNvSpPr/>
          <p:nvPr/>
        </p:nvSpPr>
        <p:spPr>
          <a:xfrm>
            <a:off x="8243464" y="6383385"/>
            <a:ext cx="37796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Tư</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72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 presetClass="entr" presetSubtype="0" fill="hold" grpId="0" nodeType="withEffect">
                                  <p:stCondLst>
                                    <p:cond delay="0"/>
                                  </p:stCondLst>
                                  <p:childTnLst>
                                    <p:set>
                                      <p:cBhvr>
                                        <p:cTn id="37" dur="1" fill="hold">
                                          <p:stCondLst>
                                            <p:cond delay="499"/>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 presetClass="entr" presetSubtype="0" fill="hold" grpId="0" nodeType="withEffect">
                                  <p:stCondLst>
                                    <p:cond delay="0"/>
                                  </p:stCondLst>
                                  <p:childTnLst>
                                    <p:set>
                                      <p:cBhvr>
                                        <p:cTn id="4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7" name="Google Shape;875;p50">
            <a:extLst>
              <a:ext uri="{FF2B5EF4-FFF2-40B4-BE49-F238E27FC236}">
                <a16:creationId xmlns:a16="http://schemas.microsoft.com/office/drawing/2014/main" id="{9824B116-3751-A1A9-1810-5EEE56E53C4D}"/>
              </a:ext>
            </a:extLst>
          </p:cNvPr>
          <p:cNvSpPr/>
          <p:nvPr/>
        </p:nvSpPr>
        <p:spPr>
          <a:xfrm rot="21345516" flipH="1">
            <a:off x="952744" y="5140853"/>
            <a:ext cx="4145579" cy="1925537"/>
          </a:xfrm>
          <a:custGeom>
            <a:avLst/>
            <a:gdLst/>
            <a:ahLst/>
            <a:cxnLst/>
            <a:rect l="l" t="t" r="r" b="b"/>
            <a:pathLst>
              <a:path w="54293" h="25218" extrusionOk="0">
                <a:moveTo>
                  <a:pt x="26694" y="2084"/>
                </a:moveTo>
                <a:lnTo>
                  <a:pt x="30695" y="3323"/>
                </a:lnTo>
                <a:lnTo>
                  <a:pt x="30695" y="3430"/>
                </a:lnTo>
                <a:lnTo>
                  <a:pt x="26682" y="2251"/>
                </a:lnTo>
                <a:lnTo>
                  <a:pt x="26694" y="2084"/>
                </a:lnTo>
                <a:close/>
                <a:moveTo>
                  <a:pt x="33338" y="5763"/>
                </a:moveTo>
                <a:cubicBezTo>
                  <a:pt x="33338" y="5775"/>
                  <a:pt x="33338" y="5775"/>
                  <a:pt x="33314" y="5799"/>
                </a:cubicBezTo>
                <a:cubicBezTo>
                  <a:pt x="33314" y="5775"/>
                  <a:pt x="33302" y="5775"/>
                  <a:pt x="33302" y="5763"/>
                </a:cubicBezTo>
                <a:close/>
                <a:moveTo>
                  <a:pt x="31730" y="4966"/>
                </a:moveTo>
                <a:cubicBezTo>
                  <a:pt x="31742" y="5037"/>
                  <a:pt x="31766" y="5109"/>
                  <a:pt x="31802" y="5180"/>
                </a:cubicBezTo>
                <a:cubicBezTo>
                  <a:pt x="31802" y="5180"/>
                  <a:pt x="31992" y="5347"/>
                  <a:pt x="32397" y="5513"/>
                </a:cubicBezTo>
                <a:lnTo>
                  <a:pt x="32445" y="5918"/>
                </a:lnTo>
                <a:lnTo>
                  <a:pt x="32480" y="6097"/>
                </a:lnTo>
                <a:lnTo>
                  <a:pt x="31564" y="6097"/>
                </a:lnTo>
                <a:cubicBezTo>
                  <a:pt x="31433" y="5883"/>
                  <a:pt x="31337" y="5478"/>
                  <a:pt x="31730" y="4966"/>
                </a:cubicBezTo>
                <a:close/>
                <a:moveTo>
                  <a:pt x="35244" y="1"/>
                </a:moveTo>
                <a:cubicBezTo>
                  <a:pt x="35005" y="1"/>
                  <a:pt x="34725" y="60"/>
                  <a:pt x="34564" y="298"/>
                </a:cubicBezTo>
                <a:lnTo>
                  <a:pt x="34171" y="1072"/>
                </a:lnTo>
                <a:lnTo>
                  <a:pt x="34147" y="1084"/>
                </a:lnTo>
                <a:cubicBezTo>
                  <a:pt x="34088" y="1191"/>
                  <a:pt x="34147" y="1346"/>
                  <a:pt x="34302" y="1525"/>
                </a:cubicBezTo>
                <a:cubicBezTo>
                  <a:pt x="34266" y="1632"/>
                  <a:pt x="34255" y="1775"/>
                  <a:pt x="34302" y="1894"/>
                </a:cubicBezTo>
                <a:lnTo>
                  <a:pt x="34314" y="1894"/>
                </a:lnTo>
                <a:cubicBezTo>
                  <a:pt x="34302" y="2013"/>
                  <a:pt x="34290" y="2120"/>
                  <a:pt x="34302" y="2239"/>
                </a:cubicBezTo>
                <a:lnTo>
                  <a:pt x="34302" y="2275"/>
                </a:lnTo>
                <a:cubicBezTo>
                  <a:pt x="34314" y="2370"/>
                  <a:pt x="34326" y="2442"/>
                  <a:pt x="34350" y="2537"/>
                </a:cubicBezTo>
                <a:cubicBezTo>
                  <a:pt x="34362" y="2596"/>
                  <a:pt x="34374" y="2656"/>
                  <a:pt x="34409" y="2692"/>
                </a:cubicBezTo>
                <a:cubicBezTo>
                  <a:pt x="34433" y="2727"/>
                  <a:pt x="34469" y="2727"/>
                  <a:pt x="34505" y="2739"/>
                </a:cubicBezTo>
                <a:cubicBezTo>
                  <a:pt x="34612" y="2775"/>
                  <a:pt x="34719" y="2787"/>
                  <a:pt x="34838" y="2799"/>
                </a:cubicBezTo>
                <a:cubicBezTo>
                  <a:pt x="34826" y="2942"/>
                  <a:pt x="34826" y="3073"/>
                  <a:pt x="34838" y="3192"/>
                </a:cubicBezTo>
                <a:cubicBezTo>
                  <a:pt x="34743" y="3204"/>
                  <a:pt x="34671" y="3227"/>
                  <a:pt x="34600" y="3251"/>
                </a:cubicBezTo>
                <a:lnTo>
                  <a:pt x="34600" y="3239"/>
                </a:lnTo>
                <a:cubicBezTo>
                  <a:pt x="34582" y="3227"/>
                  <a:pt x="34567" y="3221"/>
                  <a:pt x="34552" y="3221"/>
                </a:cubicBezTo>
                <a:cubicBezTo>
                  <a:pt x="34537" y="3221"/>
                  <a:pt x="34522" y="3227"/>
                  <a:pt x="34505" y="3239"/>
                </a:cubicBezTo>
                <a:cubicBezTo>
                  <a:pt x="34505" y="3204"/>
                  <a:pt x="34505" y="3156"/>
                  <a:pt x="34493" y="3132"/>
                </a:cubicBezTo>
                <a:cubicBezTo>
                  <a:pt x="34493" y="3132"/>
                  <a:pt x="34004" y="2680"/>
                  <a:pt x="33052" y="2501"/>
                </a:cubicBezTo>
                <a:cubicBezTo>
                  <a:pt x="33052" y="2501"/>
                  <a:pt x="32159" y="2263"/>
                  <a:pt x="31111" y="2215"/>
                </a:cubicBezTo>
                <a:cubicBezTo>
                  <a:pt x="30980" y="2215"/>
                  <a:pt x="30849" y="2311"/>
                  <a:pt x="30814" y="2442"/>
                </a:cubicBezTo>
                <a:cubicBezTo>
                  <a:pt x="30802" y="2489"/>
                  <a:pt x="30790" y="2549"/>
                  <a:pt x="30778" y="2608"/>
                </a:cubicBezTo>
                <a:lnTo>
                  <a:pt x="23848" y="810"/>
                </a:lnTo>
                <a:cubicBezTo>
                  <a:pt x="23694" y="1001"/>
                  <a:pt x="23848" y="1180"/>
                  <a:pt x="23848" y="1180"/>
                </a:cubicBezTo>
                <a:lnTo>
                  <a:pt x="26504" y="2001"/>
                </a:lnTo>
                <a:lnTo>
                  <a:pt x="26504" y="2489"/>
                </a:lnTo>
                <a:lnTo>
                  <a:pt x="26635" y="2489"/>
                </a:lnTo>
                <a:lnTo>
                  <a:pt x="26646" y="2334"/>
                </a:lnTo>
                <a:lnTo>
                  <a:pt x="30718" y="3620"/>
                </a:lnTo>
                <a:lnTo>
                  <a:pt x="30718" y="3692"/>
                </a:lnTo>
                <a:cubicBezTo>
                  <a:pt x="30730" y="3811"/>
                  <a:pt x="30802" y="3906"/>
                  <a:pt x="30921" y="3942"/>
                </a:cubicBezTo>
                <a:cubicBezTo>
                  <a:pt x="31076" y="3989"/>
                  <a:pt x="31314" y="4061"/>
                  <a:pt x="31576" y="4144"/>
                </a:cubicBezTo>
                <a:cubicBezTo>
                  <a:pt x="31588" y="4299"/>
                  <a:pt x="31611" y="4478"/>
                  <a:pt x="31635" y="4656"/>
                </a:cubicBezTo>
                <a:cubicBezTo>
                  <a:pt x="31468" y="4870"/>
                  <a:pt x="31135" y="5418"/>
                  <a:pt x="31218" y="6109"/>
                </a:cubicBezTo>
                <a:lnTo>
                  <a:pt x="27718" y="6121"/>
                </a:lnTo>
                <a:cubicBezTo>
                  <a:pt x="27230" y="6383"/>
                  <a:pt x="26944" y="7025"/>
                  <a:pt x="26825" y="7311"/>
                </a:cubicBezTo>
                <a:lnTo>
                  <a:pt x="22622" y="7490"/>
                </a:lnTo>
                <a:cubicBezTo>
                  <a:pt x="21812" y="7490"/>
                  <a:pt x="21027" y="7716"/>
                  <a:pt x="20360" y="8157"/>
                </a:cubicBezTo>
                <a:cubicBezTo>
                  <a:pt x="19943" y="8430"/>
                  <a:pt x="19526" y="8740"/>
                  <a:pt x="19122" y="9061"/>
                </a:cubicBezTo>
                <a:lnTo>
                  <a:pt x="822" y="5144"/>
                </a:lnTo>
                <a:cubicBezTo>
                  <a:pt x="805" y="5141"/>
                  <a:pt x="788" y="5140"/>
                  <a:pt x="770" y="5140"/>
                </a:cubicBezTo>
                <a:cubicBezTo>
                  <a:pt x="509" y="5140"/>
                  <a:pt x="220" y="5472"/>
                  <a:pt x="119" y="5930"/>
                </a:cubicBezTo>
                <a:cubicBezTo>
                  <a:pt x="0" y="6430"/>
                  <a:pt x="131" y="6895"/>
                  <a:pt x="417" y="6966"/>
                </a:cubicBezTo>
                <a:cubicBezTo>
                  <a:pt x="417" y="6966"/>
                  <a:pt x="10835" y="9311"/>
                  <a:pt x="17276" y="10764"/>
                </a:cubicBezTo>
                <a:cubicBezTo>
                  <a:pt x="16800" y="11240"/>
                  <a:pt x="16371" y="11681"/>
                  <a:pt x="16026" y="12038"/>
                </a:cubicBezTo>
                <a:cubicBezTo>
                  <a:pt x="15574" y="12514"/>
                  <a:pt x="15776" y="13312"/>
                  <a:pt x="16395" y="13526"/>
                </a:cubicBezTo>
                <a:cubicBezTo>
                  <a:pt x="17229" y="13848"/>
                  <a:pt x="18241" y="14086"/>
                  <a:pt x="18241" y="14086"/>
                </a:cubicBezTo>
                <a:lnTo>
                  <a:pt x="19169" y="14086"/>
                </a:lnTo>
                <a:lnTo>
                  <a:pt x="19169" y="14455"/>
                </a:lnTo>
                <a:lnTo>
                  <a:pt x="7763" y="14503"/>
                </a:lnTo>
                <a:cubicBezTo>
                  <a:pt x="6668" y="14503"/>
                  <a:pt x="5560" y="14765"/>
                  <a:pt x="4596" y="15324"/>
                </a:cubicBezTo>
                <a:cubicBezTo>
                  <a:pt x="3489" y="15955"/>
                  <a:pt x="2465" y="17003"/>
                  <a:pt x="3060" y="18551"/>
                </a:cubicBezTo>
                <a:cubicBezTo>
                  <a:pt x="3108" y="18646"/>
                  <a:pt x="3215" y="18729"/>
                  <a:pt x="3310" y="18729"/>
                </a:cubicBezTo>
                <a:cubicBezTo>
                  <a:pt x="5215" y="18706"/>
                  <a:pt x="7120" y="18694"/>
                  <a:pt x="9025" y="18694"/>
                </a:cubicBezTo>
                <a:lnTo>
                  <a:pt x="3310" y="18729"/>
                </a:lnTo>
                <a:cubicBezTo>
                  <a:pt x="3310" y="18729"/>
                  <a:pt x="4227" y="20944"/>
                  <a:pt x="6156" y="22801"/>
                </a:cubicBezTo>
                <a:cubicBezTo>
                  <a:pt x="7644" y="24230"/>
                  <a:pt x="9620" y="25016"/>
                  <a:pt x="11692" y="25052"/>
                </a:cubicBezTo>
                <a:lnTo>
                  <a:pt x="18788" y="25171"/>
                </a:lnTo>
                <a:cubicBezTo>
                  <a:pt x="19696" y="25203"/>
                  <a:pt x="20566" y="25218"/>
                  <a:pt x="21397" y="25218"/>
                </a:cubicBezTo>
                <a:cubicBezTo>
                  <a:pt x="23618" y="25218"/>
                  <a:pt x="25555" y="25112"/>
                  <a:pt x="27158" y="24956"/>
                </a:cubicBezTo>
                <a:cubicBezTo>
                  <a:pt x="27289" y="24980"/>
                  <a:pt x="27420" y="24980"/>
                  <a:pt x="27551" y="24980"/>
                </a:cubicBezTo>
                <a:lnTo>
                  <a:pt x="34671" y="25099"/>
                </a:lnTo>
                <a:cubicBezTo>
                  <a:pt x="35569" y="25132"/>
                  <a:pt x="36431" y="25147"/>
                  <a:pt x="37254" y="25147"/>
                </a:cubicBezTo>
                <a:cubicBezTo>
                  <a:pt x="44090" y="25147"/>
                  <a:pt x="48244" y="24123"/>
                  <a:pt x="48244" y="24123"/>
                </a:cubicBezTo>
                <a:cubicBezTo>
                  <a:pt x="51388" y="23099"/>
                  <a:pt x="52507" y="21384"/>
                  <a:pt x="52507" y="21384"/>
                </a:cubicBezTo>
                <a:cubicBezTo>
                  <a:pt x="53316" y="20277"/>
                  <a:pt x="53709" y="18991"/>
                  <a:pt x="53828" y="18491"/>
                </a:cubicBezTo>
                <a:lnTo>
                  <a:pt x="54102" y="18491"/>
                </a:lnTo>
                <a:cubicBezTo>
                  <a:pt x="54197" y="18182"/>
                  <a:pt x="54293" y="17598"/>
                  <a:pt x="54138" y="16943"/>
                </a:cubicBezTo>
                <a:cubicBezTo>
                  <a:pt x="54138" y="16943"/>
                  <a:pt x="53912" y="14550"/>
                  <a:pt x="50423" y="14324"/>
                </a:cubicBezTo>
                <a:lnTo>
                  <a:pt x="50364" y="14324"/>
                </a:lnTo>
                <a:lnTo>
                  <a:pt x="45458" y="14336"/>
                </a:lnTo>
                <a:lnTo>
                  <a:pt x="45458" y="13967"/>
                </a:lnTo>
                <a:lnTo>
                  <a:pt x="45494" y="13967"/>
                </a:lnTo>
                <a:cubicBezTo>
                  <a:pt x="45804" y="13967"/>
                  <a:pt x="46113" y="13848"/>
                  <a:pt x="46351" y="13657"/>
                </a:cubicBezTo>
                <a:lnTo>
                  <a:pt x="50066" y="10478"/>
                </a:lnTo>
                <a:cubicBezTo>
                  <a:pt x="50364" y="10228"/>
                  <a:pt x="50542" y="9859"/>
                  <a:pt x="50542" y="9454"/>
                </a:cubicBezTo>
                <a:cubicBezTo>
                  <a:pt x="50542" y="8811"/>
                  <a:pt x="50078" y="8264"/>
                  <a:pt x="49435" y="8145"/>
                </a:cubicBezTo>
                <a:lnTo>
                  <a:pt x="41279" y="6728"/>
                </a:lnTo>
                <a:cubicBezTo>
                  <a:pt x="41220" y="6719"/>
                  <a:pt x="41149" y="6711"/>
                  <a:pt x="41079" y="6711"/>
                </a:cubicBezTo>
                <a:cubicBezTo>
                  <a:pt x="41050" y="6711"/>
                  <a:pt x="41021" y="6712"/>
                  <a:pt x="40993" y="6716"/>
                </a:cubicBezTo>
                <a:lnTo>
                  <a:pt x="37064" y="6883"/>
                </a:lnTo>
                <a:cubicBezTo>
                  <a:pt x="37041" y="6787"/>
                  <a:pt x="37005" y="6680"/>
                  <a:pt x="36993" y="6585"/>
                </a:cubicBezTo>
                <a:lnTo>
                  <a:pt x="36993" y="6585"/>
                </a:lnTo>
                <a:cubicBezTo>
                  <a:pt x="37033" y="6589"/>
                  <a:pt x="37071" y="6592"/>
                  <a:pt x="37108" y="6592"/>
                </a:cubicBezTo>
                <a:cubicBezTo>
                  <a:pt x="37183" y="6592"/>
                  <a:pt x="37255" y="6581"/>
                  <a:pt x="37326" y="6549"/>
                </a:cubicBezTo>
                <a:cubicBezTo>
                  <a:pt x="37422" y="6525"/>
                  <a:pt x="37505" y="6442"/>
                  <a:pt x="37576" y="6371"/>
                </a:cubicBezTo>
                <a:cubicBezTo>
                  <a:pt x="37874" y="6061"/>
                  <a:pt x="37934" y="5585"/>
                  <a:pt x="37838" y="5168"/>
                </a:cubicBezTo>
                <a:cubicBezTo>
                  <a:pt x="37755" y="4751"/>
                  <a:pt x="37517" y="4382"/>
                  <a:pt x="37279" y="4025"/>
                </a:cubicBezTo>
                <a:cubicBezTo>
                  <a:pt x="37172" y="3870"/>
                  <a:pt x="37064" y="3704"/>
                  <a:pt x="36910" y="3632"/>
                </a:cubicBezTo>
                <a:cubicBezTo>
                  <a:pt x="36886" y="3632"/>
                  <a:pt x="36874" y="3620"/>
                  <a:pt x="36862" y="3620"/>
                </a:cubicBezTo>
                <a:cubicBezTo>
                  <a:pt x="36791" y="3501"/>
                  <a:pt x="36671" y="3394"/>
                  <a:pt x="36505" y="3335"/>
                </a:cubicBezTo>
                <a:cubicBezTo>
                  <a:pt x="36469" y="3323"/>
                  <a:pt x="36445" y="3323"/>
                  <a:pt x="36433" y="3311"/>
                </a:cubicBezTo>
                <a:lnTo>
                  <a:pt x="36433" y="3299"/>
                </a:lnTo>
                <a:cubicBezTo>
                  <a:pt x="36409" y="3218"/>
                  <a:pt x="36297" y="3170"/>
                  <a:pt x="36201" y="3170"/>
                </a:cubicBezTo>
                <a:cubicBezTo>
                  <a:pt x="36156" y="3170"/>
                  <a:pt x="36115" y="3181"/>
                  <a:pt x="36088" y="3204"/>
                </a:cubicBezTo>
                <a:cubicBezTo>
                  <a:pt x="35993" y="3192"/>
                  <a:pt x="35921" y="3180"/>
                  <a:pt x="35838" y="3156"/>
                </a:cubicBezTo>
                <a:cubicBezTo>
                  <a:pt x="35814" y="3120"/>
                  <a:pt x="35802" y="3061"/>
                  <a:pt x="35790" y="3013"/>
                </a:cubicBezTo>
                <a:cubicBezTo>
                  <a:pt x="35755" y="2846"/>
                  <a:pt x="35731" y="2704"/>
                  <a:pt x="35731" y="2537"/>
                </a:cubicBezTo>
                <a:cubicBezTo>
                  <a:pt x="35737" y="2519"/>
                  <a:pt x="35755" y="2510"/>
                  <a:pt x="35773" y="2510"/>
                </a:cubicBezTo>
                <a:cubicBezTo>
                  <a:pt x="35790" y="2510"/>
                  <a:pt x="35808" y="2519"/>
                  <a:pt x="35814" y="2537"/>
                </a:cubicBezTo>
                <a:cubicBezTo>
                  <a:pt x="35814" y="2525"/>
                  <a:pt x="35838" y="2501"/>
                  <a:pt x="35838" y="2489"/>
                </a:cubicBezTo>
                <a:cubicBezTo>
                  <a:pt x="35944" y="2518"/>
                  <a:pt x="36039" y="2533"/>
                  <a:pt x="36119" y="2533"/>
                </a:cubicBezTo>
                <a:cubicBezTo>
                  <a:pt x="36237" y="2533"/>
                  <a:pt x="36324" y="2501"/>
                  <a:pt x="36374" y="2430"/>
                </a:cubicBezTo>
                <a:cubicBezTo>
                  <a:pt x="36386" y="2418"/>
                  <a:pt x="36386" y="2394"/>
                  <a:pt x="36386" y="2382"/>
                </a:cubicBezTo>
                <a:lnTo>
                  <a:pt x="36398" y="2382"/>
                </a:lnTo>
                <a:cubicBezTo>
                  <a:pt x="36576" y="1822"/>
                  <a:pt x="36945" y="1084"/>
                  <a:pt x="36493" y="560"/>
                </a:cubicBezTo>
                <a:cubicBezTo>
                  <a:pt x="36279" y="322"/>
                  <a:pt x="35981" y="156"/>
                  <a:pt x="35683" y="60"/>
                </a:cubicBezTo>
                <a:cubicBezTo>
                  <a:pt x="35683" y="60"/>
                  <a:pt x="35484" y="1"/>
                  <a:pt x="352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3;p2">
            <a:extLst>
              <a:ext uri="{FF2B5EF4-FFF2-40B4-BE49-F238E27FC236}">
                <a16:creationId xmlns:a16="http://schemas.microsoft.com/office/drawing/2014/main" id="{E54458B4-F913-086F-F16A-6376B4566090}"/>
              </a:ext>
            </a:extLst>
          </p:cNvPr>
          <p:cNvSpPr/>
          <p:nvPr/>
        </p:nvSpPr>
        <p:spPr>
          <a:xfrm>
            <a:off x="5342840" y="5632360"/>
            <a:ext cx="708224" cy="1584693"/>
          </a:xfrm>
          <a:custGeom>
            <a:avLst/>
            <a:gdLst/>
            <a:ahLst/>
            <a:cxnLst/>
            <a:rect l="l" t="t" r="r" b="b"/>
            <a:pathLst>
              <a:path w="16623" h="34577" extrusionOk="0">
                <a:moveTo>
                  <a:pt x="6490" y="465"/>
                </a:moveTo>
                <a:cubicBezTo>
                  <a:pt x="5787" y="810"/>
                  <a:pt x="5406" y="929"/>
                  <a:pt x="5299" y="1382"/>
                </a:cubicBezTo>
                <a:cubicBezTo>
                  <a:pt x="5192" y="1858"/>
                  <a:pt x="5168" y="1917"/>
                  <a:pt x="5168" y="1917"/>
                </a:cubicBezTo>
                <a:cubicBezTo>
                  <a:pt x="5168" y="1917"/>
                  <a:pt x="5014" y="2036"/>
                  <a:pt x="5014" y="2203"/>
                </a:cubicBezTo>
                <a:cubicBezTo>
                  <a:pt x="5014" y="2370"/>
                  <a:pt x="5049" y="2453"/>
                  <a:pt x="5049" y="2453"/>
                </a:cubicBezTo>
                <a:cubicBezTo>
                  <a:pt x="5049" y="2453"/>
                  <a:pt x="5061" y="3465"/>
                  <a:pt x="5168" y="3584"/>
                </a:cubicBezTo>
                <a:cubicBezTo>
                  <a:pt x="5240" y="3679"/>
                  <a:pt x="5418" y="3751"/>
                  <a:pt x="5597" y="3787"/>
                </a:cubicBezTo>
                <a:cubicBezTo>
                  <a:pt x="5573" y="3977"/>
                  <a:pt x="5573" y="4037"/>
                  <a:pt x="5573" y="4037"/>
                </a:cubicBezTo>
                <a:cubicBezTo>
                  <a:pt x="5573" y="4037"/>
                  <a:pt x="5359" y="4013"/>
                  <a:pt x="5287" y="4084"/>
                </a:cubicBezTo>
                <a:cubicBezTo>
                  <a:pt x="5228" y="4132"/>
                  <a:pt x="5133" y="4239"/>
                  <a:pt x="5061" y="4299"/>
                </a:cubicBezTo>
                <a:cubicBezTo>
                  <a:pt x="4990" y="4358"/>
                  <a:pt x="4656" y="4501"/>
                  <a:pt x="4382" y="4501"/>
                </a:cubicBezTo>
                <a:cubicBezTo>
                  <a:pt x="4097" y="4501"/>
                  <a:pt x="3918" y="4418"/>
                  <a:pt x="3549" y="4537"/>
                </a:cubicBezTo>
                <a:cubicBezTo>
                  <a:pt x="3168" y="4656"/>
                  <a:pt x="3204" y="4382"/>
                  <a:pt x="2620" y="4763"/>
                </a:cubicBezTo>
                <a:cubicBezTo>
                  <a:pt x="2061" y="5156"/>
                  <a:pt x="2216" y="5358"/>
                  <a:pt x="2120" y="5549"/>
                </a:cubicBezTo>
                <a:cubicBezTo>
                  <a:pt x="2013" y="5751"/>
                  <a:pt x="1668" y="6085"/>
                  <a:pt x="1501" y="6323"/>
                </a:cubicBezTo>
                <a:cubicBezTo>
                  <a:pt x="1334" y="6561"/>
                  <a:pt x="1263" y="6799"/>
                  <a:pt x="1227" y="6858"/>
                </a:cubicBezTo>
                <a:cubicBezTo>
                  <a:pt x="1180" y="6918"/>
                  <a:pt x="787" y="7537"/>
                  <a:pt x="644" y="7954"/>
                </a:cubicBezTo>
                <a:cubicBezTo>
                  <a:pt x="489" y="8371"/>
                  <a:pt x="251" y="8763"/>
                  <a:pt x="251" y="8763"/>
                </a:cubicBezTo>
                <a:cubicBezTo>
                  <a:pt x="251" y="8763"/>
                  <a:pt x="346" y="9359"/>
                  <a:pt x="251" y="9716"/>
                </a:cubicBezTo>
                <a:cubicBezTo>
                  <a:pt x="168" y="10073"/>
                  <a:pt x="1" y="10287"/>
                  <a:pt x="239" y="10668"/>
                </a:cubicBezTo>
                <a:cubicBezTo>
                  <a:pt x="477" y="11049"/>
                  <a:pt x="787" y="11323"/>
                  <a:pt x="787" y="11323"/>
                </a:cubicBezTo>
                <a:cubicBezTo>
                  <a:pt x="787" y="11323"/>
                  <a:pt x="1489" y="11383"/>
                  <a:pt x="1763" y="11264"/>
                </a:cubicBezTo>
                <a:cubicBezTo>
                  <a:pt x="2025" y="11168"/>
                  <a:pt x="2358" y="11002"/>
                  <a:pt x="2573" y="10835"/>
                </a:cubicBezTo>
                <a:cubicBezTo>
                  <a:pt x="2811" y="10668"/>
                  <a:pt x="3097" y="10490"/>
                  <a:pt x="3097" y="10490"/>
                </a:cubicBezTo>
                <a:cubicBezTo>
                  <a:pt x="3097" y="10490"/>
                  <a:pt x="2751" y="10871"/>
                  <a:pt x="2775" y="11311"/>
                </a:cubicBezTo>
                <a:cubicBezTo>
                  <a:pt x="2787" y="11764"/>
                  <a:pt x="2799" y="11776"/>
                  <a:pt x="2799" y="12133"/>
                </a:cubicBezTo>
                <a:lnTo>
                  <a:pt x="2799" y="12502"/>
                </a:lnTo>
                <a:cubicBezTo>
                  <a:pt x="2799" y="12502"/>
                  <a:pt x="2525" y="12597"/>
                  <a:pt x="2370" y="12895"/>
                </a:cubicBezTo>
                <a:cubicBezTo>
                  <a:pt x="2204" y="13193"/>
                  <a:pt x="2275" y="16241"/>
                  <a:pt x="2382" y="16371"/>
                </a:cubicBezTo>
                <a:cubicBezTo>
                  <a:pt x="2489" y="16526"/>
                  <a:pt x="2680" y="16824"/>
                  <a:pt x="2680" y="16824"/>
                </a:cubicBezTo>
                <a:lnTo>
                  <a:pt x="2477" y="16967"/>
                </a:lnTo>
                <a:cubicBezTo>
                  <a:pt x="2477" y="16967"/>
                  <a:pt x="1966" y="16776"/>
                  <a:pt x="1739" y="17122"/>
                </a:cubicBezTo>
                <a:cubicBezTo>
                  <a:pt x="1501" y="17455"/>
                  <a:pt x="1204" y="18336"/>
                  <a:pt x="1192" y="18741"/>
                </a:cubicBezTo>
                <a:cubicBezTo>
                  <a:pt x="1180" y="19158"/>
                  <a:pt x="1311" y="19693"/>
                  <a:pt x="1311" y="20181"/>
                </a:cubicBezTo>
                <a:cubicBezTo>
                  <a:pt x="1311" y="20693"/>
                  <a:pt x="1311" y="20705"/>
                  <a:pt x="1477" y="20705"/>
                </a:cubicBezTo>
                <a:cubicBezTo>
                  <a:pt x="1644" y="20705"/>
                  <a:pt x="1823" y="20765"/>
                  <a:pt x="1823" y="20765"/>
                </a:cubicBezTo>
                <a:cubicBezTo>
                  <a:pt x="1823" y="20765"/>
                  <a:pt x="1846" y="21408"/>
                  <a:pt x="1835" y="21682"/>
                </a:cubicBezTo>
                <a:cubicBezTo>
                  <a:pt x="1823" y="21967"/>
                  <a:pt x="1668" y="23372"/>
                  <a:pt x="1727" y="23670"/>
                </a:cubicBezTo>
                <a:cubicBezTo>
                  <a:pt x="1787" y="23968"/>
                  <a:pt x="1835" y="24432"/>
                  <a:pt x="1882" y="24539"/>
                </a:cubicBezTo>
                <a:cubicBezTo>
                  <a:pt x="1906" y="24646"/>
                  <a:pt x="1906" y="25194"/>
                  <a:pt x="1906" y="25373"/>
                </a:cubicBezTo>
                <a:cubicBezTo>
                  <a:pt x="1906" y="25551"/>
                  <a:pt x="2204" y="26349"/>
                  <a:pt x="2204" y="26349"/>
                </a:cubicBezTo>
                <a:cubicBezTo>
                  <a:pt x="2204" y="26349"/>
                  <a:pt x="2597" y="26599"/>
                  <a:pt x="2716" y="27682"/>
                </a:cubicBezTo>
                <a:cubicBezTo>
                  <a:pt x="2811" y="28766"/>
                  <a:pt x="2858" y="28944"/>
                  <a:pt x="2799" y="29111"/>
                </a:cubicBezTo>
                <a:cubicBezTo>
                  <a:pt x="2739" y="29278"/>
                  <a:pt x="1942" y="29933"/>
                  <a:pt x="1549" y="30218"/>
                </a:cubicBezTo>
                <a:cubicBezTo>
                  <a:pt x="1168" y="30492"/>
                  <a:pt x="1073" y="30266"/>
                  <a:pt x="930" y="30552"/>
                </a:cubicBezTo>
                <a:cubicBezTo>
                  <a:pt x="775" y="30838"/>
                  <a:pt x="775" y="31195"/>
                  <a:pt x="775" y="31195"/>
                </a:cubicBezTo>
                <a:cubicBezTo>
                  <a:pt x="775" y="31195"/>
                  <a:pt x="1608" y="31469"/>
                  <a:pt x="2061" y="31480"/>
                </a:cubicBezTo>
                <a:cubicBezTo>
                  <a:pt x="2501" y="31492"/>
                  <a:pt x="3632" y="31111"/>
                  <a:pt x="3871" y="31064"/>
                </a:cubicBezTo>
                <a:cubicBezTo>
                  <a:pt x="4121" y="31028"/>
                  <a:pt x="4740" y="30790"/>
                  <a:pt x="4859" y="30718"/>
                </a:cubicBezTo>
                <a:cubicBezTo>
                  <a:pt x="4978" y="30647"/>
                  <a:pt x="5240" y="30552"/>
                  <a:pt x="5216" y="30302"/>
                </a:cubicBezTo>
                <a:cubicBezTo>
                  <a:pt x="5180" y="30052"/>
                  <a:pt x="5228" y="29873"/>
                  <a:pt x="5037" y="29409"/>
                </a:cubicBezTo>
                <a:cubicBezTo>
                  <a:pt x="4835" y="28944"/>
                  <a:pt x="4752" y="28992"/>
                  <a:pt x="4692" y="28623"/>
                </a:cubicBezTo>
                <a:cubicBezTo>
                  <a:pt x="4633" y="28242"/>
                  <a:pt x="4513" y="27575"/>
                  <a:pt x="4597" y="27432"/>
                </a:cubicBezTo>
                <a:cubicBezTo>
                  <a:pt x="4692" y="27266"/>
                  <a:pt x="4883" y="25658"/>
                  <a:pt x="4930" y="24337"/>
                </a:cubicBezTo>
                <a:cubicBezTo>
                  <a:pt x="4954" y="23003"/>
                  <a:pt x="4644" y="23003"/>
                  <a:pt x="4644" y="22575"/>
                </a:cubicBezTo>
                <a:cubicBezTo>
                  <a:pt x="4644" y="22146"/>
                  <a:pt x="4359" y="22253"/>
                  <a:pt x="4644" y="21932"/>
                </a:cubicBezTo>
                <a:cubicBezTo>
                  <a:pt x="4930" y="21610"/>
                  <a:pt x="5216" y="20836"/>
                  <a:pt x="5287" y="20360"/>
                </a:cubicBezTo>
                <a:cubicBezTo>
                  <a:pt x="5359" y="19896"/>
                  <a:pt x="5573" y="18717"/>
                  <a:pt x="5573" y="18717"/>
                </a:cubicBezTo>
                <a:cubicBezTo>
                  <a:pt x="5573" y="18717"/>
                  <a:pt x="6026" y="20503"/>
                  <a:pt x="6180" y="20943"/>
                </a:cubicBezTo>
                <a:cubicBezTo>
                  <a:pt x="6323" y="21372"/>
                  <a:pt x="6538" y="21682"/>
                  <a:pt x="6538" y="21682"/>
                </a:cubicBezTo>
                <a:cubicBezTo>
                  <a:pt x="6538" y="21682"/>
                  <a:pt x="6561" y="23503"/>
                  <a:pt x="6823" y="24111"/>
                </a:cubicBezTo>
                <a:cubicBezTo>
                  <a:pt x="7073" y="24718"/>
                  <a:pt x="7276" y="25182"/>
                  <a:pt x="7276" y="25182"/>
                </a:cubicBezTo>
                <a:cubicBezTo>
                  <a:pt x="7276" y="25182"/>
                  <a:pt x="8347" y="27325"/>
                  <a:pt x="8347" y="27754"/>
                </a:cubicBezTo>
                <a:cubicBezTo>
                  <a:pt x="8347" y="28182"/>
                  <a:pt x="8383" y="28266"/>
                  <a:pt x="8383" y="28718"/>
                </a:cubicBezTo>
                <a:cubicBezTo>
                  <a:pt x="8383" y="29183"/>
                  <a:pt x="9169" y="29718"/>
                  <a:pt x="9169" y="29718"/>
                </a:cubicBezTo>
                <a:lnTo>
                  <a:pt x="9443" y="31219"/>
                </a:lnTo>
                <a:cubicBezTo>
                  <a:pt x="9443" y="31219"/>
                  <a:pt x="8883" y="32647"/>
                  <a:pt x="8728" y="32885"/>
                </a:cubicBezTo>
                <a:cubicBezTo>
                  <a:pt x="8562" y="33124"/>
                  <a:pt x="8312" y="33362"/>
                  <a:pt x="8264" y="33505"/>
                </a:cubicBezTo>
                <a:cubicBezTo>
                  <a:pt x="8204" y="33624"/>
                  <a:pt x="8192" y="34040"/>
                  <a:pt x="8169" y="34219"/>
                </a:cubicBezTo>
                <a:cubicBezTo>
                  <a:pt x="8157" y="34398"/>
                  <a:pt x="10074" y="34576"/>
                  <a:pt x="10193" y="34576"/>
                </a:cubicBezTo>
                <a:cubicBezTo>
                  <a:pt x="10300" y="34576"/>
                  <a:pt x="11502" y="33802"/>
                  <a:pt x="11562" y="33397"/>
                </a:cubicBezTo>
                <a:cubicBezTo>
                  <a:pt x="11645" y="32981"/>
                  <a:pt x="11621" y="32516"/>
                  <a:pt x="11586" y="32219"/>
                </a:cubicBezTo>
                <a:cubicBezTo>
                  <a:pt x="11550" y="31921"/>
                  <a:pt x="11133" y="31135"/>
                  <a:pt x="11110" y="30683"/>
                </a:cubicBezTo>
                <a:cubicBezTo>
                  <a:pt x="11074" y="30242"/>
                  <a:pt x="11074" y="29790"/>
                  <a:pt x="11121" y="29361"/>
                </a:cubicBezTo>
                <a:cubicBezTo>
                  <a:pt x="11181" y="28933"/>
                  <a:pt x="11229" y="28944"/>
                  <a:pt x="11240" y="28623"/>
                </a:cubicBezTo>
                <a:cubicBezTo>
                  <a:pt x="11252" y="28278"/>
                  <a:pt x="10895" y="28421"/>
                  <a:pt x="10824" y="27635"/>
                </a:cubicBezTo>
                <a:cubicBezTo>
                  <a:pt x="10752" y="26849"/>
                  <a:pt x="10538" y="26027"/>
                  <a:pt x="10526" y="25504"/>
                </a:cubicBezTo>
                <a:cubicBezTo>
                  <a:pt x="10514" y="24992"/>
                  <a:pt x="10348" y="24408"/>
                  <a:pt x="10252" y="24182"/>
                </a:cubicBezTo>
                <a:cubicBezTo>
                  <a:pt x="10169" y="23980"/>
                  <a:pt x="9740" y="23325"/>
                  <a:pt x="9740" y="23325"/>
                </a:cubicBezTo>
                <a:lnTo>
                  <a:pt x="9716" y="22396"/>
                </a:lnTo>
                <a:cubicBezTo>
                  <a:pt x="9716" y="22396"/>
                  <a:pt x="10228" y="21979"/>
                  <a:pt x="10240" y="21694"/>
                </a:cubicBezTo>
                <a:cubicBezTo>
                  <a:pt x="10252" y="21420"/>
                  <a:pt x="10336" y="20110"/>
                  <a:pt x="10336" y="20110"/>
                </a:cubicBezTo>
                <a:cubicBezTo>
                  <a:pt x="10336" y="20110"/>
                  <a:pt x="10776" y="19824"/>
                  <a:pt x="10812" y="19670"/>
                </a:cubicBezTo>
                <a:cubicBezTo>
                  <a:pt x="10836" y="19527"/>
                  <a:pt x="10967" y="18134"/>
                  <a:pt x="10967" y="18134"/>
                </a:cubicBezTo>
                <a:cubicBezTo>
                  <a:pt x="10967" y="18134"/>
                  <a:pt x="11074" y="17836"/>
                  <a:pt x="11074" y="17312"/>
                </a:cubicBezTo>
                <a:cubicBezTo>
                  <a:pt x="11074" y="16788"/>
                  <a:pt x="10931" y="16610"/>
                  <a:pt x="10931" y="16610"/>
                </a:cubicBezTo>
                <a:lnTo>
                  <a:pt x="9883" y="15871"/>
                </a:lnTo>
                <a:cubicBezTo>
                  <a:pt x="9883" y="15871"/>
                  <a:pt x="10717" y="15538"/>
                  <a:pt x="10776" y="15217"/>
                </a:cubicBezTo>
                <a:cubicBezTo>
                  <a:pt x="10836" y="14871"/>
                  <a:pt x="10526" y="11538"/>
                  <a:pt x="10300" y="11418"/>
                </a:cubicBezTo>
                <a:cubicBezTo>
                  <a:pt x="10062" y="11311"/>
                  <a:pt x="9859" y="11228"/>
                  <a:pt x="9859" y="11228"/>
                </a:cubicBezTo>
                <a:cubicBezTo>
                  <a:pt x="9859" y="11228"/>
                  <a:pt x="9681" y="10240"/>
                  <a:pt x="9776" y="9823"/>
                </a:cubicBezTo>
                <a:cubicBezTo>
                  <a:pt x="9883" y="9406"/>
                  <a:pt x="9883" y="9383"/>
                  <a:pt x="9883" y="9383"/>
                </a:cubicBezTo>
                <a:cubicBezTo>
                  <a:pt x="9883" y="9383"/>
                  <a:pt x="10931" y="11311"/>
                  <a:pt x="11467" y="11597"/>
                </a:cubicBezTo>
                <a:cubicBezTo>
                  <a:pt x="12002" y="11883"/>
                  <a:pt x="12860" y="11442"/>
                  <a:pt x="12955" y="11240"/>
                </a:cubicBezTo>
                <a:cubicBezTo>
                  <a:pt x="13038" y="11026"/>
                  <a:pt x="12979" y="10097"/>
                  <a:pt x="12979" y="10097"/>
                </a:cubicBezTo>
                <a:cubicBezTo>
                  <a:pt x="12979" y="10097"/>
                  <a:pt x="12776" y="9180"/>
                  <a:pt x="12610" y="8823"/>
                </a:cubicBezTo>
                <a:cubicBezTo>
                  <a:pt x="12479" y="8525"/>
                  <a:pt x="11883" y="7418"/>
                  <a:pt x="11681" y="7037"/>
                </a:cubicBezTo>
                <a:cubicBezTo>
                  <a:pt x="11788" y="6942"/>
                  <a:pt x="11943" y="6823"/>
                  <a:pt x="11943" y="6823"/>
                </a:cubicBezTo>
                <a:lnTo>
                  <a:pt x="11669" y="6823"/>
                </a:lnTo>
                <a:lnTo>
                  <a:pt x="11717" y="6704"/>
                </a:lnTo>
                <a:lnTo>
                  <a:pt x="13634" y="6716"/>
                </a:lnTo>
                <a:lnTo>
                  <a:pt x="13860" y="6382"/>
                </a:lnTo>
                <a:lnTo>
                  <a:pt x="16622" y="6358"/>
                </a:lnTo>
                <a:lnTo>
                  <a:pt x="16598" y="6061"/>
                </a:lnTo>
                <a:lnTo>
                  <a:pt x="14693" y="5870"/>
                </a:lnTo>
                <a:lnTo>
                  <a:pt x="14717" y="5049"/>
                </a:lnTo>
                <a:cubicBezTo>
                  <a:pt x="14717" y="5049"/>
                  <a:pt x="14527" y="5001"/>
                  <a:pt x="14396" y="5120"/>
                </a:cubicBezTo>
                <a:cubicBezTo>
                  <a:pt x="14277" y="5239"/>
                  <a:pt x="13919" y="5763"/>
                  <a:pt x="13919" y="5763"/>
                </a:cubicBezTo>
                <a:lnTo>
                  <a:pt x="13884" y="5608"/>
                </a:lnTo>
                <a:lnTo>
                  <a:pt x="9347" y="5453"/>
                </a:lnTo>
                <a:cubicBezTo>
                  <a:pt x="9240" y="5251"/>
                  <a:pt x="9109" y="5037"/>
                  <a:pt x="9050" y="4894"/>
                </a:cubicBezTo>
                <a:cubicBezTo>
                  <a:pt x="8931" y="4644"/>
                  <a:pt x="9085" y="4644"/>
                  <a:pt x="9085" y="4644"/>
                </a:cubicBezTo>
                <a:lnTo>
                  <a:pt x="9062" y="3668"/>
                </a:lnTo>
                <a:cubicBezTo>
                  <a:pt x="9062" y="3668"/>
                  <a:pt x="9300" y="3263"/>
                  <a:pt x="9383" y="2977"/>
                </a:cubicBezTo>
                <a:cubicBezTo>
                  <a:pt x="9395" y="2989"/>
                  <a:pt x="9407" y="2989"/>
                  <a:pt x="9419" y="2989"/>
                </a:cubicBezTo>
                <a:cubicBezTo>
                  <a:pt x="9478" y="2977"/>
                  <a:pt x="9574" y="2572"/>
                  <a:pt x="9574" y="2536"/>
                </a:cubicBezTo>
                <a:cubicBezTo>
                  <a:pt x="9574" y="2477"/>
                  <a:pt x="9419" y="2370"/>
                  <a:pt x="9324" y="2191"/>
                </a:cubicBezTo>
                <a:cubicBezTo>
                  <a:pt x="9216" y="2001"/>
                  <a:pt x="9062" y="870"/>
                  <a:pt x="8824" y="691"/>
                </a:cubicBezTo>
                <a:cubicBezTo>
                  <a:pt x="8633" y="536"/>
                  <a:pt x="7157" y="0"/>
                  <a:pt x="6490" y="4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97;p44">
            <a:extLst>
              <a:ext uri="{FF2B5EF4-FFF2-40B4-BE49-F238E27FC236}">
                <a16:creationId xmlns:a16="http://schemas.microsoft.com/office/drawing/2014/main" id="{512FDBB1-7196-352A-3FDE-175CBF1DB15D}"/>
              </a:ext>
            </a:extLst>
          </p:cNvPr>
          <p:cNvSpPr/>
          <p:nvPr/>
        </p:nvSpPr>
        <p:spPr>
          <a:xfrm>
            <a:off x="0" y="5381903"/>
            <a:ext cx="708224" cy="1584692"/>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9" name="Picture 18" descr="A group of helicopters flying in the sky&#10;&#10;Description automatically generated">
            <a:extLst>
              <a:ext uri="{FF2B5EF4-FFF2-40B4-BE49-F238E27FC236}">
                <a16:creationId xmlns:a16="http://schemas.microsoft.com/office/drawing/2014/main" id="{3F65EA17-87DD-5EC1-7839-DBA67C87CA9C}"/>
              </a:ext>
            </a:extLst>
          </p:cNvPr>
          <p:cNvPicPr>
            <a:picLocks noChangeAspect="1"/>
          </p:cNvPicPr>
          <p:nvPr/>
        </p:nvPicPr>
        <p:blipFill rotWithShape="1">
          <a:blip r:embed="rId3"/>
          <a:srcRect l="-1" t="9612" r="63425" b="59560"/>
          <a:stretch/>
        </p:blipFill>
        <p:spPr>
          <a:xfrm>
            <a:off x="1095673" y="2950376"/>
            <a:ext cx="2382879" cy="1906705"/>
          </a:xfrm>
          <a:prstGeom prst="rect">
            <a:avLst/>
          </a:prstGeom>
        </p:spPr>
      </p:pic>
      <p:pic>
        <p:nvPicPr>
          <p:cNvPr id="20" name="Picture 19" descr="A group of helicopters flying in the sky&#10;&#10;Description automatically generated">
            <a:extLst>
              <a:ext uri="{FF2B5EF4-FFF2-40B4-BE49-F238E27FC236}">
                <a16:creationId xmlns:a16="http://schemas.microsoft.com/office/drawing/2014/main" id="{FE3D7E44-AAE3-3706-03A6-B220C20263BA}"/>
              </a:ext>
            </a:extLst>
          </p:cNvPr>
          <p:cNvPicPr>
            <a:picLocks noChangeAspect="1"/>
          </p:cNvPicPr>
          <p:nvPr/>
        </p:nvPicPr>
        <p:blipFill rotWithShape="1">
          <a:blip r:embed="rId3"/>
          <a:srcRect l="67987" t="16824" r="-4563" b="52348"/>
          <a:stretch/>
        </p:blipFill>
        <p:spPr>
          <a:xfrm>
            <a:off x="9100898" y="792800"/>
            <a:ext cx="2382879" cy="1906705"/>
          </a:xfrm>
          <a:prstGeom prst="rect">
            <a:avLst/>
          </a:prstGeom>
        </p:spPr>
      </p:pic>
      <p:pic>
        <p:nvPicPr>
          <p:cNvPr id="21" name="Picture 20" descr="A silhouette of a plane&#10;&#10;Description automatically generated">
            <a:extLst>
              <a:ext uri="{FF2B5EF4-FFF2-40B4-BE49-F238E27FC236}">
                <a16:creationId xmlns:a16="http://schemas.microsoft.com/office/drawing/2014/main" id="{BC596F7E-E5B5-068C-EA32-E182C0FA5D1C}"/>
              </a:ext>
            </a:extLst>
          </p:cNvPr>
          <p:cNvPicPr>
            <a:picLocks noChangeAspect="1"/>
          </p:cNvPicPr>
          <p:nvPr/>
        </p:nvPicPr>
        <p:blipFill>
          <a:blip r:embed="rId4"/>
          <a:stretch>
            <a:fillRect/>
          </a:stretch>
        </p:blipFill>
        <p:spPr>
          <a:xfrm flipH="1">
            <a:off x="42346" y="117921"/>
            <a:ext cx="2382879" cy="789375"/>
          </a:xfrm>
          <a:prstGeom prst="rect">
            <a:avLst/>
          </a:prstGeom>
        </p:spPr>
      </p:pic>
      <p:pic>
        <p:nvPicPr>
          <p:cNvPr id="22" name="Picture 21" descr="A group of birds flying in the sky&#10;&#10;Description automatically generated">
            <a:extLst>
              <a:ext uri="{FF2B5EF4-FFF2-40B4-BE49-F238E27FC236}">
                <a16:creationId xmlns:a16="http://schemas.microsoft.com/office/drawing/2014/main" id="{379F0C6C-1516-E5C2-23DC-D50EF47BA187}"/>
              </a:ext>
            </a:extLst>
          </p:cNvPr>
          <p:cNvPicPr>
            <a:picLocks noChangeAspect="1"/>
          </p:cNvPicPr>
          <p:nvPr/>
        </p:nvPicPr>
        <p:blipFill>
          <a:blip r:embed="rId5"/>
          <a:stretch>
            <a:fillRect/>
          </a:stretch>
        </p:blipFill>
        <p:spPr>
          <a:xfrm>
            <a:off x="10080426" y="-418140"/>
            <a:ext cx="2806700" cy="1600200"/>
          </a:xfrm>
          <a:prstGeom prst="rect">
            <a:avLst/>
          </a:prstGeom>
        </p:spPr>
      </p:pic>
      <p:pic>
        <p:nvPicPr>
          <p:cNvPr id="2" name="Google Shape;36;p3">
            <a:extLst>
              <a:ext uri="{FF2B5EF4-FFF2-40B4-BE49-F238E27FC236}">
                <a16:creationId xmlns:a16="http://schemas.microsoft.com/office/drawing/2014/main" id="{DE819E78-418D-F117-31EB-819E0327EAD7}"/>
              </a:ext>
            </a:extLst>
          </p:cNvPr>
          <p:cNvPicPr preferRelativeResize="0"/>
          <p:nvPr/>
        </p:nvPicPr>
        <p:blipFill>
          <a:blip r:embed="rId6">
            <a:alphaModFix/>
          </a:blip>
          <a:stretch>
            <a:fillRect/>
          </a:stretch>
        </p:blipFill>
        <p:spPr>
          <a:xfrm>
            <a:off x="-73139" y="0"/>
            <a:ext cx="12192000" cy="6858000"/>
          </a:xfrm>
          <a:prstGeom prst="rect">
            <a:avLst/>
          </a:prstGeom>
          <a:noFill/>
          <a:ln>
            <a:noFill/>
          </a:ln>
        </p:spPr>
      </p:pic>
      <p:pic>
        <p:nvPicPr>
          <p:cNvPr id="6" name="Picture 5" descr="A person with a hat and yellow leaves&#10;&#10;Description automatically generated">
            <a:extLst>
              <a:ext uri="{FF2B5EF4-FFF2-40B4-BE49-F238E27FC236}">
                <a16:creationId xmlns:a16="http://schemas.microsoft.com/office/drawing/2014/main" id="{FAA5B137-31B9-9B01-4425-172C7FF7FCF4}"/>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flipH="1">
            <a:off x="8026889" y="2198180"/>
            <a:ext cx="4383587" cy="5317800"/>
          </a:xfrm>
          <a:prstGeom prst="rect">
            <a:avLst/>
          </a:prstGeom>
        </p:spPr>
      </p:pic>
      <p:sp>
        <p:nvSpPr>
          <p:cNvPr id="579" name="Google Shape;579;p42"/>
          <p:cNvSpPr/>
          <p:nvPr/>
        </p:nvSpPr>
        <p:spPr>
          <a:xfrm>
            <a:off x="708224" y="907296"/>
            <a:ext cx="1898400" cy="1792209"/>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b="1" kern="0" dirty="0">
              <a:solidFill>
                <a:srgbClr val="000000"/>
              </a:solidFill>
              <a:latin typeface="Arial"/>
              <a:cs typeface="Arial"/>
              <a:sym typeface="Arial"/>
            </a:endParaRPr>
          </a:p>
        </p:txBody>
      </p:sp>
      <p:sp>
        <p:nvSpPr>
          <p:cNvPr id="582" name="Google Shape;582;p42"/>
          <p:cNvSpPr txBox="1">
            <a:spLocks noGrp="1"/>
          </p:cNvSpPr>
          <p:nvPr>
            <p:ph type="title" idx="2"/>
          </p:nvPr>
        </p:nvSpPr>
        <p:spPr>
          <a:xfrm>
            <a:off x="889624" y="703104"/>
            <a:ext cx="1535600" cy="1996400"/>
          </a:xfrm>
          <a:prstGeom prst="rect">
            <a:avLst/>
          </a:prstGeom>
        </p:spPr>
        <p:txBody>
          <a:bodyPr spcFirstLastPara="1" wrap="square" lIns="0" tIns="0" rIns="0" bIns="0" anchor="ctr" anchorCtr="0">
            <a:noAutofit/>
          </a:bodyPr>
          <a:lstStyle/>
          <a:p>
            <a:r>
              <a:rPr lang="en" sz="9600" b="1" dirty="0">
                <a:latin typeface="Times New Roman" panose="02020603050405020304" pitchFamily="18" charset="0"/>
                <a:cs typeface="Times New Roman" panose="02020603050405020304" pitchFamily="18" charset="0"/>
              </a:rPr>
              <a:t>II</a:t>
            </a:r>
            <a:endParaRPr sz="9600" b="1" dirty="0">
              <a:latin typeface="Times New Roman" panose="02020603050405020304" pitchFamily="18" charset="0"/>
              <a:cs typeface="Times New Roman" panose="02020603050405020304" pitchFamily="18" charset="0"/>
            </a:endParaRPr>
          </a:p>
        </p:txBody>
      </p:sp>
      <p:sp>
        <p:nvSpPr>
          <p:cNvPr id="3" name="Google Shape;550;p32">
            <a:extLst>
              <a:ext uri="{FF2B5EF4-FFF2-40B4-BE49-F238E27FC236}">
                <a16:creationId xmlns:a16="http://schemas.microsoft.com/office/drawing/2014/main" id="{44148AA5-F766-BF69-D63A-35F41A199F71}"/>
              </a:ext>
            </a:extLst>
          </p:cNvPr>
          <p:cNvSpPr txBox="1">
            <a:spLocks noGrp="1"/>
          </p:cNvSpPr>
          <p:nvPr/>
        </p:nvSpPr>
        <p:spPr>
          <a:xfrm>
            <a:off x="3037601" y="792800"/>
            <a:ext cx="6751210"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en-US" sz="9600" b="1" dirty="0" err="1">
                <a:latin typeface="Times New Roman" panose="02020603050405020304" pitchFamily="18" charset="0"/>
                <a:cs typeface="Times New Roman" panose="02020603050405020304" pitchFamily="18" charset="0"/>
              </a:rPr>
              <a:t>Khám</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phá</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văn</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bản</a:t>
            </a:r>
            <a:endParaRPr lang="en-SG"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740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barn(inVertical)">
                                      <p:cBhvr>
                                        <p:cTn id="7" dur="500"/>
                                        <p:tgtEl>
                                          <p:spTgt spid="5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9"/>
                                        </p:tgtEl>
                                        <p:attrNameLst>
                                          <p:attrName>style.visibility</p:attrName>
                                        </p:attrNameLst>
                                      </p:cBhvr>
                                      <p:to>
                                        <p:strVal val="visible"/>
                                      </p:to>
                                    </p:set>
                                    <p:animEffect transition="in" filter="barn(inVertical)">
                                      <p:cBhvr>
                                        <p:cTn id="10" dur="500"/>
                                        <p:tgtEl>
                                          <p:spTgt spid="57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animBg="1"/>
      <p:bldP spid="58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组合 1"/>
          <p:cNvGrpSpPr>
            <a:grpSpLocks/>
          </p:cNvGrpSpPr>
          <p:nvPr/>
        </p:nvGrpSpPr>
        <p:grpSpPr bwMode="auto">
          <a:xfrm>
            <a:off x="2512342" y="5344052"/>
            <a:ext cx="7151687" cy="1622425"/>
            <a:chOff x="1685647" y="3197027"/>
            <a:chExt cx="8577897" cy="3167382"/>
          </a:xfrm>
        </p:grpSpPr>
        <p:sp>
          <p:nvSpPr>
            <p:cNvPr id="3" name="梯形 1037"/>
            <p:cNvSpPr/>
            <p:nvPr/>
          </p:nvSpPr>
          <p:spPr>
            <a:xfrm>
              <a:off x="1685647" y="4670719"/>
              <a:ext cx="8577897" cy="1693690"/>
            </a:xfrm>
            <a:custGeom>
              <a:avLst/>
              <a:gdLst>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676" h="1863059">
                  <a:moveTo>
                    <a:pt x="0" y="1863059"/>
                  </a:moveTo>
                  <a:lnTo>
                    <a:pt x="966909" y="0"/>
                  </a:lnTo>
                  <a:lnTo>
                    <a:pt x="7696767" y="0"/>
                  </a:lnTo>
                  <a:lnTo>
                    <a:pt x="8663676" y="1863059"/>
                  </a:lnTo>
                  <a:cubicBezTo>
                    <a:pt x="5631800" y="1614997"/>
                    <a:pt x="3200936" y="1608399"/>
                    <a:pt x="0" y="1863059"/>
                  </a:cubicBezTo>
                  <a:close/>
                </a:path>
              </a:pathLst>
            </a:custGeom>
            <a:gradFill flip="none" rotWithShape="1">
              <a:gsLst>
                <a:gs pos="0">
                  <a:schemeClr val="tx1">
                    <a:alpha val="27000"/>
                  </a:schemeClr>
                </a:gs>
                <a:gs pos="100000">
                  <a:srgbClr val="B2B2B2">
                    <a:alpha val="41000"/>
                  </a:srgbClr>
                </a:gs>
                <a:gs pos="58000">
                  <a:srgbClr val="777777">
                    <a:alpha val="29000"/>
                  </a:srgbClr>
                </a:gs>
              </a:gsLst>
              <a:path path="shape">
                <a:fillToRect l="50000" t="50000" r="50000" b="50000"/>
              </a:path>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1400">
                  <a:solidFill>
                    <a:srgbClr val="000000"/>
                  </a:solidFill>
                  <a:latin typeface="Arial" pitchFamily="34" charset="0"/>
                  <a:cs typeface="Arial" pitchFamily="34" charset="0"/>
                  <a:sym typeface="Arial" pitchFamily="34" charset="0"/>
                </a:defRPr>
              </a:lvl1pPr>
              <a:lvl2pPr marL="742950" indent="-285750" defTabSz="685800">
                <a:defRPr sz="1400">
                  <a:solidFill>
                    <a:srgbClr val="000000"/>
                  </a:solidFill>
                  <a:latin typeface="Arial" pitchFamily="34" charset="0"/>
                  <a:cs typeface="Arial" pitchFamily="34" charset="0"/>
                  <a:sym typeface="Arial" pitchFamily="34" charset="0"/>
                </a:defRPr>
              </a:lvl2pPr>
              <a:lvl3pPr marL="1143000" indent="-228600" defTabSz="685800">
                <a:defRPr sz="1400">
                  <a:solidFill>
                    <a:srgbClr val="000000"/>
                  </a:solidFill>
                  <a:latin typeface="Arial" pitchFamily="34" charset="0"/>
                  <a:cs typeface="Arial" pitchFamily="34" charset="0"/>
                  <a:sym typeface="Arial" pitchFamily="34" charset="0"/>
                </a:defRPr>
              </a:lvl3pPr>
              <a:lvl4pPr marL="1600200" indent="-228600" defTabSz="685800">
                <a:defRPr sz="1400">
                  <a:solidFill>
                    <a:srgbClr val="000000"/>
                  </a:solidFill>
                  <a:latin typeface="Arial" pitchFamily="34" charset="0"/>
                  <a:cs typeface="Arial" pitchFamily="34" charset="0"/>
                  <a:sym typeface="Arial" pitchFamily="34" charset="0"/>
                </a:defRPr>
              </a:lvl4pPr>
              <a:lvl5pPr marL="2057400" indent="-228600" defTabSz="685800">
                <a:defRPr sz="1400">
                  <a:solidFill>
                    <a:srgbClr val="000000"/>
                  </a:solidFill>
                  <a:latin typeface="Arial" pitchFamily="34" charset="0"/>
                  <a:cs typeface="Arial" pitchFamily="34" charset="0"/>
                  <a:sym typeface="Arial" pitchFamily="34" charset="0"/>
                </a:defRPr>
              </a:lvl5pPr>
              <a:lvl6pPr marL="25146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zh-CN" altLang="en-US" sz="1300">
                <a:solidFill>
                  <a:srgbClr val="FFFFFF"/>
                </a:solidFill>
                <a:latin typeface="Calibri" pitchFamily="34" charset="0"/>
                <a:ea typeface="微软雅黑" pitchFamily="34" charset="-122"/>
              </a:endParaRPr>
            </a:p>
          </p:txBody>
        </p:sp>
        <p:grpSp>
          <p:nvGrpSpPr>
            <p:cNvPr id="117977" name="Group 26"/>
            <p:cNvGrpSpPr>
              <a:grpSpLocks noChangeAspect="1"/>
            </p:cNvGrpSpPr>
            <p:nvPr/>
          </p:nvGrpSpPr>
          <p:grpSpPr bwMode="auto">
            <a:xfrm>
              <a:off x="2133872" y="3197027"/>
              <a:ext cx="7924257" cy="2195757"/>
              <a:chOff x="-40" y="982"/>
              <a:chExt cx="7747" cy="2356"/>
            </a:xfrm>
          </p:grpSpPr>
          <p:sp>
            <p:nvSpPr>
              <p:cNvPr id="5" name="Freeform 27"/>
              <p:cNvSpPr>
                <a:spLocks/>
              </p:cNvSpPr>
              <p:nvPr/>
            </p:nvSpPr>
            <p:spPr bwMode="auto">
              <a:xfrm>
                <a:off x="-7" y="2538"/>
                <a:ext cx="7692" cy="768"/>
              </a:xfrm>
              <a:custGeom>
                <a:avLst/>
                <a:gdLst>
                  <a:gd name="T0" fmla="*/ 3249 w 3253"/>
                  <a:gd name="T1" fmla="*/ 290 h 337"/>
                  <a:gd name="T2" fmla="*/ 3230 w 3253"/>
                  <a:gd name="T3" fmla="*/ 253 h 337"/>
                  <a:gd name="T4" fmla="*/ 3236 w 3253"/>
                  <a:gd name="T5" fmla="*/ 150 h 337"/>
                  <a:gd name="T6" fmla="*/ 3229 w 3253"/>
                  <a:gd name="T7" fmla="*/ 131 h 337"/>
                  <a:gd name="T8" fmla="*/ 3222 w 3253"/>
                  <a:gd name="T9" fmla="*/ 109 h 337"/>
                  <a:gd name="T10" fmla="*/ 2814 w 3253"/>
                  <a:gd name="T11" fmla="*/ 62 h 337"/>
                  <a:gd name="T12" fmla="*/ 1816 w 3253"/>
                  <a:gd name="T13" fmla="*/ 67 h 337"/>
                  <a:gd name="T14" fmla="*/ 1634 w 3253"/>
                  <a:gd name="T15" fmla="*/ 118 h 337"/>
                  <a:gd name="T16" fmla="*/ 1080 w 3253"/>
                  <a:gd name="T17" fmla="*/ 46 h 337"/>
                  <a:gd name="T18" fmla="*/ 414 w 3253"/>
                  <a:gd name="T19" fmla="*/ 80 h 337"/>
                  <a:gd name="T20" fmla="*/ 72 w 3253"/>
                  <a:gd name="T21" fmla="*/ 92 h 337"/>
                  <a:gd name="T22" fmla="*/ 26 w 3253"/>
                  <a:gd name="T23" fmla="*/ 101 h 337"/>
                  <a:gd name="T24" fmla="*/ 11 w 3253"/>
                  <a:gd name="T25" fmla="*/ 127 h 337"/>
                  <a:gd name="T26" fmla="*/ 6 w 3253"/>
                  <a:gd name="T27" fmla="*/ 206 h 337"/>
                  <a:gd name="T28" fmla="*/ 9 w 3253"/>
                  <a:gd name="T29" fmla="*/ 209 h 337"/>
                  <a:gd name="T30" fmla="*/ 9 w 3253"/>
                  <a:gd name="T31" fmla="*/ 314 h 337"/>
                  <a:gd name="T32" fmla="*/ 27 w 3253"/>
                  <a:gd name="T33" fmla="*/ 328 h 337"/>
                  <a:gd name="T34" fmla="*/ 56 w 3253"/>
                  <a:gd name="T35" fmla="*/ 327 h 337"/>
                  <a:gd name="T36" fmla="*/ 222 w 3253"/>
                  <a:gd name="T37" fmla="*/ 328 h 337"/>
                  <a:gd name="T38" fmla="*/ 353 w 3253"/>
                  <a:gd name="T39" fmla="*/ 329 h 337"/>
                  <a:gd name="T40" fmla="*/ 481 w 3253"/>
                  <a:gd name="T41" fmla="*/ 332 h 337"/>
                  <a:gd name="T42" fmla="*/ 511 w 3253"/>
                  <a:gd name="T43" fmla="*/ 330 h 337"/>
                  <a:gd name="T44" fmla="*/ 568 w 3253"/>
                  <a:gd name="T45" fmla="*/ 326 h 337"/>
                  <a:gd name="T46" fmla="*/ 652 w 3253"/>
                  <a:gd name="T47" fmla="*/ 328 h 337"/>
                  <a:gd name="T48" fmla="*/ 717 w 3253"/>
                  <a:gd name="T49" fmla="*/ 328 h 337"/>
                  <a:gd name="T50" fmla="*/ 762 w 3253"/>
                  <a:gd name="T51" fmla="*/ 331 h 337"/>
                  <a:gd name="T52" fmla="*/ 806 w 3253"/>
                  <a:gd name="T53" fmla="*/ 331 h 337"/>
                  <a:gd name="T54" fmla="*/ 1589 w 3253"/>
                  <a:gd name="T55" fmla="*/ 337 h 337"/>
                  <a:gd name="T56" fmla="*/ 1607 w 3253"/>
                  <a:gd name="T57" fmla="*/ 317 h 337"/>
                  <a:gd name="T58" fmla="*/ 1617 w 3253"/>
                  <a:gd name="T59" fmla="*/ 159 h 337"/>
                  <a:gd name="T60" fmla="*/ 1623 w 3253"/>
                  <a:gd name="T61" fmla="*/ 148 h 337"/>
                  <a:gd name="T62" fmla="*/ 1628 w 3253"/>
                  <a:gd name="T63" fmla="*/ 141 h 337"/>
                  <a:gd name="T64" fmla="*/ 1636 w 3253"/>
                  <a:gd name="T65" fmla="*/ 128 h 337"/>
                  <a:gd name="T66" fmla="*/ 1649 w 3253"/>
                  <a:gd name="T67" fmla="*/ 162 h 337"/>
                  <a:gd name="T68" fmla="*/ 1648 w 3253"/>
                  <a:gd name="T69" fmla="*/ 207 h 337"/>
                  <a:gd name="T70" fmla="*/ 1639 w 3253"/>
                  <a:gd name="T71" fmla="*/ 273 h 337"/>
                  <a:gd name="T72" fmla="*/ 1649 w 3253"/>
                  <a:gd name="T73" fmla="*/ 276 h 337"/>
                  <a:gd name="T74" fmla="*/ 1654 w 3253"/>
                  <a:gd name="T75" fmla="*/ 276 h 337"/>
                  <a:gd name="T76" fmla="*/ 1654 w 3253"/>
                  <a:gd name="T77" fmla="*/ 289 h 337"/>
                  <a:gd name="T78" fmla="*/ 1665 w 3253"/>
                  <a:gd name="T79" fmla="*/ 291 h 337"/>
                  <a:gd name="T80" fmla="*/ 1664 w 3253"/>
                  <a:gd name="T81" fmla="*/ 316 h 337"/>
                  <a:gd name="T82" fmla="*/ 1690 w 3253"/>
                  <a:gd name="T83" fmla="*/ 324 h 337"/>
                  <a:gd name="T84" fmla="*/ 3200 w 3253"/>
                  <a:gd name="T85" fmla="*/ 325 h 337"/>
                  <a:gd name="T86" fmla="*/ 3249 w 3253"/>
                  <a:gd name="T87"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3" h="337">
                    <a:moveTo>
                      <a:pt x="3249" y="290"/>
                    </a:moveTo>
                    <a:cubicBezTo>
                      <a:pt x="3246" y="277"/>
                      <a:pt x="3230" y="253"/>
                      <a:pt x="3230" y="253"/>
                    </a:cubicBezTo>
                    <a:cubicBezTo>
                      <a:pt x="3236" y="150"/>
                      <a:pt x="3236" y="150"/>
                      <a:pt x="3236" y="150"/>
                    </a:cubicBezTo>
                    <a:cubicBezTo>
                      <a:pt x="3236" y="150"/>
                      <a:pt x="3238" y="141"/>
                      <a:pt x="3229" y="131"/>
                    </a:cubicBezTo>
                    <a:cubicBezTo>
                      <a:pt x="3221" y="116"/>
                      <a:pt x="3222" y="109"/>
                      <a:pt x="3222" y="109"/>
                    </a:cubicBezTo>
                    <a:cubicBezTo>
                      <a:pt x="3222" y="109"/>
                      <a:pt x="2992" y="77"/>
                      <a:pt x="2814" y="62"/>
                    </a:cubicBezTo>
                    <a:cubicBezTo>
                      <a:pt x="2625" y="46"/>
                      <a:pt x="2150" y="0"/>
                      <a:pt x="1816" y="67"/>
                    </a:cubicBezTo>
                    <a:cubicBezTo>
                      <a:pt x="1816" y="67"/>
                      <a:pt x="1700" y="97"/>
                      <a:pt x="1634" y="118"/>
                    </a:cubicBezTo>
                    <a:cubicBezTo>
                      <a:pt x="1387" y="41"/>
                      <a:pt x="1145" y="48"/>
                      <a:pt x="1080" y="46"/>
                    </a:cubicBezTo>
                    <a:cubicBezTo>
                      <a:pt x="961" y="47"/>
                      <a:pt x="467" y="77"/>
                      <a:pt x="414" y="80"/>
                    </a:cubicBezTo>
                    <a:cubicBezTo>
                      <a:pt x="361" y="82"/>
                      <a:pt x="108" y="95"/>
                      <a:pt x="72" y="92"/>
                    </a:cubicBezTo>
                    <a:cubicBezTo>
                      <a:pt x="33" y="93"/>
                      <a:pt x="26" y="101"/>
                      <a:pt x="26" y="101"/>
                    </a:cubicBezTo>
                    <a:cubicBezTo>
                      <a:pt x="8" y="122"/>
                      <a:pt x="11" y="121"/>
                      <a:pt x="11" y="127"/>
                    </a:cubicBezTo>
                    <a:cubicBezTo>
                      <a:pt x="1" y="178"/>
                      <a:pt x="6" y="206"/>
                      <a:pt x="6" y="206"/>
                    </a:cubicBezTo>
                    <a:cubicBezTo>
                      <a:pt x="6" y="206"/>
                      <a:pt x="6" y="206"/>
                      <a:pt x="9" y="209"/>
                    </a:cubicBezTo>
                    <a:cubicBezTo>
                      <a:pt x="0" y="249"/>
                      <a:pt x="6" y="299"/>
                      <a:pt x="9" y="314"/>
                    </a:cubicBezTo>
                    <a:cubicBezTo>
                      <a:pt x="11" y="329"/>
                      <a:pt x="27" y="328"/>
                      <a:pt x="27" y="328"/>
                    </a:cubicBezTo>
                    <a:cubicBezTo>
                      <a:pt x="27" y="328"/>
                      <a:pt x="35" y="328"/>
                      <a:pt x="56" y="327"/>
                    </a:cubicBezTo>
                    <a:cubicBezTo>
                      <a:pt x="86" y="324"/>
                      <a:pt x="110" y="326"/>
                      <a:pt x="222" y="328"/>
                    </a:cubicBezTo>
                    <a:cubicBezTo>
                      <a:pt x="254" y="326"/>
                      <a:pt x="320" y="327"/>
                      <a:pt x="353" y="329"/>
                    </a:cubicBezTo>
                    <a:cubicBezTo>
                      <a:pt x="369" y="331"/>
                      <a:pt x="472" y="331"/>
                      <a:pt x="481" y="332"/>
                    </a:cubicBezTo>
                    <a:cubicBezTo>
                      <a:pt x="490" y="332"/>
                      <a:pt x="511" y="330"/>
                      <a:pt x="511" y="330"/>
                    </a:cubicBezTo>
                    <a:cubicBezTo>
                      <a:pt x="511" y="330"/>
                      <a:pt x="511" y="330"/>
                      <a:pt x="568" y="326"/>
                    </a:cubicBezTo>
                    <a:cubicBezTo>
                      <a:pt x="631" y="328"/>
                      <a:pt x="652" y="328"/>
                      <a:pt x="652" y="328"/>
                    </a:cubicBezTo>
                    <a:cubicBezTo>
                      <a:pt x="652" y="328"/>
                      <a:pt x="699" y="328"/>
                      <a:pt x="717" y="328"/>
                    </a:cubicBezTo>
                    <a:cubicBezTo>
                      <a:pt x="735" y="328"/>
                      <a:pt x="745" y="331"/>
                      <a:pt x="762" y="331"/>
                    </a:cubicBezTo>
                    <a:cubicBezTo>
                      <a:pt x="777" y="329"/>
                      <a:pt x="806" y="331"/>
                      <a:pt x="806" y="331"/>
                    </a:cubicBezTo>
                    <a:cubicBezTo>
                      <a:pt x="806" y="331"/>
                      <a:pt x="1306" y="336"/>
                      <a:pt x="1589" y="337"/>
                    </a:cubicBezTo>
                    <a:cubicBezTo>
                      <a:pt x="1611" y="336"/>
                      <a:pt x="1607" y="317"/>
                      <a:pt x="1607" y="317"/>
                    </a:cubicBezTo>
                    <a:cubicBezTo>
                      <a:pt x="1607" y="317"/>
                      <a:pt x="1617" y="163"/>
                      <a:pt x="1617" y="159"/>
                    </a:cubicBezTo>
                    <a:cubicBezTo>
                      <a:pt x="1617" y="155"/>
                      <a:pt x="1623" y="148"/>
                      <a:pt x="1623" y="148"/>
                    </a:cubicBezTo>
                    <a:cubicBezTo>
                      <a:pt x="1623" y="148"/>
                      <a:pt x="1628" y="145"/>
                      <a:pt x="1628" y="141"/>
                    </a:cubicBezTo>
                    <a:cubicBezTo>
                      <a:pt x="1629" y="139"/>
                      <a:pt x="1633" y="133"/>
                      <a:pt x="1636" y="128"/>
                    </a:cubicBezTo>
                    <a:cubicBezTo>
                      <a:pt x="1640" y="132"/>
                      <a:pt x="1649" y="146"/>
                      <a:pt x="1649" y="162"/>
                    </a:cubicBezTo>
                    <a:cubicBezTo>
                      <a:pt x="1649" y="182"/>
                      <a:pt x="1654" y="179"/>
                      <a:pt x="1648" y="207"/>
                    </a:cubicBezTo>
                    <a:cubicBezTo>
                      <a:pt x="1644" y="237"/>
                      <a:pt x="1639" y="273"/>
                      <a:pt x="1639" y="273"/>
                    </a:cubicBezTo>
                    <a:cubicBezTo>
                      <a:pt x="1649" y="276"/>
                      <a:pt x="1649" y="276"/>
                      <a:pt x="1649" y="276"/>
                    </a:cubicBezTo>
                    <a:cubicBezTo>
                      <a:pt x="1654" y="276"/>
                      <a:pt x="1654" y="276"/>
                      <a:pt x="1654" y="276"/>
                    </a:cubicBezTo>
                    <a:cubicBezTo>
                      <a:pt x="1654" y="289"/>
                      <a:pt x="1654" y="289"/>
                      <a:pt x="1654" y="289"/>
                    </a:cubicBezTo>
                    <a:cubicBezTo>
                      <a:pt x="1654" y="289"/>
                      <a:pt x="1657" y="292"/>
                      <a:pt x="1665" y="291"/>
                    </a:cubicBezTo>
                    <a:cubicBezTo>
                      <a:pt x="1664" y="316"/>
                      <a:pt x="1664" y="316"/>
                      <a:pt x="1664" y="316"/>
                    </a:cubicBezTo>
                    <a:cubicBezTo>
                      <a:pt x="1664" y="316"/>
                      <a:pt x="1677" y="323"/>
                      <a:pt x="1690" y="324"/>
                    </a:cubicBezTo>
                    <a:cubicBezTo>
                      <a:pt x="1702" y="324"/>
                      <a:pt x="3200" y="325"/>
                      <a:pt x="3200" y="325"/>
                    </a:cubicBezTo>
                    <a:cubicBezTo>
                      <a:pt x="3200" y="325"/>
                      <a:pt x="3253" y="333"/>
                      <a:pt x="3249" y="29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6" name="Freeform 28"/>
              <p:cNvSpPr>
                <a:spLocks/>
              </p:cNvSpPr>
              <p:nvPr/>
            </p:nvSpPr>
            <p:spPr bwMode="auto">
              <a:xfrm>
                <a:off x="21" y="1757"/>
                <a:ext cx="3822" cy="1064"/>
              </a:xfrm>
              <a:custGeom>
                <a:avLst/>
                <a:gdLst>
                  <a:gd name="T0" fmla="*/ 1616 w 1616"/>
                  <a:gd name="T1" fmla="*/ 450 h 450"/>
                  <a:gd name="T2" fmla="*/ 1607 w 1616"/>
                  <a:gd name="T3" fmla="*/ 446 h 450"/>
                  <a:gd name="T4" fmla="*/ 1055 w 1616"/>
                  <a:gd name="T5" fmla="*/ 369 h 450"/>
                  <a:gd name="T6" fmla="*/ 388 w 1616"/>
                  <a:gd name="T7" fmla="*/ 402 h 450"/>
                  <a:gd name="T8" fmla="*/ 47 w 1616"/>
                  <a:gd name="T9" fmla="*/ 415 h 450"/>
                  <a:gd name="T10" fmla="*/ 0 w 1616"/>
                  <a:gd name="T11" fmla="*/ 424 h 450"/>
                  <a:gd name="T12" fmla="*/ 95 w 1616"/>
                  <a:gd name="T13" fmla="*/ 292 h 450"/>
                  <a:gd name="T14" fmla="*/ 277 w 1616"/>
                  <a:gd name="T15" fmla="*/ 0 h 450"/>
                  <a:gd name="T16" fmla="*/ 284 w 1616"/>
                  <a:gd name="T17" fmla="*/ 1 h 450"/>
                  <a:gd name="T18" fmla="*/ 45 w 1616"/>
                  <a:gd name="T19" fmla="*/ 386 h 450"/>
                  <a:gd name="T20" fmla="*/ 451 w 1616"/>
                  <a:gd name="T21" fmla="*/ 361 h 450"/>
                  <a:gd name="T22" fmla="*/ 1239 w 1616"/>
                  <a:gd name="T23" fmla="*/ 353 h 450"/>
                  <a:gd name="T24" fmla="*/ 1616 w 1616"/>
                  <a:gd name="T2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6" h="450">
                    <a:moveTo>
                      <a:pt x="1616" y="450"/>
                    </a:moveTo>
                    <a:cubicBezTo>
                      <a:pt x="1607" y="446"/>
                      <a:pt x="1607" y="446"/>
                      <a:pt x="1607" y="446"/>
                    </a:cubicBezTo>
                    <a:cubicBezTo>
                      <a:pt x="1360" y="370"/>
                      <a:pt x="1120" y="371"/>
                      <a:pt x="1055" y="369"/>
                    </a:cubicBezTo>
                    <a:cubicBezTo>
                      <a:pt x="936" y="370"/>
                      <a:pt x="441" y="400"/>
                      <a:pt x="388" y="402"/>
                    </a:cubicBezTo>
                    <a:cubicBezTo>
                      <a:pt x="335" y="405"/>
                      <a:pt x="82" y="417"/>
                      <a:pt x="47" y="415"/>
                    </a:cubicBezTo>
                    <a:cubicBezTo>
                      <a:pt x="8" y="416"/>
                      <a:pt x="0" y="424"/>
                      <a:pt x="0" y="424"/>
                    </a:cubicBezTo>
                    <a:cubicBezTo>
                      <a:pt x="0" y="424"/>
                      <a:pt x="62" y="348"/>
                      <a:pt x="95" y="292"/>
                    </a:cubicBezTo>
                    <a:cubicBezTo>
                      <a:pt x="277" y="0"/>
                      <a:pt x="277" y="0"/>
                      <a:pt x="277" y="0"/>
                    </a:cubicBezTo>
                    <a:cubicBezTo>
                      <a:pt x="284" y="1"/>
                      <a:pt x="284" y="1"/>
                      <a:pt x="284" y="1"/>
                    </a:cubicBezTo>
                    <a:cubicBezTo>
                      <a:pt x="45" y="386"/>
                      <a:pt x="45" y="386"/>
                      <a:pt x="45" y="386"/>
                    </a:cubicBezTo>
                    <a:cubicBezTo>
                      <a:pt x="45" y="386"/>
                      <a:pt x="358" y="367"/>
                      <a:pt x="451" y="361"/>
                    </a:cubicBezTo>
                    <a:cubicBezTo>
                      <a:pt x="547" y="355"/>
                      <a:pt x="1008" y="317"/>
                      <a:pt x="1239" y="353"/>
                    </a:cubicBezTo>
                    <a:cubicBezTo>
                      <a:pt x="1287" y="360"/>
                      <a:pt x="1473" y="385"/>
                      <a:pt x="1616" y="45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7" name="Freeform 29"/>
              <p:cNvSpPr>
                <a:spLocks/>
              </p:cNvSpPr>
              <p:nvPr/>
            </p:nvSpPr>
            <p:spPr bwMode="auto">
              <a:xfrm>
                <a:off x="3844" y="1800"/>
                <a:ext cx="3680" cy="1021"/>
              </a:xfrm>
              <a:custGeom>
                <a:avLst/>
                <a:gdLst>
                  <a:gd name="T0" fmla="*/ 9 w 1556"/>
                  <a:gd name="T1" fmla="*/ 424 h 431"/>
                  <a:gd name="T2" fmla="*/ 39 w 1556"/>
                  <a:gd name="T3" fmla="*/ 402 h 431"/>
                  <a:gd name="T4" fmla="*/ 162 w 1556"/>
                  <a:gd name="T5" fmla="*/ 307 h 431"/>
                  <a:gd name="T6" fmla="*/ 481 w 1556"/>
                  <a:gd name="T7" fmla="*/ 164 h 431"/>
                  <a:gd name="T8" fmla="*/ 1212 w 1556"/>
                  <a:gd name="T9" fmla="*/ 0 h 431"/>
                  <a:gd name="T10" fmla="*/ 1214 w 1556"/>
                  <a:gd name="T11" fmla="*/ 2 h 431"/>
                  <a:gd name="T12" fmla="*/ 1340 w 1556"/>
                  <a:gd name="T13" fmla="*/ 140 h 431"/>
                  <a:gd name="T14" fmla="*/ 1556 w 1556"/>
                  <a:gd name="T15" fmla="*/ 388 h 431"/>
                  <a:gd name="T16" fmla="*/ 1549 w 1556"/>
                  <a:gd name="T17" fmla="*/ 390 h 431"/>
                  <a:gd name="T18" fmla="*/ 1129 w 1556"/>
                  <a:gd name="T19" fmla="*/ 332 h 431"/>
                  <a:gd name="T20" fmla="*/ 641 w 1556"/>
                  <a:gd name="T21" fmla="*/ 302 h 431"/>
                  <a:gd name="T22" fmla="*/ 145 w 1556"/>
                  <a:gd name="T23" fmla="*/ 376 h 431"/>
                  <a:gd name="T24" fmla="*/ 19 w 1556"/>
                  <a:gd name="T25" fmla="*/ 426 h 431"/>
                  <a:gd name="T26" fmla="*/ 2 w 1556"/>
                  <a:gd name="T27" fmla="*/ 431 h 431"/>
                  <a:gd name="T28" fmla="*/ 0 w 1556"/>
                  <a:gd name="T29" fmla="*/ 430 h 431"/>
                  <a:gd name="T30" fmla="*/ 10 w 1556"/>
                  <a:gd name="T31" fmla="*/ 4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6" h="431">
                    <a:moveTo>
                      <a:pt x="9" y="424"/>
                    </a:moveTo>
                    <a:cubicBezTo>
                      <a:pt x="9" y="424"/>
                      <a:pt x="12" y="422"/>
                      <a:pt x="39" y="402"/>
                    </a:cubicBezTo>
                    <a:cubicBezTo>
                      <a:pt x="98" y="346"/>
                      <a:pt x="162" y="307"/>
                      <a:pt x="162" y="307"/>
                    </a:cubicBezTo>
                    <a:cubicBezTo>
                      <a:pt x="310" y="218"/>
                      <a:pt x="434" y="179"/>
                      <a:pt x="481" y="164"/>
                    </a:cubicBezTo>
                    <a:cubicBezTo>
                      <a:pt x="914" y="30"/>
                      <a:pt x="1212" y="0"/>
                      <a:pt x="1212" y="0"/>
                    </a:cubicBezTo>
                    <a:cubicBezTo>
                      <a:pt x="1212" y="0"/>
                      <a:pt x="1212" y="0"/>
                      <a:pt x="1214" y="2"/>
                    </a:cubicBezTo>
                    <a:cubicBezTo>
                      <a:pt x="1214" y="2"/>
                      <a:pt x="1222" y="17"/>
                      <a:pt x="1340" y="140"/>
                    </a:cubicBezTo>
                    <a:cubicBezTo>
                      <a:pt x="1459" y="251"/>
                      <a:pt x="1552" y="378"/>
                      <a:pt x="1556" y="388"/>
                    </a:cubicBezTo>
                    <a:cubicBezTo>
                      <a:pt x="1556" y="392"/>
                      <a:pt x="1549" y="390"/>
                      <a:pt x="1549" y="390"/>
                    </a:cubicBezTo>
                    <a:cubicBezTo>
                      <a:pt x="1489" y="375"/>
                      <a:pt x="1129" y="332"/>
                      <a:pt x="1129" y="332"/>
                    </a:cubicBezTo>
                    <a:cubicBezTo>
                      <a:pt x="912" y="306"/>
                      <a:pt x="731" y="300"/>
                      <a:pt x="641" y="302"/>
                    </a:cubicBezTo>
                    <a:cubicBezTo>
                      <a:pt x="324" y="306"/>
                      <a:pt x="172" y="366"/>
                      <a:pt x="145" y="376"/>
                    </a:cubicBezTo>
                    <a:cubicBezTo>
                      <a:pt x="109" y="388"/>
                      <a:pt x="19" y="426"/>
                      <a:pt x="19" y="426"/>
                    </a:cubicBezTo>
                    <a:cubicBezTo>
                      <a:pt x="2" y="431"/>
                      <a:pt x="2" y="431"/>
                      <a:pt x="2" y="431"/>
                    </a:cubicBezTo>
                    <a:cubicBezTo>
                      <a:pt x="0" y="430"/>
                      <a:pt x="0" y="430"/>
                      <a:pt x="0" y="430"/>
                    </a:cubicBezTo>
                    <a:cubicBezTo>
                      <a:pt x="10" y="423"/>
                      <a:pt x="10" y="423"/>
                      <a:pt x="10" y="423"/>
                    </a:cubicBezTo>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8" name="Freeform 30"/>
              <p:cNvSpPr>
                <a:spLocks/>
              </p:cNvSpPr>
              <p:nvPr/>
            </p:nvSpPr>
            <p:spPr bwMode="auto">
              <a:xfrm>
                <a:off x="129" y="1760"/>
                <a:ext cx="3736" cy="1061"/>
              </a:xfrm>
              <a:custGeom>
                <a:avLst/>
                <a:gdLst>
                  <a:gd name="T0" fmla="*/ 0 w 1580"/>
                  <a:gd name="T1" fmla="*/ 384 h 448"/>
                  <a:gd name="T2" fmla="*/ 237 w 1580"/>
                  <a:gd name="T3" fmla="*/ 0 h 448"/>
                  <a:gd name="T4" fmla="*/ 1235 w 1580"/>
                  <a:gd name="T5" fmla="*/ 244 h 448"/>
                  <a:gd name="T6" fmla="*/ 1580 w 1580"/>
                  <a:gd name="T7" fmla="*/ 441 h 448"/>
                  <a:gd name="T8" fmla="*/ 1570 w 1580"/>
                  <a:gd name="T9" fmla="*/ 448 h 448"/>
                  <a:gd name="T10" fmla="*/ 1285 w 1580"/>
                  <a:gd name="T11" fmla="*/ 366 h 448"/>
                  <a:gd name="T12" fmla="*/ 580 w 1580"/>
                  <a:gd name="T13" fmla="*/ 347 h 448"/>
                  <a:gd name="T14" fmla="*/ 0 w 1580"/>
                  <a:gd name="T15" fmla="*/ 384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0" h="448">
                    <a:moveTo>
                      <a:pt x="0" y="384"/>
                    </a:moveTo>
                    <a:cubicBezTo>
                      <a:pt x="237" y="0"/>
                      <a:pt x="237" y="0"/>
                      <a:pt x="237" y="0"/>
                    </a:cubicBezTo>
                    <a:cubicBezTo>
                      <a:pt x="237" y="0"/>
                      <a:pt x="993" y="132"/>
                      <a:pt x="1235" y="244"/>
                    </a:cubicBezTo>
                    <a:cubicBezTo>
                      <a:pt x="1358" y="293"/>
                      <a:pt x="1489" y="351"/>
                      <a:pt x="1580" y="441"/>
                    </a:cubicBezTo>
                    <a:cubicBezTo>
                      <a:pt x="1570" y="448"/>
                      <a:pt x="1570" y="448"/>
                      <a:pt x="1570" y="448"/>
                    </a:cubicBezTo>
                    <a:cubicBezTo>
                      <a:pt x="1570" y="448"/>
                      <a:pt x="1445" y="392"/>
                      <a:pt x="1285" y="366"/>
                    </a:cubicBezTo>
                    <a:cubicBezTo>
                      <a:pt x="1208" y="353"/>
                      <a:pt x="1062" y="318"/>
                      <a:pt x="580" y="347"/>
                    </a:cubicBezTo>
                    <a:cubicBezTo>
                      <a:pt x="103" y="382"/>
                      <a:pt x="0" y="384"/>
                      <a:pt x="0" y="384"/>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9" name="Freeform 31"/>
              <p:cNvSpPr>
                <a:spLocks/>
              </p:cNvSpPr>
              <p:nvPr/>
            </p:nvSpPr>
            <p:spPr bwMode="auto">
              <a:xfrm>
                <a:off x="-44" y="2628"/>
                <a:ext cx="3887" cy="682"/>
              </a:xfrm>
              <a:custGeom>
                <a:avLst/>
                <a:gdLst>
                  <a:gd name="T0" fmla="*/ 1633 w 1642"/>
                  <a:gd name="T1" fmla="*/ 77 h 291"/>
                  <a:gd name="T2" fmla="*/ 1081 w 1642"/>
                  <a:gd name="T3" fmla="*/ 0 h 291"/>
                  <a:gd name="T4" fmla="*/ 414 w 1642"/>
                  <a:gd name="T5" fmla="*/ 33 h 291"/>
                  <a:gd name="T6" fmla="*/ 73 w 1642"/>
                  <a:gd name="T7" fmla="*/ 46 h 291"/>
                  <a:gd name="T8" fmla="*/ 26 w 1642"/>
                  <a:gd name="T9" fmla="*/ 55 h 291"/>
                  <a:gd name="T10" fmla="*/ 11 w 1642"/>
                  <a:gd name="T11" fmla="*/ 80 h 291"/>
                  <a:gd name="T12" fmla="*/ 7 w 1642"/>
                  <a:gd name="T13" fmla="*/ 159 h 291"/>
                  <a:gd name="T14" fmla="*/ 9 w 1642"/>
                  <a:gd name="T15" fmla="*/ 163 h 291"/>
                  <a:gd name="T16" fmla="*/ 9 w 1642"/>
                  <a:gd name="T17" fmla="*/ 268 h 291"/>
                  <a:gd name="T18" fmla="*/ 28 w 1642"/>
                  <a:gd name="T19" fmla="*/ 281 h 291"/>
                  <a:gd name="T20" fmla="*/ 57 w 1642"/>
                  <a:gd name="T21" fmla="*/ 281 h 291"/>
                  <a:gd name="T22" fmla="*/ 223 w 1642"/>
                  <a:gd name="T23" fmla="*/ 281 h 291"/>
                  <a:gd name="T24" fmla="*/ 354 w 1642"/>
                  <a:gd name="T25" fmla="*/ 282 h 291"/>
                  <a:gd name="T26" fmla="*/ 482 w 1642"/>
                  <a:gd name="T27" fmla="*/ 285 h 291"/>
                  <a:gd name="T28" fmla="*/ 512 w 1642"/>
                  <a:gd name="T29" fmla="*/ 283 h 291"/>
                  <a:gd name="T30" fmla="*/ 568 w 1642"/>
                  <a:gd name="T31" fmla="*/ 280 h 291"/>
                  <a:gd name="T32" fmla="*/ 653 w 1642"/>
                  <a:gd name="T33" fmla="*/ 281 h 291"/>
                  <a:gd name="T34" fmla="*/ 718 w 1642"/>
                  <a:gd name="T35" fmla="*/ 281 h 291"/>
                  <a:gd name="T36" fmla="*/ 762 w 1642"/>
                  <a:gd name="T37" fmla="*/ 284 h 291"/>
                  <a:gd name="T38" fmla="*/ 806 w 1642"/>
                  <a:gd name="T39" fmla="*/ 285 h 291"/>
                  <a:gd name="T40" fmla="*/ 1590 w 1642"/>
                  <a:gd name="T41" fmla="*/ 291 h 291"/>
                  <a:gd name="T42" fmla="*/ 1608 w 1642"/>
                  <a:gd name="T43" fmla="*/ 271 h 291"/>
                  <a:gd name="T44" fmla="*/ 1618 w 1642"/>
                  <a:gd name="T45" fmla="*/ 113 h 291"/>
                  <a:gd name="T46" fmla="*/ 1624 w 1642"/>
                  <a:gd name="T47" fmla="*/ 102 h 291"/>
                  <a:gd name="T48" fmla="*/ 1629 w 1642"/>
                  <a:gd name="T49" fmla="*/ 95 h 291"/>
                  <a:gd name="T50" fmla="*/ 1642 w 1642"/>
                  <a:gd name="T51" fmla="*/ 81 h 291"/>
                  <a:gd name="T52" fmla="*/ 1633 w 164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2" h="291">
                    <a:moveTo>
                      <a:pt x="1633" y="77"/>
                    </a:moveTo>
                    <a:cubicBezTo>
                      <a:pt x="1386" y="1"/>
                      <a:pt x="1146" y="2"/>
                      <a:pt x="1081" y="0"/>
                    </a:cubicBezTo>
                    <a:cubicBezTo>
                      <a:pt x="962" y="1"/>
                      <a:pt x="467" y="31"/>
                      <a:pt x="414" y="33"/>
                    </a:cubicBezTo>
                    <a:cubicBezTo>
                      <a:pt x="361" y="36"/>
                      <a:pt x="108" y="48"/>
                      <a:pt x="73" y="46"/>
                    </a:cubicBezTo>
                    <a:cubicBezTo>
                      <a:pt x="34" y="47"/>
                      <a:pt x="26" y="55"/>
                      <a:pt x="26" y="55"/>
                    </a:cubicBezTo>
                    <a:cubicBezTo>
                      <a:pt x="9" y="75"/>
                      <a:pt x="12" y="75"/>
                      <a:pt x="11" y="80"/>
                    </a:cubicBezTo>
                    <a:cubicBezTo>
                      <a:pt x="2" y="132"/>
                      <a:pt x="7" y="159"/>
                      <a:pt x="7" y="159"/>
                    </a:cubicBezTo>
                    <a:cubicBezTo>
                      <a:pt x="7" y="159"/>
                      <a:pt x="7" y="159"/>
                      <a:pt x="9" y="163"/>
                    </a:cubicBezTo>
                    <a:cubicBezTo>
                      <a:pt x="0" y="203"/>
                      <a:pt x="7" y="253"/>
                      <a:pt x="9" y="268"/>
                    </a:cubicBezTo>
                    <a:cubicBezTo>
                      <a:pt x="12" y="282"/>
                      <a:pt x="28" y="281"/>
                      <a:pt x="28" y="281"/>
                    </a:cubicBezTo>
                    <a:cubicBezTo>
                      <a:pt x="28" y="281"/>
                      <a:pt x="36" y="282"/>
                      <a:pt x="57" y="281"/>
                    </a:cubicBezTo>
                    <a:cubicBezTo>
                      <a:pt x="87" y="278"/>
                      <a:pt x="110" y="280"/>
                      <a:pt x="223" y="281"/>
                    </a:cubicBezTo>
                    <a:cubicBezTo>
                      <a:pt x="255" y="280"/>
                      <a:pt x="320" y="281"/>
                      <a:pt x="354" y="282"/>
                    </a:cubicBezTo>
                    <a:cubicBezTo>
                      <a:pt x="370" y="285"/>
                      <a:pt x="472" y="285"/>
                      <a:pt x="482" y="285"/>
                    </a:cubicBezTo>
                    <a:cubicBezTo>
                      <a:pt x="491" y="286"/>
                      <a:pt x="512" y="283"/>
                      <a:pt x="512" y="283"/>
                    </a:cubicBezTo>
                    <a:cubicBezTo>
                      <a:pt x="512" y="283"/>
                      <a:pt x="512" y="283"/>
                      <a:pt x="568" y="280"/>
                    </a:cubicBezTo>
                    <a:cubicBezTo>
                      <a:pt x="631" y="282"/>
                      <a:pt x="653" y="281"/>
                      <a:pt x="653" y="281"/>
                    </a:cubicBezTo>
                    <a:cubicBezTo>
                      <a:pt x="653" y="281"/>
                      <a:pt x="699" y="281"/>
                      <a:pt x="718" y="281"/>
                    </a:cubicBezTo>
                    <a:cubicBezTo>
                      <a:pt x="736" y="281"/>
                      <a:pt x="746" y="284"/>
                      <a:pt x="762" y="284"/>
                    </a:cubicBezTo>
                    <a:cubicBezTo>
                      <a:pt x="777" y="283"/>
                      <a:pt x="806" y="285"/>
                      <a:pt x="806" y="285"/>
                    </a:cubicBezTo>
                    <a:cubicBezTo>
                      <a:pt x="806" y="285"/>
                      <a:pt x="1306" y="290"/>
                      <a:pt x="1590" y="291"/>
                    </a:cubicBezTo>
                    <a:cubicBezTo>
                      <a:pt x="1611" y="290"/>
                      <a:pt x="1608" y="271"/>
                      <a:pt x="1608" y="271"/>
                    </a:cubicBezTo>
                    <a:cubicBezTo>
                      <a:pt x="1608" y="271"/>
                      <a:pt x="1618" y="117"/>
                      <a:pt x="1618" y="113"/>
                    </a:cubicBezTo>
                    <a:cubicBezTo>
                      <a:pt x="1618" y="109"/>
                      <a:pt x="1624" y="102"/>
                      <a:pt x="1624" y="102"/>
                    </a:cubicBezTo>
                    <a:cubicBezTo>
                      <a:pt x="1624" y="102"/>
                      <a:pt x="1628" y="99"/>
                      <a:pt x="1629" y="95"/>
                    </a:cubicBezTo>
                    <a:cubicBezTo>
                      <a:pt x="1630" y="90"/>
                      <a:pt x="1642" y="81"/>
                      <a:pt x="1642" y="81"/>
                    </a:cubicBezTo>
                    <a:lnTo>
                      <a:pt x="1633" y="7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0" name="Freeform 32"/>
              <p:cNvSpPr>
                <a:spLocks/>
              </p:cNvSpPr>
              <p:nvPr/>
            </p:nvSpPr>
            <p:spPr bwMode="auto">
              <a:xfrm>
                <a:off x="3889" y="1800"/>
                <a:ext cx="3758" cy="1008"/>
              </a:xfrm>
              <a:custGeom>
                <a:avLst/>
                <a:gdLst>
                  <a:gd name="T0" fmla="*/ 312 w 1589"/>
                  <a:gd name="T1" fmla="*/ 327 h 426"/>
                  <a:gd name="T2" fmla="*/ 925 w 1589"/>
                  <a:gd name="T3" fmla="*/ 313 h 426"/>
                  <a:gd name="T4" fmla="*/ 1535 w 1589"/>
                  <a:gd name="T5" fmla="*/ 391 h 426"/>
                  <a:gd name="T6" fmla="*/ 1415 w 1589"/>
                  <a:gd name="T7" fmla="*/ 237 h 426"/>
                  <a:gd name="T8" fmla="*/ 1193 w 1589"/>
                  <a:gd name="T9" fmla="*/ 0 h 426"/>
                  <a:gd name="T10" fmla="*/ 1557 w 1589"/>
                  <a:gd name="T11" fmla="*/ 375 h 426"/>
                  <a:gd name="T12" fmla="*/ 1585 w 1589"/>
                  <a:gd name="T13" fmla="*/ 416 h 426"/>
                  <a:gd name="T14" fmla="*/ 1179 w 1589"/>
                  <a:gd name="T15" fmla="*/ 370 h 426"/>
                  <a:gd name="T16" fmla="*/ 181 w 1589"/>
                  <a:gd name="T17" fmla="*/ 375 h 426"/>
                  <a:gd name="T18" fmla="*/ 0 w 1589"/>
                  <a:gd name="T19" fmla="*/ 426 h 426"/>
                  <a:gd name="T20" fmla="*/ 312 w 1589"/>
                  <a:gd name="T21" fmla="*/ 3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9" h="426">
                    <a:moveTo>
                      <a:pt x="312" y="327"/>
                    </a:moveTo>
                    <a:cubicBezTo>
                      <a:pt x="635" y="280"/>
                      <a:pt x="833" y="307"/>
                      <a:pt x="925" y="313"/>
                    </a:cubicBezTo>
                    <a:cubicBezTo>
                      <a:pt x="1255" y="341"/>
                      <a:pt x="1523" y="388"/>
                      <a:pt x="1535" y="391"/>
                    </a:cubicBezTo>
                    <a:cubicBezTo>
                      <a:pt x="1543" y="370"/>
                      <a:pt x="1415" y="237"/>
                      <a:pt x="1415" y="237"/>
                    </a:cubicBezTo>
                    <a:cubicBezTo>
                      <a:pt x="1415" y="237"/>
                      <a:pt x="1415" y="237"/>
                      <a:pt x="1193" y="0"/>
                    </a:cubicBezTo>
                    <a:cubicBezTo>
                      <a:pt x="1199" y="13"/>
                      <a:pt x="1526" y="341"/>
                      <a:pt x="1557" y="375"/>
                    </a:cubicBezTo>
                    <a:cubicBezTo>
                      <a:pt x="1589" y="409"/>
                      <a:pt x="1585" y="416"/>
                      <a:pt x="1585" y="416"/>
                    </a:cubicBezTo>
                    <a:cubicBezTo>
                      <a:pt x="1558" y="413"/>
                      <a:pt x="1346" y="384"/>
                      <a:pt x="1179" y="370"/>
                    </a:cubicBezTo>
                    <a:cubicBezTo>
                      <a:pt x="991" y="354"/>
                      <a:pt x="516" y="308"/>
                      <a:pt x="181" y="375"/>
                    </a:cubicBezTo>
                    <a:cubicBezTo>
                      <a:pt x="181" y="375"/>
                      <a:pt x="65" y="405"/>
                      <a:pt x="0" y="426"/>
                    </a:cubicBezTo>
                    <a:cubicBezTo>
                      <a:pt x="0" y="426"/>
                      <a:pt x="169" y="346"/>
                      <a:pt x="312" y="3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1" name="Freeform 33"/>
              <p:cNvSpPr>
                <a:spLocks/>
              </p:cNvSpPr>
              <p:nvPr/>
            </p:nvSpPr>
            <p:spPr bwMode="auto">
              <a:xfrm>
                <a:off x="3878" y="2525"/>
                <a:ext cx="3829" cy="785"/>
              </a:xfrm>
              <a:custGeom>
                <a:avLst/>
                <a:gdLst>
                  <a:gd name="T0" fmla="*/ 0 w 1619"/>
                  <a:gd name="T1" fmla="*/ 118 h 333"/>
                  <a:gd name="T2" fmla="*/ 1 w 1619"/>
                  <a:gd name="T3" fmla="*/ 126 h 333"/>
                  <a:gd name="T4" fmla="*/ 14 w 1619"/>
                  <a:gd name="T5" fmla="*/ 162 h 333"/>
                  <a:gd name="T6" fmla="*/ 13 w 1619"/>
                  <a:gd name="T7" fmla="*/ 207 h 333"/>
                  <a:gd name="T8" fmla="*/ 5 w 1619"/>
                  <a:gd name="T9" fmla="*/ 273 h 333"/>
                  <a:gd name="T10" fmla="*/ 15 w 1619"/>
                  <a:gd name="T11" fmla="*/ 276 h 333"/>
                  <a:gd name="T12" fmla="*/ 20 w 1619"/>
                  <a:gd name="T13" fmla="*/ 276 h 333"/>
                  <a:gd name="T14" fmla="*/ 19 w 1619"/>
                  <a:gd name="T15" fmla="*/ 289 h 333"/>
                  <a:gd name="T16" fmla="*/ 30 w 1619"/>
                  <a:gd name="T17" fmla="*/ 291 h 333"/>
                  <a:gd name="T18" fmla="*/ 29 w 1619"/>
                  <a:gd name="T19" fmla="*/ 316 h 333"/>
                  <a:gd name="T20" fmla="*/ 55 w 1619"/>
                  <a:gd name="T21" fmla="*/ 324 h 333"/>
                  <a:gd name="T22" fmla="*/ 1566 w 1619"/>
                  <a:gd name="T23" fmla="*/ 325 h 333"/>
                  <a:gd name="T24" fmla="*/ 1614 w 1619"/>
                  <a:gd name="T25" fmla="*/ 290 h 333"/>
                  <a:gd name="T26" fmla="*/ 1596 w 1619"/>
                  <a:gd name="T27" fmla="*/ 253 h 333"/>
                  <a:gd name="T28" fmla="*/ 1602 w 1619"/>
                  <a:gd name="T29" fmla="*/ 150 h 333"/>
                  <a:gd name="T30" fmla="*/ 1595 w 1619"/>
                  <a:gd name="T31" fmla="*/ 131 h 333"/>
                  <a:gd name="T32" fmla="*/ 1587 w 1619"/>
                  <a:gd name="T33" fmla="*/ 109 h 333"/>
                  <a:gd name="T34" fmla="*/ 1179 w 1619"/>
                  <a:gd name="T35" fmla="*/ 62 h 333"/>
                  <a:gd name="T36" fmla="*/ 181 w 1619"/>
                  <a:gd name="T37" fmla="*/ 67 h 333"/>
                  <a:gd name="T38" fmla="*/ 0 w 1619"/>
                  <a:gd name="T39" fmla="*/ 11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9" h="333">
                    <a:moveTo>
                      <a:pt x="0" y="118"/>
                    </a:moveTo>
                    <a:cubicBezTo>
                      <a:pt x="1" y="126"/>
                      <a:pt x="1" y="126"/>
                      <a:pt x="1" y="126"/>
                    </a:cubicBezTo>
                    <a:cubicBezTo>
                      <a:pt x="1" y="126"/>
                      <a:pt x="14" y="142"/>
                      <a:pt x="14" y="162"/>
                    </a:cubicBezTo>
                    <a:cubicBezTo>
                      <a:pt x="14" y="183"/>
                      <a:pt x="20" y="179"/>
                      <a:pt x="13" y="207"/>
                    </a:cubicBezTo>
                    <a:cubicBezTo>
                      <a:pt x="9" y="237"/>
                      <a:pt x="5" y="273"/>
                      <a:pt x="5" y="273"/>
                    </a:cubicBezTo>
                    <a:cubicBezTo>
                      <a:pt x="15" y="276"/>
                      <a:pt x="15" y="276"/>
                      <a:pt x="15" y="276"/>
                    </a:cubicBezTo>
                    <a:cubicBezTo>
                      <a:pt x="20" y="276"/>
                      <a:pt x="20" y="276"/>
                      <a:pt x="20" y="276"/>
                    </a:cubicBezTo>
                    <a:cubicBezTo>
                      <a:pt x="19" y="289"/>
                      <a:pt x="19" y="289"/>
                      <a:pt x="19" y="289"/>
                    </a:cubicBezTo>
                    <a:cubicBezTo>
                      <a:pt x="19" y="289"/>
                      <a:pt x="22" y="292"/>
                      <a:pt x="30" y="291"/>
                    </a:cubicBezTo>
                    <a:cubicBezTo>
                      <a:pt x="29" y="316"/>
                      <a:pt x="29" y="316"/>
                      <a:pt x="29" y="316"/>
                    </a:cubicBezTo>
                    <a:cubicBezTo>
                      <a:pt x="29" y="316"/>
                      <a:pt x="43" y="323"/>
                      <a:pt x="55" y="324"/>
                    </a:cubicBezTo>
                    <a:cubicBezTo>
                      <a:pt x="68" y="324"/>
                      <a:pt x="1566" y="325"/>
                      <a:pt x="1566" y="325"/>
                    </a:cubicBezTo>
                    <a:cubicBezTo>
                      <a:pt x="1566" y="325"/>
                      <a:pt x="1619" y="333"/>
                      <a:pt x="1614" y="290"/>
                    </a:cubicBezTo>
                    <a:cubicBezTo>
                      <a:pt x="1612" y="277"/>
                      <a:pt x="1596" y="253"/>
                      <a:pt x="1596" y="253"/>
                    </a:cubicBezTo>
                    <a:cubicBezTo>
                      <a:pt x="1602" y="150"/>
                      <a:pt x="1602" y="150"/>
                      <a:pt x="1602" y="150"/>
                    </a:cubicBezTo>
                    <a:cubicBezTo>
                      <a:pt x="1602" y="150"/>
                      <a:pt x="1603" y="141"/>
                      <a:pt x="1595" y="131"/>
                    </a:cubicBezTo>
                    <a:cubicBezTo>
                      <a:pt x="1587" y="116"/>
                      <a:pt x="1587" y="109"/>
                      <a:pt x="1587" y="109"/>
                    </a:cubicBezTo>
                    <a:cubicBezTo>
                      <a:pt x="1587" y="109"/>
                      <a:pt x="1357" y="77"/>
                      <a:pt x="1179" y="62"/>
                    </a:cubicBezTo>
                    <a:cubicBezTo>
                      <a:pt x="991" y="46"/>
                      <a:pt x="516" y="0"/>
                      <a:pt x="181" y="67"/>
                    </a:cubicBezTo>
                    <a:cubicBezTo>
                      <a:pt x="181" y="67"/>
                      <a:pt x="65" y="97"/>
                      <a:pt x="0" y="118"/>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2" name="Freeform 34"/>
              <p:cNvSpPr>
                <a:spLocks/>
              </p:cNvSpPr>
              <p:nvPr/>
            </p:nvSpPr>
            <p:spPr bwMode="auto">
              <a:xfrm>
                <a:off x="317" y="2645"/>
                <a:ext cx="3457" cy="163"/>
              </a:xfrm>
              <a:custGeom>
                <a:avLst/>
                <a:gdLst>
                  <a:gd name="T0" fmla="*/ 1462 w 1462"/>
                  <a:gd name="T1" fmla="*/ 68 h 68"/>
                  <a:gd name="T2" fmla="*/ 980 w 1462"/>
                  <a:gd name="T3" fmla="*/ 1 h 68"/>
                  <a:gd name="T4" fmla="*/ 594 w 1462"/>
                  <a:gd name="T5" fmla="*/ 10 h 68"/>
                  <a:gd name="T6" fmla="*/ 58 w 1462"/>
                  <a:gd name="T7" fmla="*/ 38 h 68"/>
                  <a:gd name="T8" fmla="*/ 0 w 1462"/>
                  <a:gd name="T9" fmla="*/ 40 h 68"/>
                  <a:gd name="T10" fmla="*/ 263 w 1462"/>
                  <a:gd name="T11" fmla="*/ 34 h 68"/>
                  <a:gd name="T12" fmla="*/ 820 w 1462"/>
                  <a:gd name="T13" fmla="*/ 10 h 68"/>
                  <a:gd name="T14" fmla="*/ 1330 w 1462"/>
                  <a:gd name="T15" fmla="*/ 41 h 68"/>
                  <a:gd name="T16" fmla="*/ 1462 w 146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2" h="68">
                    <a:moveTo>
                      <a:pt x="1462" y="68"/>
                    </a:moveTo>
                    <a:cubicBezTo>
                      <a:pt x="1462" y="68"/>
                      <a:pt x="1277" y="8"/>
                      <a:pt x="980" y="1"/>
                    </a:cubicBezTo>
                    <a:cubicBezTo>
                      <a:pt x="940" y="0"/>
                      <a:pt x="774" y="0"/>
                      <a:pt x="594" y="10"/>
                    </a:cubicBezTo>
                    <a:cubicBezTo>
                      <a:pt x="413" y="21"/>
                      <a:pt x="58" y="38"/>
                      <a:pt x="58" y="38"/>
                    </a:cubicBezTo>
                    <a:cubicBezTo>
                      <a:pt x="0" y="40"/>
                      <a:pt x="0" y="40"/>
                      <a:pt x="0" y="40"/>
                    </a:cubicBezTo>
                    <a:cubicBezTo>
                      <a:pt x="263" y="34"/>
                      <a:pt x="263" y="34"/>
                      <a:pt x="263" y="34"/>
                    </a:cubicBezTo>
                    <a:cubicBezTo>
                      <a:pt x="263" y="34"/>
                      <a:pt x="729" y="10"/>
                      <a:pt x="820" y="10"/>
                    </a:cubicBezTo>
                    <a:cubicBezTo>
                      <a:pt x="912" y="9"/>
                      <a:pt x="1031" y="5"/>
                      <a:pt x="1330" y="41"/>
                    </a:cubicBezTo>
                    <a:cubicBezTo>
                      <a:pt x="1358" y="45"/>
                      <a:pt x="1451" y="62"/>
                      <a:pt x="1462"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3" name="Freeform 35"/>
              <p:cNvSpPr>
                <a:spLocks/>
              </p:cNvSpPr>
              <p:nvPr/>
            </p:nvSpPr>
            <p:spPr bwMode="auto">
              <a:xfrm>
                <a:off x="695" y="2665"/>
                <a:ext cx="3032" cy="140"/>
              </a:xfrm>
              <a:custGeom>
                <a:avLst/>
                <a:gdLst>
                  <a:gd name="T0" fmla="*/ 1282 w 1282"/>
                  <a:gd name="T1" fmla="*/ 59 h 59"/>
                  <a:gd name="T2" fmla="*/ 750 w 1282"/>
                  <a:gd name="T3" fmla="*/ 9 h 59"/>
                  <a:gd name="T4" fmla="*/ 315 w 1282"/>
                  <a:gd name="T5" fmla="*/ 21 h 59"/>
                  <a:gd name="T6" fmla="*/ 0 w 1282"/>
                  <a:gd name="T7" fmla="*/ 33 h 59"/>
                  <a:gd name="T8" fmla="*/ 441 w 1282"/>
                  <a:gd name="T9" fmla="*/ 18 h 59"/>
                  <a:gd name="T10" fmla="*/ 998 w 1282"/>
                  <a:gd name="T11" fmla="*/ 23 h 59"/>
                  <a:gd name="T12" fmla="*/ 1282 w 128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282" h="59">
                    <a:moveTo>
                      <a:pt x="1282" y="59"/>
                    </a:moveTo>
                    <a:cubicBezTo>
                      <a:pt x="1282" y="59"/>
                      <a:pt x="1105" y="17"/>
                      <a:pt x="750" y="9"/>
                    </a:cubicBezTo>
                    <a:cubicBezTo>
                      <a:pt x="716" y="8"/>
                      <a:pt x="495" y="12"/>
                      <a:pt x="315" y="21"/>
                    </a:cubicBezTo>
                    <a:cubicBezTo>
                      <a:pt x="107" y="30"/>
                      <a:pt x="0" y="33"/>
                      <a:pt x="0" y="33"/>
                    </a:cubicBezTo>
                    <a:cubicBezTo>
                      <a:pt x="441" y="18"/>
                      <a:pt x="441" y="18"/>
                      <a:pt x="441" y="18"/>
                    </a:cubicBezTo>
                    <a:cubicBezTo>
                      <a:pt x="441" y="18"/>
                      <a:pt x="761" y="0"/>
                      <a:pt x="998" y="23"/>
                    </a:cubicBezTo>
                    <a:cubicBezTo>
                      <a:pt x="1149" y="39"/>
                      <a:pt x="1241" y="51"/>
                      <a:pt x="1282" y="5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4" name="Freeform 36"/>
              <p:cNvSpPr>
                <a:spLocks/>
              </p:cNvSpPr>
              <p:nvPr/>
            </p:nvSpPr>
            <p:spPr bwMode="auto">
              <a:xfrm>
                <a:off x="853" y="2691"/>
                <a:ext cx="2595" cy="90"/>
              </a:xfrm>
              <a:custGeom>
                <a:avLst/>
                <a:gdLst>
                  <a:gd name="T0" fmla="*/ 1097 w 1097"/>
                  <a:gd name="T1" fmla="*/ 37 h 37"/>
                  <a:gd name="T2" fmla="*/ 524 w 1097"/>
                  <a:gd name="T3" fmla="*/ 14 h 37"/>
                  <a:gd name="T4" fmla="*/ 0 w 1097"/>
                  <a:gd name="T5" fmla="*/ 30 h 37"/>
                  <a:gd name="T6" fmla="*/ 504 w 1097"/>
                  <a:gd name="T7" fmla="*/ 17 h 37"/>
                  <a:gd name="T8" fmla="*/ 1097 w 1097"/>
                  <a:gd name="T9" fmla="*/ 37 h 37"/>
                </a:gdLst>
                <a:ahLst/>
                <a:cxnLst>
                  <a:cxn ang="0">
                    <a:pos x="T0" y="T1"/>
                  </a:cxn>
                  <a:cxn ang="0">
                    <a:pos x="T2" y="T3"/>
                  </a:cxn>
                  <a:cxn ang="0">
                    <a:pos x="T4" y="T5"/>
                  </a:cxn>
                  <a:cxn ang="0">
                    <a:pos x="T6" y="T7"/>
                  </a:cxn>
                  <a:cxn ang="0">
                    <a:pos x="T8" y="T9"/>
                  </a:cxn>
                </a:cxnLst>
                <a:rect l="0" t="0" r="r" b="b"/>
                <a:pathLst>
                  <a:path w="1097" h="37">
                    <a:moveTo>
                      <a:pt x="1097" y="37"/>
                    </a:moveTo>
                    <a:cubicBezTo>
                      <a:pt x="1097" y="37"/>
                      <a:pt x="852" y="0"/>
                      <a:pt x="524" y="14"/>
                    </a:cubicBezTo>
                    <a:cubicBezTo>
                      <a:pt x="401" y="17"/>
                      <a:pt x="0" y="30"/>
                      <a:pt x="0" y="30"/>
                    </a:cubicBezTo>
                    <a:cubicBezTo>
                      <a:pt x="504" y="17"/>
                      <a:pt x="504" y="17"/>
                      <a:pt x="504" y="17"/>
                    </a:cubicBezTo>
                    <a:cubicBezTo>
                      <a:pt x="504" y="17"/>
                      <a:pt x="928" y="7"/>
                      <a:pt x="1097"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5" name="Freeform 37"/>
              <p:cNvSpPr>
                <a:spLocks/>
              </p:cNvSpPr>
              <p:nvPr/>
            </p:nvSpPr>
            <p:spPr bwMode="auto">
              <a:xfrm>
                <a:off x="73" y="2738"/>
                <a:ext cx="3658" cy="120"/>
              </a:xfrm>
              <a:custGeom>
                <a:avLst/>
                <a:gdLst>
                  <a:gd name="T0" fmla="*/ 0 w 1547"/>
                  <a:gd name="T1" fmla="*/ 27 h 50"/>
                  <a:gd name="T2" fmla="*/ 514 w 1547"/>
                  <a:gd name="T3" fmla="*/ 23 h 50"/>
                  <a:gd name="T4" fmla="*/ 1484 w 1547"/>
                  <a:gd name="T5" fmla="*/ 40 h 50"/>
                  <a:gd name="T6" fmla="*/ 1547 w 1547"/>
                  <a:gd name="T7" fmla="*/ 50 h 50"/>
                  <a:gd name="T8" fmla="*/ 1069 w 1547"/>
                  <a:gd name="T9" fmla="*/ 25 h 50"/>
                  <a:gd name="T10" fmla="*/ 604 w 1547"/>
                  <a:gd name="T11" fmla="*/ 28 h 50"/>
                  <a:gd name="T12" fmla="*/ 0 w 1547"/>
                  <a:gd name="T13" fmla="*/ 27 h 50"/>
                </a:gdLst>
                <a:ahLst/>
                <a:cxnLst>
                  <a:cxn ang="0">
                    <a:pos x="T0" y="T1"/>
                  </a:cxn>
                  <a:cxn ang="0">
                    <a:pos x="T2" y="T3"/>
                  </a:cxn>
                  <a:cxn ang="0">
                    <a:pos x="T4" y="T5"/>
                  </a:cxn>
                  <a:cxn ang="0">
                    <a:pos x="T6" y="T7"/>
                  </a:cxn>
                  <a:cxn ang="0">
                    <a:pos x="T8" y="T9"/>
                  </a:cxn>
                  <a:cxn ang="0">
                    <a:pos x="T10" y="T11"/>
                  </a:cxn>
                  <a:cxn ang="0">
                    <a:pos x="T12" y="T13"/>
                  </a:cxn>
                </a:cxnLst>
                <a:rect l="0" t="0" r="r" b="b"/>
                <a:pathLst>
                  <a:path w="1547" h="50">
                    <a:moveTo>
                      <a:pt x="0" y="27"/>
                    </a:moveTo>
                    <a:cubicBezTo>
                      <a:pt x="0" y="27"/>
                      <a:pt x="306" y="31"/>
                      <a:pt x="514" y="23"/>
                    </a:cubicBezTo>
                    <a:cubicBezTo>
                      <a:pt x="722" y="19"/>
                      <a:pt x="1088" y="0"/>
                      <a:pt x="1484" y="40"/>
                    </a:cubicBezTo>
                    <a:cubicBezTo>
                      <a:pt x="1547" y="50"/>
                      <a:pt x="1547" y="50"/>
                      <a:pt x="1547" y="50"/>
                    </a:cubicBezTo>
                    <a:cubicBezTo>
                      <a:pt x="1547" y="50"/>
                      <a:pt x="1416" y="26"/>
                      <a:pt x="1069" y="25"/>
                    </a:cubicBezTo>
                    <a:cubicBezTo>
                      <a:pt x="604" y="28"/>
                      <a:pt x="604" y="28"/>
                      <a:pt x="604" y="28"/>
                    </a:cubicBezTo>
                    <a:cubicBezTo>
                      <a:pt x="604" y="28"/>
                      <a:pt x="30" y="35"/>
                      <a:pt x="0" y="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6" name="Freeform 38"/>
              <p:cNvSpPr>
                <a:spLocks/>
              </p:cNvSpPr>
              <p:nvPr/>
            </p:nvSpPr>
            <p:spPr bwMode="auto">
              <a:xfrm>
                <a:off x="3967" y="2621"/>
                <a:ext cx="3369" cy="173"/>
              </a:xfrm>
              <a:custGeom>
                <a:avLst/>
                <a:gdLst>
                  <a:gd name="T0" fmla="*/ 0 w 1425"/>
                  <a:gd name="T1" fmla="*/ 74 h 74"/>
                  <a:gd name="T2" fmla="*/ 751 w 1425"/>
                  <a:gd name="T3" fmla="*/ 20 h 74"/>
                  <a:gd name="T4" fmla="*/ 1425 w 1425"/>
                  <a:gd name="T5" fmla="*/ 55 h 74"/>
                  <a:gd name="T6" fmla="*/ 664 w 1425"/>
                  <a:gd name="T7" fmla="*/ 27 h 74"/>
                  <a:gd name="T8" fmla="*/ 0 w 1425"/>
                  <a:gd name="T9" fmla="*/ 74 h 74"/>
                </a:gdLst>
                <a:ahLst/>
                <a:cxnLst>
                  <a:cxn ang="0">
                    <a:pos x="T0" y="T1"/>
                  </a:cxn>
                  <a:cxn ang="0">
                    <a:pos x="T2" y="T3"/>
                  </a:cxn>
                  <a:cxn ang="0">
                    <a:pos x="T4" y="T5"/>
                  </a:cxn>
                  <a:cxn ang="0">
                    <a:pos x="T6" y="T7"/>
                  </a:cxn>
                  <a:cxn ang="0">
                    <a:pos x="T8" y="T9"/>
                  </a:cxn>
                </a:cxnLst>
                <a:rect l="0" t="0" r="r" b="b"/>
                <a:pathLst>
                  <a:path w="1425" h="74">
                    <a:moveTo>
                      <a:pt x="0" y="74"/>
                    </a:moveTo>
                    <a:cubicBezTo>
                      <a:pt x="0" y="74"/>
                      <a:pt x="266" y="0"/>
                      <a:pt x="751" y="20"/>
                    </a:cubicBezTo>
                    <a:cubicBezTo>
                      <a:pt x="1084" y="35"/>
                      <a:pt x="1425" y="55"/>
                      <a:pt x="1425" y="55"/>
                    </a:cubicBezTo>
                    <a:cubicBezTo>
                      <a:pt x="1425" y="55"/>
                      <a:pt x="808" y="27"/>
                      <a:pt x="664" y="27"/>
                    </a:cubicBezTo>
                    <a:cubicBezTo>
                      <a:pt x="517" y="27"/>
                      <a:pt x="294" y="19"/>
                      <a:pt x="0" y="7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7" name="Freeform 39"/>
              <p:cNvSpPr>
                <a:spLocks/>
              </p:cNvSpPr>
              <p:nvPr/>
            </p:nvSpPr>
            <p:spPr bwMode="auto">
              <a:xfrm>
                <a:off x="4094" y="2685"/>
                <a:ext cx="3246" cy="93"/>
              </a:xfrm>
              <a:custGeom>
                <a:avLst/>
                <a:gdLst>
                  <a:gd name="T0" fmla="*/ 0 w 1372"/>
                  <a:gd name="T1" fmla="*/ 39 h 39"/>
                  <a:gd name="T2" fmla="*/ 448 w 1372"/>
                  <a:gd name="T3" fmla="*/ 10 h 39"/>
                  <a:gd name="T4" fmla="*/ 1087 w 1372"/>
                  <a:gd name="T5" fmla="*/ 24 h 39"/>
                  <a:gd name="T6" fmla="*/ 1306 w 1372"/>
                  <a:gd name="T7" fmla="*/ 30 h 39"/>
                  <a:gd name="T8" fmla="*/ 1372 w 1372"/>
                  <a:gd name="T9" fmla="*/ 31 h 39"/>
                  <a:gd name="T10" fmla="*/ 719 w 1372"/>
                  <a:gd name="T11" fmla="*/ 17 h 39"/>
                  <a:gd name="T12" fmla="*/ 0 w 137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372" h="39">
                    <a:moveTo>
                      <a:pt x="0" y="39"/>
                    </a:moveTo>
                    <a:cubicBezTo>
                      <a:pt x="0" y="39"/>
                      <a:pt x="214" y="8"/>
                      <a:pt x="448" y="10"/>
                    </a:cubicBezTo>
                    <a:cubicBezTo>
                      <a:pt x="688" y="11"/>
                      <a:pt x="1087" y="24"/>
                      <a:pt x="1087" y="24"/>
                    </a:cubicBezTo>
                    <a:cubicBezTo>
                      <a:pt x="1306" y="30"/>
                      <a:pt x="1306" y="30"/>
                      <a:pt x="1306" y="30"/>
                    </a:cubicBezTo>
                    <a:cubicBezTo>
                      <a:pt x="1372" y="31"/>
                      <a:pt x="1372" y="31"/>
                      <a:pt x="1372" y="31"/>
                    </a:cubicBezTo>
                    <a:cubicBezTo>
                      <a:pt x="719" y="17"/>
                      <a:pt x="719" y="17"/>
                      <a:pt x="719" y="17"/>
                    </a:cubicBezTo>
                    <a:cubicBezTo>
                      <a:pt x="719" y="17"/>
                      <a:pt x="365" y="0"/>
                      <a:pt x="0" y="3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8" name="Freeform 40"/>
              <p:cNvSpPr>
                <a:spLocks/>
              </p:cNvSpPr>
              <p:nvPr/>
            </p:nvSpPr>
            <p:spPr bwMode="auto">
              <a:xfrm>
                <a:off x="4311" y="2728"/>
                <a:ext cx="2612" cy="40"/>
              </a:xfrm>
              <a:custGeom>
                <a:avLst/>
                <a:gdLst>
                  <a:gd name="T0" fmla="*/ 0 w 1105"/>
                  <a:gd name="T1" fmla="*/ 16 h 16"/>
                  <a:gd name="T2" fmla="*/ 392 w 1105"/>
                  <a:gd name="T3" fmla="*/ 2 h 16"/>
                  <a:gd name="T4" fmla="*/ 1105 w 1105"/>
                  <a:gd name="T5" fmla="*/ 13 h 16"/>
                  <a:gd name="T6" fmla="*/ 372 w 1105"/>
                  <a:gd name="T7" fmla="*/ 7 h 16"/>
                  <a:gd name="T8" fmla="*/ 0 w 1105"/>
                  <a:gd name="T9" fmla="*/ 16 h 16"/>
                </a:gdLst>
                <a:ahLst/>
                <a:cxnLst>
                  <a:cxn ang="0">
                    <a:pos x="T0" y="T1"/>
                  </a:cxn>
                  <a:cxn ang="0">
                    <a:pos x="T2" y="T3"/>
                  </a:cxn>
                  <a:cxn ang="0">
                    <a:pos x="T4" y="T5"/>
                  </a:cxn>
                  <a:cxn ang="0">
                    <a:pos x="T6" y="T7"/>
                  </a:cxn>
                  <a:cxn ang="0">
                    <a:pos x="T8" y="T9"/>
                  </a:cxn>
                </a:cxnLst>
                <a:rect l="0" t="0" r="r" b="b"/>
                <a:pathLst>
                  <a:path w="1105" h="16">
                    <a:moveTo>
                      <a:pt x="0" y="16"/>
                    </a:moveTo>
                    <a:cubicBezTo>
                      <a:pt x="0" y="16"/>
                      <a:pt x="207" y="0"/>
                      <a:pt x="392" y="2"/>
                    </a:cubicBezTo>
                    <a:cubicBezTo>
                      <a:pt x="577" y="3"/>
                      <a:pt x="1105" y="13"/>
                      <a:pt x="1105" y="13"/>
                    </a:cubicBezTo>
                    <a:cubicBezTo>
                      <a:pt x="372" y="7"/>
                      <a:pt x="372" y="7"/>
                      <a:pt x="372" y="7"/>
                    </a:cubicBezTo>
                    <a:cubicBezTo>
                      <a:pt x="372" y="7"/>
                      <a:pt x="48" y="9"/>
                      <a:pt x="0" y="1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9" name="Freeform 41"/>
              <p:cNvSpPr>
                <a:spLocks/>
              </p:cNvSpPr>
              <p:nvPr/>
            </p:nvSpPr>
            <p:spPr bwMode="auto">
              <a:xfrm>
                <a:off x="4006" y="2774"/>
                <a:ext cx="2991" cy="80"/>
              </a:xfrm>
              <a:custGeom>
                <a:avLst/>
                <a:gdLst>
                  <a:gd name="T0" fmla="*/ 0 w 1265"/>
                  <a:gd name="T1" fmla="*/ 36 h 36"/>
                  <a:gd name="T2" fmla="*/ 1265 w 1265"/>
                  <a:gd name="T3" fmla="*/ 22 h 36"/>
                  <a:gd name="T4" fmla="*/ 912 w 1265"/>
                  <a:gd name="T5" fmla="*/ 25 h 36"/>
                  <a:gd name="T6" fmla="*/ 315 w 1265"/>
                  <a:gd name="T7" fmla="*/ 28 h 36"/>
                  <a:gd name="T8" fmla="*/ 0 w 1265"/>
                  <a:gd name="T9" fmla="*/ 36 h 36"/>
                </a:gdLst>
                <a:ahLst/>
                <a:cxnLst>
                  <a:cxn ang="0">
                    <a:pos x="T0" y="T1"/>
                  </a:cxn>
                  <a:cxn ang="0">
                    <a:pos x="T2" y="T3"/>
                  </a:cxn>
                  <a:cxn ang="0">
                    <a:pos x="T4" y="T5"/>
                  </a:cxn>
                  <a:cxn ang="0">
                    <a:pos x="T6" y="T7"/>
                  </a:cxn>
                  <a:cxn ang="0">
                    <a:pos x="T8" y="T9"/>
                  </a:cxn>
                </a:cxnLst>
                <a:rect l="0" t="0" r="r" b="b"/>
                <a:pathLst>
                  <a:path w="1265" h="36">
                    <a:moveTo>
                      <a:pt x="0" y="36"/>
                    </a:moveTo>
                    <a:cubicBezTo>
                      <a:pt x="0" y="36"/>
                      <a:pt x="445" y="0"/>
                      <a:pt x="1265" y="22"/>
                    </a:cubicBezTo>
                    <a:cubicBezTo>
                      <a:pt x="912" y="25"/>
                      <a:pt x="912" y="25"/>
                      <a:pt x="912" y="25"/>
                    </a:cubicBezTo>
                    <a:cubicBezTo>
                      <a:pt x="315" y="28"/>
                      <a:pt x="315" y="28"/>
                      <a:pt x="315" y="28"/>
                    </a:cubicBezTo>
                    <a:lnTo>
                      <a:pt x="0" y="3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0" name="Freeform 42"/>
              <p:cNvSpPr>
                <a:spLocks/>
              </p:cNvSpPr>
              <p:nvPr/>
            </p:nvSpPr>
            <p:spPr bwMode="auto">
              <a:xfrm>
                <a:off x="3865" y="1770"/>
                <a:ext cx="3362" cy="1038"/>
              </a:xfrm>
              <a:custGeom>
                <a:avLst/>
                <a:gdLst>
                  <a:gd name="T0" fmla="*/ 0 w 1421"/>
                  <a:gd name="T1" fmla="*/ 437 h 438"/>
                  <a:gd name="T2" fmla="*/ 8 w 1421"/>
                  <a:gd name="T3" fmla="*/ 431 h 438"/>
                  <a:gd name="T4" fmla="*/ 11 w 1421"/>
                  <a:gd name="T5" fmla="*/ 429 h 438"/>
                  <a:gd name="T6" fmla="*/ 28 w 1421"/>
                  <a:gd name="T7" fmla="*/ 416 h 438"/>
                  <a:gd name="T8" fmla="*/ 66 w 1421"/>
                  <a:gd name="T9" fmla="*/ 383 h 438"/>
                  <a:gd name="T10" fmla="*/ 95 w 1421"/>
                  <a:gd name="T11" fmla="*/ 360 h 438"/>
                  <a:gd name="T12" fmla="*/ 355 w 1421"/>
                  <a:gd name="T13" fmla="*/ 220 h 438"/>
                  <a:gd name="T14" fmla="*/ 913 w 1421"/>
                  <a:gd name="T15" fmla="*/ 66 h 438"/>
                  <a:gd name="T16" fmla="*/ 1377 w 1421"/>
                  <a:gd name="T17" fmla="*/ 0 h 438"/>
                  <a:gd name="T18" fmla="*/ 1421 w 1421"/>
                  <a:gd name="T19" fmla="*/ 52 h 438"/>
                  <a:gd name="T20" fmla="*/ 1 w 1421"/>
                  <a:gd name="T21"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1" h="438">
                    <a:moveTo>
                      <a:pt x="0" y="437"/>
                    </a:moveTo>
                    <a:cubicBezTo>
                      <a:pt x="0" y="438"/>
                      <a:pt x="5" y="433"/>
                      <a:pt x="8" y="431"/>
                    </a:cubicBezTo>
                    <a:cubicBezTo>
                      <a:pt x="11" y="429"/>
                      <a:pt x="11" y="429"/>
                      <a:pt x="11" y="429"/>
                    </a:cubicBezTo>
                    <a:cubicBezTo>
                      <a:pt x="23" y="420"/>
                      <a:pt x="28" y="416"/>
                      <a:pt x="28" y="416"/>
                    </a:cubicBezTo>
                    <a:cubicBezTo>
                      <a:pt x="66" y="383"/>
                      <a:pt x="66" y="383"/>
                      <a:pt x="66" y="383"/>
                    </a:cubicBezTo>
                    <a:cubicBezTo>
                      <a:pt x="95" y="360"/>
                      <a:pt x="95" y="360"/>
                      <a:pt x="95" y="360"/>
                    </a:cubicBezTo>
                    <a:cubicBezTo>
                      <a:pt x="179" y="296"/>
                      <a:pt x="299" y="243"/>
                      <a:pt x="355" y="220"/>
                    </a:cubicBezTo>
                    <a:cubicBezTo>
                      <a:pt x="536" y="149"/>
                      <a:pt x="689" y="114"/>
                      <a:pt x="913" y="66"/>
                    </a:cubicBezTo>
                    <a:cubicBezTo>
                      <a:pt x="1137" y="18"/>
                      <a:pt x="1377" y="0"/>
                      <a:pt x="1377" y="0"/>
                    </a:cubicBezTo>
                    <a:cubicBezTo>
                      <a:pt x="1421" y="52"/>
                      <a:pt x="1421" y="52"/>
                      <a:pt x="1421" y="52"/>
                    </a:cubicBezTo>
                    <a:cubicBezTo>
                      <a:pt x="1421" y="52"/>
                      <a:pt x="502" y="55"/>
                      <a:pt x="1" y="437"/>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1" name="Freeform 43"/>
              <p:cNvSpPr>
                <a:spLocks/>
              </p:cNvSpPr>
              <p:nvPr/>
            </p:nvSpPr>
            <p:spPr bwMode="auto">
              <a:xfrm>
                <a:off x="512" y="1737"/>
                <a:ext cx="3353" cy="1067"/>
              </a:xfrm>
              <a:custGeom>
                <a:avLst/>
                <a:gdLst>
                  <a:gd name="T0" fmla="*/ 42 w 1418"/>
                  <a:gd name="T1" fmla="*/ 0 h 451"/>
                  <a:gd name="T2" fmla="*/ 0 w 1418"/>
                  <a:gd name="T3" fmla="*/ 57 h 451"/>
                  <a:gd name="T4" fmla="*/ 1418 w 1418"/>
                  <a:gd name="T5" fmla="*/ 451 h 451"/>
                  <a:gd name="T6" fmla="*/ 42 w 1418"/>
                  <a:gd name="T7" fmla="*/ 0 h 451"/>
                </a:gdLst>
                <a:ahLst/>
                <a:cxnLst>
                  <a:cxn ang="0">
                    <a:pos x="T0" y="T1"/>
                  </a:cxn>
                  <a:cxn ang="0">
                    <a:pos x="T2" y="T3"/>
                  </a:cxn>
                  <a:cxn ang="0">
                    <a:pos x="T4" y="T5"/>
                  </a:cxn>
                  <a:cxn ang="0">
                    <a:pos x="T6" y="T7"/>
                  </a:cxn>
                </a:cxnLst>
                <a:rect l="0" t="0" r="r" b="b"/>
                <a:pathLst>
                  <a:path w="1418" h="451">
                    <a:moveTo>
                      <a:pt x="42" y="0"/>
                    </a:moveTo>
                    <a:cubicBezTo>
                      <a:pt x="0" y="57"/>
                      <a:pt x="0" y="57"/>
                      <a:pt x="0" y="57"/>
                    </a:cubicBezTo>
                    <a:cubicBezTo>
                      <a:pt x="0" y="57"/>
                      <a:pt x="930" y="155"/>
                      <a:pt x="1418" y="451"/>
                    </a:cubicBezTo>
                    <a:cubicBezTo>
                      <a:pt x="1375" y="410"/>
                      <a:pt x="1156" y="166"/>
                      <a:pt x="4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2" name="Freeform 44"/>
              <p:cNvSpPr>
                <a:spLocks/>
              </p:cNvSpPr>
              <p:nvPr/>
            </p:nvSpPr>
            <p:spPr bwMode="auto">
              <a:xfrm>
                <a:off x="553" y="982"/>
                <a:ext cx="3323" cy="1822"/>
              </a:xfrm>
              <a:custGeom>
                <a:avLst/>
                <a:gdLst>
                  <a:gd name="T0" fmla="*/ 1335 w 1405"/>
                  <a:gd name="T1" fmla="*/ 454 h 770"/>
                  <a:gd name="T2" fmla="*/ 180 w 1405"/>
                  <a:gd name="T3" fmla="*/ 0 h 770"/>
                  <a:gd name="T4" fmla="*/ 136 w 1405"/>
                  <a:gd name="T5" fmla="*/ 86 h 770"/>
                  <a:gd name="T6" fmla="*/ 0 w 1405"/>
                  <a:gd name="T7" fmla="*/ 317 h 770"/>
                  <a:gd name="T8" fmla="*/ 526 w 1405"/>
                  <a:gd name="T9" fmla="*/ 423 h 770"/>
                  <a:gd name="T10" fmla="*/ 1094 w 1405"/>
                  <a:gd name="T11" fmla="*/ 588 h 770"/>
                  <a:gd name="T12" fmla="*/ 1402 w 1405"/>
                  <a:gd name="T13" fmla="*/ 770 h 770"/>
                  <a:gd name="T14" fmla="*/ 1335 w 1405"/>
                  <a:gd name="T15" fmla="*/ 454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5" h="770">
                    <a:moveTo>
                      <a:pt x="1335" y="454"/>
                    </a:moveTo>
                    <a:cubicBezTo>
                      <a:pt x="1105" y="16"/>
                      <a:pt x="180" y="0"/>
                      <a:pt x="180" y="0"/>
                    </a:cubicBezTo>
                    <a:cubicBezTo>
                      <a:pt x="136" y="86"/>
                      <a:pt x="136" y="86"/>
                      <a:pt x="136" y="86"/>
                    </a:cubicBezTo>
                    <a:cubicBezTo>
                      <a:pt x="0" y="317"/>
                      <a:pt x="0" y="317"/>
                      <a:pt x="0" y="317"/>
                    </a:cubicBezTo>
                    <a:cubicBezTo>
                      <a:pt x="0" y="317"/>
                      <a:pt x="442" y="405"/>
                      <a:pt x="526" y="423"/>
                    </a:cubicBezTo>
                    <a:cubicBezTo>
                      <a:pt x="585" y="436"/>
                      <a:pt x="857" y="493"/>
                      <a:pt x="1094" y="588"/>
                    </a:cubicBezTo>
                    <a:cubicBezTo>
                      <a:pt x="1318" y="693"/>
                      <a:pt x="1402" y="770"/>
                      <a:pt x="1402" y="770"/>
                    </a:cubicBezTo>
                    <a:cubicBezTo>
                      <a:pt x="1402" y="770"/>
                      <a:pt x="1405" y="744"/>
                      <a:pt x="1335" y="454"/>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3" name="Freeform 45"/>
              <p:cNvSpPr>
                <a:spLocks/>
              </p:cNvSpPr>
              <p:nvPr/>
            </p:nvSpPr>
            <p:spPr bwMode="auto">
              <a:xfrm>
                <a:off x="3695" y="1042"/>
                <a:ext cx="3516" cy="1766"/>
              </a:xfrm>
              <a:custGeom>
                <a:avLst/>
                <a:gdLst>
                  <a:gd name="T0" fmla="*/ 1480 w 1487"/>
                  <a:gd name="T1" fmla="*/ 309 h 745"/>
                  <a:gd name="T2" fmla="*/ 1486 w 1487"/>
                  <a:gd name="T3" fmla="*/ 302 h 745"/>
                  <a:gd name="T4" fmla="*/ 1464 w 1487"/>
                  <a:gd name="T5" fmla="*/ 277 h 745"/>
                  <a:gd name="T6" fmla="*/ 1466 w 1487"/>
                  <a:gd name="T7" fmla="*/ 277 h 745"/>
                  <a:gd name="T8" fmla="*/ 1448 w 1487"/>
                  <a:gd name="T9" fmla="*/ 263 h 745"/>
                  <a:gd name="T10" fmla="*/ 1403 w 1487"/>
                  <a:gd name="T11" fmla="*/ 225 h 745"/>
                  <a:gd name="T12" fmla="*/ 1402 w 1487"/>
                  <a:gd name="T13" fmla="*/ 226 h 745"/>
                  <a:gd name="T14" fmla="*/ 1117 w 1487"/>
                  <a:gd name="T15" fmla="*/ 0 h 745"/>
                  <a:gd name="T16" fmla="*/ 0 w 1487"/>
                  <a:gd name="T17" fmla="*/ 417 h 745"/>
                  <a:gd name="T18" fmla="*/ 72 w 1487"/>
                  <a:gd name="T19" fmla="*/ 744 h 745"/>
                  <a:gd name="T20" fmla="*/ 80 w 1487"/>
                  <a:gd name="T21" fmla="*/ 738 h 745"/>
                  <a:gd name="T22" fmla="*/ 83 w 1487"/>
                  <a:gd name="T23" fmla="*/ 736 h 745"/>
                  <a:gd name="T24" fmla="*/ 100 w 1487"/>
                  <a:gd name="T25" fmla="*/ 723 h 745"/>
                  <a:gd name="T26" fmla="*/ 138 w 1487"/>
                  <a:gd name="T27" fmla="*/ 690 h 745"/>
                  <a:gd name="T28" fmla="*/ 167 w 1487"/>
                  <a:gd name="T29" fmla="*/ 667 h 745"/>
                  <a:gd name="T30" fmla="*/ 427 w 1487"/>
                  <a:gd name="T31" fmla="*/ 527 h 745"/>
                  <a:gd name="T32" fmla="*/ 985 w 1487"/>
                  <a:gd name="T33" fmla="*/ 373 h 745"/>
                  <a:gd name="T34" fmla="*/ 1480 w 1487"/>
                  <a:gd name="T35" fmla="*/ 30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7" h="745">
                    <a:moveTo>
                      <a:pt x="1480" y="309"/>
                    </a:moveTo>
                    <a:cubicBezTo>
                      <a:pt x="1485" y="309"/>
                      <a:pt x="1487" y="307"/>
                      <a:pt x="1486" y="302"/>
                    </a:cubicBezTo>
                    <a:cubicBezTo>
                      <a:pt x="1482" y="295"/>
                      <a:pt x="1473" y="287"/>
                      <a:pt x="1464" y="277"/>
                    </a:cubicBezTo>
                    <a:cubicBezTo>
                      <a:pt x="1465" y="277"/>
                      <a:pt x="1466" y="277"/>
                      <a:pt x="1466" y="277"/>
                    </a:cubicBezTo>
                    <a:cubicBezTo>
                      <a:pt x="1466" y="277"/>
                      <a:pt x="1466" y="277"/>
                      <a:pt x="1448" y="263"/>
                    </a:cubicBezTo>
                    <a:cubicBezTo>
                      <a:pt x="1426" y="243"/>
                      <a:pt x="1403" y="225"/>
                      <a:pt x="1403" y="225"/>
                    </a:cubicBezTo>
                    <a:cubicBezTo>
                      <a:pt x="1403" y="225"/>
                      <a:pt x="1403" y="225"/>
                      <a:pt x="1402" y="226"/>
                    </a:cubicBezTo>
                    <a:cubicBezTo>
                      <a:pt x="1356" y="188"/>
                      <a:pt x="1253" y="110"/>
                      <a:pt x="1117" y="0"/>
                    </a:cubicBezTo>
                    <a:cubicBezTo>
                      <a:pt x="73" y="22"/>
                      <a:pt x="0" y="417"/>
                      <a:pt x="0" y="417"/>
                    </a:cubicBezTo>
                    <a:cubicBezTo>
                      <a:pt x="0" y="417"/>
                      <a:pt x="7" y="422"/>
                      <a:pt x="72" y="744"/>
                    </a:cubicBezTo>
                    <a:cubicBezTo>
                      <a:pt x="72" y="745"/>
                      <a:pt x="77" y="740"/>
                      <a:pt x="80" y="738"/>
                    </a:cubicBezTo>
                    <a:cubicBezTo>
                      <a:pt x="83" y="736"/>
                      <a:pt x="83" y="736"/>
                      <a:pt x="83" y="736"/>
                    </a:cubicBezTo>
                    <a:cubicBezTo>
                      <a:pt x="95" y="727"/>
                      <a:pt x="100" y="723"/>
                      <a:pt x="100" y="723"/>
                    </a:cubicBezTo>
                    <a:cubicBezTo>
                      <a:pt x="138" y="690"/>
                      <a:pt x="138" y="690"/>
                      <a:pt x="138" y="690"/>
                    </a:cubicBezTo>
                    <a:cubicBezTo>
                      <a:pt x="167" y="667"/>
                      <a:pt x="167" y="667"/>
                      <a:pt x="167" y="667"/>
                    </a:cubicBezTo>
                    <a:cubicBezTo>
                      <a:pt x="251" y="603"/>
                      <a:pt x="371" y="550"/>
                      <a:pt x="427" y="527"/>
                    </a:cubicBezTo>
                    <a:cubicBezTo>
                      <a:pt x="608" y="456"/>
                      <a:pt x="761" y="421"/>
                      <a:pt x="985" y="373"/>
                    </a:cubicBezTo>
                    <a:cubicBezTo>
                      <a:pt x="1209" y="325"/>
                      <a:pt x="1480" y="309"/>
                      <a:pt x="1480" y="309"/>
                    </a:cubicBezTo>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grpSp>
      </p:grpSp>
      <p:grpSp>
        <p:nvGrpSpPr>
          <p:cNvPr id="117763" name="Group 3"/>
          <p:cNvGrpSpPr>
            <a:grpSpLocks/>
          </p:cNvGrpSpPr>
          <p:nvPr/>
        </p:nvGrpSpPr>
        <p:grpSpPr bwMode="auto">
          <a:xfrm rot="10800000">
            <a:off x="3170238" y="-22225"/>
            <a:ext cx="241300" cy="971550"/>
            <a:chOff x="4980416" y="5037518"/>
            <a:chExt cx="412706" cy="1820482"/>
          </a:xfrm>
        </p:grpSpPr>
        <p:sp>
          <p:nvSpPr>
            <p:cNvPr id="368" name="Freeform 11"/>
            <p:cNvSpPr>
              <a:spLocks/>
            </p:cNvSpPr>
            <p:nvPr/>
          </p:nvSpPr>
          <p:spPr bwMode="auto">
            <a:xfrm>
              <a:off x="5018428" y="5076187"/>
              <a:ext cx="301385" cy="490817"/>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69" name="Freeform 12"/>
            <p:cNvSpPr>
              <a:spLocks/>
            </p:cNvSpPr>
            <p:nvPr/>
          </p:nvSpPr>
          <p:spPr bwMode="auto">
            <a:xfrm>
              <a:off x="5018428" y="5076187"/>
              <a:ext cx="301385" cy="490817"/>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0" name="Freeform 13"/>
            <p:cNvSpPr>
              <a:spLocks/>
            </p:cNvSpPr>
            <p:nvPr/>
          </p:nvSpPr>
          <p:spPr bwMode="auto">
            <a:xfrm>
              <a:off x="5078162" y="5468840"/>
              <a:ext cx="124898" cy="138618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1" name="Freeform 14"/>
            <p:cNvSpPr>
              <a:spLocks/>
            </p:cNvSpPr>
            <p:nvPr/>
          </p:nvSpPr>
          <p:spPr bwMode="auto">
            <a:xfrm>
              <a:off x="5200346" y="5465867"/>
              <a:ext cx="103177" cy="1386184"/>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2" name="Freeform 15"/>
            <p:cNvSpPr>
              <a:spLocks/>
            </p:cNvSpPr>
            <p:nvPr/>
          </p:nvSpPr>
          <p:spPr bwMode="auto">
            <a:xfrm>
              <a:off x="5007568" y="5465867"/>
              <a:ext cx="100462" cy="1386184"/>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3" name="Freeform 16"/>
            <p:cNvSpPr>
              <a:spLocks/>
            </p:cNvSpPr>
            <p:nvPr/>
          </p:nvSpPr>
          <p:spPr bwMode="auto">
            <a:xfrm>
              <a:off x="5102600" y="5067264"/>
              <a:ext cx="133043" cy="1933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4" name="Freeform 35"/>
            <p:cNvSpPr>
              <a:spLocks/>
            </p:cNvSpPr>
            <p:nvPr/>
          </p:nvSpPr>
          <p:spPr bwMode="auto">
            <a:xfrm>
              <a:off x="5143326" y="5037518"/>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5" name="Freeform 36"/>
            <p:cNvSpPr>
              <a:spLocks/>
            </p:cNvSpPr>
            <p:nvPr/>
          </p:nvSpPr>
          <p:spPr bwMode="auto">
            <a:xfrm>
              <a:off x="5170478" y="5248717"/>
              <a:ext cx="149335" cy="294491"/>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6" name="Freeform 37"/>
            <p:cNvSpPr>
              <a:spLocks/>
            </p:cNvSpPr>
            <p:nvPr/>
          </p:nvSpPr>
          <p:spPr bwMode="auto">
            <a:xfrm>
              <a:off x="5143326" y="5501562"/>
              <a:ext cx="59734" cy="1383210"/>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7" name="Freeform 38"/>
            <p:cNvSpPr>
              <a:spLocks/>
            </p:cNvSpPr>
            <p:nvPr/>
          </p:nvSpPr>
          <p:spPr bwMode="auto">
            <a:xfrm>
              <a:off x="5200346" y="5465867"/>
              <a:ext cx="103177" cy="1386184"/>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8" name="Freeform 39"/>
            <p:cNvSpPr>
              <a:spLocks/>
            </p:cNvSpPr>
            <p:nvPr/>
          </p:nvSpPr>
          <p:spPr bwMode="auto">
            <a:xfrm>
              <a:off x="5143326" y="5037518"/>
              <a:ext cx="65164" cy="184428"/>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4" name="Group 4"/>
          <p:cNvGrpSpPr>
            <a:grpSpLocks/>
          </p:cNvGrpSpPr>
          <p:nvPr/>
        </p:nvGrpSpPr>
        <p:grpSpPr bwMode="auto">
          <a:xfrm rot="10800000">
            <a:off x="2779713" y="-22225"/>
            <a:ext cx="241300" cy="1149350"/>
            <a:chOff x="5502862" y="5355294"/>
            <a:chExt cx="412706" cy="1502706"/>
          </a:xfrm>
        </p:grpSpPr>
        <p:sp>
          <p:nvSpPr>
            <p:cNvPr id="380" name="Freeform 23"/>
            <p:cNvSpPr>
              <a:spLocks/>
            </p:cNvSpPr>
            <p:nvPr/>
          </p:nvSpPr>
          <p:spPr bwMode="auto">
            <a:xfrm>
              <a:off x="5513723" y="5365671"/>
              <a:ext cx="304099" cy="48983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1" name="Freeform 24"/>
            <p:cNvSpPr>
              <a:spLocks/>
            </p:cNvSpPr>
            <p:nvPr/>
          </p:nvSpPr>
          <p:spPr bwMode="auto">
            <a:xfrm>
              <a:off x="5513723" y="5365671"/>
              <a:ext cx="304099" cy="48983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2" name="Freeform 25"/>
            <p:cNvSpPr>
              <a:spLocks/>
            </p:cNvSpPr>
            <p:nvPr/>
          </p:nvSpPr>
          <p:spPr bwMode="auto">
            <a:xfrm>
              <a:off x="5627760" y="5807766"/>
              <a:ext cx="127614" cy="1068914"/>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3" name="Freeform 26"/>
            <p:cNvSpPr>
              <a:spLocks/>
            </p:cNvSpPr>
            <p:nvPr/>
          </p:nvSpPr>
          <p:spPr bwMode="auto">
            <a:xfrm>
              <a:off x="5752658" y="5782860"/>
              <a:ext cx="100462" cy="1070989"/>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4" name="Freeform 27"/>
            <p:cNvSpPr>
              <a:spLocks/>
            </p:cNvSpPr>
            <p:nvPr/>
          </p:nvSpPr>
          <p:spPr bwMode="auto">
            <a:xfrm>
              <a:off x="5530014" y="5782860"/>
              <a:ext cx="100462" cy="1070989"/>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5" name="Freeform 28"/>
            <p:cNvSpPr>
              <a:spLocks/>
            </p:cNvSpPr>
            <p:nvPr/>
          </p:nvSpPr>
          <p:spPr bwMode="auto">
            <a:xfrm>
              <a:off x="5600608" y="5378125"/>
              <a:ext cx="130328" cy="188877"/>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6"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7" name="Freeform 41"/>
            <p:cNvSpPr>
              <a:spLocks/>
            </p:cNvSpPr>
            <p:nvPr/>
          </p:nvSpPr>
          <p:spPr bwMode="auto">
            <a:xfrm>
              <a:off x="5665772" y="5535867"/>
              <a:ext cx="152050" cy="294730"/>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8" name="Freeform 42"/>
            <p:cNvSpPr>
              <a:spLocks/>
            </p:cNvSpPr>
            <p:nvPr/>
          </p:nvSpPr>
          <p:spPr bwMode="auto">
            <a:xfrm>
              <a:off x="5706501" y="5789086"/>
              <a:ext cx="62448" cy="1066840"/>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9" name="Freeform 43"/>
            <p:cNvSpPr>
              <a:spLocks/>
            </p:cNvSpPr>
            <p:nvPr/>
          </p:nvSpPr>
          <p:spPr bwMode="auto">
            <a:xfrm>
              <a:off x="5752658" y="5782860"/>
              <a:ext cx="100462" cy="1070989"/>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0" name="Freeform 44"/>
            <p:cNvSpPr>
              <a:spLocks/>
            </p:cNvSpPr>
            <p:nvPr/>
          </p:nvSpPr>
          <p:spPr bwMode="auto">
            <a:xfrm>
              <a:off x="5665772" y="5378125"/>
              <a:ext cx="65164" cy="18057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5" name="Group 7"/>
          <p:cNvGrpSpPr>
            <a:grpSpLocks/>
          </p:cNvGrpSpPr>
          <p:nvPr/>
        </p:nvGrpSpPr>
        <p:grpSpPr bwMode="auto">
          <a:xfrm rot="10800000">
            <a:off x="1689100" y="-22225"/>
            <a:ext cx="239713" cy="801688"/>
            <a:chOff x="6959786" y="5355294"/>
            <a:chExt cx="407320" cy="1502706"/>
          </a:xfrm>
        </p:grpSpPr>
        <p:sp>
          <p:nvSpPr>
            <p:cNvPr id="392" name="Freeform 17"/>
            <p:cNvSpPr>
              <a:spLocks/>
            </p:cNvSpPr>
            <p:nvPr/>
          </p:nvSpPr>
          <p:spPr bwMode="auto">
            <a:xfrm>
              <a:off x="6970576" y="5364222"/>
              <a:ext cx="304816" cy="490982"/>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3" name="Freeform 18"/>
            <p:cNvSpPr>
              <a:spLocks/>
            </p:cNvSpPr>
            <p:nvPr/>
          </p:nvSpPr>
          <p:spPr bwMode="auto">
            <a:xfrm>
              <a:off x="6970576" y="5364222"/>
              <a:ext cx="304816" cy="490982"/>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4" name="Freeform 19"/>
            <p:cNvSpPr>
              <a:spLocks/>
            </p:cNvSpPr>
            <p:nvPr/>
          </p:nvSpPr>
          <p:spPr bwMode="auto">
            <a:xfrm>
              <a:off x="7056895" y="5786765"/>
              <a:ext cx="126782" cy="1068261"/>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5" name="Freeform 20"/>
            <p:cNvSpPr>
              <a:spLocks/>
            </p:cNvSpPr>
            <p:nvPr/>
          </p:nvSpPr>
          <p:spPr bwMode="auto">
            <a:xfrm>
              <a:off x="7207954" y="5783788"/>
              <a:ext cx="99808"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6" name="Freeform 21"/>
            <p:cNvSpPr>
              <a:spLocks/>
            </p:cNvSpPr>
            <p:nvPr/>
          </p:nvSpPr>
          <p:spPr bwMode="auto">
            <a:xfrm>
              <a:off x="6984064" y="5783788"/>
              <a:ext cx="99806"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7" name="Freeform 22"/>
            <p:cNvSpPr>
              <a:spLocks/>
            </p:cNvSpPr>
            <p:nvPr/>
          </p:nvSpPr>
          <p:spPr bwMode="auto">
            <a:xfrm>
              <a:off x="7056895" y="5328514"/>
              <a:ext cx="132177" cy="190442"/>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8" name="Freeform 45"/>
            <p:cNvSpPr>
              <a:spLocks/>
            </p:cNvSpPr>
            <p:nvPr/>
          </p:nvSpPr>
          <p:spPr bwMode="auto">
            <a:xfrm>
              <a:off x="7116240" y="5355294"/>
              <a:ext cx="250866"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9" name="Freeform 46"/>
            <p:cNvSpPr>
              <a:spLocks/>
            </p:cNvSpPr>
            <p:nvPr/>
          </p:nvSpPr>
          <p:spPr bwMode="auto">
            <a:xfrm>
              <a:off x="7116240" y="5536810"/>
              <a:ext cx="159152" cy="29458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0" name="Freeform 47"/>
            <p:cNvSpPr>
              <a:spLocks/>
            </p:cNvSpPr>
            <p:nvPr/>
          </p:nvSpPr>
          <p:spPr bwMode="auto">
            <a:xfrm>
              <a:off x="7116240" y="5759983"/>
              <a:ext cx="67438" cy="106528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1" name="Freeform 48"/>
            <p:cNvSpPr>
              <a:spLocks/>
            </p:cNvSpPr>
            <p:nvPr/>
          </p:nvSpPr>
          <p:spPr bwMode="auto">
            <a:xfrm>
              <a:off x="7207954" y="5783788"/>
              <a:ext cx="99808" cy="1068261"/>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2" name="Freeform 49"/>
            <p:cNvSpPr>
              <a:spLocks/>
            </p:cNvSpPr>
            <p:nvPr/>
          </p:nvSpPr>
          <p:spPr bwMode="auto">
            <a:xfrm>
              <a:off x="7116240" y="5358271"/>
              <a:ext cx="72833" cy="181514"/>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6" name="Group 5"/>
          <p:cNvGrpSpPr>
            <a:grpSpLocks/>
          </p:cNvGrpSpPr>
          <p:nvPr/>
        </p:nvGrpSpPr>
        <p:grpSpPr bwMode="auto">
          <a:xfrm rot="10800000">
            <a:off x="2406650" y="-20638"/>
            <a:ext cx="234950" cy="1381126"/>
            <a:chOff x="6007804" y="4266641"/>
            <a:chExt cx="403952" cy="2588666"/>
          </a:xfrm>
        </p:grpSpPr>
        <p:sp>
          <p:nvSpPr>
            <p:cNvPr id="404" name="Freeform 29"/>
            <p:cNvSpPr>
              <a:spLocks/>
            </p:cNvSpPr>
            <p:nvPr/>
          </p:nvSpPr>
          <p:spPr bwMode="auto">
            <a:xfrm>
              <a:off x="6018722" y="4302347"/>
              <a:ext cx="300235" cy="490954"/>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5" name="Freeform 30"/>
            <p:cNvSpPr>
              <a:spLocks/>
            </p:cNvSpPr>
            <p:nvPr/>
          </p:nvSpPr>
          <p:spPr bwMode="auto">
            <a:xfrm>
              <a:off x="6018722" y="4302347"/>
              <a:ext cx="300235" cy="490954"/>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6" name="Freeform 31"/>
            <p:cNvSpPr>
              <a:spLocks/>
            </p:cNvSpPr>
            <p:nvPr/>
          </p:nvSpPr>
          <p:spPr bwMode="auto">
            <a:xfrm>
              <a:off x="6106063" y="4724864"/>
              <a:ext cx="125553" cy="2160197"/>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7" name="Freeform 32"/>
            <p:cNvSpPr>
              <a:spLocks/>
            </p:cNvSpPr>
            <p:nvPr/>
          </p:nvSpPr>
          <p:spPr bwMode="auto">
            <a:xfrm>
              <a:off x="6256179" y="4718913"/>
              <a:ext cx="100989" cy="2160197"/>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8" name="Freeform 33"/>
            <p:cNvSpPr>
              <a:spLocks/>
            </p:cNvSpPr>
            <p:nvPr/>
          </p:nvSpPr>
          <p:spPr bwMode="auto">
            <a:xfrm>
              <a:off x="6035098" y="4721890"/>
              <a:ext cx="100987" cy="2160196"/>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9" name="Freeform 34"/>
            <p:cNvSpPr>
              <a:spLocks/>
            </p:cNvSpPr>
            <p:nvPr/>
          </p:nvSpPr>
          <p:spPr bwMode="auto">
            <a:xfrm>
              <a:off x="6133357" y="4269617"/>
              <a:ext cx="128281" cy="184480"/>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0" name="Freeform 50"/>
            <p:cNvSpPr>
              <a:spLocks/>
            </p:cNvSpPr>
            <p:nvPr/>
          </p:nvSpPr>
          <p:spPr bwMode="auto">
            <a:xfrm>
              <a:off x="6201591" y="4278543"/>
              <a:ext cx="237459"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1" name="Freeform 51"/>
            <p:cNvSpPr>
              <a:spLocks/>
            </p:cNvSpPr>
            <p:nvPr/>
          </p:nvSpPr>
          <p:spPr bwMode="auto">
            <a:xfrm>
              <a:off x="6160651" y="4442195"/>
              <a:ext cx="158306" cy="297548"/>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2" name="Freeform 52"/>
            <p:cNvSpPr>
              <a:spLocks/>
            </p:cNvSpPr>
            <p:nvPr/>
          </p:nvSpPr>
          <p:spPr bwMode="auto">
            <a:xfrm>
              <a:off x="6160651" y="4754619"/>
              <a:ext cx="70965" cy="2157221"/>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3" name="Freeform 53"/>
            <p:cNvSpPr>
              <a:spLocks/>
            </p:cNvSpPr>
            <p:nvPr/>
          </p:nvSpPr>
          <p:spPr bwMode="auto">
            <a:xfrm>
              <a:off x="6256179" y="4718913"/>
              <a:ext cx="100989" cy="2160197"/>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4" name="Freeform 54"/>
            <p:cNvSpPr>
              <a:spLocks/>
            </p:cNvSpPr>
            <p:nvPr/>
          </p:nvSpPr>
          <p:spPr bwMode="auto">
            <a:xfrm>
              <a:off x="6187945" y="4269617"/>
              <a:ext cx="73693" cy="178529"/>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7" name="Group 6"/>
          <p:cNvGrpSpPr>
            <a:grpSpLocks/>
          </p:cNvGrpSpPr>
          <p:nvPr/>
        </p:nvGrpSpPr>
        <p:grpSpPr bwMode="auto">
          <a:xfrm rot="10800000">
            <a:off x="2049463" y="-20638"/>
            <a:ext cx="236537" cy="1676401"/>
            <a:chOff x="6480429" y="3713225"/>
            <a:chExt cx="409339" cy="3142082"/>
          </a:xfrm>
        </p:grpSpPr>
        <p:sp>
          <p:nvSpPr>
            <p:cNvPr id="416" name="Freeform 5"/>
            <p:cNvSpPr>
              <a:spLocks/>
            </p:cNvSpPr>
            <p:nvPr/>
          </p:nvSpPr>
          <p:spPr bwMode="auto">
            <a:xfrm>
              <a:off x="6513396" y="3751907"/>
              <a:ext cx="302197" cy="490949"/>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7" name="Freeform 6"/>
            <p:cNvSpPr>
              <a:spLocks/>
            </p:cNvSpPr>
            <p:nvPr/>
          </p:nvSpPr>
          <p:spPr bwMode="auto">
            <a:xfrm>
              <a:off x="6513396" y="3751907"/>
              <a:ext cx="302197" cy="490949"/>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8" name="Freeform 7"/>
            <p:cNvSpPr>
              <a:spLocks/>
            </p:cNvSpPr>
            <p:nvPr/>
          </p:nvSpPr>
          <p:spPr bwMode="auto">
            <a:xfrm>
              <a:off x="6579330" y="4174421"/>
              <a:ext cx="123625" cy="2710640"/>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9" name="Freeform 8"/>
            <p:cNvSpPr>
              <a:spLocks/>
            </p:cNvSpPr>
            <p:nvPr/>
          </p:nvSpPr>
          <p:spPr bwMode="auto">
            <a:xfrm>
              <a:off x="6724933" y="4171445"/>
              <a:ext cx="101649" cy="2710640"/>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0" name="Freeform 9"/>
            <p:cNvSpPr>
              <a:spLocks/>
            </p:cNvSpPr>
            <p:nvPr/>
          </p:nvSpPr>
          <p:spPr bwMode="auto">
            <a:xfrm>
              <a:off x="6505153" y="4171445"/>
              <a:ext cx="101649" cy="2710640"/>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1" name="Freeform 10"/>
            <p:cNvSpPr>
              <a:spLocks/>
            </p:cNvSpPr>
            <p:nvPr/>
          </p:nvSpPr>
          <p:spPr bwMode="auto">
            <a:xfrm>
              <a:off x="6576582" y="3742980"/>
              <a:ext cx="129121" cy="193405"/>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2" name="Freeform 55"/>
            <p:cNvSpPr>
              <a:spLocks/>
            </p:cNvSpPr>
            <p:nvPr/>
          </p:nvSpPr>
          <p:spPr bwMode="auto">
            <a:xfrm>
              <a:off x="6656253" y="3713225"/>
              <a:ext cx="233515"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3" name="Freeform 56"/>
            <p:cNvSpPr>
              <a:spLocks/>
            </p:cNvSpPr>
            <p:nvPr/>
          </p:nvSpPr>
          <p:spPr bwMode="auto">
            <a:xfrm>
              <a:off x="6661747" y="3924483"/>
              <a:ext cx="153846" cy="294569"/>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4" name="Freeform 57"/>
            <p:cNvSpPr>
              <a:spLocks/>
            </p:cNvSpPr>
            <p:nvPr/>
          </p:nvSpPr>
          <p:spPr bwMode="auto">
            <a:xfrm>
              <a:off x="6639769" y="4174421"/>
              <a:ext cx="63186" cy="2710640"/>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5" name="Freeform 58"/>
            <p:cNvSpPr>
              <a:spLocks/>
            </p:cNvSpPr>
            <p:nvPr/>
          </p:nvSpPr>
          <p:spPr bwMode="auto">
            <a:xfrm>
              <a:off x="6724933" y="4171445"/>
              <a:ext cx="101649" cy="2710640"/>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6" name="Freeform 59"/>
            <p:cNvSpPr>
              <a:spLocks/>
            </p:cNvSpPr>
            <p:nvPr/>
          </p:nvSpPr>
          <p:spPr bwMode="auto">
            <a:xfrm>
              <a:off x="6661747" y="3713225"/>
              <a:ext cx="65934" cy="184478"/>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8" name="Group 4"/>
          <p:cNvGrpSpPr>
            <a:grpSpLocks/>
          </p:cNvGrpSpPr>
          <p:nvPr/>
        </p:nvGrpSpPr>
        <p:grpSpPr bwMode="auto">
          <a:xfrm rot="10800000">
            <a:off x="4452938" y="-22225"/>
            <a:ext cx="241300" cy="801688"/>
            <a:chOff x="5502862" y="5355294"/>
            <a:chExt cx="412706" cy="1502706"/>
          </a:xfrm>
        </p:grpSpPr>
        <p:sp>
          <p:nvSpPr>
            <p:cNvPr id="467" name="Freeform 23"/>
            <p:cNvSpPr>
              <a:spLocks/>
            </p:cNvSpPr>
            <p:nvPr/>
          </p:nvSpPr>
          <p:spPr bwMode="auto">
            <a:xfrm>
              <a:off x="5513723" y="5364222"/>
              <a:ext cx="304099" cy="49098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8" name="Freeform 24"/>
            <p:cNvSpPr>
              <a:spLocks/>
            </p:cNvSpPr>
            <p:nvPr/>
          </p:nvSpPr>
          <p:spPr bwMode="auto">
            <a:xfrm>
              <a:off x="5513723" y="5364222"/>
              <a:ext cx="304099" cy="49098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9" name="Freeform 25"/>
            <p:cNvSpPr>
              <a:spLocks/>
            </p:cNvSpPr>
            <p:nvPr/>
          </p:nvSpPr>
          <p:spPr bwMode="auto">
            <a:xfrm>
              <a:off x="5627760" y="5786765"/>
              <a:ext cx="127614" cy="1068261"/>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0" name="Freeform 26"/>
            <p:cNvSpPr>
              <a:spLocks/>
            </p:cNvSpPr>
            <p:nvPr/>
          </p:nvSpPr>
          <p:spPr bwMode="auto">
            <a:xfrm>
              <a:off x="5752658" y="5783788"/>
              <a:ext cx="100462"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1" name="Freeform 27"/>
            <p:cNvSpPr>
              <a:spLocks/>
            </p:cNvSpPr>
            <p:nvPr/>
          </p:nvSpPr>
          <p:spPr bwMode="auto">
            <a:xfrm>
              <a:off x="5530014" y="5783788"/>
              <a:ext cx="100462"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2" name="Freeform 28"/>
            <p:cNvSpPr>
              <a:spLocks/>
            </p:cNvSpPr>
            <p:nvPr/>
          </p:nvSpPr>
          <p:spPr bwMode="auto">
            <a:xfrm>
              <a:off x="5600608" y="5358271"/>
              <a:ext cx="130328" cy="18746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3"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4" name="Freeform 41"/>
            <p:cNvSpPr>
              <a:spLocks/>
            </p:cNvSpPr>
            <p:nvPr/>
          </p:nvSpPr>
          <p:spPr bwMode="auto">
            <a:xfrm>
              <a:off x="5665772" y="5536810"/>
              <a:ext cx="152050" cy="29458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5" name="Freeform 42"/>
            <p:cNvSpPr>
              <a:spLocks/>
            </p:cNvSpPr>
            <p:nvPr/>
          </p:nvSpPr>
          <p:spPr bwMode="auto">
            <a:xfrm>
              <a:off x="5706501" y="5759983"/>
              <a:ext cx="62448" cy="106528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6" name="Freeform 43"/>
            <p:cNvSpPr>
              <a:spLocks/>
            </p:cNvSpPr>
            <p:nvPr/>
          </p:nvSpPr>
          <p:spPr bwMode="auto">
            <a:xfrm>
              <a:off x="5752658" y="5783788"/>
              <a:ext cx="100462" cy="1068261"/>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7" name="Freeform 44"/>
            <p:cNvSpPr>
              <a:spLocks/>
            </p:cNvSpPr>
            <p:nvPr/>
          </p:nvSpPr>
          <p:spPr bwMode="auto">
            <a:xfrm>
              <a:off x="5665772" y="5358271"/>
              <a:ext cx="65164" cy="18151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9" name="Group 7"/>
          <p:cNvGrpSpPr>
            <a:grpSpLocks/>
          </p:cNvGrpSpPr>
          <p:nvPr/>
        </p:nvGrpSpPr>
        <p:grpSpPr bwMode="auto">
          <a:xfrm rot="10800000">
            <a:off x="3560763" y="-30163"/>
            <a:ext cx="238125" cy="1074738"/>
            <a:chOff x="6959786" y="5355294"/>
            <a:chExt cx="407320" cy="1502706"/>
          </a:xfrm>
        </p:grpSpPr>
        <p:sp>
          <p:nvSpPr>
            <p:cNvPr id="456" name="Freeform 17"/>
            <p:cNvSpPr>
              <a:spLocks/>
            </p:cNvSpPr>
            <p:nvPr/>
          </p:nvSpPr>
          <p:spPr bwMode="auto">
            <a:xfrm>
              <a:off x="6970648" y="5344195"/>
              <a:ext cx="304132"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7" name="Freeform 18"/>
            <p:cNvSpPr>
              <a:spLocks/>
            </p:cNvSpPr>
            <p:nvPr/>
          </p:nvSpPr>
          <p:spPr bwMode="auto">
            <a:xfrm>
              <a:off x="6970648" y="5344195"/>
              <a:ext cx="304132"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8" name="Freeform 19"/>
            <p:cNvSpPr>
              <a:spLocks/>
            </p:cNvSpPr>
            <p:nvPr/>
          </p:nvSpPr>
          <p:spPr bwMode="auto">
            <a:xfrm>
              <a:off x="7057543" y="5763710"/>
              <a:ext cx="124911" cy="1069873"/>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9" name="Freeform 20"/>
            <p:cNvSpPr>
              <a:spLocks/>
            </p:cNvSpPr>
            <p:nvPr/>
          </p:nvSpPr>
          <p:spPr bwMode="auto">
            <a:xfrm>
              <a:off x="7209609" y="5761490"/>
              <a:ext cx="100473"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0" name="Freeform 21"/>
            <p:cNvSpPr>
              <a:spLocks/>
            </p:cNvSpPr>
            <p:nvPr/>
          </p:nvSpPr>
          <p:spPr bwMode="auto">
            <a:xfrm>
              <a:off x="6986941" y="5761490"/>
              <a:ext cx="100473"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1" name="Freeform 22"/>
            <p:cNvSpPr>
              <a:spLocks/>
            </p:cNvSpPr>
            <p:nvPr/>
          </p:nvSpPr>
          <p:spPr bwMode="auto">
            <a:xfrm>
              <a:off x="7057543" y="5335316"/>
              <a:ext cx="130342" cy="190890"/>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2" name="Freeform 45"/>
            <p:cNvSpPr>
              <a:spLocks/>
            </p:cNvSpPr>
            <p:nvPr/>
          </p:nvSpPr>
          <p:spPr bwMode="auto">
            <a:xfrm>
              <a:off x="7117283" y="5355294"/>
              <a:ext cx="249823"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3" name="Freeform 46"/>
            <p:cNvSpPr>
              <a:spLocks/>
            </p:cNvSpPr>
            <p:nvPr/>
          </p:nvSpPr>
          <p:spPr bwMode="auto">
            <a:xfrm>
              <a:off x="7117283" y="5535085"/>
              <a:ext cx="157497" cy="295215"/>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4" name="Freeform 47"/>
            <p:cNvSpPr>
              <a:spLocks/>
            </p:cNvSpPr>
            <p:nvPr/>
          </p:nvSpPr>
          <p:spPr bwMode="auto">
            <a:xfrm>
              <a:off x="7117283" y="5788126"/>
              <a:ext cx="65171" cy="106765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5" name="Freeform 48"/>
            <p:cNvSpPr>
              <a:spLocks/>
            </p:cNvSpPr>
            <p:nvPr/>
          </p:nvSpPr>
          <p:spPr bwMode="auto">
            <a:xfrm>
              <a:off x="7209609" y="5761490"/>
              <a:ext cx="100473" cy="1069874"/>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6" name="Freeform 49"/>
            <p:cNvSpPr>
              <a:spLocks/>
            </p:cNvSpPr>
            <p:nvPr/>
          </p:nvSpPr>
          <p:spPr bwMode="auto">
            <a:xfrm>
              <a:off x="7117283" y="5335316"/>
              <a:ext cx="70602" cy="182012"/>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0" name="Group 5"/>
          <p:cNvGrpSpPr>
            <a:grpSpLocks/>
          </p:cNvGrpSpPr>
          <p:nvPr/>
        </p:nvGrpSpPr>
        <p:grpSpPr bwMode="auto">
          <a:xfrm rot="10800000">
            <a:off x="3986213" y="-28575"/>
            <a:ext cx="234950" cy="1157288"/>
            <a:chOff x="6007804" y="4266641"/>
            <a:chExt cx="403952" cy="2588666"/>
          </a:xfrm>
        </p:grpSpPr>
        <p:sp>
          <p:nvSpPr>
            <p:cNvPr id="445" name="Freeform 29"/>
            <p:cNvSpPr>
              <a:spLocks/>
            </p:cNvSpPr>
            <p:nvPr/>
          </p:nvSpPr>
          <p:spPr bwMode="auto">
            <a:xfrm>
              <a:off x="6018722" y="4238233"/>
              <a:ext cx="300235" cy="49003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6" name="Freeform 30"/>
            <p:cNvSpPr>
              <a:spLocks/>
            </p:cNvSpPr>
            <p:nvPr/>
          </p:nvSpPr>
          <p:spPr bwMode="auto">
            <a:xfrm>
              <a:off x="6018722" y="4238233"/>
              <a:ext cx="300235" cy="49003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7" name="Freeform 31"/>
            <p:cNvSpPr>
              <a:spLocks/>
            </p:cNvSpPr>
            <p:nvPr/>
          </p:nvSpPr>
          <p:spPr bwMode="auto">
            <a:xfrm>
              <a:off x="6081499" y="4660801"/>
              <a:ext cx="125553" cy="215899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8" name="Freeform 32"/>
            <p:cNvSpPr>
              <a:spLocks/>
            </p:cNvSpPr>
            <p:nvPr/>
          </p:nvSpPr>
          <p:spPr bwMode="auto">
            <a:xfrm>
              <a:off x="6228887" y="4657249"/>
              <a:ext cx="100987" cy="2158998"/>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9" name="Freeform 33"/>
            <p:cNvSpPr>
              <a:spLocks/>
            </p:cNvSpPr>
            <p:nvPr/>
          </p:nvSpPr>
          <p:spPr bwMode="auto">
            <a:xfrm>
              <a:off x="6010534" y="4692759"/>
              <a:ext cx="100987" cy="2158998"/>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0" name="Freeform 34"/>
            <p:cNvSpPr>
              <a:spLocks/>
            </p:cNvSpPr>
            <p:nvPr/>
          </p:nvSpPr>
          <p:spPr bwMode="auto">
            <a:xfrm>
              <a:off x="6106063" y="4234683"/>
              <a:ext cx="125553" cy="184651"/>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1" name="Freeform 50"/>
            <p:cNvSpPr>
              <a:spLocks/>
            </p:cNvSpPr>
            <p:nvPr/>
          </p:nvSpPr>
          <p:spPr bwMode="auto">
            <a:xfrm>
              <a:off x="6152463" y="4266641"/>
              <a:ext cx="237457"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2" name="Freeform 51"/>
            <p:cNvSpPr>
              <a:spLocks/>
            </p:cNvSpPr>
            <p:nvPr/>
          </p:nvSpPr>
          <p:spPr bwMode="auto">
            <a:xfrm>
              <a:off x="6141546" y="4405130"/>
              <a:ext cx="155575" cy="29828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3" name="Freeform 52"/>
            <p:cNvSpPr>
              <a:spLocks/>
            </p:cNvSpPr>
            <p:nvPr/>
          </p:nvSpPr>
          <p:spPr bwMode="auto">
            <a:xfrm>
              <a:off x="6163381" y="4660801"/>
              <a:ext cx="65506" cy="215899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4" name="Freeform 53"/>
            <p:cNvSpPr>
              <a:spLocks/>
            </p:cNvSpPr>
            <p:nvPr/>
          </p:nvSpPr>
          <p:spPr bwMode="auto">
            <a:xfrm>
              <a:off x="6228887" y="4657249"/>
              <a:ext cx="100987" cy="2158998"/>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5" name="Freeform 54"/>
            <p:cNvSpPr>
              <a:spLocks/>
            </p:cNvSpPr>
            <p:nvPr/>
          </p:nvSpPr>
          <p:spPr bwMode="auto">
            <a:xfrm>
              <a:off x="6138815" y="4241785"/>
              <a:ext cx="70965" cy="177549"/>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1" name="Group 6"/>
          <p:cNvGrpSpPr>
            <a:grpSpLocks/>
          </p:cNvGrpSpPr>
          <p:nvPr/>
        </p:nvGrpSpPr>
        <p:grpSpPr bwMode="auto">
          <a:xfrm rot="10800000">
            <a:off x="10063163" y="-49213"/>
            <a:ext cx="241300" cy="1677988"/>
            <a:chOff x="6480429" y="3713225"/>
            <a:chExt cx="409339" cy="3142082"/>
          </a:xfrm>
        </p:grpSpPr>
        <p:sp>
          <p:nvSpPr>
            <p:cNvPr id="434" name="Freeform 5"/>
            <p:cNvSpPr>
              <a:spLocks/>
            </p:cNvSpPr>
            <p:nvPr/>
          </p:nvSpPr>
          <p:spPr bwMode="auto">
            <a:xfrm>
              <a:off x="6469657" y="3722142"/>
              <a:ext cx="304312" cy="490487"/>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5" name="Freeform 6"/>
            <p:cNvSpPr>
              <a:spLocks/>
            </p:cNvSpPr>
            <p:nvPr/>
          </p:nvSpPr>
          <p:spPr bwMode="auto">
            <a:xfrm>
              <a:off x="6469657" y="3722142"/>
              <a:ext cx="304312" cy="490487"/>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6" name="Freeform 7"/>
            <p:cNvSpPr>
              <a:spLocks/>
            </p:cNvSpPr>
            <p:nvPr/>
          </p:nvSpPr>
          <p:spPr bwMode="auto">
            <a:xfrm>
              <a:off x="6555834" y="4114531"/>
              <a:ext cx="123879" cy="2711050"/>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7" name="Freeform 8"/>
            <p:cNvSpPr>
              <a:spLocks/>
            </p:cNvSpPr>
            <p:nvPr/>
          </p:nvSpPr>
          <p:spPr bwMode="auto">
            <a:xfrm>
              <a:off x="6706643" y="4111559"/>
              <a:ext cx="99643" cy="271104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8" name="Freeform 9"/>
            <p:cNvSpPr>
              <a:spLocks/>
            </p:cNvSpPr>
            <p:nvPr/>
          </p:nvSpPr>
          <p:spPr bwMode="auto">
            <a:xfrm>
              <a:off x="6483123" y="4111559"/>
              <a:ext cx="99641" cy="271104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9" name="Freeform 10"/>
            <p:cNvSpPr>
              <a:spLocks/>
            </p:cNvSpPr>
            <p:nvPr/>
          </p:nvSpPr>
          <p:spPr bwMode="auto">
            <a:xfrm>
              <a:off x="6574686" y="3713225"/>
              <a:ext cx="134651" cy="193221"/>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0" name="Freeform 55"/>
            <p:cNvSpPr>
              <a:spLocks/>
            </p:cNvSpPr>
            <p:nvPr/>
          </p:nvSpPr>
          <p:spPr bwMode="auto">
            <a:xfrm>
              <a:off x="6633932" y="3713225"/>
              <a:ext cx="234292"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1" name="Freeform 56"/>
            <p:cNvSpPr>
              <a:spLocks/>
            </p:cNvSpPr>
            <p:nvPr/>
          </p:nvSpPr>
          <p:spPr bwMode="auto">
            <a:xfrm>
              <a:off x="6639318" y="3894555"/>
              <a:ext cx="156195" cy="294292"/>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2" name="Freeform 57"/>
            <p:cNvSpPr>
              <a:spLocks/>
            </p:cNvSpPr>
            <p:nvPr/>
          </p:nvSpPr>
          <p:spPr bwMode="auto">
            <a:xfrm>
              <a:off x="6615080" y="4147231"/>
              <a:ext cx="64632" cy="2708076"/>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3" name="Freeform 58"/>
            <p:cNvSpPr>
              <a:spLocks/>
            </p:cNvSpPr>
            <p:nvPr/>
          </p:nvSpPr>
          <p:spPr bwMode="auto">
            <a:xfrm>
              <a:off x="6706643" y="4111559"/>
              <a:ext cx="99643" cy="2711048"/>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4" name="Freeform 59"/>
            <p:cNvSpPr>
              <a:spLocks/>
            </p:cNvSpPr>
            <p:nvPr/>
          </p:nvSpPr>
          <p:spPr bwMode="auto">
            <a:xfrm>
              <a:off x="6639318" y="3713225"/>
              <a:ext cx="70019" cy="187275"/>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2" name="Group 3"/>
          <p:cNvGrpSpPr>
            <a:grpSpLocks/>
          </p:cNvGrpSpPr>
          <p:nvPr/>
        </p:nvGrpSpPr>
        <p:grpSpPr bwMode="auto">
          <a:xfrm rot="10800000">
            <a:off x="7913688" y="-58738"/>
            <a:ext cx="241300" cy="971551"/>
            <a:chOff x="4980416" y="5037518"/>
            <a:chExt cx="412706" cy="1820482"/>
          </a:xfrm>
        </p:grpSpPr>
        <p:sp>
          <p:nvSpPr>
            <p:cNvPr id="502" name="Freeform 11"/>
            <p:cNvSpPr>
              <a:spLocks/>
            </p:cNvSpPr>
            <p:nvPr/>
          </p:nvSpPr>
          <p:spPr bwMode="auto">
            <a:xfrm>
              <a:off x="5018428" y="5105936"/>
              <a:ext cx="301385" cy="490815"/>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3" name="Freeform 12"/>
            <p:cNvSpPr>
              <a:spLocks/>
            </p:cNvSpPr>
            <p:nvPr/>
          </p:nvSpPr>
          <p:spPr bwMode="auto">
            <a:xfrm>
              <a:off x="5018428" y="5105936"/>
              <a:ext cx="301385" cy="490815"/>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4" name="Freeform 13"/>
            <p:cNvSpPr>
              <a:spLocks/>
            </p:cNvSpPr>
            <p:nvPr/>
          </p:nvSpPr>
          <p:spPr bwMode="auto">
            <a:xfrm>
              <a:off x="5078162" y="5498588"/>
              <a:ext cx="124898" cy="1386183"/>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5" name="Freeform 14"/>
            <p:cNvSpPr>
              <a:spLocks/>
            </p:cNvSpPr>
            <p:nvPr/>
          </p:nvSpPr>
          <p:spPr bwMode="auto">
            <a:xfrm>
              <a:off x="5200346" y="5495613"/>
              <a:ext cx="103177" cy="1386184"/>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6" name="Freeform 15"/>
            <p:cNvSpPr>
              <a:spLocks/>
            </p:cNvSpPr>
            <p:nvPr/>
          </p:nvSpPr>
          <p:spPr bwMode="auto">
            <a:xfrm>
              <a:off x="5007568" y="5495613"/>
              <a:ext cx="100462" cy="1386184"/>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7" name="Freeform 16"/>
            <p:cNvSpPr>
              <a:spLocks/>
            </p:cNvSpPr>
            <p:nvPr/>
          </p:nvSpPr>
          <p:spPr bwMode="auto">
            <a:xfrm>
              <a:off x="5102600" y="5097011"/>
              <a:ext cx="133043" cy="193353"/>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8" name="Freeform 35"/>
            <p:cNvSpPr>
              <a:spLocks/>
            </p:cNvSpPr>
            <p:nvPr/>
          </p:nvSpPr>
          <p:spPr bwMode="auto">
            <a:xfrm>
              <a:off x="5143326" y="5067264"/>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9" name="Freeform 36"/>
            <p:cNvSpPr>
              <a:spLocks/>
            </p:cNvSpPr>
            <p:nvPr/>
          </p:nvSpPr>
          <p:spPr bwMode="auto">
            <a:xfrm>
              <a:off x="5170478" y="5278465"/>
              <a:ext cx="149335" cy="294488"/>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0" name="Freeform 37"/>
            <p:cNvSpPr>
              <a:spLocks/>
            </p:cNvSpPr>
            <p:nvPr/>
          </p:nvSpPr>
          <p:spPr bwMode="auto">
            <a:xfrm>
              <a:off x="5143326" y="5531308"/>
              <a:ext cx="59734" cy="1383209"/>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1" name="Freeform 38"/>
            <p:cNvSpPr>
              <a:spLocks/>
            </p:cNvSpPr>
            <p:nvPr/>
          </p:nvSpPr>
          <p:spPr bwMode="auto">
            <a:xfrm>
              <a:off x="5200346" y="5495613"/>
              <a:ext cx="103177" cy="1386184"/>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2" name="Freeform 39"/>
            <p:cNvSpPr>
              <a:spLocks/>
            </p:cNvSpPr>
            <p:nvPr/>
          </p:nvSpPr>
          <p:spPr bwMode="auto">
            <a:xfrm>
              <a:off x="5143326" y="5079163"/>
              <a:ext cx="65164" cy="184428"/>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3" name="Group 4"/>
          <p:cNvGrpSpPr>
            <a:grpSpLocks/>
          </p:cNvGrpSpPr>
          <p:nvPr/>
        </p:nvGrpSpPr>
        <p:grpSpPr bwMode="auto">
          <a:xfrm rot="10800000">
            <a:off x="7523163" y="-58738"/>
            <a:ext cx="241300" cy="1150938"/>
            <a:chOff x="5502862" y="5355294"/>
            <a:chExt cx="412706" cy="1502706"/>
          </a:xfrm>
        </p:grpSpPr>
        <p:sp>
          <p:nvSpPr>
            <p:cNvPr id="514" name="Freeform 23"/>
            <p:cNvSpPr>
              <a:spLocks/>
            </p:cNvSpPr>
            <p:nvPr/>
          </p:nvSpPr>
          <p:spPr bwMode="auto">
            <a:xfrm>
              <a:off x="5513723" y="5344930"/>
              <a:ext cx="304099" cy="489156"/>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5" name="Freeform 24"/>
            <p:cNvSpPr>
              <a:spLocks/>
            </p:cNvSpPr>
            <p:nvPr/>
          </p:nvSpPr>
          <p:spPr bwMode="auto">
            <a:xfrm>
              <a:off x="5513723" y="5344930"/>
              <a:ext cx="304099" cy="489156"/>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6" name="Freeform 25"/>
            <p:cNvSpPr>
              <a:spLocks/>
            </p:cNvSpPr>
            <p:nvPr/>
          </p:nvSpPr>
          <p:spPr bwMode="auto">
            <a:xfrm>
              <a:off x="5627760" y="5765688"/>
              <a:ext cx="127614" cy="1069512"/>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7" name="Freeform 26"/>
            <p:cNvSpPr>
              <a:spLocks/>
            </p:cNvSpPr>
            <p:nvPr/>
          </p:nvSpPr>
          <p:spPr bwMode="auto">
            <a:xfrm>
              <a:off x="5752658" y="5763615"/>
              <a:ext cx="100462" cy="106951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8" name="Freeform 27"/>
            <p:cNvSpPr>
              <a:spLocks/>
            </p:cNvSpPr>
            <p:nvPr/>
          </p:nvSpPr>
          <p:spPr bwMode="auto">
            <a:xfrm>
              <a:off x="5530014" y="5763615"/>
              <a:ext cx="100462" cy="106951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9" name="Freeform 28"/>
            <p:cNvSpPr>
              <a:spLocks/>
            </p:cNvSpPr>
            <p:nvPr/>
          </p:nvSpPr>
          <p:spPr bwMode="auto">
            <a:xfrm>
              <a:off x="5600608" y="5357366"/>
              <a:ext cx="130328" cy="188616"/>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0"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1" name="Freeform 41"/>
            <p:cNvSpPr>
              <a:spLocks/>
            </p:cNvSpPr>
            <p:nvPr/>
          </p:nvSpPr>
          <p:spPr bwMode="auto">
            <a:xfrm>
              <a:off x="5665772" y="5535618"/>
              <a:ext cx="152050" cy="296396"/>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2" name="Freeform 42"/>
            <p:cNvSpPr>
              <a:spLocks/>
            </p:cNvSpPr>
            <p:nvPr/>
          </p:nvSpPr>
          <p:spPr bwMode="auto">
            <a:xfrm>
              <a:off x="5706501" y="5788487"/>
              <a:ext cx="62448" cy="1067440"/>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3" name="Freeform 43"/>
            <p:cNvSpPr>
              <a:spLocks/>
            </p:cNvSpPr>
            <p:nvPr/>
          </p:nvSpPr>
          <p:spPr bwMode="auto">
            <a:xfrm>
              <a:off x="5752658" y="5763615"/>
              <a:ext cx="100462" cy="1069513"/>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4" name="Freeform 44"/>
            <p:cNvSpPr>
              <a:spLocks/>
            </p:cNvSpPr>
            <p:nvPr/>
          </p:nvSpPr>
          <p:spPr bwMode="auto">
            <a:xfrm>
              <a:off x="5665772" y="5357366"/>
              <a:ext cx="65164" cy="180325"/>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4" name="Group 3"/>
          <p:cNvGrpSpPr>
            <a:grpSpLocks/>
          </p:cNvGrpSpPr>
          <p:nvPr/>
        </p:nvGrpSpPr>
        <p:grpSpPr bwMode="auto">
          <a:xfrm rot="10800000">
            <a:off x="9637713" y="-65088"/>
            <a:ext cx="241300" cy="1312863"/>
            <a:chOff x="4980416" y="5037518"/>
            <a:chExt cx="412706" cy="1820482"/>
          </a:xfrm>
        </p:grpSpPr>
        <p:sp>
          <p:nvSpPr>
            <p:cNvPr id="526" name="Freeform 11"/>
            <p:cNvSpPr>
              <a:spLocks/>
            </p:cNvSpPr>
            <p:nvPr/>
          </p:nvSpPr>
          <p:spPr bwMode="auto">
            <a:xfrm>
              <a:off x="5018428" y="5046323"/>
              <a:ext cx="301385" cy="490891"/>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7" name="Freeform 12"/>
            <p:cNvSpPr>
              <a:spLocks/>
            </p:cNvSpPr>
            <p:nvPr/>
          </p:nvSpPr>
          <p:spPr bwMode="auto">
            <a:xfrm>
              <a:off x="5018428" y="5046323"/>
              <a:ext cx="301385" cy="490891"/>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8" name="Freeform 13"/>
            <p:cNvSpPr>
              <a:spLocks/>
            </p:cNvSpPr>
            <p:nvPr/>
          </p:nvSpPr>
          <p:spPr bwMode="auto">
            <a:xfrm>
              <a:off x="5078162" y="5446961"/>
              <a:ext cx="124898" cy="1386824"/>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9" name="Freeform 14"/>
            <p:cNvSpPr>
              <a:spLocks/>
            </p:cNvSpPr>
            <p:nvPr/>
          </p:nvSpPr>
          <p:spPr bwMode="auto">
            <a:xfrm>
              <a:off x="5200346" y="5444759"/>
              <a:ext cx="103177" cy="1386825"/>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0" name="Freeform 15"/>
            <p:cNvSpPr>
              <a:spLocks/>
            </p:cNvSpPr>
            <p:nvPr/>
          </p:nvSpPr>
          <p:spPr bwMode="auto">
            <a:xfrm>
              <a:off x="5007568" y="5444759"/>
              <a:ext cx="100462" cy="1386825"/>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1" name="Freeform 16"/>
            <p:cNvSpPr>
              <a:spLocks/>
            </p:cNvSpPr>
            <p:nvPr/>
          </p:nvSpPr>
          <p:spPr bwMode="auto">
            <a:xfrm>
              <a:off x="5102600" y="5039719"/>
              <a:ext cx="133043" cy="191514"/>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2" name="Freeform 35"/>
            <p:cNvSpPr>
              <a:spLocks/>
            </p:cNvSpPr>
            <p:nvPr/>
          </p:nvSpPr>
          <p:spPr bwMode="auto">
            <a:xfrm>
              <a:off x="5143326" y="5037518"/>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3" name="Freeform 36"/>
            <p:cNvSpPr>
              <a:spLocks/>
            </p:cNvSpPr>
            <p:nvPr/>
          </p:nvSpPr>
          <p:spPr bwMode="auto">
            <a:xfrm>
              <a:off x="5170478" y="5196012"/>
              <a:ext cx="149335" cy="294975"/>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4" name="Freeform 37"/>
            <p:cNvSpPr>
              <a:spLocks/>
            </p:cNvSpPr>
            <p:nvPr/>
          </p:nvSpPr>
          <p:spPr bwMode="auto">
            <a:xfrm>
              <a:off x="5143326" y="5471175"/>
              <a:ext cx="59734" cy="1384623"/>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5" name="Freeform 38"/>
            <p:cNvSpPr>
              <a:spLocks/>
            </p:cNvSpPr>
            <p:nvPr/>
          </p:nvSpPr>
          <p:spPr bwMode="auto">
            <a:xfrm>
              <a:off x="5200346" y="5444759"/>
              <a:ext cx="103177" cy="1386825"/>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6" name="Freeform 39"/>
            <p:cNvSpPr>
              <a:spLocks/>
            </p:cNvSpPr>
            <p:nvPr/>
          </p:nvSpPr>
          <p:spPr bwMode="auto">
            <a:xfrm>
              <a:off x="5143326" y="5039719"/>
              <a:ext cx="65164" cy="182709"/>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5" name="Group 4"/>
          <p:cNvGrpSpPr>
            <a:grpSpLocks/>
          </p:cNvGrpSpPr>
          <p:nvPr/>
        </p:nvGrpSpPr>
        <p:grpSpPr bwMode="auto">
          <a:xfrm rot="10800000">
            <a:off x="9196388" y="-58738"/>
            <a:ext cx="241300" cy="1404938"/>
            <a:chOff x="5502862" y="5355294"/>
            <a:chExt cx="412706" cy="1502706"/>
          </a:xfrm>
        </p:grpSpPr>
        <p:sp>
          <p:nvSpPr>
            <p:cNvPr id="538" name="Freeform 23"/>
            <p:cNvSpPr>
              <a:spLocks/>
            </p:cNvSpPr>
            <p:nvPr/>
          </p:nvSpPr>
          <p:spPr bwMode="auto">
            <a:xfrm>
              <a:off x="5513723" y="5365482"/>
              <a:ext cx="304099" cy="490713"/>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9" name="Freeform 24"/>
            <p:cNvSpPr>
              <a:spLocks/>
            </p:cNvSpPr>
            <p:nvPr/>
          </p:nvSpPr>
          <p:spPr bwMode="auto">
            <a:xfrm>
              <a:off x="5513723" y="5365482"/>
              <a:ext cx="304099" cy="490713"/>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0" name="Freeform 25"/>
            <p:cNvSpPr>
              <a:spLocks/>
            </p:cNvSpPr>
            <p:nvPr/>
          </p:nvSpPr>
          <p:spPr bwMode="auto">
            <a:xfrm>
              <a:off x="5627760" y="5786579"/>
              <a:ext cx="127614" cy="1068025"/>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1" name="Freeform 26"/>
            <p:cNvSpPr>
              <a:spLocks/>
            </p:cNvSpPr>
            <p:nvPr/>
          </p:nvSpPr>
          <p:spPr bwMode="auto">
            <a:xfrm>
              <a:off x="5752658" y="5766203"/>
              <a:ext cx="100462" cy="106972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2" name="Freeform 27"/>
            <p:cNvSpPr>
              <a:spLocks/>
            </p:cNvSpPr>
            <p:nvPr/>
          </p:nvSpPr>
          <p:spPr bwMode="auto">
            <a:xfrm>
              <a:off x="5530014" y="5766203"/>
              <a:ext cx="100462" cy="106972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3" name="Freeform 28"/>
            <p:cNvSpPr>
              <a:spLocks/>
            </p:cNvSpPr>
            <p:nvPr/>
          </p:nvSpPr>
          <p:spPr bwMode="auto">
            <a:xfrm>
              <a:off x="5600608" y="5340012"/>
              <a:ext cx="130328" cy="190173"/>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4"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5" name="Freeform 41"/>
            <p:cNvSpPr>
              <a:spLocks/>
            </p:cNvSpPr>
            <p:nvPr/>
          </p:nvSpPr>
          <p:spPr bwMode="auto">
            <a:xfrm>
              <a:off x="5665772" y="5518299"/>
              <a:ext cx="152050" cy="295447"/>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6" name="Freeform 42"/>
            <p:cNvSpPr>
              <a:spLocks/>
            </p:cNvSpPr>
            <p:nvPr/>
          </p:nvSpPr>
          <p:spPr bwMode="auto">
            <a:xfrm>
              <a:off x="5706501" y="5771297"/>
              <a:ext cx="62448" cy="1066328"/>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7" name="Freeform 43"/>
            <p:cNvSpPr>
              <a:spLocks/>
            </p:cNvSpPr>
            <p:nvPr/>
          </p:nvSpPr>
          <p:spPr bwMode="auto">
            <a:xfrm>
              <a:off x="5752658" y="5766203"/>
              <a:ext cx="100462" cy="1069723"/>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8" name="Freeform 44"/>
            <p:cNvSpPr>
              <a:spLocks/>
            </p:cNvSpPr>
            <p:nvPr/>
          </p:nvSpPr>
          <p:spPr bwMode="auto">
            <a:xfrm>
              <a:off x="5665772" y="5356991"/>
              <a:ext cx="65164" cy="18168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6" name="Group 7"/>
          <p:cNvGrpSpPr>
            <a:grpSpLocks/>
          </p:cNvGrpSpPr>
          <p:nvPr/>
        </p:nvGrpSpPr>
        <p:grpSpPr bwMode="auto">
          <a:xfrm rot="10800000">
            <a:off x="8305800" y="-65088"/>
            <a:ext cx="236538" cy="1074738"/>
            <a:chOff x="6959786" y="5355294"/>
            <a:chExt cx="407320" cy="1502706"/>
          </a:xfrm>
        </p:grpSpPr>
        <p:sp>
          <p:nvSpPr>
            <p:cNvPr id="550" name="Freeform 17"/>
            <p:cNvSpPr>
              <a:spLocks/>
            </p:cNvSpPr>
            <p:nvPr/>
          </p:nvSpPr>
          <p:spPr bwMode="auto">
            <a:xfrm>
              <a:off x="6970721" y="5344195"/>
              <a:ext cx="303440"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1" name="Freeform 18"/>
            <p:cNvSpPr>
              <a:spLocks/>
            </p:cNvSpPr>
            <p:nvPr/>
          </p:nvSpPr>
          <p:spPr bwMode="auto">
            <a:xfrm>
              <a:off x="6970721" y="5344195"/>
              <a:ext cx="303440"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2" name="Freeform 19"/>
            <p:cNvSpPr>
              <a:spLocks/>
            </p:cNvSpPr>
            <p:nvPr/>
          </p:nvSpPr>
          <p:spPr bwMode="auto">
            <a:xfrm>
              <a:off x="7030862" y="5785907"/>
              <a:ext cx="125750" cy="1069873"/>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3" name="Freeform 20"/>
            <p:cNvSpPr>
              <a:spLocks/>
            </p:cNvSpPr>
            <p:nvPr/>
          </p:nvSpPr>
          <p:spPr bwMode="auto">
            <a:xfrm>
              <a:off x="7181215" y="5783686"/>
              <a:ext cx="101146"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4" name="Freeform 21"/>
            <p:cNvSpPr>
              <a:spLocks/>
            </p:cNvSpPr>
            <p:nvPr/>
          </p:nvSpPr>
          <p:spPr bwMode="auto">
            <a:xfrm>
              <a:off x="6959786" y="5783686"/>
              <a:ext cx="101147"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5" name="Freeform 22"/>
            <p:cNvSpPr>
              <a:spLocks/>
            </p:cNvSpPr>
            <p:nvPr/>
          </p:nvSpPr>
          <p:spPr bwMode="auto">
            <a:xfrm>
              <a:off x="7028129" y="5348634"/>
              <a:ext cx="131217" cy="190890"/>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6" name="Freeform 45"/>
            <p:cNvSpPr>
              <a:spLocks/>
            </p:cNvSpPr>
            <p:nvPr/>
          </p:nvSpPr>
          <p:spPr bwMode="auto">
            <a:xfrm>
              <a:off x="7118340" y="5377491"/>
              <a:ext cx="248766"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7" name="Freeform 46"/>
            <p:cNvSpPr>
              <a:spLocks/>
            </p:cNvSpPr>
            <p:nvPr/>
          </p:nvSpPr>
          <p:spPr bwMode="auto">
            <a:xfrm>
              <a:off x="7118340" y="5555063"/>
              <a:ext cx="155821" cy="295213"/>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8" name="Freeform 47"/>
            <p:cNvSpPr>
              <a:spLocks/>
            </p:cNvSpPr>
            <p:nvPr/>
          </p:nvSpPr>
          <p:spPr bwMode="auto">
            <a:xfrm>
              <a:off x="7091003" y="5810322"/>
              <a:ext cx="65608" cy="106765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9" name="Freeform 48"/>
            <p:cNvSpPr>
              <a:spLocks/>
            </p:cNvSpPr>
            <p:nvPr/>
          </p:nvSpPr>
          <p:spPr bwMode="auto">
            <a:xfrm>
              <a:off x="7181215" y="5783686"/>
              <a:ext cx="101146" cy="1069874"/>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0" name="Freeform 49"/>
            <p:cNvSpPr>
              <a:spLocks/>
            </p:cNvSpPr>
            <p:nvPr/>
          </p:nvSpPr>
          <p:spPr bwMode="auto">
            <a:xfrm>
              <a:off x="7118340" y="5353074"/>
              <a:ext cx="68343" cy="182012"/>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7" name="Group 5"/>
          <p:cNvGrpSpPr>
            <a:grpSpLocks/>
          </p:cNvGrpSpPr>
          <p:nvPr/>
        </p:nvGrpSpPr>
        <p:grpSpPr bwMode="auto">
          <a:xfrm rot="10800000">
            <a:off x="8729663" y="-63500"/>
            <a:ext cx="234950" cy="1123950"/>
            <a:chOff x="6007804" y="4266641"/>
            <a:chExt cx="403952" cy="2588666"/>
          </a:xfrm>
        </p:grpSpPr>
        <p:sp>
          <p:nvSpPr>
            <p:cNvPr id="562" name="Freeform 29"/>
            <p:cNvSpPr>
              <a:spLocks/>
            </p:cNvSpPr>
            <p:nvPr/>
          </p:nvSpPr>
          <p:spPr bwMode="auto">
            <a:xfrm>
              <a:off x="6018722" y="4273954"/>
              <a:ext cx="300235" cy="48994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3" name="Freeform 30"/>
            <p:cNvSpPr>
              <a:spLocks/>
            </p:cNvSpPr>
            <p:nvPr/>
          </p:nvSpPr>
          <p:spPr bwMode="auto">
            <a:xfrm>
              <a:off x="6018722" y="4273954"/>
              <a:ext cx="300235" cy="48994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4" name="Freeform 31"/>
            <p:cNvSpPr>
              <a:spLocks/>
            </p:cNvSpPr>
            <p:nvPr/>
          </p:nvSpPr>
          <p:spPr bwMode="auto">
            <a:xfrm>
              <a:off x="6081499" y="4730991"/>
              <a:ext cx="125553" cy="2160879"/>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5" name="Freeform 32"/>
            <p:cNvSpPr>
              <a:spLocks/>
            </p:cNvSpPr>
            <p:nvPr/>
          </p:nvSpPr>
          <p:spPr bwMode="auto">
            <a:xfrm>
              <a:off x="6228887" y="4727336"/>
              <a:ext cx="100987" cy="216087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6" name="Freeform 33"/>
            <p:cNvSpPr>
              <a:spLocks/>
            </p:cNvSpPr>
            <p:nvPr/>
          </p:nvSpPr>
          <p:spPr bwMode="auto">
            <a:xfrm>
              <a:off x="6010534" y="4727336"/>
              <a:ext cx="100987" cy="216087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7" name="Freeform 34"/>
            <p:cNvSpPr>
              <a:spLocks/>
            </p:cNvSpPr>
            <p:nvPr/>
          </p:nvSpPr>
          <p:spPr bwMode="auto">
            <a:xfrm>
              <a:off x="6106063" y="4321484"/>
              <a:ext cx="125553" cy="182815"/>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8" name="Freeform 50"/>
            <p:cNvSpPr>
              <a:spLocks/>
            </p:cNvSpPr>
            <p:nvPr/>
          </p:nvSpPr>
          <p:spPr bwMode="auto">
            <a:xfrm>
              <a:off x="6152463" y="4266641"/>
              <a:ext cx="237457"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9" name="Freeform 51"/>
            <p:cNvSpPr>
              <a:spLocks/>
            </p:cNvSpPr>
            <p:nvPr/>
          </p:nvSpPr>
          <p:spPr bwMode="auto">
            <a:xfrm>
              <a:off x="6141546" y="4478707"/>
              <a:ext cx="155575" cy="296160"/>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0" name="Freeform 52"/>
            <p:cNvSpPr>
              <a:spLocks/>
            </p:cNvSpPr>
            <p:nvPr/>
          </p:nvSpPr>
          <p:spPr bwMode="auto">
            <a:xfrm>
              <a:off x="6163381" y="4698085"/>
              <a:ext cx="65506" cy="2157222"/>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1" name="Freeform 53"/>
            <p:cNvSpPr>
              <a:spLocks/>
            </p:cNvSpPr>
            <p:nvPr/>
          </p:nvSpPr>
          <p:spPr bwMode="auto">
            <a:xfrm>
              <a:off x="6228887" y="4727336"/>
              <a:ext cx="100987" cy="216087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2" name="Freeform 54"/>
            <p:cNvSpPr>
              <a:spLocks/>
            </p:cNvSpPr>
            <p:nvPr/>
          </p:nvSpPr>
          <p:spPr bwMode="auto">
            <a:xfrm>
              <a:off x="6138815" y="4328797"/>
              <a:ext cx="70965" cy="17550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sp>
        <p:nvSpPr>
          <p:cNvPr id="24" name="TextBox 23"/>
          <p:cNvSpPr txBox="1">
            <a:spLocks noChangeArrowheads="1"/>
          </p:cNvSpPr>
          <p:nvPr/>
        </p:nvSpPr>
        <p:spPr bwMode="auto">
          <a:xfrm>
            <a:off x="5005388" y="617538"/>
            <a:ext cx="2348720" cy="523220"/>
          </a:xfrm>
          <a:prstGeom prst="rect">
            <a:avLst/>
          </a:prstGeom>
          <a:solidFill>
            <a:srgbClr val="C00000"/>
          </a:solidFill>
          <a:ln w="9525">
            <a:solidFill>
              <a:srgbClr val="C00000"/>
            </a:solidFill>
            <a:miter lim="800000"/>
            <a:headEnd/>
            <a:tailEnd/>
          </a:ln>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FFFFFF"/>
                </a:solidFill>
                <a:latin typeface="Times New Roman" panose="02020603050405020304" pitchFamily="18" charset="0"/>
                <a:cs typeface="Times New Roman" panose="02020603050405020304" pitchFamily="18" charset="0"/>
              </a:rPr>
              <a:t>THẢO LUẬN</a:t>
            </a:r>
          </a:p>
        </p:txBody>
      </p:sp>
      <p:grpSp>
        <p:nvGrpSpPr>
          <p:cNvPr id="117779" name="组合 444"/>
          <p:cNvGrpSpPr>
            <a:grpSpLocks/>
          </p:cNvGrpSpPr>
          <p:nvPr/>
        </p:nvGrpSpPr>
        <p:grpSpPr bwMode="auto">
          <a:xfrm>
            <a:off x="1675503" y="1662958"/>
            <a:ext cx="8791575" cy="3978275"/>
            <a:chOff x="899592" y="2355573"/>
            <a:chExt cx="7344816" cy="2945635"/>
          </a:xfrm>
        </p:grpSpPr>
        <p:grpSp>
          <p:nvGrpSpPr>
            <p:cNvPr id="117789" name="组合 445"/>
            <p:cNvGrpSpPr>
              <a:grpSpLocks/>
            </p:cNvGrpSpPr>
            <p:nvPr/>
          </p:nvGrpSpPr>
          <p:grpSpPr bwMode="auto">
            <a:xfrm>
              <a:off x="899592" y="2355573"/>
              <a:ext cx="3213910" cy="1440160"/>
              <a:chOff x="1849115" y="2355573"/>
              <a:chExt cx="3213910" cy="1440160"/>
            </a:xfrm>
          </p:grpSpPr>
          <p:sp>
            <p:nvSpPr>
              <p:cNvPr id="301" name="五边形 1"/>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302" name="矩形 462"/>
              <p:cNvSpPr/>
              <p:nvPr/>
            </p:nvSpPr>
            <p:spPr>
              <a:xfrm>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0" name="组合 446"/>
            <p:cNvGrpSpPr>
              <a:grpSpLocks/>
            </p:cNvGrpSpPr>
            <p:nvPr/>
          </p:nvGrpSpPr>
          <p:grpSpPr bwMode="auto">
            <a:xfrm>
              <a:off x="5030498" y="2355573"/>
              <a:ext cx="3213910" cy="1440160"/>
              <a:chOff x="5980021" y="2355573"/>
              <a:chExt cx="3213910" cy="1440160"/>
            </a:xfrm>
          </p:grpSpPr>
          <p:sp>
            <p:nvSpPr>
              <p:cNvPr id="299" name="五边形 1"/>
              <p:cNvSpPr/>
              <p:nvPr/>
            </p:nvSpPr>
            <p:spPr>
              <a:xfrm flipH="1">
                <a:off x="5980021"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300" name="矩形 460"/>
              <p:cNvSpPr/>
              <p:nvPr/>
            </p:nvSpPr>
            <p:spPr>
              <a:xfrm>
                <a:off x="6603560"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1" name="组合 447"/>
            <p:cNvGrpSpPr>
              <a:grpSpLocks/>
            </p:cNvGrpSpPr>
            <p:nvPr/>
          </p:nvGrpSpPr>
          <p:grpSpPr bwMode="auto">
            <a:xfrm>
              <a:off x="899592" y="3861048"/>
              <a:ext cx="3213910" cy="1440160"/>
              <a:chOff x="1849115" y="3861048"/>
              <a:chExt cx="3213910" cy="1440160"/>
            </a:xfrm>
          </p:grpSpPr>
          <p:sp>
            <p:nvSpPr>
              <p:cNvPr id="297"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8" name="矩形 458"/>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2" name="组合 448"/>
            <p:cNvGrpSpPr>
              <a:grpSpLocks/>
            </p:cNvGrpSpPr>
            <p:nvPr/>
          </p:nvGrpSpPr>
          <p:grpSpPr bwMode="auto">
            <a:xfrm>
              <a:off x="5030498" y="3861048"/>
              <a:ext cx="3213910" cy="1440160"/>
              <a:chOff x="5980021" y="3861048"/>
              <a:chExt cx="3213910" cy="1440160"/>
            </a:xfrm>
          </p:grpSpPr>
          <p:sp>
            <p:nvSpPr>
              <p:cNvPr id="295" name="五边形 1"/>
              <p:cNvSpPr/>
              <p:nvPr/>
            </p:nvSpPr>
            <p:spPr>
              <a:xfrm flipH="1">
                <a:off x="5980021"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7D3FF"/>
                  </a:gs>
                  <a:gs pos="48000">
                    <a:srgbClr val="4BACC6"/>
                  </a:gs>
                  <a:gs pos="97000">
                    <a:srgbClr val="4BACC6">
                      <a:lumMod val="75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6" name="矩形 456"/>
              <p:cNvSpPr/>
              <p:nvPr/>
            </p:nvSpPr>
            <p:spPr>
              <a:xfrm>
                <a:off x="6603560"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3" name="组合 449"/>
            <p:cNvGrpSpPr>
              <a:grpSpLocks/>
            </p:cNvGrpSpPr>
            <p:nvPr/>
          </p:nvGrpSpPr>
          <p:grpSpPr bwMode="auto">
            <a:xfrm>
              <a:off x="3603077" y="3075652"/>
              <a:ext cx="1944216" cy="1505476"/>
              <a:chOff x="4552600" y="3075652"/>
              <a:chExt cx="1944216" cy="1505476"/>
            </a:xfrm>
          </p:grpSpPr>
          <p:sp>
            <p:nvSpPr>
              <p:cNvPr id="290" name="矩形 450"/>
              <p:cNvSpPr/>
              <p:nvPr/>
            </p:nvSpPr>
            <p:spPr>
              <a:xfrm>
                <a:off x="4552600" y="3075652"/>
                <a:ext cx="1944216" cy="1505476"/>
              </a:xfrm>
              <a:prstGeom prst="rect">
                <a:avLst/>
              </a:prstGeom>
              <a:solidFill>
                <a:sysClr val="window" lastClr="FFFFFF"/>
              </a:solidFill>
              <a:ln w="25400" cap="flat" cmpd="sng" algn="ctr">
                <a:noFill/>
                <a:prstDash val="solid"/>
              </a:ln>
              <a:effectLst>
                <a:innerShdw blurRad="63500">
                  <a:prstClr val="black">
                    <a:alpha val="64000"/>
                  </a:prstClr>
                </a:innerShdw>
              </a:effectLst>
            </p:spPr>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zh-CN" altLang="en-US" sz="1800">
                  <a:solidFill>
                    <a:srgbClr val="FFFFFF"/>
                  </a:solidFill>
                  <a:latin typeface="Calibri" pitchFamily="34" charset="0"/>
                  <a:ea typeface="微软雅黑" pitchFamily="34" charset="-122"/>
                </a:endParaRPr>
              </a:p>
            </p:txBody>
          </p:sp>
          <p:sp>
            <p:nvSpPr>
              <p:cNvPr id="291" name="矩形 451"/>
              <p:cNvSpPr/>
              <p:nvPr/>
            </p:nvSpPr>
            <p:spPr>
              <a:xfrm>
                <a:off x="4696616" y="3187173"/>
                <a:ext cx="795273" cy="576064"/>
              </a:xfrm>
              <a:prstGeom prst="rect">
                <a:avLst/>
              </a:pr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2" name="矩形 452"/>
              <p:cNvSpPr/>
              <p:nvPr/>
            </p:nvSpPr>
            <p:spPr>
              <a:xfrm>
                <a:off x="5563897" y="3187173"/>
                <a:ext cx="795273" cy="576064"/>
              </a:xfrm>
              <a:prstGeom prst="rect">
                <a:avLst/>
              </a:pr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3" name="矩形 453"/>
              <p:cNvSpPr/>
              <p:nvPr/>
            </p:nvSpPr>
            <p:spPr>
              <a:xfrm>
                <a:off x="4696616" y="3866605"/>
                <a:ext cx="795273" cy="576064"/>
              </a:xfrm>
              <a:prstGeom prst="rect">
                <a:avLst/>
              </a:pr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4" name="矩形 454"/>
              <p:cNvSpPr/>
              <p:nvPr/>
            </p:nvSpPr>
            <p:spPr>
              <a:xfrm>
                <a:off x="5563897" y="3866605"/>
                <a:ext cx="795273" cy="576064"/>
              </a:xfrm>
              <a:prstGeom prst="rect">
                <a:avLst/>
              </a:prstGeom>
              <a:gradFill flip="none" rotWithShape="1">
                <a:gsLst>
                  <a:gs pos="0">
                    <a:srgbClr val="57D3FF"/>
                  </a:gs>
                  <a:gs pos="48000">
                    <a:srgbClr val="4BACC6"/>
                  </a:gs>
                  <a:gs pos="97000">
                    <a:srgbClr val="4BACC6">
                      <a:lumMod val="75000"/>
                    </a:srgbClr>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sp>
        <p:nvSpPr>
          <p:cNvPr id="304" name="文本框 464"/>
          <p:cNvSpPr txBox="1">
            <a:spLocks noChangeArrowheads="1"/>
          </p:cNvSpPr>
          <p:nvPr/>
        </p:nvSpPr>
        <p:spPr bwMode="auto">
          <a:xfrm>
            <a:off x="1954973" y="1867103"/>
            <a:ext cx="2806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endParaRPr lang="zh-CN" altLang="en-US" sz="2800" dirty="0">
              <a:solidFill>
                <a:srgbClr val="3857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5" name="文本框 465"/>
          <p:cNvSpPr txBox="1">
            <a:spLocks noChangeArrowheads="1"/>
          </p:cNvSpPr>
          <p:nvPr/>
        </p:nvSpPr>
        <p:spPr bwMode="auto">
          <a:xfrm>
            <a:off x="5209852" y="2821816"/>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01</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7" name="文本框 466"/>
          <p:cNvSpPr txBox="1">
            <a:spLocks noChangeArrowheads="1"/>
          </p:cNvSpPr>
          <p:nvPr/>
        </p:nvSpPr>
        <p:spPr bwMode="auto">
          <a:xfrm>
            <a:off x="5223950" y="3755111"/>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03</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8" name="文本框 467"/>
          <p:cNvSpPr txBox="1">
            <a:spLocks noChangeArrowheads="1"/>
          </p:cNvSpPr>
          <p:nvPr/>
        </p:nvSpPr>
        <p:spPr bwMode="auto">
          <a:xfrm>
            <a:off x="6253682" y="2839896"/>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02</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9" name="文本框 468"/>
          <p:cNvSpPr txBox="1">
            <a:spLocks noChangeArrowheads="1"/>
          </p:cNvSpPr>
          <p:nvPr/>
        </p:nvSpPr>
        <p:spPr bwMode="auto">
          <a:xfrm>
            <a:off x="6273324" y="3741874"/>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04</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11" name="文本框 470"/>
          <p:cNvSpPr txBox="1">
            <a:spLocks noChangeArrowheads="1"/>
          </p:cNvSpPr>
          <p:nvPr/>
        </p:nvSpPr>
        <p:spPr bwMode="auto">
          <a:xfrm>
            <a:off x="1756731" y="3962180"/>
            <a:ext cx="29797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nhìn</a:t>
            </a:r>
            <a:endParaRPr lang="en-US" sz="2800" dirty="0">
              <a:latin typeface="Times New Roman" panose="02020603050405020304" pitchFamily="18" charset="0"/>
              <a:cs typeface="Times New Roman" panose="02020603050405020304" pitchFamily="18" charset="0"/>
            </a:endParaRPr>
          </a:p>
        </p:txBody>
      </p:sp>
      <p:sp>
        <p:nvSpPr>
          <p:cNvPr id="313" name="文本框 472"/>
          <p:cNvSpPr txBox="1">
            <a:spLocks noChangeArrowheads="1"/>
          </p:cNvSpPr>
          <p:nvPr/>
        </p:nvSpPr>
        <p:spPr bwMode="auto">
          <a:xfrm>
            <a:off x="7318602" y="1810785"/>
            <a:ext cx="3056000" cy="15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20000"/>
              </a:lnSpc>
            </a:pP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Kiên</a:t>
            </a:r>
            <a:endParaRPr lang="zh-CN" altLang="en-US" sz="2800" dirty="0">
              <a:solidFill>
                <a:srgbClr val="843C0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5" name="文本框 474"/>
          <p:cNvSpPr txBox="1">
            <a:spLocks noChangeArrowheads="1"/>
          </p:cNvSpPr>
          <p:nvPr/>
        </p:nvSpPr>
        <p:spPr bwMode="auto">
          <a:xfrm>
            <a:off x="7200542" y="3599387"/>
            <a:ext cx="324724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thức</a:t>
            </a:r>
            <a:endParaRPr lang="zh-CN" altLang="en-US" sz="28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1877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down)">
                                      <p:cBhvr>
                                        <p:cTn id="15" dur="500"/>
                                        <p:tgtEl>
                                          <p:spTgt spid="3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fade">
                                      <p:cBhvr>
                                        <p:cTn id="18" dur="500"/>
                                        <p:tgtEl>
                                          <p:spTgt spid="3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8"/>
                                        </p:tgtEl>
                                        <p:attrNameLst>
                                          <p:attrName>style.visibility</p:attrName>
                                        </p:attrNameLst>
                                      </p:cBhvr>
                                      <p:to>
                                        <p:strVal val="visible"/>
                                      </p:to>
                                    </p:set>
                                    <p:animEffect transition="in" filter="randombar(horizontal)">
                                      <p:cBhvr>
                                        <p:cTn id="23" dur="500"/>
                                        <p:tgtEl>
                                          <p:spTgt spid="30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13"/>
                                        </p:tgtEl>
                                        <p:attrNameLst>
                                          <p:attrName>style.visibility</p:attrName>
                                        </p:attrNameLst>
                                      </p:cBhvr>
                                      <p:to>
                                        <p:strVal val="visible"/>
                                      </p:to>
                                    </p:set>
                                    <p:animEffect transition="in" filter="randombar(horizontal)">
                                      <p:cBhvr>
                                        <p:cTn id="26" dur="500"/>
                                        <p:tgtEl>
                                          <p:spTgt spid="313"/>
                                        </p:tgtEl>
                                      </p:cBhvr>
                                    </p:animEffect>
                                  </p:childTnLst>
                                </p:cTn>
                              </p:par>
                              <p:par>
                                <p:cTn id="27" presetID="22" presetClass="entr" presetSubtype="4" fill="hold" nodeType="withEffect">
                                  <p:stCondLst>
                                    <p:cond delay="0"/>
                                  </p:stCondLst>
                                  <p:childTnLst>
                                    <p:set>
                                      <p:cBhvr>
                                        <p:cTn id="28" dur="1" fill="hold">
                                          <p:stCondLst>
                                            <p:cond delay="0"/>
                                          </p:stCondLst>
                                        </p:cTn>
                                        <p:tgtEl>
                                          <p:spTgt spid="313">
                                            <p:txEl>
                                              <p:pRg st="0" end="0"/>
                                            </p:txEl>
                                          </p:spTgt>
                                        </p:tgtEl>
                                        <p:attrNameLst>
                                          <p:attrName>style.visibility</p:attrName>
                                        </p:attrNameLst>
                                      </p:cBhvr>
                                      <p:to>
                                        <p:strVal val="visible"/>
                                      </p:to>
                                    </p:set>
                                    <p:animEffect transition="in" filter="wipe(down)">
                                      <p:cBhvr>
                                        <p:cTn id="29" dur="500"/>
                                        <p:tgtEl>
                                          <p:spTgt spid="31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circle(in)">
                                      <p:cBhvr>
                                        <p:cTn id="34" dur="800"/>
                                        <p:tgtEl>
                                          <p:spTgt spid="307"/>
                                        </p:tgtEl>
                                      </p:cBhvr>
                                    </p:animEffect>
                                  </p:childTnLst>
                                </p:cTn>
                              </p:par>
                              <p:par>
                                <p:cTn id="35" presetID="42" presetClass="entr" presetSubtype="0" fill="hold" nodeType="withEffect">
                                  <p:stCondLst>
                                    <p:cond delay="0"/>
                                  </p:stCondLst>
                                  <p:childTnLst>
                                    <p:set>
                                      <p:cBhvr>
                                        <p:cTn id="36" dur="1" fill="hold">
                                          <p:stCondLst>
                                            <p:cond delay="0"/>
                                          </p:stCondLst>
                                        </p:cTn>
                                        <p:tgtEl>
                                          <p:spTgt spid="311">
                                            <p:txEl>
                                              <p:pRg st="0" end="0"/>
                                            </p:txEl>
                                          </p:spTgt>
                                        </p:tgtEl>
                                        <p:attrNameLst>
                                          <p:attrName>style.visibility</p:attrName>
                                        </p:attrNameLst>
                                      </p:cBhvr>
                                      <p:to>
                                        <p:strVal val="visible"/>
                                      </p:to>
                                    </p:set>
                                    <p:animEffect transition="in" filter="fade">
                                      <p:cBhvr>
                                        <p:cTn id="37" dur="1000"/>
                                        <p:tgtEl>
                                          <p:spTgt spid="311">
                                            <p:txEl>
                                              <p:pRg st="0" end="0"/>
                                            </p:txEl>
                                          </p:spTgt>
                                        </p:tgtEl>
                                      </p:cBhvr>
                                    </p:animEffect>
                                    <p:anim calcmode="lin" valueType="num">
                                      <p:cBhvr>
                                        <p:cTn id="38" dur="1000" fill="hold"/>
                                        <p:tgtEl>
                                          <p:spTgt spid="31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11">
                                            <p:txEl>
                                              <p:pRg st="0" end="0"/>
                                            </p:txEl>
                                          </p:spTgt>
                                        </p:tgtEl>
                                        <p:attrNameLst>
                                          <p:attrName>ppt_y</p:attrName>
                                        </p:attrNameLst>
                                      </p:cBhvr>
                                      <p:tavLst>
                                        <p:tav tm="0">
                                          <p:val>
                                            <p:strVal val="#ppt_y+.1"/>
                                          </p:val>
                                        </p:tav>
                                        <p:tav tm="100000">
                                          <p:val>
                                            <p:strVal val="#ppt_y"/>
                                          </p:val>
                                        </p:tav>
                                      </p:tavLst>
                                    </p:anim>
                                  </p:childTnLst>
                                </p:cTn>
                              </p:par>
                              <p:par>
                                <p:cTn id="40" presetID="6" presetClass="entr" presetSubtype="16" fill="hold" grpId="0" nodeType="withEffect">
                                  <p:stCondLst>
                                    <p:cond delay="0"/>
                                  </p:stCondLst>
                                  <p:childTnLst>
                                    <p:set>
                                      <p:cBhvr>
                                        <p:cTn id="41" dur="1" fill="hold">
                                          <p:stCondLst>
                                            <p:cond delay="0"/>
                                          </p:stCondLst>
                                        </p:cTn>
                                        <p:tgtEl>
                                          <p:spTgt spid="311"/>
                                        </p:tgtEl>
                                        <p:attrNameLst>
                                          <p:attrName>style.visibility</p:attrName>
                                        </p:attrNameLst>
                                      </p:cBhvr>
                                      <p:to>
                                        <p:strVal val="visible"/>
                                      </p:to>
                                    </p:set>
                                    <p:animEffect transition="in" filter="circle(in)">
                                      <p:cBhvr>
                                        <p:cTn id="42" dur="2000"/>
                                        <p:tgtEl>
                                          <p:spTgt spid="3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09"/>
                                        </p:tgtEl>
                                        <p:attrNameLst>
                                          <p:attrName>style.visibility</p:attrName>
                                        </p:attrNameLst>
                                      </p:cBhvr>
                                      <p:to>
                                        <p:strVal val="visible"/>
                                      </p:to>
                                    </p:set>
                                    <p:animEffect transition="in" filter="wheel(1)">
                                      <p:cBhvr>
                                        <p:cTn id="47" dur="2000"/>
                                        <p:tgtEl>
                                          <p:spTgt spid="309"/>
                                        </p:tgtEl>
                                      </p:cBhvr>
                                    </p:animEffect>
                                  </p:childTnLst>
                                </p:cTn>
                              </p:par>
                              <p:par>
                                <p:cTn id="48" presetID="42" presetClass="entr" presetSubtype="0" fill="hold" nodeType="withEffect">
                                  <p:stCondLst>
                                    <p:cond delay="0"/>
                                  </p:stCondLst>
                                  <p:childTnLst>
                                    <p:set>
                                      <p:cBhvr>
                                        <p:cTn id="49" dur="1" fill="hold">
                                          <p:stCondLst>
                                            <p:cond delay="0"/>
                                          </p:stCondLst>
                                        </p:cTn>
                                        <p:tgtEl>
                                          <p:spTgt spid="315">
                                            <p:txEl>
                                              <p:pRg st="0" end="0"/>
                                            </p:txEl>
                                          </p:spTgt>
                                        </p:tgtEl>
                                        <p:attrNameLst>
                                          <p:attrName>style.visibility</p:attrName>
                                        </p:attrNameLst>
                                      </p:cBhvr>
                                      <p:to>
                                        <p:strVal val="visible"/>
                                      </p:to>
                                    </p:set>
                                    <p:animEffect transition="in" filter="fade">
                                      <p:cBhvr>
                                        <p:cTn id="50" dur="1000"/>
                                        <p:tgtEl>
                                          <p:spTgt spid="315">
                                            <p:txEl>
                                              <p:pRg st="0" end="0"/>
                                            </p:txEl>
                                          </p:spTgt>
                                        </p:tgtEl>
                                      </p:cBhvr>
                                    </p:animEffect>
                                    <p:anim calcmode="lin" valueType="num">
                                      <p:cBhvr>
                                        <p:cTn id="51" dur="1000" fill="hold"/>
                                        <p:tgtEl>
                                          <p:spTgt spid="315">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15">
                                            <p:txEl>
                                              <p:pRg st="0" end="0"/>
                                            </p:txEl>
                                          </p:spTgt>
                                        </p:tgtEl>
                                        <p:attrNameLst>
                                          <p:attrName>ppt_y</p:attrName>
                                        </p:attrNameLst>
                                      </p:cBhvr>
                                      <p:tavLst>
                                        <p:tav tm="0">
                                          <p:val>
                                            <p:strVal val="#ppt_y+.1"/>
                                          </p:val>
                                        </p:tav>
                                        <p:tav tm="100000">
                                          <p:val>
                                            <p:strVal val="#ppt_y"/>
                                          </p:val>
                                        </p:tav>
                                      </p:tavLst>
                                    </p:anim>
                                  </p:childTnLst>
                                </p:cTn>
                              </p:par>
                              <p:par>
                                <p:cTn id="53" presetID="21" presetClass="entr" presetSubtype="1" fill="hold" grpId="0" nodeType="withEffect">
                                  <p:stCondLst>
                                    <p:cond delay="0"/>
                                  </p:stCondLst>
                                  <p:childTnLst>
                                    <p:set>
                                      <p:cBhvr>
                                        <p:cTn id="54" dur="1" fill="hold">
                                          <p:stCondLst>
                                            <p:cond delay="0"/>
                                          </p:stCondLst>
                                        </p:cTn>
                                        <p:tgtEl>
                                          <p:spTgt spid="315"/>
                                        </p:tgtEl>
                                        <p:attrNameLst>
                                          <p:attrName>style.visibility</p:attrName>
                                        </p:attrNameLst>
                                      </p:cBhvr>
                                      <p:to>
                                        <p:strVal val="visible"/>
                                      </p:to>
                                    </p:set>
                                    <p:animEffect transition="in" filter="wheel(1)">
                                      <p:cBhvr>
                                        <p:cTn id="55" dur="2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4" grpId="0"/>
      <p:bldP spid="305" grpId="0"/>
      <p:bldP spid="307" grpId="0"/>
      <p:bldP spid="308" grpId="0"/>
      <p:bldP spid="309" grpId="0"/>
      <p:bldP spid="311" grpId="0"/>
      <p:bldP spid="313" grpId="0"/>
      <p:bldP spid="3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488440" y="1362345"/>
            <a:ext cx="1484609" cy="10156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6000" b="1" dirty="0">
                <a:solidFill>
                  <a:srgbClr val="FFFFFF"/>
                </a:solidFill>
                <a:effectLst>
                  <a:outerShdw blurRad="50800" dist="127000" dir="5400000" algn="ctr" rotWithShape="0">
                    <a:srgbClr val="6E7F77"/>
                  </a:outerShdw>
                </a:effectLst>
                <a:latin typeface="Times New Roman" panose="02020603050405020304" pitchFamily="18" charset="0"/>
                <a:cs typeface="Times New Roman" panose="02020603050405020304" pitchFamily="18" charset="0"/>
                <a:sym typeface="Arial"/>
              </a:rPr>
              <a:t>1</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282809" y="1346073"/>
            <a:ext cx="8052939" cy="899425"/>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defTabSz="1219170">
              <a:buClr>
                <a:srgbClr val="313835"/>
              </a:buClr>
            </a:pPr>
            <a:r>
              <a:rPr lang="vi-VN" sz="4800" b="1" dirty="0">
                <a:solidFill>
                  <a:srgbClr val="002060"/>
                </a:solidFill>
                <a:latin typeface="+mj-lt"/>
              </a:rPr>
              <a:t>Đề tài và câu chuyện được kể</a:t>
            </a:r>
            <a:endParaRPr sz="4800" b="1" kern="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298109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92592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553026"/>
            <a:ext cx="10609229" cy="55745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sp>
        <p:nvSpPr>
          <p:cNvPr id="72" name="Freeform 11">
            <a:extLst>
              <a:ext uri="{FF2B5EF4-FFF2-40B4-BE49-F238E27FC236}">
                <a16:creationId xmlns:a16="http://schemas.microsoft.com/office/drawing/2014/main" id="{94F28DC0-BC3C-CDE5-63D2-F45C134D5B12}"/>
              </a:ext>
            </a:extLst>
          </p:cNvPr>
          <p:cNvSpPr/>
          <p:nvPr/>
        </p:nvSpPr>
        <p:spPr>
          <a:xfrm flipH="1">
            <a:off x="3830534" y="1980013"/>
            <a:ext cx="7661882" cy="3065771"/>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3BF0AC5E-6749-1D5B-6856-F81C69759F50}"/>
              </a:ext>
            </a:extLst>
          </p:cNvPr>
          <p:cNvSpPr txBox="1"/>
          <p:nvPr/>
        </p:nvSpPr>
        <p:spPr>
          <a:xfrm>
            <a:off x="4793949" y="2611276"/>
            <a:ext cx="5807376" cy="1569660"/>
          </a:xfrm>
          <a:prstGeom prst="rect">
            <a:avLst/>
          </a:prstGeom>
          <a:noFill/>
        </p:spPr>
        <p:txBody>
          <a:bodyPr wrap="square">
            <a:spAutoFit/>
          </a:bodyPr>
          <a:lstStyle/>
          <a:p>
            <a:pPr algn="ctr"/>
            <a:r>
              <a:rPr lang="vi-VN" sz="3200" dirty="0">
                <a:latin typeface="+mj-lt"/>
              </a:rPr>
              <a:t>Xác định đề tài của văn bản và tóm tắt các sự việc chính được kể trong đoạn trích.</a:t>
            </a:r>
            <a:endParaRPr lang="en-SG" sz="3200" dirty="0">
              <a:latin typeface="+mj-lt"/>
            </a:endParaRPr>
          </a:p>
        </p:txBody>
      </p:sp>
      <p:pic>
        <p:nvPicPr>
          <p:cNvPr id="4" name="图片 5">
            <a:extLst>
              <a:ext uri="{FF2B5EF4-FFF2-40B4-BE49-F238E27FC236}">
                <a16:creationId xmlns:a16="http://schemas.microsoft.com/office/drawing/2014/main" id="{D14F48C2-D781-C55A-494F-5914EFBBBF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815" y="2963756"/>
            <a:ext cx="4391336" cy="4820614"/>
          </a:xfrm>
          <a:prstGeom prst="rect">
            <a:avLst/>
          </a:prstGeom>
        </p:spPr>
      </p:pic>
    </p:spTree>
    <p:extLst>
      <p:ext uri="{BB962C8B-B14F-4D97-AF65-F5344CB8AC3E}">
        <p14:creationId xmlns:p14="http://schemas.microsoft.com/office/powerpoint/2010/main" val="22776730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barn(inVertical)">
                                      <p:cBhvr>
                                        <p:cTn id="13" dur="500"/>
                                        <p:tgtEl>
                                          <p:spTgt spid="7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barn(inVertical)">
                                      <p:cBhvr>
                                        <p:cTn id="1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8B7BD6C1-A644-8A4C-2207-DD37D14A6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a:ln>
            <a:noFill/>
          </a:ln>
          <a:effectLst>
            <a:softEdge rad="112500"/>
          </a:effectLst>
        </p:spPr>
      </p:pic>
    </p:spTree>
    <p:extLst>
      <p:ext uri="{BB962C8B-B14F-4D97-AF65-F5344CB8AC3E}">
        <p14:creationId xmlns:p14="http://schemas.microsoft.com/office/powerpoint/2010/main" val="331130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1"/>
            <a:ext cx="9137987" cy="1755041"/>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525354"/>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grpSp>
        <p:nvGrpSpPr>
          <p:cNvPr id="4" name="组合 5">
            <a:extLst>
              <a:ext uri="{FF2B5EF4-FFF2-40B4-BE49-F238E27FC236}">
                <a16:creationId xmlns:a16="http://schemas.microsoft.com/office/drawing/2014/main" id="{8B8259E5-C0E8-16ED-F50E-2A3359B90395}"/>
              </a:ext>
            </a:extLst>
          </p:cNvPr>
          <p:cNvGrpSpPr/>
          <p:nvPr/>
        </p:nvGrpSpPr>
        <p:grpSpPr>
          <a:xfrm>
            <a:off x="5439114" y="1188687"/>
            <a:ext cx="5639590" cy="5561919"/>
            <a:chOff x="1099385" y="2069348"/>
            <a:chExt cx="2860812" cy="2084000"/>
          </a:xfrm>
        </p:grpSpPr>
        <p:pic>
          <p:nvPicPr>
            <p:cNvPr id="12" name="图片 8">
              <a:extLst>
                <a:ext uri="{FF2B5EF4-FFF2-40B4-BE49-F238E27FC236}">
                  <a16:creationId xmlns:a16="http://schemas.microsoft.com/office/drawing/2014/main" id="{97D36FCC-58B5-FFC1-1ED3-652996F738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4" name="文本框 12">
              <a:extLst>
                <a:ext uri="{FF2B5EF4-FFF2-40B4-BE49-F238E27FC236}">
                  <a16:creationId xmlns:a16="http://schemas.microsoft.com/office/drawing/2014/main" id="{72FB0181-CF9D-5F9C-AF27-3DE6D1CDE686}"/>
                </a:ext>
              </a:extLst>
            </p:cNvPr>
            <p:cNvSpPr txBox="1"/>
            <p:nvPr/>
          </p:nvSpPr>
          <p:spPr>
            <a:xfrm rot="21221573">
              <a:off x="1351862" y="2660403"/>
              <a:ext cx="2235081" cy="8649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4800" b="1" dirty="0">
                  <a:solidFill>
                    <a:schemeClr val="bg1"/>
                  </a:solidFill>
                  <a:effectLst/>
                  <a:latin typeface="Times New Roman" panose="02020603050405020304" pitchFamily="18" charset="0"/>
                  <a:ea typeface="Calibri" panose="020F0502020204030204" pitchFamily="34" charset="0"/>
                </a:rPr>
                <a:t>Đề tài: </a:t>
              </a:r>
              <a:r>
                <a:rPr lang="vi-VN" sz="4800" dirty="0">
                  <a:solidFill>
                    <a:schemeClr val="bg1"/>
                  </a:solidFill>
                  <a:effectLst/>
                  <a:latin typeface="Times New Roman" panose="02020603050405020304" pitchFamily="18" charset="0"/>
                  <a:ea typeface="Calibri" panose="020F0502020204030204" pitchFamily="34" charset="0"/>
                </a:rPr>
                <a:t>Đời sống của con người thời hậu chiến</a:t>
              </a:r>
              <a:r>
                <a:rPr lang="en-US" sz="4800" dirty="0">
                  <a:solidFill>
                    <a:schemeClr val="bg1"/>
                  </a:solidFill>
                  <a:effectLst/>
                  <a:latin typeface="Times New Roman" panose="02020603050405020304" pitchFamily="18" charset="0"/>
                  <a:ea typeface="Calibri" panose="020F0502020204030204" pitchFamily="34" charset="0"/>
                </a:rPr>
                <a:t>.</a:t>
              </a:r>
              <a:endParaRPr lang="en-SG" sz="8800" dirty="0">
                <a:solidFill>
                  <a:schemeClr val="bg1"/>
                </a:solidFill>
                <a:effectLst/>
                <a:latin typeface="+mj-lt"/>
                <a:ea typeface="Calibri" panose="020F0502020204030204" pitchFamily="34" charset="0"/>
                <a:cs typeface="Times New Roman" panose="02020603050405020304" pitchFamily="18" charset="0"/>
              </a:endParaRPr>
            </a:p>
          </p:txBody>
        </p:sp>
      </p:grpSp>
      <p:pic>
        <p:nvPicPr>
          <p:cNvPr id="15" name="Picture 14" descr="A person with a hat and yellow leaves&#10;&#10;Description automatically generated">
            <a:extLst>
              <a:ext uri="{FF2B5EF4-FFF2-40B4-BE49-F238E27FC236}">
                <a16:creationId xmlns:a16="http://schemas.microsoft.com/office/drawing/2014/main" id="{A9E16404-A991-7409-029B-A6602013199D}"/>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192832" y="2476185"/>
            <a:ext cx="3838235" cy="4656226"/>
          </a:xfrm>
          <a:prstGeom prst="rect">
            <a:avLst/>
          </a:prstGeom>
        </p:spPr>
      </p:pic>
    </p:spTree>
    <p:extLst>
      <p:ext uri="{BB962C8B-B14F-4D97-AF65-F5344CB8AC3E}">
        <p14:creationId xmlns:p14="http://schemas.microsoft.com/office/powerpoint/2010/main" val="3093101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4"/>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4"/>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5"/>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6"/>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7"/>
          <a:srcRect l="67987" t="16824" r="-4563" b="52348"/>
          <a:stretch/>
        </p:blipFill>
        <p:spPr>
          <a:xfrm>
            <a:off x="151015" y="617927"/>
            <a:ext cx="2382879" cy="1906705"/>
          </a:xfrm>
          <a:prstGeom prst="rect">
            <a:avLst/>
          </a:prstGeom>
        </p:spPr>
      </p:pic>
      <p:grpSp>
        <p:nvGrpSpPr>
          <p:cNvPr id="12" name="Google Shape;1603;p53">
            <a:extLst>
              <a:ext uri="{FF2B5EF4-FFF2-40B4-BE49-F238E27FC236}">
                <a16:creationId xmlns:a16="http://schemas.microsoft.com/office/drawing/2014/main" id="{3A3FB708-872C-9992-A912-29C478D23CCC}"/>
              </a:ext>
            </a:extLst>
          </p:cNvPr>
          <p:cNvGrpSpPr/>
          <p:nvPr/>
        </p:nvGrpSpPr>
        <p:grpSpPr>
          <a:xfrm>
            <a:off x="55858" y="2135752"/>
            <a:ext cx="5176376" cy="1316071"/>
            <a:chOff x="96243" y="2824575"/>
            <a:chExt cx="3882282" cy="1640063"/>
          </a:xfrm>
        </p:grpSpPr>
        <p:sp>
          <p:nvSpPr>
            <p:cNvPr id="14" name="Google Shape;1604;p53">
              <a:extLst>
                <a:ext uri="{FF2B5EF4-FFF2-40B4-BE49-F238E27FC236}">
                  <a16:creationId xmlns:a16="http://schemas.microsoft.com/office/drawing/2014/main" id="{1EF0E842-2318-E95E-CACB-E155B00205FA}"/>
                </a:ext>
              </a:extLst>
            </p:cNvPr>
            <p:cNvSpPr txBox="1"/>
            <p:nvPr/>
          </p:nvSpPr>
          <p:spPr>
            <a:xfrm>
              <a:off x="96243" y="3465338"/>
              <a:ext cx="3882282" cy="999300"/>
            </a:xfrm>
            <a:prstGeom prst="rect">
              <a:avLst/>
            </a:prstGeom>
            <a:noFill/>
            <a:ln>
              <a:noFill/>
            </a:ln>
          </p:spPr>
          <p:txBody>
            <a:bodyPr spcFirstLastPara="1" wrap="square" lIns="121900" tIns="121900" rIns="121900" bIns="121900" anchor="t" anchorCtr="0">
              <a:noAutofit/>
            </a:body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ba kể về trạng thái luôn sống với kí ức chiến tranh của nhân vật Kiên - dòng kí ức đã thôi thúc anh cầm bút để ghi chép lại tất cả trải nghiệm của một đoạn đời đặc biệt.</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Google Shape;1605;p53">
              <a:extLst>
                <a:ext uri="{FF2B5EF4-FFF2-40B4-BE49-F238E27FC236}">
                  <a16:creationId xmlns:a16="http://schemas.microsoft.com/office/drawing/2014/main" id="{A374BB9B-5F36-893C-1B0E-049CBA90B750}"/>
                </a:ext>
              </a:extLst>
            </p:cNvPr>
            <p:cNvSpPr/>
            <p:nvPr/>
          </p:nvSpPr>
          <p:spPr>
            <a:xfrm>
              <a:off x="719400" y="2824575"/>
              <a:ext cx="2428200" cy="675600"/>
            </a:xfrm>
            <a:prstGeom prst="roundRect">
              <a:avLst>
                <a:gd name="adj" fmla="val 50000"/>
              </a:avLst>
            </a:prstGeom>
            <a:solidFill>
              <a:srgbClr val="FFEDD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004249"/>
                  </a:solidFill>
                  <a:effectLst/>
                  <a:uLnTx/>
                  <a:uFillTx/>
                  <a:latin typeface="Times New Roman" panose="02020603050405020304" pitchFamily="18" charset="0"/>
                  <a:ea typeface="Advent Pro"/>
                  <a:cs typeface="Times New Roman" panose="02020603050405020304" pitchFamily="18" charset="0"/>
                  <a:sym typeface="Advent Pro"/>
                </a:rPr>
                <a:t>Phần 1</a:t>
              </a:r>
              <a:endParaRPr kumimoji="0" sz="2800" b="1" i="0" u="none" strike="noStrike" kern="0" cap="none" spc="0" normalizeH="0" baseline="0" noProof="0" dirty="0">
                <a:ln>
                  <a:noFill/>
                </a:ln>
                <a:solidFill>
                  <a:srgbClr val="004249"/>
                </a:solidFill>
                <a:effectLst/>
                <a:uLnTx/>
                <a:uFillTx/>
                <a:latin typeface="Times New Roman" panose="02020603050405020304" pitchFamily="18" charset="0"/>
                <a:ea typeface="Advent Pro"/>
                <a:cs typeface="Times New Roman" panose="02020603050405020304" pitchFamily="18" charset="0"/>
                <a:sym typeface="Advent Pro"/>
              </a:endParaRPr>
            </a:p>
          </p:txBody>
        </p:sp>
      </p:grpSp>
      <p:grpSp>
        <p:nvGrpSpPr>
          <p:cNvPr id="16" name="Google Shape;1606;p53">
            <a:extLst>
              <a:ext uri="{FF2B5EF4-FFF2-40B4-BE49-F238E27FC236}">
                <a16:creationId xmlns:a16="http://schemas.microsoft.com/office/drawing/2014/main" id="{EFD28FFB-52D7-AB05-3D0F-BF27D8C264B8}"/>
              </a:ext>
            </a:extLst>
          </p:cNvPr>
          <p:cNvGrpSpPr/>
          <p:nvPr/>
        </p:nvGrpSpPr>
        <p:grpSpPr>
          <a:xfrm>
            <a:off x="7095488" y="2135753"/>
            <a:ext cx="5056740" cy="1410950"/>
            <a:chOff x="5375967" y="2824575"/>
            <a:chExt cx="3792556" cy="1758299"/>
          </a:xfrm>
        </p:grpSpPr>
        <p:sp>
          <p:nvSpPr>
            <p:cNvPr id="17" name="Google Shape;1607;p53">
              <a:extLst>
                <a:ext uri="{FF2B5EF4-FFF2-40B4-BE49-F238E27FC236}">
                  <a16:creationId xmlns:a16="http://schemas.microsoft.com/office/drawing/2014/main" id="{43F5EA91-0DEA-31A6-75AF-45DF3F39E764}"/>
                </a:ext>
              </a:extLst>
            </p:cNvPr>
            <p:cNvSpPr txBox="1"/>
            <p:nvPr/>
          </p:nvSpPr>
          <p:spPr>
            <a:xfrm>
              <a:off x="5375967" y="3583574"/>
              <a:ext cx="3792556" cy="999300"/>
            </a:xfrm>
            <a:prstGeom prst="rect">
              <a:avLst/>
            </a:prstGeom>
            <a:noFill/>
            <a:ln>
              <a:noFill/>
            </a:ln>
          </p:spPr>
          <p:txBody>
            <a:bodyPr spcFirstLastPara="1" wrap="square" lIns="121900" tIns="121900" rIns="121900" bIns="121900" anchor="t" anchorCtr="0">
              <a:noAutofit/>
            </a:body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nhất (xưng “tôi”) kể về những ấn tượng, cảm xúc và suy tư của mình khi đối diện với “núi bản thảo” bộn bề mà Kiên bỏ lại. </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Google Shape;1608;p53">
              <a:extLst>
                <a:ext uri="{FF2B5EF4-FFF2-40B4-BE49-F238E27FC236}">
                  <a16:creationId xmlns:a16="http://schemas.microsoft.com/office/drawing/2014/main" id="{A11035C0-BB58-AFFB-CE74-DD8430B84025}"/>
                </a:ext>
              </a:extLst>
            </p:cNvPr>
            <p:cNvSpPr/>
            <p:nvPr/>
          </p:nvSpPr>
          <p:spPr>
            <a:xfrm>
              <a:off x="5995200" y="2824575"/>
              <a:ext cx="2428200" cy="675600"/>
            </a:xfrm>
            <a:prstGeom prst="roundRect">
              <a:avLst>
                <a:gd name="adj" fmla="val 50000"/>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0" u="none" strike="noStrike" kern="0" cap="none" spc="0" normalizeH="0" baseline="0" noProof="0" dirty="0">
                  <a:ln>
                    <a:noFill/>
                  </a:ln>
                  <a:effectLst/>
                  <a:uLnTx/>
                  <a:uFillTx/>
                  <a:latin typeface="Times New Roman" panose="02020603050405020304" pitchFamily="18" charset="0"/>
                  <a:ea typeface="Advent Pro"/>
                  <a:cs typeface="Times New Roman" panose="02020603050405020304" pitchFamily="18" charset="0"/>
                  <a:sym typeface="Advent Pro"/>
                </a:rPr>
                <a:t>Phần 2</a:t>
              </a:r>
              <a:endParaRPr kumimoji="0" sz="2800" b="1" i="0" u="none" strike="noStrike" kern="0" cap="none" spc="0" normalizeH="0" baseline="0" noProof="0" dirty="0">
                <a:ln>
                  <a:noFill/>
                </a:ln>
                <a:effectLst/>
                <a:uLnTx/>
                <a:uFillTx/>
                <a:latin typeface="Times New Roman" panose="02020603050405020304" pitchFamily="18" charset="0"/>
                <a:ea typeface="Advent Pro"/>
                <a:cs typeface="Times New Roman" panose="02020603050405020304" pitchFamily="18" charset="0"/>
                <a:sym typeface="Advent Pro"/>
              </a:endParaRPr>
            </a:p>
          </p:txBody>
        </p:sp>
      </p:grpSp>
      <p:sp>
        <p:nvSpPr>
          <p:cNvPr id="21" name="Google Shape;1612;p53">
            <a:extLst>
              <a:ext uri="{FF2B5EF4-FFF2-40B4-BE49-F238E27FC236}">
                <a16:creationId xmlns:a16="http://schemas.microsoft.com/office/drawing/2014/main" id="{BB1177C3-7512-F217-4A7B-F56FC4E76FE8}"/>
              </a:ext>
            </a:extLst>
          </p:cNvPr>
          <p:cNvSpPr/>
          <p:nvPr/>
        </p:nvSpPr>
        <p:spPr>
          <a:xfrm>
            <a:off x="3569465" y="135255"/>
            <a:ext cx="4538949" cy="686578"/>
          </a:xfrm>
          <a:prstGeom prst="roundRect">
            <a:avLst>
              <a:gd name="adj" fmla="val 50000"/>
            </a:avLst>
          </a:prstGeom>
          <a:solidFill>
            <a:srgbClr val="039292"/>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EDD6"/>
                </a:solidFill>
                <a:effectLst/>
                <a:uLnTx/>
                <a:uFillTx/>
                <a:latin typeface="Times New Roman" panose="02020603050405020304" pitchFamily="18" charset="0"/>
                <a:ea typeface="Advent Pro"/>
                <a:cs typeface="Times New Roman" panose="02020603050405020304" pitchFamily="18" charset="0"/>
                <a:sym typeface="Advent Pro"/>
              </a:rPr>
              <a:t>Câu chuyện được kể</a:t>
            </a:r>
            <a:endParaRPr kumimoji="0" sz="3200" b="1" i="0" u="none" strike="noStrike" kern="0" cap="none" spc="0" normalizeH="0" baseline="0" noProof="0" dirty="0">
              <a:ln>
                <a:noFill/>
              </a:ln>
              <a:solidFill>
                <a:srgbClr val="FFEDD6"/>
              </a:solidFill>
              <a:effectLst/>
              <a:uLnTx/>
              <a:uFillTx/>
              <a:latin typeface="Times New Roman" panose="02020603050405020304" pitchFamily="18" charset="0"/>
              <a:ea typeface="Advent Pro"/>
              <a:cs typeface="Times New Roman" panose="02020603050405020304" pitchFamily="18" charset="0"/>
              <a:sym typeface="Advent Pro"/>
            </a:endParaRPr>
          </a:p>
        </p:txBody>
      </p:sp>
      <p:sp>
        <p:nvSpPr>
          <p:cNvPr id="27" name="Google Shape;1614;p53">
            <a:extLst>
              <a:ext uri="{FF2B5EF4-FFF2-40B4-BE49-F238E27FC236}">
                <a16:creationId xmlns:a16="http://schemas.microsoft.com/office/drawing/2014/main" id="{6385BFBE-5BEA-8F3E-9DA2-674F821D5E2E}"/>
              </a:ext>
            </a:extLst>
          </p:cNvPr>
          <p:cNvSpPr/>
          <p:nvPr/>
        </p:nvSpPr>
        <p:spPr>
          <a:xfrm>
            <a:off x="2055118" y="931694"/>
            <a:ext cx="900800" cy="900800"/>
          </a:xfrm>
          <a:prstGeom prst="ellipse">
            <a:avLst/>
          </a:prstGeom>
          <a:solidFill>
            <a:srgbClr val="FFEDD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615;p53">
            <a:extLst>
              <a:ext uri="{FF2B5EF4-FFF2-40B4-BE49-F238E27FC236}">
                <a16:creationId xmlns:a16="http://schemas.microsoft.com/office/drawing/2014/main" id="{8996E192-1EA3-A504-C5D7-876C3172A0EF}"/>
              </a:ext>
            </a:extLst>
          </p:cNvPr>
          <p:cNvSpPr/>
          <p:nvPr/>
        </p:nvSpPr>
        <p:spPr>
          <a:xfrm>
            <a:off x="9091118" y="931694"/>
            <a:ext cx="900800" cy="900800"/>
          </a:xfrm>
          <a:prstGeom prst="ellipse">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9" name="Google Shape;1616;p53">
            <a:extLst>
              <a:ext uri="{FF2B5EF4-FFF2-40B4-BE49-F238E27FC236}">
                <a16:creationId xmlns:a16="http://schemas.microsoft.com/office/drawing/2014/main" id="{680C2B10-3FAB-F1EC-DF1A-A6109E2F4868}"/>
              </a:ext>
            </a:extLst>
          </p:cNvPr>
          <p:cNvCxnSpPr>
            <a:cxnSpLocks/>
            <a:stCxn id="21" idx="1"/>
            <a:endCxn id="27" idx="0"/>
          </p:cNvCxnSpPr>
          <p:nvPr/>
        </p:nvCxnSpPr>
        <p:spPr>
          <a:xfrm rot="10800000" flipV="1">
            <a:off x="2505519" y="478544"/>
            <a:ext cx="1063947" cy="453150"/>
          </a:xfrm>
          <a:prstGeom prst="bentConnector2">
            <a:avLst/>
          </a:prstGeom>
          <a:noFill/>
          <a:ln w="28575" cap="flat" cmpd="sng">
            <a:solidFill>
              <a:schemeClr val="accent2">
                <a:lumMod val="75000"/>
              </a:schemeClr>
            </a:solidFill>
            <a:prstDash val="solid"/>
            <a:round/>
            <a:headEnd type="none" w="med" len="med"/>
            <a:tailEnd type="none" w="med" len="med"/>
          </a:ln>
        </p:spPr>
      </p:cxnSp>
      <p:cxnSp>
        <p:nvCxnSpPr>
          <p:cNvPr id="31" name="Google Shape;1618;p53">
            <a:extLst>
              <a:ext uri="{FF2B5EF4-FFF2-40B4-BE49-F238E27FC236}">
                <a16:creationId xmlns:a16="http://schemas.microsoft.com/office/drawing/2014/main" id="{26741837-565F-E97B-922C-691D17B4A3CE}"/>
              </a:ext>
            </a:extLst>
          </p:cNvPr>
          <p:cNvCxnSpPr>
            <a:cxnSpLocks/>
            <a:stCxn id="21" idx="3"/>
            <a:endCxn id="28" idx="0"/>
          </p:cNvCxnSpPr>
          <p:nvPr/>
        </p:nvCxnSpPr>
        <p:spPr>
          <a:xfrm>
            <a:off x="8108414" y="478544"/>
            <a:ext cx="1433104" cy="453150"/>
          </a:xfrm>
          <a:prstGeom prst="bentConnector2">
            <a:avLst/>
          </a:prstGeom>
          <a:noFill/>
          <a:ln w="28575" cap="flat" cmpd="sng">
            <a:solidFill>
              <a:schemeClr val="accent2">
                <a:lumMod val="75000"/>
              </a:schemeClr>
            </a:solidFill>
            <a:prstDash val="solid"/>
            <a:round/>
            <a:headEnd type="none" w="med" len="med"/>
            <a:tailEnd type="none" w="med" len="med"/>
          </a:ln>
        </p:spPr>
      </p:cxnSp>
      <p:cxnSp>
        <p:nvCxnSpPr>
          <p:cNvPr id="32" name="Google Shape;1619;p53">
            <a:extLst>
              <a:ext uri="{FF2B5EF4-FFF2-40B4-BE49-F238E27FC236}">
                <a16:creationId xmlns:a16="http://schemas.microsoft.com/office/drawing/2014/main" id="{0113CF0A-F419-1E06-2029-CB09326224CE}"/>
              </a:ext>
            </a:extLst>
          </p:cNvPr>
          <p:cNvCxnSpPr>
            <a:cxnSpLocks/>
            <a:stCxn id="27" idx="4"/>
          </p:cNvCxnSpPr>
          <p:nvPr/>
        </p:nvCxnSpPr>
        <p:spPr>
          <a:xfrm>
            <a:off x="2505518" y="1832494"/>
            <a:ext cx="16" cy="193089"/>
          </a:xfrm>
          <a:prstGeom prst="straightConnector1">
            <a:avLst/>
          </a:prstGeom>
          <a:noFill/>
          <a:ln w="28575" cap="flat" cmpd="sng">
            <a:solidFill>
              <a:schemeClr val="accent2">
                <a:lumMod val="75000"/>
              </a:schemeClr>
            </a:solidFill>
            <a:prstDash val="solid"/>
            <a:round/>
            <a:headEnd type="none" w="med" len="med"/>
            <a:tailEnd type="none" w="med" len="med"/>
          </a:ln>
        </p:spPr>
      </p:cxnSp>
      <p:cxnSp>
        <p:nvCxnSpPr>
          <p:cNvPr id="34" name="Google Shape;1621;p53">
            <a:extLst>
              <a:ext uri="{FF2B5EF4-FFF2-40B4-BE49-F238E27FC236}">
                <a16:creationId xmlns:a16="http://schemas.microsoft.com/office/drawing/2014/main" id="{53CF87E8-B3E1-0FDE-C4B4-D3126EE137CD}"/>
              </a:ext>
            </a:extLst>
          </p:cNvPr>
          <p:cNvCxnSpPr>
            <a:cxnSpLocks/>
            <a:stCxn id="28" idx="4"/>
          </p:cNvCxnSpPr>
          <p:nvPr/>
        </p:nvCxnSpPr>
        <p:spPr>
          <a:xfrm flipH="1">
            <a:off x="9539934" y="1832494"/>
            <a:ext cx="1584" cy="193089"/>
          </a:xfrm>
          <a:prstGeom prst="straightConnector1">
            <a:avLst/>
          </a:prstGeom>
          <a:noFill/>
          <a:ln w="28575" cap="flat" cmpd="sng">
            <a:solidFill>
              <a:schemeClr val="accent2">
                <a:lumMod val="75000"/>
              </a:schemeClr>
            </a:solidFill>
            <a:prstDash val="solid"/>
            <a:round/>
            <a:headEnd type="none" w="med" len="med"/>
            <a:tailEnd type="none" w="med" len="med"/>
          </a:ln>
        </p:spPr>
      </p:cxnSp>
      <p:grpSp>
        <p:nvGrpSpPr>
          <p:cNvPr id="48" name="Google Shape;1635;p53">
            <a:extLst>
              <a:ext uri="{FF2B5EF4-FFF2-40B4-BE49-F238E27FC236}">
                <a16:creationId xmlns:a16="http://schemas.microsoft.com/office/drawing/2014/main" id="{C1360918-5BE5-40E0-ECE8-77E6B47EA77B}"/>
              </a:ext>
            </a:extLst>
          </p:cNvPr>
          <p:cNvGrpSpPr/>
          <p:nvPr/>
        </p:nvGrpSpPr>
        <p:grpSpPr>
          <a:xfrm>
            <a:off x="2272725" y="1151373"/>
            <a:ext cx="502179" cy="375321"/>
            <a:chOff x="1717475" y="2665800"/>
            <a:chExt cx="535600" cy="400300"/>
          </a:xfrm>
        </p:grpSpPr>
        <p:sp>
          <p:nvSpPr>
            <p:cNvPr id="49" name="Google Shape;1636;p53">
              <a:extLst>
                <a:ext uri="{FF2B5EF4-FFF2-40B4-BE49-F238E27FC236}">
                  <a16:creationId xmlns:a16="http://schemas.microsoft.com/office/drawing/2014/main" id="{8E73B748-E5CC-7ACD-8D84-74649E43C047}"/>
                </a:ext>
              </a:extLst>
            </p:cNvPr>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1637;p53">
              <a:extLst>
                <a:ext uri="{FF2B5EF4-FFF2-40B4-BE49-F238E27FC236}">
                  <a16:creationId xmlns:a16="http://schemas.microsoft.com/office/drawing/2014/main" id="{0C34F78A-5661-F8CE-1BA5-1F1FE45C955E}"/>
                </a:ext>
              </a:extLst>
            </p:cNvPr>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1638;p53">
              <a:extLst>
                <a:ext uri="{FF2B5EF4-FFF2-40B4-BE49-F238E27FC236}">
                  <a16:creationId xmlns:a16="http://schemas.microsoft.com/office/drawing/2014/main" id="{756616E2-FC3B-DB83-8317-C73DDE992337}"/>
                </a:ext>
              </a:extLst>
            </p:cNvPr>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1639;p53">
              <a:extLst>
                <a:ext uri="{FF2B5EF4-FFF2-40B4-BE49-F238E27FC236}">
                  <a16:creationId xmlns:a16="http://schemas.microsoft.com/office/drawing/2014/main" id="{E71910FB-6055-1221-CC24-95B04B663447}"/>
                </a:ext>
              </a:extLst>
            </p:cNvPr>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3" name="Google Shape;1640;p53">
              <a:extLst>
                <a:ext uri="{FF2B5EF4-FFF2-40B4-BE49-F238E27FC236}">
                  <a16:creationId xmlns:a16="http://schemas.microsoft.com/office/drawing/2014/main" id="{4A05B7D1-852C-940C-FEF6-C56B5474C084}"/>
                </a:ext>
              </a:extLst>
            </p:cNvPr>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1641;p53">
              <a:extLst>
                <a:ext uri="{FF2B5EF4-FFF2-40B4-BE49-F238E27FC236}">
                  <a16:creationId xmlns:a16="http://schemas.microsoft.com/office/drawing/2014/main" id="{200B574E-128C-1488-A661-3FB235246AE0}"/>
                </a:ext>
              </a:extLst>
            </p:cNvPr>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1642;p53">
              <a:extLst>
                <a:ext uri="{FF2B5EF4-FFF2-40B4-BE49-F238E27FC236}">
                  <a16:creationId xmlns:a16="http://schemas.microsoft.com/office/drawing/2014/main" id="{38B4D799-AACD-865D-B392-F97A44C4F0B4}"/>
                </a:ext>
              </a:extLst>
            </p:cNvPr>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6" name="Google Shape;1643;p53">
              <a:extLst>
                <a:ext uri="{FF2B5EF4-FFF2-40B4-BE49-F238E27FC236}">
                  <a16:creationId xmlns:a16="http://schemas.microsoft.com/office/drawing/2014/main" id="{62782385-404D-1197-EEC1-D3AE503130EB}"/>
                </a:ext>
              </a:extLst>
            </p:cNvPr>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1644;p53">
              <a:extLst>
                <a:ext uri="{FF2B5EF4-FFF2-40B4-BE49-F238E27FC236}">
                  <a16:creationId xmlns:a16="http://schemas.microsoft.com/office/drawing/2014/main" id="{0C6B0F53-9E93-403A-B7CD-A29EA55E06F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1645;p53">
              <a:extLst>
                <a:ext uri="{FF2B5EF4-FFF2-40B4-BE49-F238E27FC236}">
                  <a16:creationId xmlns:a16="http://schemas.microsoft.com/office/drawing/2014/main" id="{F1F9F933-B008-2D86-E95E-8E7BD759611C}"/>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rgbClr val="0168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9" name="Google Shape;1646;p53">
              <a:extLst>
                <a:ext uri="{FF2B5EF4-FFF2-40B4-BE49-F238E27FC236}">
                  <a16:creationId xmlns:a16="http://schemas.microsoft.com/office/drawing/2014/main" id="{88B20D23-C66C-4657-89CB-BC818656DA77}"/>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rgbClr val="0392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1647;p53">
              <a:extLst>
                <a:ext uri="{FF2B5EF4-FFF2-40B4-BE49-F238E27FC236}">
                  <a16:creationId xmlns:a16="http://schemas.microsoft.com/office/drawing/2014/main" id="{D37B0C3E-B1F1-4D32-C2B5-73848D27BBE7}"/>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1" name="Google Shape;1648;p53">
              <a:extLst>
                <a:ext uri="{FF2B5EF4-FFF2-40B4-BE49-F238E27FC236}">
                  <a16:creationId xmlns:a16="http://schemas.microsoft.com/office/drawing/2014/main" id="{237AD3D3-23DF-2B3F-D34E-7ABA6F6B0B5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1649;p53">
              <a:extLst>
                <a:ext uri="{FF2B5EF4-FFF2-40B4-BE49-F238E27FC236}">
                  <a16:creationId xmlns:a16="http://schemas.microsoft.com/office/drawing/2014/main" id="{65BA3A30-CD89-A9E0-65E2-F3A1C9A21EB0}"/>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3" name="Google Shape;1650;p53">
              <a:extLst>
                <a:ext uri="{FF2B5EF4-FFF2-40B4-BE49-F238E27FC236}">
                  <a16:creationId xmlns:a16="http://schemas.microsoft.com/office/drawing/2014/main" id="{932D5630-59E8-AAD4-0B1B-9ADE9F4DFDE2}"/>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rgbClr val="0168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4" name="Google Shape;1651;p53">
              <a:extLst>
                <a:ext uri="{FF2B5EF4-FFF2-40B4-BE49-F238E27FC236}">
                  <a16:creationId xmlns:a16="http://schemas.microsoft.com/office/drawing/2014/main" id="{51E1B05C-50C7-3A5A-D635-82AAFC77A31C}"/>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5" name="Google Shape;1652;p53">
              <a:extLst>
                <a:ext uri="{FF2B5EF4-FFF2-40B4-BE49-F238E27FC236}">
                  <a16:creationId xmlns:a16="http://schemas.microsoft.com/office/drawing/2014/main" id="{2603D9DB-C114-7DB0-B97D-43F697A22182}"/>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81" name="Google Shape;2120;p59">
            <a:extLst>
              <a:ext uri="{FF2B5EF4-FFF2-40B4-BE49-F238E27FC236}">
                <a16:creationId xmlns:a16="http://schemas.microsoft.com/office/drawing/2014/main" id="{486E6664-2303-473D-9B45-05EC0C748886}"/>
              </a:ext>
            </a:extLst>
          </p:cNvPr>
          <p:cNvGrpSpPr/>
          <p:nvPr/>
        </p:nvGrpSpPr>
        <p:grpSpPr>
          <a:xfrm>
            <a:off x="9406287" y="1141771"/>
            <a:ext cx="348776" cy="432351"/>
            <a:chOff x="4878219" y="4182931"/>
            <a:chExt cx="384831" cy="477051"/>
          </a:xfrm>
        </p:grpSpPr>
        <p:sp>
          <p:nvSpPr>
            <p:cNvPr id="82" name="Google Shape;2121;p59">
              <a:extLst>
                <a:ext uri="{FF2B5EF4-FFF2-40B4-BE49-F238E27FC236}">
                  <a16:creationId xmlns:a16="http://schemas.microsoft.com/office/drawing/2014/main" id="{50CD85E5-7680-C37E-86BB-DC051E8FEF1C}"/>
                </a:ext>
              </a:extLst>
            </p:cNvPr>
            <p:cNvSpPr/>
            <p:nvPr/>
          </p:nvSpPr>
          <p:spPr>
            <a:xfrm>
              <a:off x="5183074" y="4182931"/>
              <a:ext cx="27987" cy="38674"/>
            </a:xfrm>
            <a:custGeom>
              <a:avLst/>
              <a:gdLst/>
              <a:ahLst/>
              <a:cxnLst/>
              <a:rect l="l" t="t" r="r" b="b"/>
              <a:pathLst>
                <a:path w="1257" h="1737" extrusionOk="0">
                  <a:moveTo>
                    <a:pt x="1" y="0"/>
                  </a:moveTo>
                  <a:lnTo>
                    <a:pt x="1" y="1737"/>
                  </a:lnTo>
                  <a:lnTo>
                    <a:pt x="1256" y="1737"/>
                  </a:lnTo>
                  <a:lnTo>
                    <a:pt x="1256" y="0"/>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2122;p59">
              <a:extLst>
                <a:ext uri="{FF2B5EF4-FFF2-40B4-BE49-F238E27FC236}">
                  <a16:creationId xmlns:a16="http://schemas.microsoft.com/office/drawing/2014/main" id="{6F164C1B-B4EF-79D0-47A5-84B9B5EF4C60}"/>
                </a:ext>
              </a:extLst>
            </p:cNvPr>
            <p:cNvSpPr/>
            <p:nvPr/>
          </p:nvSpPr>
          <p:spPr>
            <a:xfrm>
              <a:off x="5131285" y="4198049"/>
              <a:ext cx="47157" cy="47068"/>
            </a:xfrm>
            <a:custGeom>
              <a:avLst/>
              <a:gdLst/>
              <a:ahLst/>
              <a:cxnLst/>
              <a:rect l="l" t="t" r="r" b="b"/>
              <a:pathLst>
                <a:path w="2118" h="2114" extrusionOk="0">
                  <a:moveTo>
                    <a:pt x="882" y="1"/>
                  </a:moveTo>
                  <a:lnTo>
                    <a:pt x="1" y="896"/>
                  </a:lnTo>
                  <a:lnTo>
                    <a:pt x="1237" y="2113"/>
                  </a:lnTo>
                  <a:lnTo>
                    <a:pt x="2118" y="1219"/>
                  </a:lnTo>
                  <a:lnTo>
                    <a:pt x="882"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123;p59">
              <a:extLst>
                <a:ext uri="{FF2B5EF4-FFF2-40B4-BE49-F238E27FC236}">
                  <a16:creationId xmlns:a16="http://schemas.microsoft.com/office/drawing/2014/main" id="{1D7CA79F-BB4B-04C7-D6C1-15D9BDCCAF95}"/>
                </a:ext>
              </a:extLst>
            </p:cNvPr>
            <p:cNvSpPr/>
            <p:nvPr/>
          </p:nvSpPr>
          <p:spPr>
            <a:xfrm>
              <a:off x="5215893" y="4198049"/>
              <a:ext cx="47157" cy="47068"/>
            </a:xfrm>
            <a:custGeom>
              <a:avLst/>
              <a:gdLst/>
              <a:ahLst/>
              <a:cxnLst/>
              <a:rect l="l" t="t" r="r" b="b"/>
              <a:pathLst>
                <a:path w="2118" h="2114" extrusionOk="0">
                  <a:moveTo>
                    <a:pt x="1237" y="1"/>
                  </a:moveTo>
                  <a:lnTo>
                    <a:pt x="0" y="1220"/>
                  </a:lnTo>
                  <a:lnTo>
                    <a:pt x="881" y="2113"/>
                  </a:lnTo>
                  <a:lnTo>
                    <a:pt x="2118" y="895"/>
                  </a:lnTo>
                  <a:lnTo>
                    <a:pt x="1237"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124;p59">
              <a:extLst>
                <a:ext uri="{FF2B5EF4-FFF2-40B4-BE49-F238E27FC236}">
                  <a16:creationId xmlns:a16="http://schemas.microsoft.com/office/drawing/2014/main" id="{E47234BC-3A43-F227-9CDC-36FB78EE975A}"/>
                </a:ext>
              </a:extLst>
            </p:cNvPr>
            <p:cNvSpPr/>
            <p:nvPr/>
          </p:nvSpPr>
          <p:spPr>
            <a:xfrm>
              <a:off x="5025503" y="4194064"/>
              <a:ext cx="185557" cy="128024"/>
            </a:xfrm>
            <a:custGeom>
              <a:avLst/>
              <a:gdLst/>
              <a:ahLst/>
              <a:cxnLst/>
              <a:rect l="l" t="t" r="r" b="b"/>
              <a:pathLst>
                <a:path w="8334" h="5750" extrusionOk="0">
                  <a:moveTo>
                    <a:pt x="2081" y="0"/>
                  </a:moveTo>
                  <a:cubicBezTo>
                    <a:pt x="933" y="0"/>
                    <a:pt x="2" y="932"/>
                    <a:pt x="1" y="2080"/>
                  </a:cubicBezTo>
                  <a:lnTo>
                    <a:pt x="1" y="4453"/>
                  </a:lnTo>
                  <a:lnTo>
                    <a:pt x="1257" y="4453"/>
                  </a:lnTo>
                  <a:lnTo>
                    <a:pt x="1257" y="2079"/>
                  </a:lnTo>
                  <a:cubicBezTo>
                    <a:pt x="1257" y="1623"/>
                    <a:pt x="1625" y="1255"/>
                    <a:pt x="2081" y="1255"/>
                  </a:cubicBezTo>
                  <a:lnTo>
                    <a:pt x="2458" y="1255"/>
                  </a:lnTo>
                  <a:cubicBezTo>
                    <a:pt x="2914" y="1255"/>
                    <a:pt x="3283" y="1623"/>
                    <a:pt x="3284" y="2079"/>
                  </a:cubicBezTo>
                  <a:lnTo>
                    <a:pt x="3284" y="3473"/>
                  </a:lnTo>
                  <a:cubicBezTo>
                    <a:pt x="3284" y="4730"/>
                    <a:pt x="4304" y="5749"/>
                    <a:pt x="5561" y="5750"/>
                  </a:cubicBezTo>
                  <a:lnTo>
                    <a:pt x="6057" y="5750"/>
                  </a:lnTo>
                  <a:cubicBezTo>
                    <a:pt x="7314" y="5750"/>
                    <a:pt x="8332" y="4730"/>
                    <a:pt x="8333" y="3473"/>
                  </a:cubicBezTo>
                  <a:lnTo>
                    <a:pt x="8333" y="2165"/>
                  </a:lnTo>
                  <a:lnTo>
                    <a:pt x="7078" y="2165"/>
                  </a:lnTo>
                  <a:lnTo>
                    <a:pt x="7078" y="3473"/>
                  </a:lnTo>
                  <a:cubicBezTo>
                    <a:pt x="7078" y="4037"/>
                    <a:pt x="6621" y="4494"/>
                    <a:pt x="6057" y="4494"/>
                  </a:cubicBezTo>
                  <a:lnTo>
                    <a:pt x="5559" y="4494"/>
                  </a:lnTo>
                  <a:cubicBezTo>
                    <a:pt x="4997" y="4494"/>
                    <a:pt x="4540" y="4037"/>
                    <a:pt x="4540" y="3473"/>
                  </a:cubicBezTo>
                  <a:lnTo>
                    <a:pt x="4540" y="2080"/>
                  </a:lnTo>
                  <a:cubicBezTo>
                    <a:pt x="4538" y="932"/>
                    <a:pt x="3608" y="0"/>
                    <a:pt x="2458" y="0"/>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2125;p59">
              <a:extLst>
                <a:ext uri="{FF2B5EF4-FFF2-40B4-BE49-F238E27FC236}">
                  <a16:creationId xmlns:a16="http://schemas.microsoft.com/office/drawing/2014/main" id="{A220AE3A-0CEE-8A63-1CB2-DF204C45440F}"/>
                </a:ext>
              </a:extLst>
            </p:cNvPr>
            <p:cNvSpPr/>
            <p:nvPr/>
          </p:nvSpPr>
          <p:spPr>
            <a:xfrm>
              <a:off x="4878219" y="4284238"/>
              <a:ext cx="322575" cy="375744"/>
            </a:xfrm>
            <a:custGeom>
              <a:avLst/>
              <a:gdLst/>
              <a:ahLst/>
              <a:cxnLst/>
              <a:rect l="l" t="t" r="r" b="b"/>
              <a:pathLst>
                <a:path w="14488" h="16876" extrusionOk="0">
                  <a:moveTo>
                    <a:pt x="5050" y="1"/>
                  </a:moveTo>
                  <a:lnTo>
                    <a:pt x="5050" y="2727"/>
                  </a:lnTo>
                  <a:cubicBezTo>
                    <a:pt x="2125" y="3659"/>
                    <a:pt x="0" y="6402"/>
                    <a:pt x="0" y="9631"/>
                  </a:cubicBezTo>
                  <a:cubicBezTo>
                    <a:pt x="0" y="13625"/>
                    <a:pt x="3249" y="16875"/>
                    <a:pt x="7243" y="16875"/>
                  </a:cubicBezTo>
                  <a:cubicBezTo>
                    <a:pt x="11238" y="16875"/>
                    <a:pt x="14487" y="13625"/>
                    <a:pt x="14487" y="9631"/>
                  </a:cubicBezTo>
                  <a:cubicBezTo>
                    <a:pt x="14487" y="6402"/>
                    <a:pt x="12363" y="3659"/>
                    <a:pt x="9438" y="2727"/>
                  </a:cubicBezTo>
                  <a:lnTo>
                    <a:pt x="943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126;p59">
              <a:extLst>
                <a:ext uri="{FF2B5EF4-FFF2-40B4-BE49-F238E27FC236}">
                  <a16:creationId xmlns:a16="http://schemas.microsoft.com/office/drawing/2014/main" id="{24327620-A929-A613-DBF9-50745FECDBB0}"/>
                </a:ext>
              </a:extLst>
            </p:cNvPr>
            <p:cNvSpPr/>
            <p:nvPr/>
          </p:nvSpPr>
          <p:spPr>
            <a:xfrm>
              <a:off x="5039463" y="4284238"/>
              <a:ext cx="161332" cy="375744"/>
            </a:xfrm>
            <a:custGeom>
              <a:avLst/>
              <a:gdLst/>
              <a:ahLst/>
              <a:cxnLst/>
              <a:rect l="l" t="t" r="r" b="b"/>
              <a:pathLst>
                <a:path w="7246" h="16876" extrusionOk="0">
                  <a:moveTo>
                    <a:pt x="1" y="1"/>
                  </a:moveTo>
                  <a:lnTo>
                    <a:pt x="1" y="16875"/>
                  </a:lnTo>
                  <a:cubicBezTo>
                    <a:pt x="3996" y="16875"/>
                    <a:pt x="7245" y="13625"/>
                    <a:pt x="7245" y="9631"/>
                  </a:cubicBezTo>
                  <a:cubicBezTo>
                    <a:pt x="7245" y="6402"/>
                    <a:pt x="5121" y="3659"/>
                    <a:pt x="2196" y="2727"/>
                  </a:cubicBezTo>
                  <a:lnTo>
                    <a:pt x="2196"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94" name="Google Shape;589;p43">
            <a:extLst>
              <a:ext uri="{FF2B5EF4-FFF2-40B4-BE49-F238E27FC236}">
                <a16:creationId xmlns:a16="http://schemas.microsoft.com/office/drawing/2014/main" id="{637C2F54-C42C-03CC-9918-60EE8B7BCBFC}"/>
              </a:ext>
            </a:extLst>
          </p:cNvPr>
          <p:cNvGrpSpPr/>
          <p:nvPr/>
        </p:nvGrpSpPr>
        <p:grpSpPr>
          <a:xfrm>
            <a:off x="4822098" y="4891470"/>
            <a:ext cx="2389249" cy="2286000"/>
            <a:chOff x="5763325" y="1597125"/>
            <a:chExt cx="3866950" cy="3712600"/>
          </a:xfrm>
        </p:grpSpPr>
        <p:sp>
          <p:nvSpPr>
            <p:cNvPr id="95" name="Google Shape;590;p43">
              <a:extLst>
                <a:ext uri="{FF2B5EF4-FFF2-40B4-BE49-F238E27FC236}">
                  <a16:creationId xmlns:a16="http://schemas.microsoft.com/office/drawing/2014/main" id="{38D6DE4C-AE35-169B-53CD-05060D95FA5A}"/>
                </a:ext>
              </a:extLst>
            </p:cNvPr>
            <p:cNvSpPr/>
            <p:nvPr/>
          </p:nvSpPr>
          <p:spPr>
            <a:xfrm>
              <a:off x="5763325" y="1597125"/>
              <a:ext cx="3866950" cy="3582500"/>
            </a:xfrm>
            <a:custGeom>
              <a:avLst/>
              <a:gdLst/>
              <a:ahLst/>
              <a:cxnLst/>
              <a:rect l="l" t="t" r="r" b="b"/>
              <a:pathLst>
                <a:path w="154678" h="143300" extrusionOk="0">
                  <a:moveTo>
                    <a:pt x="30148" y="0"/>
                  </a:moveTo>
                  <a:cubicBezTo>
                    <a:pt x="29426" y="0"/>
                    <a:pt x="28768" y="501"/>
                    <a:pt x="28621" y="1232"/>
                  </a:cubicBezTo>
                  <a:lnTo>
                    <a:pt x="168" y="141432"/>
                  </a:lnTo>
                  <a:cubicBezTo>
                    <a:pt x="1" y="142266"/>
                    <a:pt x="568" y="143100"/>
                    <a:pt x="1402" y="143267"/>
                  </a:cubicBezTo>
                  <a:cubicBezTo>
                    <a:pt x="1502" y="143300"/>
                    <a:pt x="1602" y="143300"/>
                    <a:pt x="1669" y="143300"/>
                  </a:cubicBezTo>
                  <a:cubicBezTo>
                    <a:pt x="2403" y="143300"/>
                    <a:pt x="3070" y="142800"/>
                    <a:pt x="3237" y="142032"/>
                  </a:cubicBezTo>
                  <a:lnTo>
                    <a:pt x="14811" y="84958"/>
                  </a:lnTo>
                  <a:cubicBezTo>
                    <a:pt x="16479" y="85125"/>
                    <a:pt x="18614" y="85258"/>
                    <a:pt x="21016" y="85258"/>
                  </a:cubicBezTo>
                  <a:cubicBezTo>
                    <a:pt x="21267" y="85261"/>
                    <a:pt x="21508" y="85262"/>
                    <a:pt x="21740" y="85262"/>
                  </a:cubicBezTo>
                  <a:cubicBezTo>
                    <a:pt x="24569" y="85262"/>
                    <a:pt x="26110" y="85087"/>
                    <a:pt x="28021" y="85025"/>
                  </a:cubicBezTo>
                  <a:cubicBezTo>
                    <a:pt x="28564" y="85007"/>
                    <a:pt x="29072" y="84998"/>
                    <a:pt x="29554" y="84998"/>
                  </a:cubicBezTo>
                  <a:cubicBezTo>
                    <a:pt x="34369" y="84998"/>
                    <a:pt x="36472" y="85853"/>
                    <a:pt x="42932" y="86459"/>
                  </a:cubicBezTo>
                  <a:cubicBezTo>
                    <a:pt x="45168" y="86663"/>
                    <a:pt x="46650" y="86716"/>
                    <a:pt x="47929" y="86716"/>
                  </a:cubicBezTo>
                  <a:cubicBezTo>
                    <a:pt x="49335" y="86716"/>
                    <a:pt x="50495" y="86652"/>
                    <a:pt x="52143" y="86652"/>
                  </a:cubicBezTo>
                  <a:cubicBezTo>
                    <a:pt x="53179" y="86652"/>
                    <a:pt x="54406" y="86677"/>
                    <a:pt x="56008" y="86759"/>
                  </a:cubicBezTo>
                  <a:lnTo>
                    <a:pt x="56308" y="86759"/>
                  </a:lnTo>
                  <a:cubicBezTo>
                    <a:pt x="58042" y="86826"/>
                    <a:pt x="60144" y="86993"/>
                    <a:pt x="62512" y="87260"/>
                  </a:cubicBezTo>
                  <a:cubicBezTo>
                    <a:pt x="65648" y="87593"/>
                    <a:pt x="69284" y="88127"/>
                    <a:pt x="73353" y="88994"/>
                  </a:cubicBezTo>
                  <a:cubicBezTo>
                    <a:pt x="75688" y="89528"/>
                    <a:pt x="77856" y="89862"/>
                    <a:pt x="79858" y="90028"/>
                  </a:cubicBezTo>
                  <a:cubicBezTo>
                    <a:pt x="81002" y="90131"/>
                    <a:pt x="82096" y="90170"/>
                    <a:pt x="83118" y="90170"/>
                  </a:cubicBezTo>
                  <a:cubicBezTo>
                    <a:pt x="83763" y="90170"/>
                    <a:pt x="84380" y="90154"/>
                    <a:pt x="84962" y="90129"/>
                  </a:cubicBezTo>
                  <a:cubicBezTo>
                    <a:pt x="85395" y="90095"/>
                    <a:pt x="85862" y="90095"/>
                    <a:pt x="86229" y="90028"/>
                  </a:cubicBezTo>
                  <a:cubicBezTo>
                    <a:pt x="89198" y="89795"/>
                    <a:pt x="90199" y="89261"/>
                    <a:pt x="94835" y="88928"/>
                  </a:cubicBezTo>
                  <a:cubicBezTo>
                    <a:pt x="95486" y="88878"/>
                    <a:pt x="96645" y="88803"/>
                    <a:pt x="98838" y="88803"/>
                  </a:cubicBezTo>
                  <a:cubicBezTo>
                    <a:pt x="101031" y="88803"/>
                    <a:pt x="104259" y="88878"/>
                    <a:pt x="109045" y="89128"/>
                  </a:cubicBezTo>
                  <a:cubicBezTo>
                    <a:pt x="114249" y="89428"/>
                    <a:pt x="118352" y="89762"/>
                    <a:pt x="121821" y="90028"/>
                  </a:cubicBezTo>
                  <a:cubicBezTo>
                    <a:pt x="126992" y="90495"/>
                    <a:pt x="133896" y="91129"/>
                    <a:pt x="142202" y="91997"/>
                  </a:cubicBezTo>
                  <a:cubicBezTo>
                    <a:pt x="146372" y="65478"/>
                    <a:pt x="150508" y="38959"/>
                    <a:pt x="154678" y="12406"/>
                  </a:cubicBezTo>
                  <a:cubicBezTo>
                    <a:pt x="147320" y="11546"/>
                    <a:pt x="140712" y="11223"/>
                    <a:pt x="134899" y="11223"/>
                  </a:cubicBezTo>
                  <a:cubicBezTo>
                    <a:pt x="128089" y="11223"/>
                    <a:pt x="122371" y="11666"/>
                    <a:pt x="117818" y="12206"/>
                  </a:cubicBezTo>
                  <a:cubicBezTo>
                    <a:pt x="113549" y="12706"/>
                    <a:pt x="110013" y="13340"/>
                    <a:pt x="106911" y="13707"/>
                  </a:cubicBezTo>
                  <a:cubicBezTo>
                    <a:pt x="104957" y="13958"/>
                    <a:pt x="103168" y="14123"/>
                    <a:pt x="101460" y="14123"/>
                  </a:cubicBezTo>
                  <a:cubicBezTo>
                    <a:pt x="98620" y="14123"/>
                    <a:pt x="96005" y="13665"/>
                    <a:pt x="93234" y="12373"/>
                  </a:cubicBezTo>
                  <a:cubicBezTo>
                    <a:pt x="91333" y="11439"/>
                    <a:pt x="84895" y="8103"/>
                    <a:pt x="77223" y="6736"/>
                  </a:cubicBezTo>
                  <a:cubicBezTo>
                    <a:pt x="75054" y="6369"/>
                    <a:pt x="73387" y="6168"/>
                    <a:pt x="73387" y="6168"/>
                  </a:cubicBezTo>
                  <a:cubicBezTo>
                    <a:pt x="69984" y="5868"/>
                    <a:pt x="67783" y="6269"/>
                    <a:pt x="62879" y="5701"/>
                  </a:cubicBezTo>
                  <a:cubicBezTo>
                    <a:pt x="62546" y="5668"/>
                    <a:pt x="62212" y="5601"/>
                    <a:pt x="61845" y="5568"/>
                  </a:cubicBezTo>
                  <a:cubicBezTo>
                    <a:pt x="59477" y="5234"/>
                    <a:pt x="57675" y="4901"/>
                    <a:pt x="56108" y="4534"/>
                  </a:cubicBezTo>
                  <a:cubicBezTo>
                    <a:pt x="52005" y="3567"/>
                    <a:pt x="49703" y="2532"/>
                    <a:pt x="44099" y="1832"/>
                  </a:cubicBezTo>
                  <a:cubicBezTo>
                    <a:pt x="41005" y="1440"/>
                    <a:pt x="38178" y="1303"/>
                    <a:pt x="35738" y="1303"/>
                  </a:cubicBezTo>
                  <a:cubicBezTo>
                    <a:pt x="34233" y="1303"/>
                    <a:pt x="32874" y="1355"/>
                    <a:pt x="31690" y="1432"/>
                  </a:cubicBezTo>
                  <a:cubicBezTo>
                    <a:pt x="31657" y="765"/>
                    <a:pt x="31156" y="197"/>
                    <a:pt x="30456" y="31"/>
                  </a:cubicBezTo>
                  <a:cubicBezTo>
                    <a:pt x="30353" y="10"/>
                    <a:pt x="30250" y="0"/>
                    <a:pt x="30148" y="0"/>
                  </a:cubicBezTo>
                  <a:close/>
                </a:path>
              </a:pathLst>
            </a:custGeom>
            <a:solidFill>
              <a:srgbClr val="33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91;p43">
              <a:extLst>
                <a:ext uri="{FF2B5EF4-FFF2-40B4-BE49-F238E27FC236}">
                  <a16:creationId xmlns:a16="http://schemas.microsoft.com/office/drawing/2014/main" id="{36542EBA-AEDE-7F92-4367-C09AFD4503E0}"/>
                </a:ext>
              </a:extLst>
            </p:cNvPr>
            <p:cNvSpPr/>
            <p:nvPr/>
          </p:nvSpPr>
          <p:spPr>
            <a:xfrm>
              <a:off x="5779175" y="2675825"/>
              <a:ext cx="2343375" cy="2633900"/>
            </a:xfrm>
            <a:custGeom>
              <a:avLst/>
              <a:gdLst/>
              <a:ahLst/>
              <a:cxnLst/>
              <a:rect l="l" t="t" r="r" b="b"/>
              <a:pathLst>
                <a:path w="93735" h="105356" extrusionOk="0">
                  <a:moveTo>
                    <a:pt x="84986" y="70103"/>
                  </a:moveTo>
                  <a:cubicBezTo>
                    <a:pt x="84991" y="70113"/>
                    <a:pt x="84995" y="70123"/>
                    <a:pt x="84995" y="70130"/>
                  </a:cubicBezTo>
                  <a:cubicBezTo>
                    <a:pt x="84992" y="70121"/>
                    <a:pt x="84989" y="70112"/>
                    <a:pt x="84986" y="70103"/>
                  </a:cubicBezTo>
                  <a:close/>
                  <a:moveTo>
                    <a:pt x="30789" y="57321"/>
                  </a:moveTo>
                  <a:lnTo>
                    <a:pt x="31990" y="58289"/>
                  </a:lnTo>
                  <a:cubicBezTo>
                    <a:pt x="32224" y="59990"/>
                    <a:pt x="32491" y="61691"/>
                    <a:pt x="32791" y="63426"/>
                  </a:cubicBezTo>
                  <a:cubicBezTo>
                    <a:pt x="31957" y="63659"/>
                    <a:pt x="31223" y="64193"/>
                    <a:pt x="30856" y="65094"/>
                  </a:cubicBezTo>
                  <a:cubicBezTo>
                    <a:pt x="30322" y="66361"/>
                    <a:pt x="30723" y="67829"/>
                    <a:pt x="31823" y="68629"/>
                  </a:cubicBezTo>
                  <a:cubicBezTo>
                    <a:pt x="30289" y="70331"/>
                    <a:pt x="28855" y="71865"/>
                    <a:pt x="27554" y="73199"/>
                  </a:cubicBezTo>
                  <a:cubicBezTo>
                    <a:pt x="26386" y="74133"/>
                    <a:pt x="25185" y="75101"/>
                    <a:pt x="24018" y="76001"/>
                  </a:cubicBezTo>
                  <a:lnTo>
                    <a:pt x="30789" y="57321"/>
                  </a:lnTo>
                  <a:close/>
                  <a:moveTo>
                    <a:pt x="15812" y="1"/>
                  </a:moveTo>
                  <a:cubicBezTo>
                    <a:pt x="14218" y="1"/>
                    <a:pt x="12998" y="216"/>
                    <a:pt x="12610" y="280"/>
                  </a:cubicBezTo>
                  <a:cubicBezTo>
                    <a:pt x="11876" y="414"/>
                    <a:pt x="10942" y="581"/>
                    <a:pt x="9808" y="981"/>
                  </a:cubicBezTo>
                  <a:cubicBezTo>
                    <a:pt x="8607" y="1415"/>
                    <a:pt x="7273" y="2082"/>
                    <a:pt x="5972" y="3149"/>
                  </a:cubicBezTo>
                  <a:cubicBezTo>
                    <a:pt x="4504" y="4383"/>
                    <a:pt x="3503" y="5784"/>
                    <a:pt x="2836" y="7252"/>
                  </a:cubicBezTo>
                  <a:cubicBezTo>
                    <a:pt x="2102" y="8820"/>
                    <a:pt x="1702" y="10421"/>
                    <a:pt x="1502" y="11789"/>
                  </a:cubicBezTo>
                  <a:cubicBezTo>
                    <a:pt x="1202" y="13790"/>
                    <a:pt x="1335" y="15391"/>
                    <a:pt x="1368" y="15758"/>
                  </a:cubicBezTo>
                  <a:cubicBezTo>
                    <a:pt x="1268" y="16092"/>
                    <a:pt x="1101" y="16459"/>
                    <a:pt x="868" y="16826"/>
                  </a:cubicBezTo>
                  <a:cubicBezTo>
                    <a:pt x="601" y="17326"/>
                    <a:pt x="301" y="17793"/>
                    <a:pt x="1" y="18127"/>
                  </a:cubicBezTo>
                  <a:cubicBezTo>
                    <a:pt x="1" y="18227"/>
                    <a:pt x="34" y="18327"/>
                    <a:pt x="134" y="18460"/>
                  </a:cubicBezTo>
                  <a:cubicBezTo>
                    <a:pt x="269" y="18645"/>
                    <a:pt x="550" y="18729"/>
                    <a:pt x="917" y="18729"/>
                  </a:cubicBezTo>
                  <a:cubicBezTo>
                    <a:pt x="1545" y="18729"/>
                    <a:pt x="2427" y="18481"/>
                    <a:pt x="3270" y="18060"/>
                  </a:cubicBezTo>
                  <a:lnTo>
                    <a:pt x="5471" y="17726"/>
                  </a:lnTo>
                  <a:cubicBezTo>
                    <a:pt x="5638" y="18327"/>
                    <a:pt x="5972" y="18960"/>
                    <a:pt x="6339" y="19494"/>
                  </a:cubicBezTo>
                  <a:cubicBezTo>
                    <a:pt x="6505" y="19728"/>
                    <a:pt x="6639" y="19995"/>
                    <a:pt x="6672" y="20295"/>
                  </a:cubicBezTo>
                  <a:cubicBezTo>
                    <a:pt x="6839" y="21162"/>
                    <a:pt x="5505" y="24765"/>
                    <a:pt x="6138" y="24965"/>
                  </a:cubicBezTo>
                  <a:cubicBezTo>
                    <a:pt x="6339" y="25031"/>
                    <a:pt x="6609" y="25054"/>
                    <a:pt x="6881" y="25054"/>
                  </a:cubicBezTo>
                  <a:cubicBezTo>
                    <a:pt x="7424" y="25054"/>
                    <a:pt x="7973" y="24965"/>
                    <a:pt x="7973" y="24965"/>
                  </a:cubicBezTo>
                  <a:cubicBezTo>
                    <a:pt x="8207" y="25565"/>
                    <a:pt x="8473" y="26166"/>
                    <a:pt x="8707" y="26766"/>
                  </a:cubicBezTo>
                  <a:cubicBezTo>
                    <a:pt x="8540" y="27166"/>
                    <a:pt x="8607" y="27600"/>
                    <a:pt x="8840" y="27800"/>
                  </a:cubicBezTo>
                  <a:cubicBezTo>
                    <a:pt x="8974" y="27934"/>
                    <a:pt x="9074" y="27967"/>
                    <a:pt x="9207" y="28000"/>
                  </a:cubicBezTo>
                  <a:cubicBezTo>
                    <a:pt x="9241" y="28167"/>
                    <a:pt x="9674" y="29168"/>
                    <a:pt x="10208" y="29768"/>
                  </a:cubicBezTo>
                  <a:cubicBezTo>
                    <a:pt x="10441" y="29968"/>
                    <a:pt x="10675" y="30135"/>
                    <a:pt x="10675" y="30135"/>
                  </a:cubicBezTo>
                  <a:cubicBezTo>
                    <a:pt x="10842" y="30269"/>
                    <a:pt x="11042" y="30435"/>
                    <a:pt x="11309" y="30569"/>
                  </a:cubicBezTo>
                  <a:cubicBezTo>
                    <a:pt x="11709" y="30802"/>
                    <a:pt x="12209" y="31002"/>
                    <a:pt x="12776" y="31103"/>
                  </a:cubicBezTo>
                  <a:lnTo>
                    <a:pt x="13043" y="31103"/>
                  </a:lnTo>
                  <a:cubicBezTo>
                    <a:pt x="13177" y="31103"/>
                    <a:pt x="13310" y="31069"/>
                    <a:pt x="13477" y="31002"/>
                  </a:cubicBezTo>
                  <a:lnTo>
                    <a:pt x="13477" y="31636"/>
                  </a:lnTo>
                  <a:cubicBezTo>
                    <a:pt x="12543" y="32437"/>
                    <a:pt x="11676" y="33304"/>
                    <a:pt x="11175" y="34171"/>
                  </a:cubicBezTo>
                  <a:lnTo>
                    <a:pt x="11009" y="34271"/>
                  </a:lnTo>
                  <a:cubicBezTo>
                    <a:pt x="10708" y="34772"/>
                    <a:pt x="10542" y="35272"/>
                    <a:pt x="10542" y="35739"/>
                  </a:cubicBezTo>
                  <a:cubicBezTo>
                    <a:pt x="10441" y="39075"/>
                    <a:pt x="10542" y="47781"/>
                    <a:pt x="10542" y="47781"/>
                  </a:cubicBezTo>
                  <a:cubicBezTo>
                    <a:pt x="10542" y="47781"/>
                    <a:pt x="7206" y="49482"/>
                    <a:pt x="7773" y="51984"/>
                  </a:cubicBezTo>
                  <a:cubicBezTo>
                    <a:pt x="7773" y="51984"/>
                    <a:pt x="4104" y="57621"/>
                    <a:pt x="6005" y="60824"/>
                  </a:cubicBezTo>
                  <a:cubicBezTo>
                    <a:pt x="7873" y="64026"/>
                    <a:pt x="10341" y="66461"/>
                    <a:pt x="12043" y="66828"/>
                  </a:cubicBezTo>
                  <a:cubicBezTo>
                    <a:pt x="12204" y="66851"/>
                    <a:pt x="12381" y="66890"/>
                    <a:pt x="12595" y="66890"/>
                  </a:cubicBezTo>
                  <a:cubicBezTo>
                    <a:pt x="12692" y="66890"/>
                    <a:pt x="12796" y="66882"/>
                    <a:pt x="12910" y="66861"/>
                  </a:cubicBezTo>
                  <a:cubicBezTo>
                    <a:pt x="15212" y="66861"/>
                    <a:pt x="20015" y="65827"/>
                    <a:pt x="20649" y="65494"/>
                  </a:cubicBezTo>
                  <a:cubicBezTo>
                    <a:pt x="21349" y="65160"/>
                    <a:pt x="26219" y="55520"/>
                    <a:pt x="26620" y="53885"/>
                  </a:cubicBezTo>
                  <a:lnTo>
                    <a:pt x="28354" y="55320"/>
                  </a:lnTo>
                  <a:cubicBezTo>
                    <a:pt x="28288" y="55453"/>
                    <a:pt x="28187" y="55553"/>
                    <a:pt x="28154" y="55687"/>
                  </a:cubicBezTo>
                  <a:lnTo>
                    <a:pt x="19448" y="79671"/>
                  </a:lnTo>
                  <a:cubicBezTo>
                    <a:pt x="18114" y="80705"/>
                    <a:pt x="16746" y="81739"/>
                    <a:pt x="15478" y="82806"/>
                  </a:cubicBezTo>
                  <a:cubicBezTo>
                    <a:pt x="15154" y="83063"/>
                    <a:pt x="14864" y="83240"/>
                    <a:pt x="14591" y="83240"/>
                  </a:cubicBezTo>
                  <a:cubicBezTo>
                    <a:pt x="14332" y="83240"/>
                    <a:pt x="14088" y="83079"/>
                    <a:pt x="13844" y="82673"/>
                  </a:cubicBezTo>
                  <a:cubicBezTo>
                    <a:pt x="13687" y="82437"/>
                    <a:pt x="13523" y="82342"/>
                    <a:pt x="13347" y="82342"/>
                  </a:cubicBezTo>
                  <a:cubicBezTo>
                    <a:pt x="13150" y="82342"/>
                    <a:pt x="12939" y="82463"/>
                    <a:pt x="12710" y="82639"/>
                  </a:cubicBezTo>
                  <a:cubicBezTo>
                    <a:pt x="12276" y="82973"/>
                    <a:pt x="12209" y="83340"/>
                    <a:pt x="12576" y="83740"/>
                  </a:cubicBezTo>
                  <a:cubicBezTo>
                    <a:pt x="13210" y="84374"/>
                    <a:pt x="12977" y="84808"/>
                    <a:pt x="12343" y="85208"/>
                  </a:cubicBezTo>
                  <a:cubicBezTo>
                    <a:pt x="11609" y="85742"/>
                    <a:pt x="10875" y="86309"/>
                    <a:pt x="10208" y="86909"/>
                  </a:cubicBezTo>
                  <a:cubicBezTo>
                    <a:pt x="9474" y="87543"/>
                    <a:pt x="9507" y="88077"/>
                    <a:pt x="10341" y="88577"/>
                  </a:cubicBezTo>
                  <a:cubicBezTo>
                    <a:pt x="11463" y="89270"/>
                    <a:pt x="11883" y="89628"/>
                    <a:pt x="12263" y="89628"/>
                  </a:cubicBezTo>
                  <a:cubicBezTo>
                    <a:pt x="12652" y="89628"/>
                    <a:pt x="12999" y="89253"/>
                    <a:pt x="14011" y="88477"/>
                  </a:cubicBezTo>
                  <a:lnTo>
                    <a:pt x="14644" y="87977"/>
                  </a:lnTo>
                  <a:lnTo>
                    <a:pt x="14644" y="87977"/>
                  </a:lnTo>
                  <a:cubicBezTo>
                    <a:pt x="14177" y="88844"/>
                    <a:pt x="13811" y="89744"/>
                    <a:pt x="13477" y="90812"/>
                  </a:cubicBezTo>
                  <a:cubicBezTo>
                    <a:pt x="12510" y="93914"/>
                    <a:pt x="12510" y="96749"/>
                    <a:pt x="12643" y="98551"/>
                  </a:cubicBezTo>
                  <a:lnTo>
                    <a:pt x="71018" y="98551"/>
                  </a:lnTo>
                  <a:lnTo>
                    <a:pt x="70718" y="103354"/>
                  </a:lnTo>
                  <a:cubicBezTo>
                    <a:pt x="70651" y="104388"/>
                    <a:pt x="71418" y="105289"/>
                    <a:pt x="72486" y="105356"/>
                  </a:cubicBezTo>
                  <a:lnTo>
                    <a:pt x="72586" y="105356"/>
                  </a:lnTo>
                  <a:cubicBezTo>
                    <a:pt x="73553" y="105356"/>
                    <a:pt x="74387" y="104588"/>
                    <a:pt x="74487" y="103621"/>
                  </a:cubicBezTo>
                  <a:lnTo>
                    <a:pt x="74754" y="98618"/>
                  </a:lnTo>
                  <a:lnTo>
                    <a:pt x="93734" y="98618"/>
                  </a:lnTo>
                  <a:lnTo>
                    <a:pt x="93734" y="98551"/>
                  </a:lnTo>
                  <a:cubicBezTo>
                    <a:pt x="93734" y="98551"/>
                    <a:pt x="91766" y="91846"/>
                    <a:pt x="88897" y="82539"/>
                  </a:cubicBezTo>
                  <a:cubicBezTo>
                    <a:pt x="91132" y="80471"/>
                    <a:pt x="90866" y="75668"/>
                    <a:pt x="88597" y="72699"/>
                  </a:cubicBezTo>
                  <a:cubicBezTo>
                    <a:pt x="87408" y="71146"/>
                    <a:pt x="85891" y="70378"/>
                    <a:pt x="84955" y="70007"/>
                  </a:cubicBezTo>
                  <a:lnTo>
                    <a:pt x="84955" y="70007"/>
                  </a:lnTo>
                  <a:cubicBezTo>
                    <a:pt x="83298" y="64941"/>
                    <a:pt x="81545" y="59649"/>
                    <a:pt x="79824" y="54653"/>
                  </a:cubicBezTo>
                  <a:cubicBezTo>
                    <a:pt x="81159" y="54152"/>
                    <a:pt x="82526" y="53685"/>
                    <a:pt x="83861" y="53185"/>
                  </a:cubicBezTo>
                  <a:cubicBezTo>
                    <a:pt x="85862" y="52484"/>
                    <a:pt x="86162" y="51484"/>
                    <a:pt x="84828" y="49783"/>
                  </a:cubicBezTo>
                  <a:cubicBezTo>
                    <a:pt x="83093" y="47581"/>
                    <a:pt x="81392" y="45413"/>
                    <a:pt x="79658" y="43178"/>
                  </a:cubicBezTo>
                  <a:cubicBezTo>
                    <a:pt x="79191" y="42611"/>
                    <a:pt x="78824" y="42277"/>
                    <a:pt x="78357" y="42177"/>
                  </a:cubicBezTo>
                  <a:cubicBezTo>
                    <a:pt x="76655" y="39842"/>
                    <a:pt x="74420" y="37140"/>
                    <a:pt x="71852" y="34305"/>
                  </a:cubicBezTo>
                  <a:cubicBezTo>
                    <a:pt x="70251" y="30969"/>
                    <a:pt x="68883" y="28634"/>
                    <a:pt x="67749" y="27833"/>
                  </a:cubicBezTo>
                  <a:cubicBezTo>
                    <a:pt x="64213" y="25165"/>
                    <a:pt x="62479" y="24564"/>
                    <a:pt x="61144" y="24331"/>
                  </a:cubicBezTo>
                  <a:cubicBezTo>
                    <a:pt x="55362" y="19907"/>
                    <a:pt x="48974" y="16638"/>
                    <a:pt x="42865" y="16638"/>
                  </a:cubicBezTo>
                  <a:cubicBezTo>
                    <a:pt x="40868" y="16638"/>
                    <a:pt x="38900" y="16987"/>
                    <a:pt x="36994" y="17760"/>
                  </a:cubicBezTo>
                  <a:cubicBezTo>
                    <a:pt x="35526" y="18327"/>
                    <a:pt x="34459" y="19061"/>
                    <a:pt x="33992" y="19394"/>
                  </a:cubicBezTo>
                  <a:cubicBezTo>
                    <a:pt x="33625" y="19427"/>
                    <a:pt x="33391" y="19461"/>
                    <a:pt x="33391" y="19461"/>
                  </a:cubicBezTo>
                  <a:lnTo>
                    <a:pt x="30689" y="16559"/>
                  </a:lnTo>
                  <a:cubicBezTo>
                    <a:pt x="30689" y="16559"/>
                    <a:pt x="29789" y="16726"/>
                    <a:pt x="28421" y="17126"/>
                  </a:cubicBezTo>
                  <a:cubicBezTo>
                    <a:pt x="28421" y="16826"/>
                    <a:pt x="28388" y="16659"/>
                    <a:pt x="28388" y="16659"/>
                  </a:cubicBezTo>
                  <a:cubicBezTo>
                    <a:pt x="28187" y="16625"/>
                    <a:pt x="28021" y="16592"/>
                    <a:pt x="27821" y="16492"/>
                  </a:cubicBezTo>
                  <a:cubicBezTo>
                    <a:pt x="28554" y="16459"/>
                    <a:pt x="29322" y="16392"/>
                    <a:pt x="30122" y="16292"/>
                  </a:cubicBezTo>
                  <a:cubicBezTo>
                    <a:pt x="29622" y="15625"/>
                    <a:pt x="29055" y="14958"/>
                    <a:pt x="28554" y="14290"/>
                  </a:cubicBezTo>
                  <a:cubicBezTo>
                    <a:pt x="28554" y="12723"/>
                    <a:pt x="28321" y="10254"/>
                    <a:pt x="27153" y="7486"/>
                  </a:cubicBezTo>
                  <a:cubicBezTo>
                    <a:pt x="26586" y="6218"/>
                    <a:pt x="25852" y="4550"/>
                    <a:pt x="24351" y="3049"/>
                  </a:cubicBezTo>
                  <a:cubicBezTo>
                    <a:pt x="21778" y="537"/>
                    <a:pt x="18329" y="1"/>
                    <a:pt x="15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2575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down)">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29683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pic>
        <p:nvPicPr>
          <p:cNvPr id="4" name="图片 3" descr="C:\Users\summer\Desktop\PPT\ALL\ALL-素材\卡通\元素及艺术字\5c5e6ea995f8256a447f1e669a3c8b3c.png5c5e6ea995f8256a447f1e669a3c8b3c">
            <a:extLst>
              <a:ext uri="{FF2B5EF4-FFF2-40B4-BE49-F238E27FC236}">
                <a16:creationId xmlns:a16="http://schemas.microsoft.com/office/drawing/2014/main" id="{994F72CB-1DC4-D41D-0AD4-7E2D2EBC2174}"/>
              </a:ext>
            </a:extLst>
          </p:cNvPr>
          <p:cNvPicPr>
            <a:picLocks noChangeAspect="1"/>
          </p:cNvPicPr>
          <p:nvPr/>
        </p:nvPicPr>
        <p:blipFill>
          <a:blip r:embed="rId9"/>
          <a:srcRect/>
          <a:stretch>
            <a:fillRect/>
          </a:stretch>
        </p:blipFill>
        <p:spPr>
          <a:xfrm rot="445339" flipH="1">
            <a:off x="3445607" y="1005083"/>
            <a:ext cx="8427090" cy="5731403"/>
          </a:xfrm>
          <a:prstGeom prst="rect">
            <a:avLst/>
          </a:prstGeom>
        </p:spPr>
      </p:pic>
      <p:sp>
        <p:nvSpPr>
          <p:cNvPr id="12" name="文本框 22">
            <a:extLst>
              <a:ext uri="{FF2B5EF4-FFF2-40B4-BE49-F238E27FC236}">
                <a16:creationId xmlns:a16="http://schemas.microsoft.com/office/drawing/2014/main" id="{818001CF-9790-AFE3-B08B-894A6480C161}"/>
              </a:ext>
            </a:extLst>
          </p:cNvPr>
          <p:cNvSpPr txBox="1"/>
          <p:nvPr/>
        </p:nvSpPr>
        <p:spPr>
          <a:xfrm>
            <a:off x="4820572" y="3134009"/>
            <a:ext cx="5763053" cy="2062103"/>
          </a:xfrm>
          <a:prstGeom prst="rect">
            <a:avLst/>
          </a:prstGeom>
          <a:noFill/>
        </p:spPr>
        <p:txBody>
          <a:bodyPr wrap="square" rtlCol="0">
            <a:spAutoFit/>
            <a:scene3d>
              <a:camera prst="orthographicFront"/>
              <a:lightRig rig="threePt" dir="t"/>
            </a:scene3d>
            <a:sp3d contourW="12700"/>
          </a:bodyPr>
          <a:lstStyle/>
          <a:p>
            <a:pPr algn="just"/>
            <a:r>
              <a:rPr lang="vi-VN" sz="3200" dirty="0">
                <a:latin typeface="+mj-lt"/>
              </a:rPr>
              <a:t>Em hãy chỉ ra sự khác biệt của đoạn trích tiểu thuyết </a:t>
            </a:r>
            <a:r>
              <a:rPr lang="vi-VN" sz="3200" i="1" dirty="0">
                <a:latin typeface="+mj-lt"/>
              </a:rPr>
              <a:t>Nỗi buồn chiến tranh </a:t>
            </a:r>
            <a:r>
              <a:rPr lang="vi-VN" sz="3200" dirty="0">
                <a:latin typeface="+mj-lt"/>
              </a:rPr>
              <a:t>so với các đoạn trích tiểu thuyết đã học.</a:t>
            </a:r>
            <a:endParaRPr lang="en-SG" sz="3200" dirty="0">
              <a:latin typeface="+mj-lt"/>
            </a:endParaRPr>
          </a:p>
        </p:txBody>
      </p:sp>
      <p:grpSp>
        <p:nvGrpSpPr>
          <p:cNvPr id="14" name="Google Shape;49;p15">
            <a:extLst>
              <a:ext uri="{FF2B5EF4-FFF2-40B4-BE49-F238E27FC236}">
                <a16:creationId xmlns:a16="http://schemas.microsoft.com/office/drawing/2014/main" id="{68EB5B84-D50B-05CF-D1C5-A4F2F214D647}"/>
              </a:ext>
            </a:extLst>
          </p:cNvPr>
          <p:cNvGrpSpPr/>
          <p:nvPr/>
        </p:nvGrpSpPr>
        <p:grpSpPr>
          <a:xfrm>
            <a:off x="332640" y="3857624"/>
            <a:ext cx="3925035" cy="3399163"/>
            <a:chOff x="457200" y="1608525"/>
            <a:chExt cx="3653750" cy="3648425"/>
          </a:xfrm>
        </p:grpSpPr>
        <p:sp>
          <p:nvSpPr>
            <p:cNvPr id="15" name="Google Shape;50;p15">
              <a:extLst>
                <a:ext uri="{FF2B5EF4-FFF2-40B4-BE49-F238E27FC236}">
                  <a16:creationId xmlns:a16="http://schemas.microsoft.com/office/drawing/2014/main" id="{E59C8709-B2B8-E432-6BC2-39BEBC9EF17D}"/>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6" name="Google Shape;51;p15">
              <a:extLst>
                <a:ext uri="{FF2B5EF4-FFF2-40B4-BE49-F238E27FC236}">
                  <a16:creationId xmlns:a16="http://schemas.microsoft.com/office/drawing/2014/main" id="{35FC1125-C21F-12DD-EC17-7E5EB483FC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2;p15">
              <a:extLst>
                <a:ext uri="{FF2B5EF4-FFF2-40B4-BE49-F238E27FC236}">
                  <a16:creationId xmlns:a16="http://schemas.microsoft.com/office/drawing/2014/main" id="{F2E119E1-572E-4EBE-3B80-EAAB61778B9C}"/>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8" name="Google Shape;53;p15">
              <a:extLst>
                <a:ext uri="{FF2B5EF4-FFF2-40B4-BE49-F238E27FC236}">
                  <a16:creationId xmlns:a16="http://schemas.microsoft.com/office/drawing/2014/main" id="{8C58EF44-FAA9-79A4-B0D7-9AB3FBF51D3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54;p15">
              <a:extLst>
                <a:ext uri="{FF2B5EF4-FFF2-40B4-BE49-F238E27FC236}">
                  <a16:creationId xmlns:a16="http://schemas.microsoft.com/office/drawing/2014/main" id="{52C53605-19CC-7BBD-5E10-FD88E4F7981E}"/>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55;p15">
              <a:extLst>
                <a:ext uri="{FF2B5EF4-FFF2-40B4-BE49-F238E27FC236}">
                  <a16:creationId xmlns:a16="http://schemas.microsoft.com/office/drawing/2014/main" id="{A8A7B51F-88E9-8103-2C40-85AB1EEB381C}"/>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56;p15">
              <a:extLst>
                <a:ext uri="{FF2B5EF4-FFF2-40B4-BE49-F238E27FC236}">
                  <a16:creationId xmlns:a16="http://schemas.microsoft.com/office/drawing/2014/main" id="{3549804C-B172-6685-9696-94186C0E42BA}"/>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57;p15">
              <a:extLst>
                <a:ext uri="{FF2B5EF4-FFF2-40B4-BE49-F238E27FC236}">
                  <a16:creationId xmlns:a16="http://schemas.microsoft.com/office/drawing/2014/main" id="{1518EEEB-CB8F-51F0-F823-E4EB50ED7DB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58;p15">
              <a:extLst>
                <a:ext uri="{FF2B5EF4-FFF2-40B4-BE49-F238E27FC236}">
                  <a16:creationId xmlns:a16="http://schemas.microsoft.com/office/drawing/2014/main" id="{A3B6EBDD-DC95-8D25-0952-01A657F94D49}"/>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59;p15">
              <a:extLst>
                <a:ext uri="{FF2B5EF4-FFF2-40B4-BE49-F238E27FC236}">
                  <a16:creationId xmlns:a16="http://schemas.microsoft.com/office/drawing/2014/main" id="{13BEBAEA-F555-9181-CC85-3BCF8F06634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60;p15">
              <a:extLst>
                <a:ext uri="{FF2B5EF4-FFF2-40B4-BE49-F238E27FC236}">
                  <a16:creationId xmlns:a16="http://schemas.microsoft.com/office/drawing/2014/main" id="{7C05ED92-687F-A497-CF98-5D3A5A841744}"/>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61;p15">
              <a:extLst>
                <a:ext uri="{FF2B5EF4-FFF2-40B4-BE49-F238E27FC236}">
                  <a16:creationId xmlns:a16="http://schemas.microsoft.com/office/drawing/2014/main" id="{56436C5B-5FBA-8F7F-E39C-5A7FE538F28F}"/>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62;p15">
              <a:extLst>
                <a:ext uri="{FF2B5EF4-FFF2-40B4-BE49-F238E27FC236}">
                  <a16:creationId xmlns:a16="http://schemas.microsoft.com/office/drawing/2014/main" id="{E8ED55F5-E254-1273-880C-BD2C3BCEAA08}"/>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63;p15">
              <a:extLst>
                <a:ext uri="{FF2B5EF4-FFF2-40B4-BE49-F238E27FC236}">
                  <a16:creationId xmlns:a16="http://schemas.microsoft.com/office/drawing/2014/main" id="{7C17D679-B487-01BB-FDBF-88E662604E8D}"/>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64;p15">
              <a:extLst>
                <a:ext uri="{FF2B5EF4-FFF2-40B4-BE49-F238E27FC236}">
                  <a16:creationId xmlns:a16="http://schemas.microsoft.com/office/drawing/2014/main" id="{FF7F717B-B21F-35A6-CCA0-195695181961}"/>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65;p15">
              <a:extLst>
                <a:ext uri="{FF2B5EF4-FFF2-40B4-BE49-F238E27FC236}">
                  <a16:creationId xmlns:a16="http://schemas.microsoft.com/office/drawing/2014/main" id="{BB25E07A-FE5D-47E9-3315-96DF9B6A2B5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66;p15">
              <a:extLst>
                <a:ext uri="{FF2B5EF4-FFF2-40B4-BE49-F238E27FC236}">
                  <a16:creationId xmlns:a16="http://schemas.microsoft.com/office/drawing/2014/main" id="{CF0D676D-52B1-4C30-639C-C3673A27B64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67;p15">
              <a:extLst>
                <a:ext uri="{FF2B5EF4-FFF2-40B4-BE49-F238E27FC236}">
                  <a16:creationId xmlns:a16="http://schemas.microsoft.com/office/drawing/2014/main" id="{E8907DF1-51D1-184A-2C6C-9FB8B5734867}"/>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68;p15">
              <a:extLst>
                <a:ext uri="{FF2B5EF4-FFF2-40B4-BE49-F238E27FC236}">
                  <a16:creationId xmlns:a16="http://schemas.microsoft.com/office/drawing/2014/main" id="{1049BD22-1B9B-29F6-6BEB-8F606C1E55A3}"/>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0" name="Google Shape;69;p15">
              <a:extLst>
                <a:ext uri="{FF2B5EF4-FFF2-40B4-BE49-F238E27FC236}">
                  <a16:creationId xmlns:a16="http://schemas.microsoft.com/office/drawing/2014/main" id="{1B5E88E1-4B2C-979B-B0FA-D88094FA1943}"/>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70;p15">
              <a:extLst>
                <a:ext uri="{FF2B5EF4-FFF2-40B4-BE49-F238E27FC236}">
                  <a16:creationId xmlns:a16="http://schemas.microsoft.com/office/drawing/2014/main" id="{0FED1E66-E4AB-E862-2870-C2C71341AEC3}"/>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71;p15">
              <a:extLst>
                <a:ext uri="{FF2B5EF4-FFF2-40B4-BE49-F238E27FC236}">
                  <a16:creationId xmlns:a16="http://schemas.microsoft.com/office/drawing/2014/main" id="{98427F07-10B0-5E0A-D8E4-A47919B655DC}"/>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72;p15">
              <a:extLst>
                <a:ext uri="{FF2B5EF4-FFF2-40B4-BE49-F238E27FC236}">
                  <a16:creationId xmlns:a16="http://schemas.microsoft.com/office/drawing/2014/main" id="{A92651F5-4151-F84F-A8F0-6718DBD177D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73;p15">
              <a:extLst>
                <a:ext uri="{FF2B5EF4-FFF2-40B4-BE49-F238E27FC236}">
                  <a16:creationId xmlns:a16="http://schemas.microsoft.com/office/drawing/2014/main" id="{CFF037DA-C34D-EAEA-31F1-91119E0AF84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74;p15">
              <a:extLst>
                <a:ext uri="{FF2B5EF4-FFF2-40B4-BE49-F238E27FC236}">
                  <a16:creationId xmlns:a16="http://schemas.microsoft.com/office/drawing/2014/main" id="{E9B98417-4792-7ABA-9625-30D580442168}"/>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75;p15">
              <a:extLst>
                <a:ext uri="{FF2B5EF4-FFF2-40B4-BE49-F238E27FC236}">
                  <a16:creationId xmlns:a16="http://schemas.microsoft.com/office/drawing/2014/main" id="{702216A5-855F-8C3F-44F6-DEDFFC89ABA6}"/>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76;p15">
              <a:extLst>
                <a:ext uri="{FF2B5EF4-FFF2-40B4-BE49-F238E27FC236}">
                  <a16:creationId xmlns:a16="http://schemas.microsoft.com/office/drawing/2014/main" id="{5FA18C38-83C7-4954-A455-68A5D18A3B1D}"/>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77;p15">
              <a:extLst>
                <a:ext uri="{FF2B5EF4-FFF2-40B4-BE49-F238E27FC236}">
                  <a16:creationId xmlns:a16="http://schemas.microsoft.com/office/drawing/2014/main" id="{AD05457A-74E0-5F84-8A0E-31436B482A41}"/>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83;p15">
              <a:extLst>
                <a:ext uri="{FF2B5EF4-FFF2-40B4-BE49-F238E27FC236}">
                  <a16:creationId xmlns:a16="http://schemas.microsoft.com/office/drawing/2014/main" id="{E921C9D2-B275-C5B6-1B77-B6036122A09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84;p15">
              <a:extLst>
                <a:ext uri="{FF2B5EF4-FFF2-40B4-BE49-F238E27FC236}">
                  <a16:creationId xmlns:a16="http://schemas.microsoft.com/office/drawing/2014/main" id="{9E48DE35-6CC8-8A58-E8B8-6DFFC6CC1F9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85;p15">
              <a:extLst>
                <a:ext uri="{FF2B5EF4-FFF2-40B4-BE49-F238E27FC236}">
                  <a16:creationId xmlns:a16="http://schemas.microsoft.com/office/drawing/2014/main" id="{67114C9A-C368-D3BE-9437-4B6CE101093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86;p15">
              <a:extLst>
                <a:ext uri="{FF2B5EF4-FFF2-40B4-BE49-F238E27FC236}">
                  <a16:creationId xmlns:a16="http://schemas.microsoft.com/office/drawing/2014/main" id="{6438C62B-71C6-69EF-7B20-E82C0C5027F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87;p15">
              <a:extLst>
                <a:ext uri="{FF2B5EF4-FFF2-40B4-BE49-F238E27FC236}">
                  <a16:creationId xmlns:a16="http://schemas.microsoft.com/office/drawing/2014/main" id="{D8C1E836-CA5D-7BF8-0F80-321BFE554BD8}"/>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88;p15">
              <a:extLst>
                <a:ext uri="{FF2B5EF4-FFF2-40B4-BE49-F238E27FC236}">
                  <a16:creationId xmlns:a16="http://schemas.microsoft.com/office/drawing/2014/main" id="{153AEE37-ECF8-A7D0-31BD-8DAEDE07EF5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764950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29683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grpSp>
        <p:nvGrpSpPr>
          <p:cNvPr id="4" name="Google Shape;2136;p40">
            <a:extLst>
              <a:ext uri="{FF2B5EF4-FFF2-40B4-BE49-F238E27FC236}">
                <a16:creationId xmlns:a16="http://schemas.microsoft.com/office/drawing/2014/main" id="{9D586A65-E95C-0BEA-1625-1479B15E1647}"/>
              </a:ext>
            </a:extLst>
          </p:cNvPr>
          <p:cNvGrpSpPr/>
          <p:nvPr/>
        </p:nvGrpSpPr>
        <p:grpSpPr>
          <a:xfrm>
            <a:off x="3866153" y="1905217"/>
            <a:ext cx="8239871" cy="836400"/>
            <a:chOff x="3233738" y="1396088"/>
            <a:chExt cx="6179903" cy="627300"/>
          </a:xfrm>
        </p:grpSpPr>
        <p:sp>
          <p:nvSpPr>
            <p:cNvPr id="12" name="Google Shape;2137;p40">
              <a:extLst>
                <a:ext uri="{FF2B5EF4-FFF2-40B4-BE49-F238E27FC236}">
                  <a16:creationId xmlns:a16="http://schemas.microsoft.com/office/drawing/2014/main" id="{89E661ED-2AEC-8C4B-FC3A-49469342871E}"/>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4" name="Google Shape;2139;p40">
              <a:extLst>
                <a:ext uri="{FF2B5EF4-FFF2-40B4-BE49-F238E27FC236}">
                  <a16:creationId xmlns:a16="http://schemas.microsoft.com/office/drawing/2014/main" id="{7D4641B6-33E6-8555-69C5-C260BC00E87F}"/>
                </a:ext>
              </a:extLst>
            </p:cNvPr>
            <p:cNvSpPr txBox="1"/>
            <p:nvPr/>
          </p:nvSpPr>
          <p:spPr>
            <a:xfrm>
              <a:off x="4036604" y="1433469"/>
              <a:ext cx="5377037"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“Câu chuyện” trong đoạn trích được kể từ hai ngôi: ngôi thứ ba (phần một) và ngôi thứ nhất (phần hai).</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5" name="Google Shape;2141;p40">
            <a:extLst>
              <a:ext uri="{FF2B5EF4-FFF2-40B4-BE49-F238E27FC236}">
                <a16:creationId xmlns:a16="http://schemas.microsoft.com/office/drawing/2014/main" id="{F9C10306-717C-E87A-3358-37D48FDF5837}"/>
              </a:ext>
            </a:extLst>
          </p:cNvPr>
          <p:cNvGrpSpPr/>
          <p:nvPr/>
        </p:nvGrpSpPr>
        <p:grpSpPr>
          <a:xfrm>
            <a:off x="3900118" y="3218873"/>
            <a:ext cx="7986221" cy="836400"/>
            <a:chOff x="3269122" y="2391394"/>
            <a:chExt cx="5989666" cy="627300"/>
          </a:xfrm>
        </p:grpSpPr>
        <p:sp>
          <p:nvSpPr>
            <p:cNvPr id="16" name="Google Shape;2142;p40">
              <a:extLst>
                <a:ext uri="{FF2B5EF4-FFF2-40B4-BE49-F238E27FC236}">
                  <a16:creationId xmlns:a16="http://schemas.microsoft.com/office/drawing/2014/main" id="{B1EC66B1-D716-971D-1E1C-384B340573D5}"/>
                </a:ext>
              </a:extLst>
            </p:cNvPr>
            <p:cNvSpPr/>
            <p:nvPr/>
          </p:nvSpPr>
          <p:spPr>
            <a:xfrm>
              <a:off x="3269122" y="2391394"/>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7" name="Google Shape;2144;p40">
              <a:extLst>
                <a:ext uri="{FF2B5EF4-FFF2-40B4-BE49-F238E27FC236}">
                  <a16:creationId xmlns:a16="http://schemas.microsoft.com/office/drawing/2014/main" id="{D61249AB-39E7-D10B-4040-887188C1E17F}"/>
                </a:ext>
              </a:extLst>
            </p:cNvPr>
            <p:cNvSpPr txBox="1"/>
            <p:nvPr/>
          </p:nvSpPr>
          <p:spPr>
            <a:xfrm>
              <a:off x="4096572" y="2536056"/>
              <a:ext cx="5162216"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Nhân vật trong đoạn trích gần như không có “hành động bên ngoài” mà chỉ có “hành động bên trong</a:t>
              </a:r>
              <a:r>
                <a:rPr lang="en-US" sz="2800" dirty="0">
                  <a:effectLst/>
                  <a:latin typeface="Times New Roman" panose="02020603050405020304" pitchFamily="18" charset="0"/>
                  <a:ea typeface="Times New Roman" panose="02020603050405020304" pitchFamily="18" charset="0"/>
                </a:rPr>
                <a:t>”.</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8" name="Google Shape;2146;p40">
            <a:extLst>
              <a:ext uri="{FF2B5EF4-FFF2-40B4-BE49-F238E27FC236}">
                <a16:creationId xmlns:a16="http://schemas.microsoft.com/office/drawing/2014/main" id="{B7E954BA-BD8A-3827-476A-A20E6DAAAA8F}"/>
              </a:ext>
            </a:extLst>
          </p:cNvPr>
          <p:cNvGrpSpPr/>
          <p:nvPr/>
        </p:nvGrpSpPr>
        <p:grpSpPr>
          <a:xfrm>
            <a:off x="3996862" y="4804527"/>
            <a:ext cx="8195139" cy="836400"/>
            <a:chOff x="3341679" y="3580635"/>
            <a:chExt cx="6146354" cy="627300"/>
          </a:xfrm>
        </p:grpSpPr>
        <p:sp>
          <p:nvSpPr>
            <p:cNvPr id="21" name="Google Shape;2147;p40">
              <a:extLst>
                <a:ext uri="{FF2B5EF4-FFF2-40B4-BE49-F238E27FC236}">
                  <a16:creationId xmlns:a16="http://schemas.microsoft.com/office/drawing/2014/main" id="{C651B84E-099B-C1CC-810E-170755D29FC7}"/>
                </a:ext>
              </a:extLst>
            </p:cNvPr>
            <p:cNvSpPr/>
            <p:nvPr/>
          </p:nvSpPr>
          <p:spPr>
            <a:xfrm>
              <a:off x="3341679" y="3580635"/>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6" name="Google Shape;2149;p40">
              <a:extLst>
                <a:ext uri="{FF2B5EF4-FFF2-40B4-BE49-F238E27FC236}">
                  <a16:creationId xmlns:a16="http://schemas.microsoft.com/office/drawing/2014/main" id="{4172E719-1D4B-5090-110C-F11EB277D69C}"/>
                </a:ext>
              </a:extLst>
            </p:cNvPr>
            <p:cNvSpPr txBox="1"/>
            <p:nvPr/>
          </p:nvSpPr>
          <p:spPr>
            <a:xfrm>
              <a:off x="4046513" y="3794481"/>
              <a:ext cx="5441520"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Đoạn trích mờ nhạt (hay thiếu) yếu tố sự kiện: Trong đoạn trích, nổi bật là dòng tâm tư bất định của nhân vật Kiên cùng những suy tưởng miên man của người kể chuyện xưng “tôi”. </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27" name="Google Shape;2151;p40">
            <a:extLst>
              <a:ext uri="{FF2B5EF4-FFF2-40B4-BE49-F238E27FC236}">
                <a16:creationId xmlns:a16="http://schemas.microsoft.com/office/drawing/2014/main" id="{5E50652A-A1FB-399D-62E9-BCC2DFF4918D}"/>
              </a:ext>
            </a:extLst>
          </p:cNvPr>
          <p:cNvCxnSpPr>
            <a:endCxn id="12" idx="2"/>
          </p:cNvCxnSpPr>
          <p:nvPr/>
        </p:nvCxnSpPr>
        <p:spPr>
          <a:xfrm rot="10800000" flipH="1">
            <a:off x="2581807" y="2310148"/>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8" name="Google Shape;2152;p40">
            <a:extLst>
              <a:ext uri="{FF2B5EF4-FFF2-40B4-BE49-F238E27FC236}">
                <a16:creationId xmlns:a16="http://schemas.microsoft.com/office/drawing/2014/main" id="{CACEE82F-921F-5E17-9B2C-9BEBCB1B0046}"/>
              </a:ext>
            </a:extLst>
          </p:cNvPr>
          <p:cNvCxnSpPr/>
          <p:nvPr/>
        </p:nvCxnSpPr>
        <p:spPr>
          <a:xfrm flipV="1">
            <a:off x="2581807" y="3728531"/>
            <a:ext cx="1300742" cy="206417"/>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29" name="Google Shape;2153;p40">
            <a:extLst>
              <a:ext uri="{FF2B5EF4-FFF2-40B4-BE49-F238E27FC236}">
                <a16:creationId xmlns:a16="http://schemas.microsoft.com/office/drawing/2014/main" id="{5AB46C4A-EB8B-0F14-F888-A4C862C2D911}"/>
              </a:ext>
            </a:extLst>
          </p:cNvPr>
          <p:cNvCxnSpPr>
            <a:endCxn id="21" idx="2"/>
          </p:cNvCxnSpPr>
          <p:nvPr/>
        </p:nvCxnSpPr>
        <p:spPr>
          <a:xfrm>
            <a:off x="2581807" y="3934948"/>
            <a:ext cx="1415055" cy="1287779"/>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30" name="Google Shape;2133;p40">
            <a:extLst>
              <a:ext uri="{FF2B5EF4-FFF2-40B4-BE49-F238E27FC236}">
                <a16:creationId xmlns:a16="http://schemas.microsoft.com/office/drawing/2014/main" id="{DCA002C1-2279-2D38-29E7-07F509F7984E}"/>
              </a:ext>
            </a:extLst>
          </p:cNvPr>
          <p:cNvGrpSpPr/>
          <p:nvPr/>
        </p:nvGrpSpPr>
        <p:grpSpPr>
          <a:xfrm>
            <a:off x="367231" y="1639521"/>
            <a:ext cx="3098800" cy="4249467"/>
            <a:chOff x="457200" y="1544950"/>
            <a:chExt cx="2324100" cy="3187100"/>
          </a:xfrm>
        </p:grpSpPr>
        <p:sp>
          <p:nvSpPr>
            <p:cNvPr id="31" name="Google Shape;2134;p40">
              <a:extLst>
                <a:ext uri="{FF2B5EF4-FFF2-40B4-BE49-F238E27FC236}">
                  <a16:creationId xmlns:a16="http://schemas.microsoft.com/office/drawing/2014/main" id="{8E3443E1-FF3A-ECFB-2C16-05FF331DB2B6}"/>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2" name="Google Shape;2135;p40">
              <a:extLst>
                <a:ext uri="{FF2B5EF4-FFF2-40B4-BE49-F238E27FC236}">
                  <a16:creationId xmlns:a16="http://schemas.microsoft.com/office/drawing/2014/main" id="{CAFFA6C8-4B6F-4776-C841-7FE0379A9522}"/>
                </a:ext>
              </a:extLst>
            </p:cNvPr>
            <p:cNvSpPr/>
            <p:nvPr/>
          </p:nvSpPr>
          <p:spPr>
            <a:xfrm>
              <a:off x="457200" y="1544950"/>
              <a:ext cx="2324100" cy="626698"/>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Sự</a:t>
              </a:r>
              <a:r>
                <a:rPr lang="en-US"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khác</a:t>
              </a:r>
              <a:r>
                <a:rPr lang="en-US"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biệt</a:t>
              </a:r>
              <a:endParaRPr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33" name="Picture 32" descr="A person with a hat and yellow leaves&#10;&#10;Description automatically generated">
            <a:extLst>
              <a:ext uri="{FF2B5EF4-FFF2-40B4-BE49-F238E27FC236}">
                <a16:creationId xmlns:a16="http://schemas.microsoft.com/office/drawing/2014/main" id="{445BD200-A506-6660-4576-0C4BF65711C4}"/>
              </a:ext>
            </a:extLst>
          </p:cNvPr>
          <p:cNvPicPr>
            <a:picLocks noChangeAspect="1"/>
          </p:cNvPicPr>
          <p:nvPr/>
        </p:nvPicPr>
        <p:blipFill rotWithShape="1">
          <a:blip r:embed="rId8">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4909303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2</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2973286" y="891932"/>
            <a:ext cx="8971113"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defTabSz="1219170">
              <a:buClr>
                <a:srgbClr val="313835"/>
              </a:buClr>
            </a:pPr>
            <a:r>
              <a:rPr lang="vi-VN" sz="6000" b="1" dirty="0">
                <a:latin typeface="+mj-lt"/>
              </a:rPr>
              <a:t>Tìm hiểu thế giới nội tâm nhân vật Kiên</a:t>
            </a:r>
            <a:endParaRPr sz="19900" b="1" kern="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646372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67114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345229"/>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Trạng thái tâm lí thường trực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7">
            <a:extLst>
              <a:ext uri="{FF2B5EF4-FFF2-40B4-BE49-F238E27FC236}">
                <a16:creationId xmlns:a16="http://schemas.microsoft.com/office/drawing/2014/main" id="{831CBECB-3B6B-95A5-B249-7FEF622AD236}"/>
              </a:ext>
            </a:extLst>
          </p:cNvPr>
          <p:cNvSpPr/>
          <p:nvPr/>
        </p:nvSpPr>
        <p:spPr>
          <a:xfrm flipH="1">
            <a:off x="3435751" y="1188687"/>
            <a:ext cx="7724335" cy="489398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8" name="TextBox 17">
            <a:extLst>
              <a:ext uri="{FF2B5EF4-FFF2-40B4-BE49-F238E27FC236}">
                <a16:creationId xmlns:a16="http://schemas.microsoft.com/office/drawing/2014/main" id="{68BFC673-D761-99E2-2137-51D2236C5460}"/>
              </a:ext>
            </a:extLst>
          </p:cNvPr>
          <p:cNvSpPr txBox="1"/>
          <p:nvPr/>
        </p:nvSpPr>
        <p:spPr>
          <a:xfrm>
            <a:off x="4394843" y="2081891"/>
            <a:ext cx="6120757" cy="2410916"/>
          </a:xfrm>
          <a:prstGeom prst="rect">
            <a:avLst/>
          </a:prstGeom>
          <a:noFill/>
        </p:spPr>
        <p:txBody>
          <a:bodyPr wrap="square">
            <a:spAutoFit/>
          </a:bodyPr>
          <a:lstStyle/>
          <a:p>
            <a:pPr algn="ctr">
              <a:spcAft>
                <a:spcPts val="800"/>
              </a:spcAft>
              <a:tabLst>
                <a:tab pos="466725" algn="l"/>
              </a:tabLs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Nhân vật Kiên xuất hiện trong đoạn trích với trạng thái tâm lí như thế nào? (H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thảo luận theo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tabLst>
                <a:tab pos="466725" algn="l"/>
              </a:tabLs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số 2</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A person with a hat and yellow leaves&#10;&#10;Description automatically generated">
            <a:extLst>
              <a:ext uri="{FF2B5EF4-FFF2-40B4-BE49-F238E27FC236}">
                <a16:creationId xmlns:a16="http://schemas.microsoft.com/office/drawing/2014/main" id="{606397A6-3FEF-FF6B-27DC-AD4244B90AAF}"/>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601341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2929EA-F431-81C7-A799-90DA415680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885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4AFE45-A7EF-42C7-F08D-24BF42DE01F0}"/>
              </a:ext>
            </a:extLst>
          </p:cNvPr>
          <p:cNvSpPr/>
          <p:nvPr/>
        </p:nvSpPr>
        <p:spPr>
          <a:xfrm>
            <a:off x="0" y="16525"/>
            <a:ext cx="12192000" cy="6841475"/>
          </a:xfrm>
          <a:prstGeom prst="rect">
            <a:avLst/>
          </a:prstGeom>
          <a:solidFill>
            <a:srgbClr val="F2F4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4" name="Picture 13">
            <a:extLst>
              <a:ext uri="{FF2B5EF4-FFF2-40B4-BE49-F238E27FC236}">
                <a16:creationId xmlns:a16="http://schemas.microsoft.com/office/drawing/2014/main" id="{76C90A20-5F1A-D645-8AB5-DBE0EDF6AC10}"/>
              </a:ext>
            </a:extLst>
          </p:cNvPr>
          <p:cNvPicPr>
            <a:picLocks noChangeAspect="1"/>
          </p:cNvPicPr>
          <p:nvPr/>
        </p:nvPicPr>
        <p:blipFill rotWithShape="1">
          <a:blip r:embed="rId3"/>
          <a:srcRect t="1451" r="7597" b="1739"/>
          <a:stretch/>
        </p:blipFill>
        <p:spPr>
          <a:xfrm>
            <a:off x="4631380" y="552590"/>
            <a:ext cx="7669845" cy="5452391"/>
          </a:xfrm>
          <a:prstGeom prst="rect">
            <a:avLst/>
          </a:prstGeom>
        </p:spPr>
      </p:pic>
      <p:sp>
        <p:nvSpPr>
          <p:cNvPr id="15" name="TextBox 14">
            <a:extLst>
              <a:ext uri="{FF2B5EF4-FFF2-40B4-BE49-F238E27FC236}">
                <a16:creationId xmlns:a16="http://schemas.microsoft.com/office/drawing/2014/main" id="{BD933E96-9927-536D-B8E1-9CFA512A074F}"/>
              </a:ext>
            </a:extLst>
          </p:cNvPr>
          <p:cNvSpPr txBox="1"/>
          <p:nvPr/>
        </p:nvSpPr>
        <p:spPr>
          <a:xfrm>
            <a:off x="110168" y="185984"/>
            <a:ext cx="5040610" cy="523220"/>
          </a:xfrm>
          <a:prstGeom prst="rect">
            <a:avLst/>
          </a:prstGeom>
          <a:solidFill>
            <a:schemeClr val="accent1"/>
          </a:solidFill>
        </p:spPr>
        <p:txBody>
          <a:bodyPr wrap="square">
            <a:spAutoFit/>
          </a:bodyPr>
          <a:lstStyle/>
          <a:p>
            <a:pPr algn="ctr">
              <a:spcAft>
                <a:spcPts val="800"/>
              </a:spcAft>
              <a:tabLst>
                <a:tab pos="466725"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410FBDF-778A-2FF3-8BF9-B08581E5388D}"/>
              </a:ext>
            </a:extLst>
          </p:cNvPr>
          <p:cNvSpPr txBox="1"/>
          <p:nvPr/>
        </p:nvSpPr>
        <p:spPr>
          <a:xfrm>
            <a:off x="170833" y="3597426"/>
            <a:ext cx="4280250" cy="954107"/>
          </a:xfrm>
          <a:prstGeom prst="rect">
            <a:avLst/>
          </a:prstGeom>
          <a:solidFill>
            <a:schemeClr val="accent2">
              <a:lumMod val="40000"/>
              <a:lumOff val="60000"/>
            </a:schemeClr>
          </a:solidFill>
        </p:spPr>
        <p:txBody>
          <a:bodyPr wrap="square">
            <a:spAutoFit/>
          </a:bodyPr>
          <a:lstStyle/>
          <a:p>
            <a:pPr algn="just">
              <a:spcAft>
                <a:spcPts val="800"/>
              </a:spcAft>
              <a:tabLst>
                <a:tab pos="466725"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BD921CD-AC92-08D3-F87A-A31017FDFCFC}"/>
              </a:ext>
            </a:extLst>
          </p:cNvPr>
          <p:cNvSpPr txBox="1"/>
          <p:nvPr/>
        </p:nvSpPr>
        <p:spPr>
          <a:xfrm>
            <a:off x="131736" y="743404"/>
            <a:ext cx="5040610" cy="2554545"/>
          </a:xfrm>
          <a:prstGeom prst="rect">
            <a:avLst/>
          </a:prstGeom>
          <a:noFill/>
        </p:spPr>
        <p:txBody>
          <a:bodyPr wrap="square">
            <a:spAutoFit/>
          </a:bodyPr>
          <a:lstStyle/>
          <a:p>
            <a:pPr algn="just">
              <a:spcAft>
                <a:spcPts val="800"/>
              </a:spcAft>
              <a:tabLst>
                <a:tab pos="512445" algn="l"/>
              </a:tabLs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Kiên là một anh bộ đội bước ra từ cuộc chiến với chấn thương tâm hồn nặng nề trước những hi sinh, mất mát, đổ vỡ do chiến tranh.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F7619DB-D985-29B9-0630-4E68C9E42B22}"/>
              </a:ext>
            </a:extLst>
          </p:cNvPr>
          <p:cNvSpPr txBox="1"/>
          <p:nvPr/>
        </p:nvSpPr>
        <p:spPr>
          <a:xfrm>
            <a:off x="138513" y="4626135"/>
            <a:ext cx="4996596" cy="1569660"/>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rPr>
              <a:t>B</a:t>
            </a:r>
            <a:r>
              <a:rPr lang="vi-VN" sz="3200" dirty="0">
                <a:effectLst/>
                <a:latin typeface="Times New Roman" panose="02020603050405020304" pitchFamily="18" charset="0"/>
                <a:ea typeface="Times New Roman" panose="02020603050405020304" pitchFamily="18" charset="0"/>
              </a:rPr>
              <a:t>uồn đau dai dẳng, luôn bị kí ức chiến tranh lôi ngược về quá khứ </a:t>
            </a:r>
            <a:r>
              <a:rPr lang="en-US" sz="3200" dirty="0">
                <a:effectLst/>
                <a:latin typeface="Times New Roman" panose="02020603050405020304" pitchFamily="18" charset="0"/>
                <a:ea typeface="Times New Roman" panose="02020603050405020304" pitchFamily="18" charset="0"/>
              </a:rPr>
              <a:t>.</a:t>
            </a:r>
            <a:endParaRPr lang="en-SG" sz="3200" dirty="0"/>
          </a:p>
        </p:txBody>
      </p:sp>
      <p:sp>
        <p:nvSpPr>
          <p:cNvPr id="22" name="TextBox 21">
            <a:extLst>
              <a:ext uri="{FF2B5EF4-FFF2-40B4-BE49-F238E27FC236}">
                <a16:creationId xmlns:a16="http://schemas.microsoft.com/office/drawing/2014/main" id="{402C4FC3-2EC2-3C45-7841-193666EA256E}"/>
              </a:ext>
            </a:extLst>
          </p:cNvPr>
          <p:cNvSpPr txBox="1"/>
          <p:nvPr/>
        </p:nvSpPr>
        <p:spPr>
          <a:xfrm>
            <a:off x="5304082" y="3152362"/>
            <a:ext cx="1547477" cy="1938992"/>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hồn phách xiêu lạc,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ý thức mờ mịt</a:t>
            </a:r>
            <a:endParaRPr lang="en-SG" sz="2400" dirty="0"/>
          </a:p>
          <a:p>
            <a:pPr algn="ctr"/>
            <a:endParaRPr lang="en-SG" sz="2400" dirty="0"/>
          </a:p>
        </p:txBody>
      </p:sp>
      <p:sp>
        <p:nvSpPr>
          <p:cNvPr id="24" name="TextBox 23">
            <a:extLst>
              <a:ext uri="{FF2B5EF4-FFF2-40B4-BE49-F238E27FC236}">
                <a16:creationId xmlns:a16="http://schemas.microsoft.com/office/drawing/2014/main" id="{F068B786-7B05-385D-C303-B1E940D95CD8}"/>
              </a:ext>
            </a:extLst>
          </p:cNvPr>
          <p:cNvSpPr txBox="1"/>
          <p:nvPr/>
        </p:nvSpPr>
        <p:spPr>
          <a:xfrm>
            <a:off x="6257014" y="1453905"/>
            <a:ext cx="1544693" cy="1569660"/>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lú lẫn, mê mẩn, cô quạnh, âu sầu</a:t>
            </a:r>
            <a:endParaRPr lang="en-SG" sz="2400" dirty="0"/>
          </a:p>
        </p:txBody>
      </p:sp>
      <p:sp>
        <p:nvSpPr>
          <p:cNvPr id="26" name="TextBox 25">
            <a:extLst>
              <a:ext uri="{FF2B5EF4-FFF2-40B4-BE49-F238E27FC236}">
                <a16:creationId xmlns:a16="http://schemas.microsoft.com/office/drawing/2014/main" id="{DC7C76AB-9360-C234-7C70-3D3BF8001222}"/>
              </a:ext>
            </a:extLst>
          </p:cNvPr>
          <p:cNvSpPr txBox="1"/>
          <p:nvPr/>
        </p:nvSpPr>
        <p:spPr>
          <a:xfrm>
            <a:off x="7909826" y="1008721"/>
            <a:ext cx="1544694" cy="1200329"/>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bi quan bế tắc, vô vọng</a:t>
            </a:r>
            <a:endParaRPr lang="en-SG" sz="2400" dirty="0"/>
          </a:p>
        </p:txBody>
      </p:sp>
      <p:sp>
        <p:nvSpPr>
          <p:cNvPr id="30" name="TextBox 29">
            <a:extLst>
              <a:ext uri="{FF2B5EF4-FFF2-40B4-BE49-F238E27FC236}">
                <a16:creationId xmlns:a16="http://schemas.microsoft.com/office/drawing/2014/main" id="{C2AD87AC-35E9-81F3-5BAC-02BF095E4666}"/>
              </a:ext>
            </a:extLst>
          </p:cNvPr>
          <p:cNvSpPr txBox="1"/>
          <p:nvPr/>
        </p:nvSpPr>
        <p:spPr>
          <a:xfrm>
            <a:off x="9268152" y="1710604"/>
            <a:ext cx="2040058" cy="1785104"/>
          </a:xfrm>
          <a:prstGeom prst="rect">
            <a:avLst/>
          </a:prstGeom>
          <a:noFill/>
        </p:spPr>
        <p:txBody>
          <a:bodyPr wrap="square">
            <a:spAutoFit/>
          </a:bodyPr>
          <a:lstStyle/>
          <a:p>
            <a:pPr algn="ctr"/>
            <a:r>
              <a:rPr lang="vi-VN" sz="2200" i="1" dirty="0">
                <a:effectLst/>
                <a:latin typeface="Times New Roman" panose="02020603050405020304" pitchFamily="18" charset="0"/>
                <a:ea typeface="Times New Roman" panose="02020603050405020304" pitchFamily="18" charset="0"/>
              </a:rPr>
              <a:t>tim như rách dần, cả hai buồng phổi nghẹt khói thuốc</a:t>
            </a:r>
            <a:endParaRPr lang="en-SG" sz="2200" dirty="0"/>
          </a:p>
        </p:txBody>
      </p:sp>
      <p:sp>
        <p:nvSpPr>
          <p:cNvPr id="32" name="TextBox 31">
            <a:extLst>
              <a:ext uri="{FF2B5EF4-FFF2-40B4-BE49-F238E27FC236}">
                <a16:creationId xmlns:a16="http://schemas.microsoft.com/office/drawing/2014/main" id="{8733B462-CF6B-14E8-3197-B00CD84C3035}"/>
              </a:ext>
            </a:extLst>
          </p:cNvPr>
          <p:cNvSpPr txBox="1"/>
          <p:nvPr/>
        </p:nvSpPr>
        <p:spPr>
          <a:xfrm>
            <a:off x="10315588" y="3597426"/>
            <a:ext cx="1768207" cy="1200329"/>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miệng khô đắng, cổ tắc lại, nấc, ….</a:t>
            </a:r>
            <a:endParaRPr lang="en-SG" sz="2400" dirty="0"/>
          </a:p>
        </p:txBody>
      </p:sp>
      <p:pic>
        <p:nvPicPr>
          <p:cNvPr id="33" name="Picture 32" descr="A person with a hat and yellow leaves&#10;&#10;Description automatically generated">
            <a:extLst>
              <a:ext uri="{FF2B5EF4-FFF2-40B4-BE49-F238E27FC236}">
                <a16:creationId xmlns:a16="http://schemas.microsoft.com/office/drawing/2014/main" id="{0829D5C3-2D24-FF92-6C73-B8C59B3146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34" b="20268"/>
          <a:stretch/>
        </p:blipFill>
        <p:spPr>
          <a:xfrm flipH="1">
            <a:off x="10725374" y="4990640"/>
            <a:ext cx="1551288" cy="1881892"/>
          </a:xfrm>
          <a:prstGeom prst="rect">
            <a:avLst/>
          </a:prstGeom>
        </p:spPr>
      </p:pic>
    </p:spTree>
    <p:extLst>
      <p:ext uri="{BB962C8B-B14F-4D97-AF65-F5344CB8AC3E}">
        <p14:creationId xmlns:p14="http://schemas.microsoft.com/office/powerpoint/2010/main" val="1338520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3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59544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369196"/>
            <a:ext cx="10609229" cy="128007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dirty="0">
                <a:effectLst/>
                <a:latin typeface="Times New Roman" panose="02020603050405020304" pitchFamily="18" charset="0"/>
                <a:ea typeface="Times New Roman" panose="02020603050405020304" pitchFamily="18" charset="0"/>
              </a:rPr>
              <a:t>b. “Khuôn mặt” chiến tranh trong hồi ức của Kiên</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EDA74B8F-6987-0AE2-2A05-3687992A3B9C}"/>
              </a:ext>
            </a:extLst>
          </p:cNvPr>
          <p:cNvGrpSpPr/>
          <p:nvPr/>
        </p:nvGrpSpPr>
        <p:grpSpPr>
          <a:xfrm>
            <a:off x="2719832" y="1264968"/>
            <a:ext cx="8036962" cy="4997782"/>
            <a:chOff x="4557820" y="1639032"/>
            <a:chExt cx="6879004" cy="3437936"/>
          </a:xfrm>
        </p:grpSpPr>
        <p:sp>
          <p:nvSpPr>
            <p:cNvPr id="12" name="Google Shape;1486;p46">
              <a:extLst>
                <a:ext uri="{FF2B5EF4-FFF2-40B4-BE49-F238E27FC236}">
                  <a16:creationId xmlns:a16="http://schemas.microsoft.com/office/drawing/2014/main" id="{138A5B59-DD9F-FC34-2138-B46576E66903}"/>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a typeface="字魂86号-杨任东楷书"/>
                <a:cs typeface="Arial"/>
                <a:sym typeface="Arial"/>
              </a:endParaRPr>
            </a:p>
          </p:txBody>
        </p:sp>
        <p:sp>
          <p:nvSpPr>
            <p:cNvPr id="14" name="TextBox 13">
              <a:extLst>
                <a:ext uri="{FF2B5EF4-FFF2-40B4-BE49-F238E27FC236}">
                  <a16:creationId xmlns:a16="http://schemas.microsoft.com/office/drawing/2014/main" id="{FEE8143A-41D7-13A3-7827-453B670B2B38}"/>
                </a:ext>
              </a:extLst>
            </p:cNvPr>
            <p:cNvSpPr txBox="1"/>
            <p:nvPr/>
          </p:nvSpPr>
          <p:spPr>
            <a:xfrm flipH="1">
              <a:off x="4895326" y="1936698"/>
              <a:ext cx="6203992" cy="182782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dirty="0">
                  <a:effectLst/>
                  <a:latin typeface="Times New Roman" panose="02020603050405020304" pitchFamily="18" charset="0"/>
                  <a:ea typeface="Times New Roman" panose="02020603050405020304" pitchFamily="18" charset="0"/>
                </a:rPr>
                <a:t>Trong hồi ức của Kiên, chiến tranh đã hiện lên với “khuôn mặt” như thế nào? Đây có phải là “khuôn mặt” duy nhất của chiến tranh hay không? Vì sao?</a:t>
              </a:r>
              <a:endParaRPr lang="en-US" sz="3200" dirty="0">
                <a:effectLst/>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dirty="0">
                  <a:effectLst/>
                  <a:latin typeface="Times New Roman" panose="02020603050405020304" pitchFamily="18" charset="0"/>
                  <a:ea typeface="Times New Roman" panose="02020603050405020304" pitchFamily="18" charset="0"/>
                </a:rPr>
                <a:t> (HS thảo luận theo kĩ thuật Khăn trải bàn)</a:t>
              </a:r>
              <a:r>
                <a:rPr lang="en-US" sz="3200" dirty="0">
                  <a:effectLst/>
                  <a:latin typeface="Times New Roman" panose="02020603050405020304" pitchFamily="18" charset="0"/>
                  <a:ea typeface="Times New Roman" panose="02020603050405020304" pitchFamily="18" charset="0"/>
                </a:rPr>
                <a:t>.</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6" name="Google Shape;149;p31">
            <a:extLst>
              <a:ext uri="{FF2B5EF4-FFF2-40B4-BE49-F238E27FC236}">
                <a16:creationId xmlns:a16="http://schemas.microsoft.com/office/drawing/2014/main" id="{4FD76A2E-98B3-99BE-FF66-D3C05A27E62B}"/>
              </a:ext>
            </a:extLst>
          </p:cNvPr>
          <p:cNvPicPr preferRelativeResize="0"/>
          <p:nvPr/>
        </p:nvPicPr>
        <p:blipFill rotWithShape="1">
          <a:blip r:embed="rId9">
            <a:alphaModFix/>
          </a:blip>
          <a:srcRect l="2099" t="5472" r="5015" b="9543"/>
          <a:stretch/>
        </p:blipFill>
        <p:spPr>
          <a:xfrm flipH="1">
            <a:off x="-397460" y="4926201"/>
            <a:ext cx="4850506" cy="3229567"/>
          </a:xfrm>
          <a:prstGeom prst="rect">
            <a:avLst/>
          </a:prstGeom>
          <a:noFill/>
          <a:ln>
            <a:noFill/>
          </a:ln>
        </p:spPr>
      </p:pic>
      <p:pic>
        <p:nvPicPr>
          <p:cNvPr id="17" name="Picture 16">
            <a:extLst>
              <a:ext uri="{FF2B5EF4-FFF2-40B4-BE49-F238E27FC236}">
                <a16:creationId xmlns:a16="http://schemas.microsoft.com/office/drawing/2014/main" id="{D77A076C-9F34-E17E-E94A-431D32A7D0ED}"/>
              </a:ext>
            </a:extLst>
          </p:cNvPr>
          <p:cNvPicPr>
            <a:picLocks noChangeAspect="1"/>
          </p:cNvPicPr>
          <p:nvPr/>
        </p:nvPicPr>
        <p:blipFill>
          <a:blip r:embed="rId10"/>
          <a:stretch>
            <a:fillRect/>
          </a:stretch>
        </p:blipFill>
        <p:spPr>
          <a:xfrm>
            <a:off x="2719832" y="5558219"/>
            <a:ext cx="1082863" cy="1500681"/>
          </a:xfrm>
          <a:prstGeom prst="rect">
            <a:avLst/>
          </a:prstGeom>
        </p:spPr>
      </p:pic>
    </p:spTree>
    <p:extLst>
      <p:ext uri="{BB962C8B-B14F-4D97-AF65-F5344CB8AC3E}">
        <p14:creationId xmlns:p14="http://schemas.microsoft.com/office/powerpoint/2010/main" val="3069592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9">
            <a:extLst>
              <a:ext uri="{FF2B5EF4-FFF2-40B4-BE49-F238E27FC236}">
                <a16:creationId xmlns:a16="http://schemas.microsoft.com/office/drawing/2014/main" id="{DEB8561B-F65F-D38B-6246-2E4717236063}"/>
              </a:ext>
            </a:extLst>
          </p:cNvPr>
          <p:cNvSpPr/>
          <p:nvPr/>
        </p:nvSpPr>
        <p:spPr>
          <a:xfrm>
            <a:off x="107540" y="1533451"/>
            <a:ext cx="3932665" cy="5594462"/>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r:embed="rId3"/>
                </a:ext>
              </a:extLst>
            </a:blip>
            <a:stretch>
              <a:fillRect t="-7099"/>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19">
            <a:extLst>
              <a:ext uri="{FF2B5EF4-FFF2-40B4-BE49-F238E27FC236}">
                <a16:creationId xmlns:a16="http://schemas.microsoft.com/office/drawing/2014/main" id="{E0EA8CF5-2179-27BD-5148-C5AA723DFB3A}"/>
              </a:ext>
            </a:extLst>
          </p:cNvPr>
          <p:cNvSpPr/>
          <p:nvPr/>
        </p:nvSpPr>
        <p:spPr>
          <a:xfrm>
            <a:off x="8243683" y="1463010"/>
            <a:ext cx="3837855" cy="5201017"/>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r:embed="rId3"/>
                </a:ext>
              </a:extLst>
            </a:blip>
            <a:stretch>
              <a:fillRect t="-3905" b="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531345" y="-78513"/>
            <a:ext cx="9055865" cy="1433779"/>
            <a:chOff x="0" y="-161925"/>
            <a:chExt cx="2354060" cy="566431"/>
          </a:xfrm>
        </p:grpSpPr>
        <p:sp>
          <p:nvSpPr>
            <p:cNvPr id="13" name="Freeform 13"/>
            <p:cNvSpPr/>
            <p:nvPr/>
          </p:nvSpPr>
          <p:spPr>
            <a:xfrm>
              <a:off x="0" y="-30816"/>
              <a:ext cx="2354060" cy="404506"/>
            </a:xfrm>
            <a:custGeom>
              <a:avLst/>
              <a:gdLst/>
              <a:ahLst/>
              <a:cxnLst/>
              <a:rect l="l" t="t" r="r" b="b"/>
              <a:pathLst>
                <a:path w="2354060" h="404506">
                  <a:moveTo>
                    <a:pt x="21654" y="0"/>
                  </a:moveTo>
                  <a:lnTo>
                    <a:pt x="2332406" y="0"/>
                  </a:lnTo>
                  <a:cubicBezTo>
                    <a:pt x="2344365" y="0"/>
                    <a:pt x="2354060" y="9695"/>
                    <a:pt x="2354060" y="21654"/>
                  </a:cubicBezTo>
                  <a:lnTo>
                    <a:pt x="2354060" y="382852"/>
                  </a:lnTo>
                  <a:cubicBezTo>
                    <a:pt x="2354060" y="394811"/>
                    <a:pt x="2344365" y="404506"/>
                    <a:pt x="2332406" y="404506"/>
                  </a:cubicBezTo>
                  <a:lnTo>
                    <a:pt x="21654" y="404506"/>
                  </a:lnTo>
                  <a:cubicBezTo>
                    <a:pt x="15911" y="404506"/>
                    <a:pt x="10403" y="402225"/>
                    <a:pt x="6342" y="398164"/>
                  </a:cubicBezTo>
                  <a:cubicBezTo>
                    <a:pt x="2281" y="394103"/>
                    <a:pt x="0" y="388595"/>
                    <a:pt x="0" y="382852"/>
                  </a:cubicBezTo>
                  <a:lnTo>
                    <a:pt x="0" y="21654"/>
                  </a:lnTo>
                  <a:cubicBezTo>
                    <a:pt x="0" y="9695"/>
                    <a:pt x="9695" y="0"/>
                    <a:pt x="21654"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161925"/>
              <a:ext cx="2354060" cy="566431"/>
            </a:xfrm>
            <a:prstGeom prst="rect">
              <a:avLst/>
            </a:prstGeom>
          </p:spPr>
          <p:txBody>
            <a:bodyPr lIns="33867" tIns="33867" rIns="33867" bIns="33867" rtlCol="0" anchor="ctr"/>
            <a:lstStyle/>
            <a:p>
              <a:pPr marL="0" marR="0" lvl="0" indent="0" algn="ctr" defTabSz="609630" rtl="0" eaLnBrk="1" fontAlgn="auto" latinLnBrk="0" hangingPunct="1">
                <a:lnSpc>
                  <a:spcPts val="7632"/>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4433196" y="1656984"/>
            <a:ext cx="3662954" cy="5201016"/>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r:embed="rId3"/>
                </a:ext>
              </a:extLst>
            </a:blip>
            <a:stretch>
              <a:fillRect t="-4686" b="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365082">
            <a:off x="3674424" y="1741520"/>
            <a:ext cx="934434" cy="994079"/>
          </a:xfrm>
          <a:custGeom>
            <a:avLst/>
            <a:gdLst/>
            <a:ahLst/>
            <a:cxnLst/>
            <a:rect l="l" t="t" r="r" b="b"/>
            <a:pathLst>
              <a:path w="1401651" h="1491118">
                <a:moveTo>
                  <a:pt x="0" y="0"/>
                </a:moveTo>
                <a:lnTo>
                  <a:pt x="1401651" y="0"/>
                </a:lnTo>
                <a:lnTo>
                  <a:pt x="1401651" y="1491118"/>
                </a:lnTo>
                <a:lnTo>
                  <a:pt x="0" y="14911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3287944" y="375333"/>
            <a:ext cx="5350771" cy="861774"/>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KHU</a:t>
            </a:r>
            <a:r>
              <a:rPr lang="en-US" sz="2800" b="1" dirty="0">
                <a:solidFill>
                  <a:schemeClr val="accent6">
                    <a:lumMod val="50000"/>
                  </a:schemeClr>
                </a:solidFill>
                <a:latin typeface="Times New Roman" panose="02020603050405020304" pitchFamily="18" charset="0"/>
                <a:cs typeface="Times New Roman" panose="02020603050405020304" pitchFamily="18" charset="0"/>
              </a:rPr>
              <a:t>ÔN MẶT CHIẾN TRANH TRONG HỒI ỨC CỦA KIÊN</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9" name="Freeform 29"/>
          <p:cNvSpPr/>
          <p:nvPr/>
        </p:nvSpPr>
        <p:spPr>
          <a:xfrm rot="4197235">
            <a:off x="7729842" y="1274190"/>
            <a:ext cx="434664" cy="1101682"/>
          </a:xfrm>
          <a:custGeom>
            <a:avLst/>
            <a:gdLst/>
            <a:ahLst/>
            <a:cxnLst/>
            <a:rect l="l" t="t" r="r" b="b"/>
            <a:pathLst>
              <a:path w="651996" h="1652523">
                <a:moveTo>
                  <a:pt x="0" y="0"/>
                </a:moveTo>
                <a:lnTo>
                  <a:pt x="651996" y="0"/>
                </a:lnTo>
                <a:lnTo>
                  <a:pt x="651996" y="1652524"/>
                </a:lnTo>
                <a:lnTo>
                  <a:pt x="0" y="165252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5235E7F-CE2E-2616-3BDF-FC09299AE3CF}"/>
              </a:ext>
            </a:extLst>
          </p:cNvPr>
          <p:cNvSpPr txBox="1"/>
          <p:nvPr/>
        </p:nvSpPr>
        <p:spPr>
          <a:xfrm>
            <a:off x="12351" y="2471830"/>
            <a:ext cx="4420845" cy="3888244"/>
          </a:xfrm>
          <a:prstGeom prst="rect">
            <a:avLst/>
          </a:prstGeom>
          <a:noFill/>
        </p:spPr>
        <p:txBody>
          <a:bodyPr wrap="square">
            <a:spAutoFit/>
          </a:bodyPr>
          <a:lstStyle/>
          <a:p>
            <a:pPr marL="285750" lvl="0" indent="-285750" algn="just">
              <a:spcAft>
                <a:spcPts val="800"/>
              </a:spcAf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Dữ tợn, chết chóc, phi nhân tính, gây ám ảnh nặng nề và nỗi buồn đau không dứt cho những ai từng trực tiếp trải qua.</a:t>
            </a:r>
            <a:endParaRPr lang="en-US" sz="2400" dirty="0">
              <a:latin typeface="Times New Roman" panose="02020603050405020304" pitchFamily="18" charset="0"/>
              <a:cs typeface="Times New Roman" panose="02020603050405020304" pitchFamily="18" charset="0"/>
            </a:endParaRPr>
          </a:p>
          <a:p>
            <a:pPr marL="285750" lvl="0" indent="-285750" algn="just">
              <a:spcAft>
                <a:spcPts val="800"/>
              </a:spcAf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 Để lại ấn tượng nặng nề nhất trong kí ức của Kiên là “trận tử chiến truông Gọi Hồn với những diễn biến nặng nề của nó và số phận bi thảm của tiểu đoàn 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FE584944-06F5-ACCE-693A-68D8F5EA8F1E}"/>
              </a:ext>
            </a:extLst>
          </p:cNvPr>
          <p:cNvSpPr txBox="1"/>
          <p:nvPr/>
        </p:nvSpPr>
        <p:spPr>
          <a:xfrm>
            <a:off x="4561332" y="2628718"/>
            <a:ext cx="3691231" cy="3046988"/>
          </a:xfrm>
          <a:prstGeom prst="rect">
            <a:avLst/>
          </a:prstGeom>
          <a:noFill/>
        </p:spPr>
        <p:txBody>
          <a:bodyPr wrap="square">
            <a:spAutoFit/>
          </a:bodyPr>
          <a:lstStyle/>
          <a:p>
            <a:pPr lvl="0" algn="just">
              <a:spcAft>
                <a:spcPts val="800"/>
              </a:spcAft>
            </a:pPr>
            <a:r>
              <a:rPr lang="vi-VN" sz="2400" i="1" dirty="0">
                <a:latin typeface="Times New Roman" panose="02020603050405020304" pitchFamily="18" charset="0"/>
                <a:cs typeface="Times New Roman" panose="02020603050405020304" pitchFamily="18" charset="0"/>
              </a:rPr>
              <a:t>Bài thơ về tiểu đội xe không kính </a:t>
            </a:r>
            <a:r>
              <a:rPr lang="vi-VN" sz="2400" dirty="0">
                <a:latin typeface="Times New Roman" panose="02020603050405020304" pitchFamily="18" charset="0"/>
                <a:cs typeface="Times New Roman" panose="02020603050405020304" pitchFamily="18" charset="0"/>
              </a:rPr>
              <a:t>(Phạm Tiến Duật), </a:t>
            </a:r>
            <a:r>
              <a:rPr lang="vi-VN" sz="2400" i="1" dirty="0">
                <a:latin typeface="Times New Roman" panose="02020603050405020304" pitchFamily="18" charset="0"/>
                <a:cs typeface="Times New Roman" panose="02020603050405020304" pitchFamily="18" charset="0"/>
              </a:rPr>
              <a:t>Bài ca xuân 71 </a:t>
            </a:r>
            <a:r>
              <a:rPr lang="vi-VN" sz="2400" dirty="0">
                <a:latin typeface="Times New Roman" panose="02020603050405020304" pitchFamily="18" charset="0"/>
                <a:cs typeface="Times New Roman" panose="02020603050405020304" pitchFamily="18" charset="0"/>
              </a:rPr>
              <a:t>(Tố Hữu), </a:t>
            </a:r>
            <a:r>
              <a:rPr lang="vi-VN" sz="2400" i="1" dirty="0">
                <a:latin typeface="Times New Roman" panose="02020603050405020304" pitchFamily="18" charset="0"/>
                <a:cs typeface="Times New Roman" panose="02020603050405020304" pitchFamily="18" charset="0"/>
              </a:rPr>
              <a:t>Những ngôi sao xa xôi </a:t>
            </a:r>
            <a:r>
              <a:rPr lang="vi-VN" sz="2400" dirty="0">
                <a:latin typeface="Times New Roman" panose="02020603050405020304" pitchFamily="18" charset="0"/>
                <a:cs typeface="Times New Roman" panose="02020603050405020304" pitchFamily="18" charset="0"/>
              </a:rPr>
              <a:t>(Lê Minh Khuê), </a:t>
            </a:r>
            <a:r>
              <a:rPr lang="vi-VN" sz="2400" i="1" dirty="0">
                <a:latin typeface="Times New Roman" panose="02020603050405020304" pitchFamily="18" charset="0"/>
                <a:cs typeface="Times New Roman" panose="02020603050405020304" pitchFamily="18" charset="0"/>
              </a:rPr>
              <a:t>Mảnh trăng cuối rừng </a:t>
            </a:r>
            <a:r>
              <a:rPr lang="vi-VN" sz="2400" dirty="0">
                <a:latin typeface="Times New Roman" panose="02020603050405020304" pitchFamily="18" charset="0"/>
                <a:cs typeface="Times New Roman" panose="02020603050405020304" pitchFamily="18" charset="0"/>
              </a:rPr>
              <a:t>(Nguyễn Minh Châu), </a:t>
            </a:r>
            <a:r>
              <a:rPr lang="vi-VN" sz="2400" i="1" dirty="0">
                <a:latin typeface="Times New Roman" panose="02020603050405020304" pitchFamily="18" charset="0"/>
                <a:cs typeface="Times New Roman" panose="02020603050405020304" pitchFamily="18" charset="0"/>
              </a:rPr>
              <a:t>Lá đỏ </a:t>
            </a:r>
            <a:r>
              <a:rPr lang="vi-VN" sz="2400" dirty="0">
                <a:latin typeface="Times New Roman" panose="02020603050405020304" pitchFamily="18" charset="0"/>
                <a:cs typeface="Times New Roman" panose="02020603050405020304" pitchFamily="18" charset="0"/>
              </a:rPr>
              <a:t>(Nguyễn Đình Thi),…</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C8F9DBCE-FFEA-7F2A-036B-66C6DB561C6F}"/>
              </a:ext>
            </a:extLst>
          </p:cNvPr>
          <p:cNvSpPr txBox="1"/>
          <p:nvPr/>
        </p:nvSpPr>
        <p:spPr>
          <a:xfrm>
            <a:off x="8243683" y="2516517"/>
            <a:ext cx="3746843" cy="3785652"/>
          </a:xfrm>
          <a:prstGeom prst="rect">
            <a:avLst/>
          </a:prstGeom>
          <a:noFill/>
        </p:spPr>
        <p:txBody>
          <a:bodyPr wrap="square">
            <a:spAutoFit/>
          </a:bodyPr>
          <a:lstStyle/>
          <a:p>
            <a:pPr marL="285750" indent="-285750" algn="jus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ỗi sự việc có thể được nhìn nhận đa chiều, tuỳ tâm thế, nhận thức, trải nghiệm riêng của mỗi người. </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Nỗi đau của nhân vật Kiên rất đáng trân trọng. Vì vậy, cái nhìn về chiến tranh tránh được sự hời hợt, công thức</a:t>
            </a:r>
            <a:r>
              <a:rPr lang="en-US" sz="2400"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grpSp>
        <p:nvGrpSpPr>
          <p:cNvPr id="2" name="Google Shape;2120;p59">
            <a:extLst>
              <a:ext uri="{FF2B5EF4-FFF2-40B4-BE49-F238E27FC236}">
                <a16:creationId xmlns:a16="http://schemas.microsoft.com/office/drawing/2014/main" id="{1C40CF91-B50E-7C49-ACD6-C61CA13951E5}"/>
              </a:ext>
            </a:extLst>
          </p:cNvPr>
          <p:cNvGrpSpPr/>
          <p:nvPr/>
        </p:nvGrpSpPr>
        <p:grpSpPr>
          <a:xfrm>
            <a:off x="5894024" y="1742220"/>
            <a:ext cx="440187" cy="558215"/>
            <a:chOff x="4878219" y="4182931"/>
            <a:chExt cx="384831" cy="477051"/>
          </a:xfrm>
        </p:grpSpPr>
        <p:sp>
          <p:nvSpPr>
            <p:cNvPr id="17" name="Google Shape;2121;p59">
              <a:extLst>
                <a:ext uri="{FF2B5EF4-FFF2-40B4-BE49-F238E27FC236}">
                  <a16:creationId xmlns:a16="http://schemas.microsoft.com/office/drawing/2014/main" id="{5ADD0F5D-7881-9A43-8D46-055E6E058848}"/>
                </a:ext>
              </a:extLst>
            </p:cNvPr>
            <p:cNvSpPr/>
            <p:nvPr/>
          </p:nvSpPr>
          <p:spPr>
            <a:xfrm>
              <a:off x="5183074" y="4182931"/>
              <a:ext cx="27987" cy="38674"/>
            </a:xfrm>
            <a:custGeom>
              <a:avLst/>
              <a:gdLst/>
              <a:ahLst/>
              <a:cxnLst/>
              <a:rect l="l" t="t" r="r" b="b"/>
              <a:pathLst>
                <a:path w="1257" h="1737" extrusionOk="0">
                  <a:moveTo>
                    <a:pt x="1" y="0"/>
                  </a:moveTo>
                  <a:lnTo>
                    <a:pt x="1" y="1737"/>
                  </a:lnTo>
                  <a:lnTo>
                    <a:pt x="1256" y="1737"/>
                  </a:lnTo>
                  <a:lnTo>
                    <a:pt x="1256" y="0"/>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122;p59">
              <a:extLst>
                <a:ext uri="{FF2B5EF4-FFF2-40B4-BE49-F238E27FC236}">
                  <a16:creationId xmlns:a16="http://schemas.microsoft.com/office/drawing/2014/main" id="{A731BBE5-2D6D-3B6C-547C-86C80F8E1BDC}"/>
                </a:ext>
              </a:extLst>
            </p:cNvPr>
            <p:cNvSpPr/>
            <p:nvPr/>
          </p:nvSpPr>
          <p:spPr>
            <a:xfrm>
              <a:off x="5131285" y="4198049"/>
              <a:ext cx="47157" cy="47068"/>
            </a:xfrm>
            <a:custGeom>
              <a:avLst/>
              <a:gdLst/>
              <a:ahLst/>
              <a:cxnLst/>
              <a:rect l="l" t="t" r="r" b="b"/>
              <a:pathLst>
                <a:path w="2118" h="2114" extrusionOk="0">
                  <a:moveTo>
                    <a:pt x="882" y="1"/>
                  </a:moveTo>
                  <a:lnTo>
                    <a:pt x="1" y="896"/>
                  </a:lnTo>
                  <a:lnTo>
                    <a:pt x="1237" y="2113"/>
                  </a:lnTo>
                  <a:lnTo>
                    <a:pt x="2118" y="1219"/>
                  </a:lnTo>
                  <a:lnTo>
                    <a:pt x="882"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2123;p59">
              <a:extLst>
                <a:ext uri="{FF2B5EF4-FFF2-40B4-BE49-F238E27FC236}">
                  <a16:creationId xmlns:a16="http://schemas.microsoft.com/office/drawing/2014/main" id="{09901B6B-5D85-6129-C48B-5263524305FA}"/>
                </a:ext>
              </a:extLst>
            </p:cNvPr>
            <p:cNvSpPr/>
            <p:nvPr/>
          </p:nvSpPr>
          <p:spPr>
            <a:xfrm>
              <a:off x="5215893" y="4198049"/>
              <a:ext cx="47157" cy="47068"/>
            </a:xfrm>
            <a:custGeom>
              <a:avLst/>
              <a:gdLst/>
              <a:ahLst/>
              <a:cxnLst/>
              <a:rect l="l" t="t" r="r" b="b"/>
              <a:pathLst>
                <a:path w="2118" h="2114" extrusionOk="0">
                  <a:moveTo>
                    <a:pt x="1237" y="1"/>
                  </a:moveTo>
                  <a:lnTo>
                    <a:pt x="0" y="1220"/>
                  </a:lnTo>
                  <a:lnTo>
                    <a:pt x="881" y="2113"/>
                  </a:lnTo>
                  <a:lnTo>
                    <a:pt x="2118" y="895"/>
                  </a:lnTo>
                  <a:lnTo>
                    <a:pt x="1237"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124;p59">
              <a:extLst>
                <a:ext uri="{FF2B5EF4-FFF2-40B4-BE49-F238E27FC236}">
                  <a16:creationId xmlns:a16="http://schemas.microsoft.com/office/drawing/2014/main" id="{FAFB3CF4-5E65-9BA3-4B50-C1D479EE5762}"/>
                </a:ext>
              </a:extLst>
            </p:cNvPr>
            <p:cNvSpPr/>
            <p:nvPr/>
          </p:nvSpPr>
          <p:spPr>
            <a:xfrm>
              <a:off x="5025503" y="4194064"/>
              <a:ext cx="185557" cy="128024"/>
            </a:xfrm>
            <a:custGeom>
              <a:avLst/>
              <a:gdLst/>
              <a:ahLst/>
              <a:cxnLst/>
              <a:rect l="l" t="t" r="r" b="b"/>
              <a:pathLst>
                <a:path w="8334" h="5750" extrusionOk="0">
                  <a:moveTo>
                    <a:pt x="2081" y="0"/>
                  </a:moveTo>
                  <a:cubicBezTo>
                    <a:pt x="933" y="0"/>
                    <a:pt x="2" y="932"/>
                    <a:pt x="1" y="2080"/>
                  </a:cubicBezTo>
                  <a:lnTo>
                    <a:pt x="1" y="4453"/>
                  </a:lnTo>
                  <a:lnTo>
                    <a:pt x="1257" y="4453"/>
                  </a:lnTo>
                  <a:lnTo>
                    <a:pt x="1257" y="2079"/>
                  </a:lnTo>
                  <a:cubicBezTo>
                    <a:pt x="1257" y="1623"/>
                    <a:pt x="1625" y="1255"/>
                    <a:pt x="2081" y="1255"/>
                  </a:cubicBezTo>
                  <a:lnTo>
                    <a:pt x="2458" y="1255"/>
                  </a:lnTo>
                  <a:cubicBezTo>
                    <a:pt x="2914" y="1255"/>
                    <a:pt x="3283" y="1623"/>
                    <a:pt x="3284" y="2079"/>
                  </a:cubicBezTo>
                  <a:lnTo>
                    <a:pt x="3284" y="3473"/>
                  </a:lnTo>
                  <a:cubicBezTo>
                    <a:pt x="3284" y="4730"/>
                    <a:pt x="4304" y="5749"/>
                    <a:pt x="5561" y="5750"/>
                  </a:cubicBezTo>
                  <a:lnTo>
                    <a:pt x="6057" y="5750"/>
                  </a:lnTo>
                  <a:cubicBezTo>
                    <a:pt x="7314" y="5750"/>
                    <a:pt x="8332" y="4730"/>
                    <a:pt x="8333" y="3473"/>
                  </a:cubicBezTo>
                  <a:lnTo>
                    <a:pt x="8333" y="2165"/>
                  </a:lnTo>
                  <a:lnTo>
                    <a:pt x="7078" y="2165"/>
                  </a:lnTo>
                  <a:lnTo>
                    <a:pt x="7078" y="3473"/>
                  </a:lnTo>
                  <a:cubicBezTo>
                    <a:pt x="7078" y="4037"/>
                    <a:pt x="6621" y="4494"/>
                    <a:pt x="6057" y="4494"/>
                  </a:cubicBezTo>
                  <a:lnTo>
                    <a:pt x="5559" y="4494"/>
                  </a:lnTo>
                  <a:cubicBezTo>
                    <a:pt x="4997" y="4494"/>
                    <a:pt x="4540" y="4037"/>
                    <a:pt x="4540" y="3473"/>
                  </a:cubicBezTo>
                  <a:lnTo>
                    <a:pt x="4540" y="2080"/>
                  </a:lnTo>
                  <a:cubicBezTo>
                    <a:pt x="4538" y="932"/>
                    <a:pt x="3608" y="0"/>
                    <a:pt x="2458" y="0"/>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125;p59">
              <a:extLst>
                <a:ext uri="{FF2B5EF4-FFF2-40B4-BE49-F238E27FC236}">
                  <a16:creationId xmlns:a16="http://schemas.microsoft.com/office/drawing/2014/main" id="{81294A0C-1C75-327C-3CBA-91F0D54AECE2}"/>
                </a:ext>
              </a:extLst>
            </p:cNvPr>
            <p:cNvSpPr/>
            <p:nvPr/>
          </p:nvSpPr>
          <p:spPr>
            <a:xfrm>
              <a:off x="4878219" y="4284238"/>
              <a:ext cx="322575" cy="375744"/>
            </a:xfrm>
            <a:custGeom>
              <a:avLst/>
              <a:gdLst/>
              <a:ahLst/>
              <a:cxnLst/>
              <a:rect l="l" t="t" r="r" b="b"/>
              <a:pathLst>
                <a:path w="14488" h="16876" extrusionOk="0">
                  <a:moveTo>
                    <a:pt x="5050" y="1"/>
                  </a:moveTo>
                  <a:lnTo>
                    <a:pt x="5050" y="2727"/>
                  </a:lnTo>
                  <a:cubicBezTo>
                    <a:pt x="2125" y="3659"/>
                    <a:pt x="0" y="6402"/>
                    <a:pt x="0" y="9631"/>
                  </a:cubicBezTo>
                  <a:cubicBezTo>
                    <a:pt x="0" y="13625"/>
                    <a:pt x="3249" y="16875"/>
                    <a:pt x="7243" y="16875"/>
                  </a:cubicBezTo>
                  <a:cubicBezTo>
                    <a:pt x="11238" y="16875"/>
                    <a:pt x="14487" y="13625"/>
                    <a:pt x="14487" y="9631"/>
                  </a:cubicBezTo>
                  <a:cubicBezTo>
                    <a:pt x="14487" y="6402"/>
                    <a:pt x="12363" y="3659"/>
                    <a:pt x="9438" y="2727"/>
                  </a:cubicBezTo>
                  <a:lnTo>
                    <a:pt x="943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126;p59">
              <a:extLst>
                <a:ext uri="{FF2B5EF4-FFF2-40B4-BE49-F238E27FC236}">
                  <a16:creationId xmlns:a16="http://schemas.microsoft.com/office/drawing/2014/main" id="{5181FC0E-439A-3732-04E0-5C1B3DF35D83}"/>
                </a:ext>
              </a:extLst>
            </p:cNvPr>
            <p:cNvSpPr/>
            <p:nvPr/>
          </p:nvSpPr>
          <p:spPr>
            <a:xfrm>
              <a:off x="5039463" y="4284238"/>
              <a:ext cx="161332" cy="375744"/>
            </a:xfrm>
            <a:custGeom>
              <a:avLst/>
              <a:gdLst/>
              <a:ahLst/>
              <a:cxnLst/>
              <a:rect l="l" t="t" r="r" b="b"/>
              <a:pathLst>
                <a:path w="7246" h="16876" extrusionOk="0">
                  <a:moveTo>
                    <a:pt x="1" y="1"/>
                  </a:moveTo>
                  <a:lnTo>
                    <a:pt x="1" y="16875"/>
                  </a:lnTo>
                  <a:cubicBezTo>
                    <a:pt x="3996" y="16875"/>
                    <a:pt x="7245" y="13625"/>
                    <a:pt x="7245" y="9631"/>
                  </a:cubicBezTo>
                  <a:cubicBezTo>
                    <a:pt x="7245" y="6402"/>
                    <a:pt x="5121" y="3659"/>
                    <a:pt x="2196" y="2727"/>
                  </a:cubicBezTo>
                  <a:lnTo>
                    <a:pt x="2196"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3" name="Google Shape;2127;p59">
            <a:extLst>
              <a:ext uri="{FF2B5EF4-FFF2-40B4-BE49-F238E27FC236}">
                <a16:creationId xmlns:a16="http://schemas.microsoft.com/office/drawing/2014/main" id="{8205CA55-9BE4-C30B-F319-FB928D0CD998}"/>
              </a:ext>
            </a:extLst>
          </p:cNvPr>
          <p:cNvGrpSpPr/>
          <p:nvPr/>
        </p:nvGrpSpPr>
        <p:grpSpPr>
          <a:xfrm>
            <a:off x="1898698" y="1674530"/>
            <a:ext cx="298627" cy="558193"/>
            <a:chOff x="2779214" y="2019736"/>
            <a:chExt cx="261081" cy="477029"/>
          </a:xfrm>
        </p:grpSpPr>
        <p:sp>
          <p:nvSpPr>
            <p:cNvPr id="4" name="Google Shape;2128;p59">
              <a:extLst>
                <a:ext uri="{FF2B5EF4-FFF2-40B4-BE49-F238E27FC236}">
                  <a16:creationId xmlns:a16="http://schemas.microsoft.com/office/drawing/2014/main" id="{32EA97BE-A21B-7373-53AB-E1CB0F22BE0F}"/>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2129;p59">
              <a:extLst>
                <a:ext uri="{FF2B5EF4-FFF2-40B4-BE49-F238E27FC236}">
                  <a16:creationId xmlns:a16="http://schemas.microsoft.com/office/drawing/2014/main" id="{B19D26C6-C564-0207-9D35-EA87679A9A8B}"/>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 name="Google Shape;2130;p59">
              <a:extLst>
                <a:ext uri="{FF2B5EF4-FFF2-40B4-BE49-F238E27FC236}">
                  <a16:creationId xmlns:a16="http://schemas.microsoft.com/office/drawing/2014/main" id="{D447F00E-CB5D-38D2-A25C-87344B4C720C}"/>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2131;p59">
              <a:extLst>
                <a:ext uri="{FF2B5EF4-FFF2-40B4-BE49-F238E27FC236}">
                  <a16:creationId xmlns:a16="http://schemas.microsoft.com/office/drawing/2014/main" id="{9C559212-FEB0-54F2-44DF-97924868E1AB}"/>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2132;p59">
              <a:extLst>
                <a:ext uri="{FF2B5EF4-FFF2-40B4-BE49-F238E27FC236}">
                  <a16:creationId xmlns:a16="http://schemas.microsoft.com/office/drawing/2014/main" id="{A6FD6059-7011-F9D5-3630-400A21FDC4AB}"/>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rgbClr val="039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133;p59">
              <a:extLst>
                <a:ext uri="{FF2B5EF4-FFF2-40B4-BE49-F238E27FC236}">
                  <a16:creationId xmlns:a16="http://schemas.microsoft.com/office/drawing/2014/main" id="{6CCC01D1-09C3-6D0D-34F5-6A4FC061B239}"/>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134;p59">
              <a:extLst>
                <a:ext uri="{FF2B5EF4-FFF2-40B4-BE49-F238E27FC236}">
                  <a16:creationId xmlns:a16="http://schemas.microsoft.com/office/drawing/2014/main" id="{92A114F2-3186-4154-337B-75E092223AB2}"/>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135;p59">
              <a:extLst>
                <a:ext uri="{FF2B5EF4-FFF2-40B4-BE49-F238E27FC236}">
                  <a16:creationId xmlns:a16="http://schemas.microsoft.com/office/drawing/2014/main" id="{366E6A64-F71A-DC95-024A-8CEB9FB62F91}"/>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136;p59">
              <a:extLst>
                <a:ext uri="{FF2B5EF4-FFF2-40B4-BE49-F238E27FC236}">
                  <a16:creationId xmlns:a16="http://schemas.microsoft.com/office/drawing/2014/main" id="{47CD8EF7-2903-B9C6-D353-A81436BD6669}"/>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137;p59">
              <a:extLst>
                <a:ext uri="{FF2B5EF4-FFF2-40B4-BE49-F238E27FC236}">
                  <a16:creationId xmlns:a16="http://schemas.microsoft.com/office/drawing/2014/main" id="{A57CB480-1671-6C89-52A8-E54B75044BE0}"/>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6" name="Google Shape;1635;p53">
            <a:extLst>
              <a:ext uri="{FF2B5EF4-FFF2-40B4-BE49-F238E27FC236}">
                <a16:creationId xmlns:a16="http://schemas.microsoft.com/office/drawing/2014/main" id="{F95D3886-9D85-2978-2E54-5C3C4CBAD217}"/>
              </a:ext>
            </a:extLst>
          </p:cNvPr>
          <p:cNvGrpSpPr/>
          <p:nvPr/>
        </p:nvGrpSpPr>
        <p:grpSpPr>
          <a:xfrm>
            <a:off x="9789431" y="1725328"/>
            <a:ext cx="604583" cy="511995"/>
            <a:chOff x="1717475" y="2665800"/>
            <a:chExt cx="535600" cy="400300"/>
          </a:xfrm>
        </p:grpSpPr>
        <p:sp>
          <p:nvSpPr>
            <p:cNvPr id="27" name="Google Shape;1636;p53">
              <a:extLst>
                <a:ext uri="{FF2B5EF4-FFF2-40B4-BE49-F238E27FC236}">
                  <a16:creationId xmlns:a16="http://schemas.microsoft.com/office/drawing/2014/main" id="{4E0433AF-E96D-3824-59B2-A4EC111227E7}"/>
                </a:ext>
              </a:extLst>
            </p:cNvPr>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637;p53">
              <a:extLst>
                <a:ext uri="{FF2B5EF4-FFF2-40B4-BE49-F238E27FC236}">
                  <a16:creationId xmlns:a16="http://schemas.microsoft.com/office/drawing/2014/main" id="{E8951C51-3981-7087-B747-4466FCD2CCDE}"/>
                </a:ext>
              </a:extLst>
            </p:cNvPr>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38;p53">
              <a:extLst>
                <a:ext uri="{FF2B5EF4-FFF2-40B4-BE49-F238E27FC236}">
                  <a16:creationId xmlns:a16="http://schemas.microsoft.com/office/drawing/2014/main" id="{BF83B8AC-BB0A-8163-FC0D-E2BD1C5ECD62}"/>
                </a:ext>
              </a:extLst>
            </p:cNvPr>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39;p53">
              <a:extLst>
                <a:ext uri="{FF2B5EF4-FFF2-40B4-BE49-F238E27FC236}">
                  <a16:creationId xmlns:a16="http://schemas.microsoft.com/office/drawing/2014/main" id="{B44466C9-833F-2217-A32A-A8E2EC84BB7E}"/>
                </a:ext>
              </a:extLst>
            </p:cNvPr>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640;p53">
              <a:extLst>
                <a:ext uri="{FF2B5EF4-FFF2-40B4-BE49-F238E27FC236}">
                  <a16:creationId xmlns:a16="http://schemas.microsoft.com/office/drawing/2014/main" id="{7DC700AB-9891-0629-6436-33A4769A6877}"/>
                </a:ext>
              </a:extLst>
            </p:cNvPr>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641;p53">
              <a:extLst>
                <a:ext uri="{FF2B5EF4-FFF2-40B4-BE49-F238E27FC236}">
                  <a16:creationId xmlns:a16="http://schemas.microsoft.com/office/drawing/2014/main" id="{F14AAF63-B95D-1334-4F9D-DAC2D55C63D9}"/>
                </a:ext>
              </a:extLst>
            </p:cNvPr>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642;p53">
              <a:extLst>
                <a:ext uri="{FF2B5EF4-FFF2-40B4-BE49-F238E27FC236}">
                  <a16:creationId xmlns:a16="http://schemas.microsoft.com/office/drawing/2014/main" id="{A6F27C06-7F96-0CE1-2096-ABF120D97529}"/>
                </a:ext>
              </a:extLst>
            </p:cNvPr>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643;p53">
              <a:extLst>
                <a:ext uri="{FF2B5EF4-FFF2-40B4-BE49-F238E27FC236}">
                  <a16:creationId xmlns:a16="http://schemas.microsoft.com/office/drawing/2014/main" id="{1BEF04F5-5803-09D1-40CA-85C601393C3C}"/>
                </a:ext>
              </a:extLst>
            </p:cNvPr>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644;p53">
              <a:extLst>
                <a:ext uri="{FF2B5EF4-FFF2-40B4-BE49-F238E27FC236}">
                  <a16:creationId xmlns:a16="http://schemas.microsoft.com/office/drawing/2014/main" id="{0E5BD923-B0FF-D9C8-7FC4-ED2FEFBCBCC6}"/>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645;p53">
              <a:extLst>
                <a:ext uri="{FF2B5EF4-FFF2-40B4-BE49-F238E27FC236}">
                  <a16:creationId xmlns:a16="http://schemas.microsoft.com/office/drawing/2014/main" id="{F30961E6-5A66-621F-7B37-507139B82D67}"/>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1646;p53">
              <a:extLst>
                <a:ext uri="{FF2B5EF4-FFF2-40B4-BE49-F238E27FC236}">
                  <a16:creationId xmlns:a16="http://schemas.microsoft.com/office/drawing/2014/main" id="{76E74938-016C-8734-FBA0-E1F2EA5F8DAD}"/>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rgbClr val="039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1647;p53">
              <a:extLst>
                <a:ext uri="{FF2B5EF4-FFF2-40B4-BE49-F238E27FC236}">
                  <a16:creationId xmlns:a16="http://schemas.microsoft.com/office/drawing/2014/main" id="{A8B03B2E-8D94-79A7-6CDE-03A9DD5F39F5}"/>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1648;p53">
              <a:extLst>
                <a:ext uri="{FF2B5EF4-FFF2-40B4-BE49-F238E27FC236}">
                  <a16:creationId xmlns:a16="http://schemas.microsoft.com/office/drawing/2014/main" id="{A7F1643B-D447-E689-0851-A1CD92062A5B}"/>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1649;p53">
              <a:extLst>
                <a:ext uri="{FF2B5EF4-FFF2-40B4-BE49-F238E27FC236}">
                  <a16:creationId xmlns:a16="http://schemas.microsoft.com/office/drawing/2014/main" id="{7ECD2C1C-B155-2D52-6FAD-573F309E0407}"/>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1650;p53">
              <a:extLst>
                <a:ext uri="{FF2B5EF4-FFF2-40B4-BE49-F238E27FC236}">
                  <a16:creationId xmlns:a16="http://schemas.microsoft.com/office/drawing/2014/main" id="{C14C4B62-6F6B-2FC4-08C9-63AD44FF64F8}"/>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1651;p53">
              <a:extLst>
                <a:ext uri="{FF2B5EF4-FFF2-40B4-BE49-F238E27FC236}">
                  <a16:creationId xmlns:a16="http://schemas.microsoft.com/office/drawing/2014/main" id="{74F0A23B-66AD-390D-5DF8-C49897B8CC39}"/>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4" name="Google Shape;1652;p53">
              <a:extLst>
                <a:ext uri="{FF2B5EF4-FFF2-40B4-BE49-F238E27FC236}">
                  <a16:creationId xmlns:a16="http://schemas.microsoft.com/office/drawing/2014/main" id="{3904C41A-C3AD-855D-9B00-98E10A7A5B3D}"/>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32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fade">
                                      <p:cBhvr>
                                        <p:cTn id="17" dur="1000"/>
                                        <p:tgtEl>
                                          <p:spTgt spid="36">
                                            <p:txEl>
                                              <p:pRg st="0" end="0"/>
                                            </p:txEl>
                                          </p:spTgt>
                                        </p:tgtEl>
                                      </p:cBhvr>
                                    </p:animEffect>
                                    <p:anim calcmode="lin" valueType="num">
                                      <p:cBhvr>
                                        <p:cTn id="1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barn(inVertical)">
                                      <p:cBhvr>
                                        <p:cTn id="24" dur="500"/>
                                        <p:tgtEl>
                                          <p:spTgt spid="4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xEl>
                                              <p:pRg st="1" end="1"/>
                                            </p:txEl>
                                          </p:spTgt>
                                        </p:tgtEl>
                                        <p:attrNameLst>
                                          <p:attrName>style.visibility</p:attrName>
                                        </p:attrNameLst>
                                      </p:cBhvr>
                                      <p:to>
                                        <p:strVal val="visible"/>
                                      </p:to>
                                    </p:set>
                                    <p:animEffect transition="in" filter="barn(inVertical)">
                                      <p:cBhvr>
                                        <p:cTn id="2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4">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5"/>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6">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7"/>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7"/>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8"/>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9"/>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10"/>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4">
            <a:alphaModFix/>
          </a:blip>
          <a:stretch>
            <a:fillRect/>
          </a:stretch>
        </p:blipFill>
        <p:spPr>
          <a:xfrm flipH="1">
            <a:off x="1720056" y="-5937"/>
            <a:ext cx="9137987" cy="1596628"/>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362180"/>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grpSp>
        <p:nvGrpSpPr>
          <p:cNvPr id="4" name="组合 2">
            <a:extLst>
              <a:ext uri="{FF2B5EF4-FFF2-40B4-BE49-F238E27FC236}">
                <a16:creationId xmlns:a16="http://schemas.microsoft.com/office/drawing/2014/main" id="{17EB6726-E689-1019-B15E-DB9D994D1C93}"/>
              </a:ext>
            </a:extLst>
          </p:cNvPr>
          <p:cNvGrpSpPr/>
          <p:nvPr/>
        </p:nvGrpSpPr>
        <p:grpSpPr>
          <a:xfrm>
            <a:off x="565449" y="1180222"/>
            <a:ext cx="3443177" cy="2810734"/>
            <a:chOff x="256557" y="1803400"/>
            <a:chExt cx="3443177" cy="2810734"/>
          </a:xfrm>
        </p:grpSpPr>
        <p:pic>
          <p:nvPicPr>
            <p:cNvPr id="12" name="图片 9">
              <a:extLst>
                <a:ext uri="{FF2B5EF4-FFF2-40B4-BE49-F238E27FC236}">
                  <a16:creationId xmlns:a16="http://schemas.microsoft.com/office/drawing/2014/main" id="{1891D110-B7E3-5295-23B3-AC2E825F0B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id="{CE5D0C40-DD23-9361-0831-8C0988DA363B}"/>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id="{DB1BB5F2-2FA8-87A4-1F49-6CEB26FDA3AD}"/>
                </a:ext>
              </a:extLst>
            </p:cNvPr>
            <p:cNvSpPr txBox="1">
              <a:spLocks noChangeArrowheads="1"/>
            </p:cNvSpPr>
            <p:nvPr>
              <p:custDataLst>
                <p:tags r:id="rId2"/>
              </p:custDataLst>
            </p:nvPr>
          </p:nvSpPr>
          <p:spPr bwMode="auto">
            <a:xfrm>
              <a:off x="256557" y="3568179"/>
              <a:ext cx="3443177"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mj-lt"/>
                  <a:ea typeface="Calibri" panose="020F0502020204030204" pitchFamily="34" charset="0"/>
                  <a:cs typeface="Times New Roman" panose="02020603050405020304" pitchFamily="18" charset="0"/>
                </a:rPr>
                <a:t>Hãy kể tên những tác phẩm viết về đề tài chiến tranh.</a:t>
              </a:r>
              <a:endParaRPr lang="en-SG" sz="3200" dirty="0">
                <a:latin typeface="+mj-lt"/>
                <a:ea typeface="Calibri" panose="020F050202020403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B3E1A7E0-FB22-092D-31B8-180486DFA1F9}"/>
              </a:ext>
            </a:extLst>
          </p:cNvPr>
          <p:cNvGrpSpPr/>
          <p:nvPr/>
        </p:nvGrpSpPr>
        <p:grpSpPr>
          <a:xfrm>
            <a:off x="7987945" y="960738"/>
            <a:ext cx="3631105" cy="2648768"/>
            <a:chOff x="3295324" y="1803400"/>
            <a:chExt cx="3631105" cy="2648768"/>
          </a:xfrm>
        </p:grpSpPr>
        <p:pic>
          <p:nvPicPr>
            <p:cNvPr id="17" name="图片 13">
              <a:extLst>
                <a:ext uri="{FF2B5EF4-FFF2-40B4-BE49-F238E27FC236}">
                  <a16:creationId xmlns:a16="http://schemas.microsoft.com/office/drawing/2014/main" id="{6449FD3E-6F23-C355-B75B-16DCB2F714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D9966158-139F-DC94-70B9-AB0BCC6B4D83}"/>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indent="179705">
                <a:lnSpc>
                  <a:spcPct val="100000"/>
                </a:lnSpc>
                <a:spcBef>
                  <a:spcPts val="435"/>
                </a:spcBef>
              </a:pPr>
              <a:r>
                <a:rPr lang="vi-VN" sz="3200" dirty="0">
                  <a:solidFill>
                    <a:schemeClr val="tx1"/>
                  </a:solidFill>
                  <a:effectLst/>
                  <a:latin typeface="Times New Roman" panose="02020603050405020304" pitchFamily="18" charset="0"/>
                  <a:ea typeface="Times New Roman" panose="02020603050405020304" pitchFamily="18" charset="0"/>
                </a:rPr>
                <a:t>Nêu ấn tượng của em về một trong những tác phẩm ấy.</a:t>
              </a:r>
              <a:endParaRPr lang="en-SG" sz="3200" dirty="0">
                <a:solidFill>
                  <a:schemeClr val="tx1"/>
                </a:solidFill>
                <a:effectLst/>
                <a:latin typeface="Times New Roman" panose="02020603050405020304" pitchFamily="18" charset="0"/>
                <a:ea typeface="Times New Roman" panose="02020603050405020304" pitchFamily="18" charset="0"/>
              </a:endParaRPr>
            </a:p>
          </p:txBody>
        </p:sp>
        <p:sp>
          <p:nvSpPr>
            <p:cNvPr id="21" name="文本框 24">
              <a:extLst>
                <a:ext uri="{FF2B5EF4-FFF2-40B4-BE49-F238E27FC236}">
                  <a16:creationId xmlns:a16="http://schemas.microsoft.com/office/drawing/2014/main" id="{15597336-49D9-321F-527A-B170EF96ACAE}"/>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6" name="Picture 25">
            <a:extLst>
              <a:ext uri="{FF2B5EF4-FFF2-40B4-BE49-F238E27FC236}">
                <a16:creationId xmlns:a16="http://schemas.microsoft.com/office/drawing/2014/main" id="{D295130B-F493-C912-0A94-0A813B05A443}"/>
              </a:ext>
            </a:extLst>
          </p:cNvPr>
          <p:cNvPicPr>
            <a:picLocks noChangeAspect="1"/>
          </p:cNvPicPr>
          <p:nvPr/>
        </p:nvPicPr>
        <p:blipFill>
          <a:blip r:embed="rId12"/>
          <a:stretch>
            <a:fillRect/>
          </a:stretch>
        </p:blipFill>
        <p:spPr>
          <a:xfrm>
            <a:off x="4106251" y="3353811"/>
            <a:ext cx="3651082" cy="3589824"/>
          </a:xfrm>
          <a:prstGeom prst="rect">
            <a:avLst/>
          </a:prstGeom>
        </p:spPr>
      </p:pic>
    </p:spTree>
    <p:extLst>
      <p:ext uri="{BB962C8B-B14F-4D97-AF65-F5344CB8AC3E}">
        <p14:creationId xmlns:p14="http://schemas.microsoft.com/office/powerpoint/2010/main" val="2711976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80551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959881" y="516581"/>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tabLst>
                <a:tab pos="53848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Kiên được “phục sinh trong chuỗi dài tái hiện”</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6554A001-38DC-ED83-3AD6-321A7CE8218A}"/>
              </a:ext>
            </a:extLst>
          </p:cNvPr>
          <p:cNvGrpSpPr/>
          <p:nvPr/>
        </p:nvGrpSpPr>
        <p:grpSpPr>
          <a:xfrm>
            <a:off x="2086737" y="1458585"/>
            <a:ext cx="9247057" cy="3118660"/>
            <a:chOff x="1452011" y="619825"/>
            <a:chExt cx="15639893" cy="8662884"/>
          </a:xfrm>
        </p:grpSpPr>
        <p:sp>
          <p:nvSpPr>
            <p:cNvPr id="14" name="Freeform 3">
              <a:extLst>
                <a:ext uri="{FF2B5EF4-FFF2-40B4-BE49-F238E27FC236}">
                  <a16:creationId xmlns:a16="http://schemas.microsoft.com/office/drawing/2014/main" id="{B721E6AD-05E6-BE3D-4F18-6FE79103B2D6}"/>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5" name="Freeform 4">
              <a:extLst>
                <a:ext uri="{FF2B5EF4-FFF2-40B4-BE49-F238E27FC236}">
                  <a16:creationId xmlns:a16="http://schemas.microsoft.com/office/drawing/2014/main" id="{711EDCB8-81FB-04DC-C004-C492CCD6B5F9}"/>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6" name="Group 5">
              <a:extLst>
                <a:ext uri="{FF2B5EF4-FFF2-40B4-BE49-F238E27FC236}">
                  <a16:creationId xmlns:a16="http://schemas.microsoft.com/office/drawing/2014/main" id="{A5492F51-654D-751D-B11C-0887EB399331}"/>
                </a:ext>
              </a:extLst>
            </p:cNvPr>
            <p:cNvGrpSpPr/>
            <p:nvPr/>
          </p:nvGrpSpPr>
          <p:grpSpPr>
            <a:xfrm>
              <a:off x="2305772" y="2396800"/>
              <a:ext cx="13676457" cy="5253039"/>
              <a:chOff x="0" y="0"/>
              <a:chExt cx="5065354" cy="1945570"/>
            </a:xfrm>
          </p:grpSpPr>
          <p:sp>
            <p:nvSpPr>
              <p:cNvPr id="29" name="Freeform 6">
                <a:extLst>
                  <a:ext uri="{FF2B5EF4-FFF2-40B4-BE49-F238E27FC236}">
                    <a16:creationId xmlns:a16="http://schemas.microsoft.com/office/drawing/2014/main" id="{1FECC191-04C1-E2D2-547E-12AA7CCBC5B3}"/>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30" name="TextBox 7">
                <a:extLst>
                  <a:ext uri="{FF2B5EF4-FFF2-40B4-BE49-F238E27FC236}">
                    <a16:creationId xmlns:a16="http://schemas.microsoft.com/office/drawing/2014/main" id="{43AA5FD2-FABB-E97F-A911-1EE096FE1A8F}"/>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7" name="Freeform 8">
              <a:extLst>
                <a:ext uri="{FF2B5EF4-FFF2-40B4-BE49-F238E27FC236}">
                  <a16:creationId xmlns:a16="http://schemas.microsoft.com/office/drawing/2014/main" id="{1C8E9214-37B7-F60E-01A9-8B6598B297EA}"/>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9">
              <a:extLst>
                <a:ext uri="{FF2B5EF4-FFF2-40B4-BE49-F238E27FC236}">
                  <a16:creationId xmlns:a16="http://schemas.microsoft.com/office/drawing/2014/main" id="{8A790309-B542-A6DD-18AA-294351CF7723}"/>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1" name="Freeform 10">
              <a:extLst>
                <a:ext uri="{FF2B5EF4-FFF2-40B4-BE49-F238E27FC236}">
                  <a16:creationId xmlns:a16="http://schemas.microsoft.com/office/drawing/2014/main" id="{D5EB24BB-9008-3A37-D3BD-8F351631C538}"/>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6" name="Freeform 12">
              <a:extLst>
                <a:ext uri="{FF2B5EF4-FFF2-40B4-BE49-F238E27FC236}">
                  <a16:creationId xmlns:a16="http://schemas.microsoft.com/office/drawing/2014/main" id="{BEDA2A36-0A49-CFDE-59D1-F6F385444F83}"/>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7" name="Freeform 13">
              <a:extLst>
                <a:ext uri="{FF2B5EF4-FFF2-40B4-BE49-F238E27FC236}">
                  <a16:creationId xmlns:a16="http://schemas.microsoft.com/office/drawing/2014/main" id="{DAE8C3C9-C58B-EC2C-1466-4953658C3D4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21">
                <a:extLst>
                  <a:ext uri="{96DAC541-7B7A-43D3-8B79-37D633B846F1}">
                    <asvg:svgBlip xmlns:asvg="http://schemas.microsoft.com/office/drawing/2016/SVG/main" r:embed="rId22"/>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8" name="Freeform 14">
              <a:extLst>
                <a:ext uri="{FF2B5EF4-FFF2-40B4-BE49-F238E27FC236}">
                  <a16:creationId xmlns:a16="http://schemas.microsoft.com/office/drawing/2014/main" id="{EDB375A5-0C36-C4A6-DB80-F2322A319D7B}"/>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sp>
        <p:nvSpPr>
          <p:cNvPr id="31" name="TextBox 30">
            <a:extLst>
              <a:ext uri="{FF2B5EF4-FFF2-40B4-BE49-F238E27FC236}">
                <a16:creationId xmlns:a16="http://schemas.microsoft.com/office/drawing/2014/main" id="{D331F40E-9F34-23D1-81E2-9E6A39E6C4BC}"/>
              </a:ext>
            </a:extLst>
          </p:cNvPr>
          <p:cNvSpPr txBox="1"/>
          <p:nvPr/>
        </p:nvSpPr>
        <p:spPr>
          <a:xfrm>
            <a:off x="2950472" y="2542220"/>
            <a:ext cx="7618915" cy="1077218"/>
          </a:xfrm>
          <a:prstGeom prst="rect">
            <a:avLst/>
          </a:prstGeom>
          <a:noFill/>
        </p:spPr>
        <p:txBody>
          <a:bodyPr wrap="square">
            <a:spAutoFit/>
          </a:bodyPr>
          <a:lstStyle/>
          <a:p>
            <a:pPr algn="ctr"/>
            <a:r>
              <a:rPr lang="vi-VN" sz="3200" dirty="0">
                <a:latin typeface="+mj-lt"/>
              </a:rPr>
              <a:t>Vì sao Kiên sẽ được </a:t>
            </a:r>
            <a:r>
              <a:rPr lang="vi-VN" sz="3200" b="1" dirty="0">
                <a:latin typeface="+mj-lt"/>
              </a:rPr>
              <a:t>“phục sinh trong chuỗi dài tái hiện”</a:t>
            </a:r>
            <a:r>
              <a:rPr lang="vi-VN" sz="3200" dirty="0">
                <a:latin typeface="+mj-lt"/>
              </a:rPr>
              <a:t>?</a:t>
            </a:r>
            <a:endParaRPr lang="en-SG" sz="3200" dirty="0">
              <a:latin typeface="+mj-lt"/>
            </a:endParaRPr>
          </a:p>
        </p:txBody>
      </p:sp>
      <p:pic>
        <p:nvPicPr>
          <p:cNvPr id="32" name="Picture 31" descr="A person with a hat and yellow leaves&#10;&#10;Description automatically generated">
            <a:extLst>
              <a:ext uri="{FF2B5EF4-FFF2-40B4-BE49-F238E27FC236}">
                <a16:creationId xmlns:a16="http://schemas.microsoft.com/office/drawing/2014/main" id="{C3314C3E-2FCB-C7E6-37FB-C408F5D58CA4}"/>
              </a:ext>
            </a:extLst>
          </p:cNvPr>
          <p:cNvPicPr>
            <a:picLocks noChangeAspect="1"/>
          </p:cNvPicPr>
          <p:nvPr/>
        </p:nvPicPr>
        <p:blipFill rotWithShape="1">
          <a:blip r:embed="rId25">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1262784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1545" y="1307866"/>
            <a:ext cx="2794779" cy="490519"/>
          </a:xfrm>
          <a:prstGeom prst="rect">
            <a:avLst/>
          </a:prstGeom>
        </p:spPr>
        <p:txBody>
          <a:bodyPr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lang="en-US" sz="3200" b="1" kern="0" dirty="0">
                <a:solidFill>
                  <a:srgbClr val="000000"/>
                </a:solidFill>
                <a:latin typeface="Times New Roman" panose="02020603050405020304" pitchFamily="18" charset="0"/>
                <a:cs typeface="Arial"/>
                <a:sym typeface="Arial"/>
              </a:rPr>
              <a:t>Chi </a:t>
            </a:r>
            <a:r>
              <a:rPr lang="en-US" sz="3200" b="1" kern="0" dirty="0" err="1">
                <a:solidFill>
                  <a:srgbClr val="000000"/>
                </a:solidFill>
                <a:latin typeface="Times New Roman" panose="02020603050405020304" pitchFamily="18" charset="0"/>
                <a:cs typeface="Arial"/>
                <a:sym typeface="Arial"/>
              </a:rPr>
              <a:t>tiết</a:t>
            </a:r>
            <a:endPar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614894"/>
            <a:ext cx="5401823" cy="4999257"/>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8159238" y="1168144"/>
            <a:ext cx="2276351" cy="704216"/>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3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Ý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nghĩa</a:t>
              </a:r>
              <a:endPar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040921" y="1090284"/>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32496" y="1947976"/>
            <a:ext cx="5706047" cy="4832092"/>
          </a:xfrm>
          <a:prstGeom prst="rect">
            <a:avLst/>
          </a:prstGeom>
          <a:noFill/>
        </p:spPr>
        <p:txBody>
          <a:bodyPr wrap="square">
            <a:spAutoFit/>
          </a:bodyPr>
          <a:lstStyle/>
          <a:p>
            <a:pPr lvl="0" algn="just" defTabSz="609615">
              <a:spcAft>
                <a:spcPts val="533"/>
              </a:spcAft>
              <a:defRPr/>
            </a:pPr>
            <a:r>
              <a:rPr lang="vi-VN" sz="2800" i="1" dirty="0">
                <a:latin typeface="+mj-lt"/>
              </a:rPr>
              <a:t>“Kiên tin rằng anh đã phục sinh, nhưng là một sự phục sinh lùi về sâu xa.”, “Có vẻ như anh đã tìm ra cuộc đời mới của mình: đấy chính là cuộc đời đã qua, là tuổi trẻ đã mất đi trong nỗi đau buồn chiến tranh.”, “Nhưng mặc dù thế, tôi tin rằng anh vô cùng hạnh phúc trên con đường hướng mãi về quá khứ.”, “Tôi cảm thấy ghen tị với niềm cảm hứng, niềm lạc quan quay ngược về quá khứ của anh.”,…</a:t>
            </a:r>
            <a:endParaRPr kumimoji="0" lang="en-SG" sz="4000" b="0" i="1" u="none" strike="noStrike" kern="1200" cap="none" spc="0" normalizeH="0" baseline="0" noProof="0" dirty="0">
              <a:ln>
                <a:noFill/>
              </a:ln>
              <a:solidFill>
                <a:prstClr val="black">
                  <a:lumMod val="75000"/>
                </a:prstClr>
              </a:solidFill>
              <a:effectLst/>
              <a:uLnTx/>
              <a:uFillTx/>
              <a:latin typeface="+mj-lt"/>
              <a:ea typeface="Calibri" panose="020F0502020204030204" pitchFamily="34" charset="0"/>
              <a:cs typeface="Times New Roman" panose="02020603050405020304" pitchFamily="18" charset="0"/>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897380" y="84164"/>
            <a:ext cx="8538209"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lang="vi-VN" sz="3200" b="1" dirty="0">
                <a:solidFill>
                  <a:schemeClr val="accent6">
                    <a:lumMod val="50000"/>
                  </a:schemeClr>
                </a:solidFill>
                <a:effectLst/>
                <a:latin typeface="Times New Roman" panose="02020603050405020304" pitchFamily="18" charset="0"/>
                <a:ea typeface="Times New Roman" panose="02020603050405020304" pitchFamily="18" charset="0"/>
              </a:rPr>
              <a:t>Kiên được “phục sinh trong chuỗi dài tái hiện”</a:t>
            </a:r>
            <a:endParaRPr kumimoji="0" lang="en-SG"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28">
            <a:extLst>
              <a:ext uri="{FF2B5EF4-FFF2-40B4-BE49-F238E27FC236}">
                <a16:creationId xmlns:a16="http://schemas.microsoft.com/office/drawing/2014/main" id="{4B1B79EB-A544-488B-BA03-4606EADD55F4}"/>
              </a:ext>
            </a:extLst>
          </p:cNvPr>
          <p:cNvGrpSpPr/>
          <p:nvPr/>
        </p:nvGrpSpPr>
        <p:grpSpPr>
          <a:xfrm>
            <a:off x="6744445" y="2002220"/>
            <a:ext cx="5055069" cy="1426780"/>
            <a:chOff x="0" y="0"/>
            <a:chExt cx="13461567" cy="3127943"/>
          </a:xfrm>
        </p:grpSpPr>
        <p:sp>
          <p:nvSpPr>
            <p:cNvPr id="11" name="Freeform 29">
              <a:extLst>
                <a:ext uri="{FF2B5EF4-FFF2-40B4-BE49-F238E27FC236}">
                  <a16:creationId xmlns:a16="http://schemas.microsoft.com/office/drawing/2014/main" id="{0B791479-03EB-C9CC-3F19-1CB904E8BAAB}"/>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2800">
                <a:solidFill>
                  <a:prstClr val="black"/>
                </a:solidFill>
                <a:latin typeface="Calibri"/>
              </a:endParaRPr>
            </a:p>
          </p:txBody>
        </p:sp>
        <p:sp>
          <p:nvSpPr>
            <p:cNvPr id="13" name="TextBox 30">
              <a:extLst>
                <a:ext uri="{FF2B5EF4-FFF2-40B4-BE49-F238E27FC236}">
                  <a16:creationId xmlns:a16="http://schemas.microsoft.com/office/drawing/2014/main" id="{0536988D-25FF-C0C1-7904-2B67D1DA0D1A}"/>
                </a:ext>
              </a:extLst>
            </p:cNvPr>
            <p:cNvSpPr txBox="1"/>
            <p:nvPr/>
          </p:nvSpPr>
          <p:spPr>
            <a:xfrm>
              <a:off x="0" y="467301"/>
              <a:ext cx="13461567" cy="2485523"/>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Trở về quá khứ, Kiên thấy được là chính mình khi sống với toàn bộ kí ức</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31">
            <a:extLst>
              <a:ext uri="{FF2B5EF4-FFF2-40B4-BE49-F238E27FC236}">
                <a16:creationId xmlns:a16="http://schemas.microsoft.com/office/drawing/2014/main" id="{B28154A3-0A17-A489-663F-B62551605B6D}"/>
              </a:ext>
            </a:extLst>
          </p:cNvPr>
          <p:cNvGrpSpPr/>
          <p:nvPr/>
        </p:nvGrpSpPr>
        <p:grpSpPr>
          <a:xfrm>
            <a:off x="6764735" y="3762083"/>
            <a:ext cx="5064670" cy="1533950"/>
            <a:chOff x="0" y="-222799"/>
            <a:chExt cx="13487133" cy="4473599"/>
          </a:xfrm>
        </p:grpSpPr>
        <p:sp>
          <p:nvSpPr>
            <p:cNvPr id="17" name="Freeform 32">
              <a:extLst>
                <a:ext uri="{FF2B5EF4-FFF2-40B4-BE49-F238E27FC236}">
                  <a16:creationId xmlns:a16="http://schemas.microsoft.com/office/drawing/2014/main" id="{56BBB56B-F1B8-534A-CF4A-CA735EB0FB80}"/>
                </a:ext>
              </a:extLst>
            </p:cNvPr>
            <p:cNvSpPr/>
            <p:nvPr/>
          </p:nvSpPr>
          <p:spPr>
            <a:xfrm>
              <a:off x="0" y="-3"/>
              <a:ext cx="13461567" cy="3955198"/>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3200" dirty="0">
                <a:solidFill>
                  <a:prstClr val="black"/>
                </a:solidFill>
                <a:latin typeface="Calibri"/>
              </a:endParaRPr>
            </a:p>
          </p:txBody>
        </p:sp>
        <p:sp>
          <p:nvSpPr>
            <p:cNvPr id="19" name="TextBox 33">
              <a:extLst>
                <a:ext uri="{FF2B5EF4-FFF2-40B4-BE49-F238E27FC236}">
                  <a16:creationId xmlns:a16="http://schemas.microsoft.com/office/drawing/2014/main" id="{0E2A4D89-7B79-5DC7-AAEB-6438567AD25F}"/>
                </a:ext>
              </a:extLst>
            </p:cNvPr>
            <p:cNvSpPr txBox="1"/>
            <p:nvPr/>
          </p:nvSpPr>
          <p:spPr>
            <a:xfrm>
              <a:off x="25567" y="-222799"/>
              <a:ext cx="13461566" cy="4473599"/>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Kiên trở thành hiện tượng “dị biệt, khó cắt nghĩa” trong mắt của “bàn dân thiên hạ”</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34">
            <a:extLst>
              <a:ext uri="{FF2B5EF4-FFF2-40B4-BE49-F238E27FC236}">
                <a16:creationId xmlns:a16="http://schemas.microsoft.com/office/drawing/2014/main" id="{7E885B38-B587-BBDC-5BCC-03F6263AA2FF}"/>
              </a:ext>
            </a:extLst>
          </p:cNvPr>
          <p:cNvGrpSpPr/>
          <p:nvPr/>
        </p:nvGrpSpPr>
        <p:grpSpPr>
          <a:xfrm>
            <a:off x="6764735" y="5599290"/>
            <a:ext cx="5055069" cy="885001"/>
            <a:chOff x="0" y="0"/>
            <a:chExt cx="13461567" cy="3127943"/>
          </a:xfrm>
        </p:grpSpPr>
        <p:sp>
          <p:nvSpPr>
            <p:cNvPr id="28" name="Freeform 35">
              <a:extLst>
                <a:ext uri="{FF2B5EF4-FFF2-40B4-BE49-F238E27FC236}">
                  <a16:creationId xmlns:a16="http://schemas.microsoft.com/office/drawing/2014/main" id="{CD42D208-2665-25C0-37A8-411B47D97F9F}"/>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3200" dirty="0">
                <a:solidFill>
                  <a:prstClr val="black"/>
                </a:solidFill>
                <a:latin typeface="Calibri"/>
              </a:endParaRPr>
            </a:p>
          </p:txBody>
        </p:sp>
        <p:sp>
          <p:nvSpPr>
            <p:cNvPr id="29" name="TextBox 36">
              <a:extLst>
                <a:ext uri="{FF2B5EF4-FFF2-40B4-BE49-F238E27FC236}">
                  <a16:creationId xmlns:a16="http://schemas.microsoft.com/office/drawing/2014/main" id="{2C1B4817-292D-48FC-6779-B3661FFE6A66}"/>
                </a:ext>
              </a:extLst>
            </p:cNvPr>
            <p:cNvSpPr txBox="1"/>
            <p:nvPr/>
          </p:nvSpPr>
          <p:spPr>
            <a:xfrm>
              <a:off x="0" y="334250"/>
              <a:ext cx="13461567" cy="2580803"/>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Kiên tìm được hạnh phúc trong sự nhớ lại</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Freeform 37">
            <a:extLst>
              <a:ext uri="{FF2B5EF4-FFF2-40B4-BE49-F238E27FC236}">
                <a16:creationId xmlns:a16="http://schemas.microsoft.com/office/drawing/2014/main" id="{56C3E63C-01D3-B784-2936-342977F74659}"/>
              </a:ext>
            </a:extLst>
          </p:cNvPr>
          <p:cNvSpPr/>
          <p:nvPr/>
        </p:nvSpPr>
        <p:spPr>
          <a:xfrm>
            <a:off x="9117330" y="5207718"/>
            <a:ext cx="309297" cy="332177"/>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SG" sz="1200" dirty="0">
              <a:solidFill>
                <a:prstClr val="black"/>
              </a:solidFill>
              <a:latin typeface="Calibri"/>
            </a:endParaRPr>
          </a:p>
        </p:txBody>
      </p:sp>
      <p:sp>
        <p:nvSpPr>
          <p:cNvPr id="31" name="Freeform 39">
            <a:extLst>
              <a:ext uri="{FF2B5EF4-FFF2-40B4-BE49-F238E27FC236}">
                <a16:creationId xmlns:a16="http://schemas.microsoft.com/office/drawing/2014/main" id="{7188EE9B-C972-5604-CE6B-A847322E55A4}"/>
              </a:ext>
            </a:extLst>
          </p:cNvPr>
          <p:cNvSpPr/>
          <p:nvPr/>
        </p:nvSpPr>
        <p:spPr>
          <a:xfrm>
            <a:off x="9012800" y="3470235"/>
            <a:ext cx="289070" cy="331868"/>
          </a:xfrm>
          <a:custGeom>
            <a:avLst/>
            <a:gdLst/>
            <a:ahLst/>
            <a:cxnLst/>
            <a:rect l="l" t="t" r="r" b="b"/>
            <a:pathLst>
              <a:path w="401182" h="672713">
                <a:moveTo>
                  <a:pt x="0" y="0"/>
                </a:moveTo>
                <a:lnTo>
                  <a:pt x="401182" y="0"/>
                </a:lnTo>
                <a:lnTo>
                  <a:pt x="401182" y="672714"/>
                </a:lnTo>
                <a:lnTo>
                  <a:pt x="0" y="6727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SG" sz="1200">
              <a:solidFill>
                <a:prstClr val="black"/>
              </a:solidFill>
              <a:latin typeface="Calibri"/>
            </a:endParaRPr>
          </a:p>
        </p:txBody>
      </p:sp>
      <p:pic>
        <p:nvPicPr>
          <p:cNvPr id="32" name="Picture 31" descr="A person with a hat and yellow leaves&#10;&#10;Description automatically generated">
            <a:extLst>
              <a:ext uri="{FF2B5EF4-FFF2-40B4-BE49-F238E27FC236}">
                <a16:creationId xmlns:a16="http://schemas.microsoft.com/office/drawing/2014/main" id="{E90B8635-335E-FBDA-8BD5-E6846E07E7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4" b="20268"/>
          <a:stretch/>
        </p:blipFill>
        <p:spPr>
          <a:xfrm>
            <a:off x="183765" y="-228461"/>
            <a:ext cx="1206536" cy="1463670"/>
          </a:xfrm>
          <a:prstGeom prst="rect">
            <a:avLst/>
          </a:prstGeom>
        </p:spPr>
      </p:pic>
    </p:spTree>
    <p:extLst>
      <p:ext uri="{BB962C8B-B14F-4D97-AF65-F5344CB8AC3E}">
        <p14:creationId xmlns:p14="http://schemas.microsoft.com/office/powerpoint/2010/main" val="365377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936780" y="-129324"/>
            <a:ext cx="9728094" cy="164344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1814513" y="262333"/>
            <a:ext cx="11439084"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tabLst>
                <a:tab pos="538480" algn="l"/>
              </a:tabLs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Kiên được “phục sinh trong chuỗi dài tái hiện”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1166;p36">
            <a:extLst>
              <a:ext uri="{FF2B5EF4-FFF2-40B4-BE49-F238E27FC236}">
                <a16:creationId xmlns:a16="http://schemas.microsoft.com/office/drawing/2014/main" id="{6385DE81-3F08-64AC-A559-B818DE30D853}"/>
              </a:ext>
            </a:extLst>
          </p:cNvPr>
          <p:cNvSpPr txBox="1"/>
          <p:nvPr/>
        </p:nvSpPr>
        <p:spPr>
          <a:xfrm>
            <a:off x="228433" y="2952410"/>
            <a:ext cx="265531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ần hiểu rõ chức năng đích thực của nhân vật trong tác phẩm truyện nói chung và tiểu thuyết nói riêng</a:t>
            </a:r>
            <a:r>
              <a:rPr lang="en-US" sz="2800" dirty="0">
                <a:latin typeface="Times New Roman" panose="02020603050405020304" pitchFamily="18" charset="0"/>
                <a:cs typeface="Times New Roman" panose="02020603050405020304" pitchFamily="18" charset="0"/>
              </a:rPr>
              <a:t>.</a:t>
            </a:r>
            <a:endParaRPr lang="en-SG" sz="5400" dirty="0">
              <a:latin typeface="Times New Roman" panose="02020603050405020304" pitchFamily="18" charset="0"/>
              <a:cs typeface="Times New Roman" panose="02020603050405020304" pitchFamily="18" charset="0"/>
            </a:endParaRPr>
          </a:p>
        </p:txBody>
      </p:sp>
      <p:sp>
        <p:nvSpPr>
          <p:cNvPr id="12" name="Google Shape;1170;p36">
            <a:extLst>
              <a:ext uri="{FF2B5EF4-FFF2-40B4-BE49-F238E27FC236}">
                <a16:creationId xmlns:a16="http://schemas.microsoft.com/office/drawing/2014/main" id="{9E8EAF93-0705-CC5B-73BB-BC5A2BFC6061}"/>
              </a:ext>
            </a:extLst>
          </p:cNvPr>
          <p:cNvSpPr txBox="1"/>
          <p:nvPr/>
        </p:nvSpPr>
        <p:spPr>
          <a:xfrm>
            <a:off x="5823369" y="2923365"/>
            <a:ext cx="293199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Times New Roman" panose="02020603050405020304" pitchFamily="18" charset="0"/>
                <a:cs typeface="Times New Roman" panose="02020603050405020304" pitchFamily="18" charset="0"/>
              </a:rPr>
              <a:t>Nhân vật là một ước lệ nghệ thuật, phải thể hiện được những vấn đề tác giả suy ngẫm và muốn chia sẻ. </a:t>
            </a:r>
            <a:endParaRPr lang="en-SG" sz="5400" dirty="0">
              <a:latin typeface="Times New Roman" panose="02020603050405020304" pitchFamily="18" charset="0"/>
              <a:cs typeface="Times New Roman" panose="02020603050405020304" pitchFamily="18" charset="0"/>
            </a:endParaRPr>
          </a:p>
        </p:txBody>
      </p:sp>
      <p:sp>
        <p:nvSpPr>
          <p:cNvPr id="14" name="Google Shape;1174;p36">
            <a:extLst>
              <a:ext uri="{FF2B5EF4-FFF2-40B4-BE49-F238E27FC236}">
                <a16:creationId xmlns:a16="http://schemas.microsoft.com/office/drawing/2014/main" id="{64A8E2F5-A74B-ABE2-16CB-B8932A586C16}"/>
              </a:ext>
            </a:extLst>
          </p:cNvPr>
          <p:cNvSpPr txBox="1"/>
          <p:nvPr/>
        </p:nvSpPr>
        <p:spPr>
          <a:xfrm>
            <a:off x="2950864" y="2917988"/>
            <a:ext cx="287872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Times New Roman" panose="02020603050405020304" pitchFamily="18" charset="0"/>
                <a:cs typeface="Times New Roman" panose="02020603050405020304" pitchFamily="18" charset="0"/>
              </a:rPr>
              <a:t>Nhân vật “chính diện” không nhất thiết phải tồn tại như một tấm gương mẫu mực về lối sống để người đọc bắt chước, noi theo. </a:t>
            </a:r>
            <a:endParaRPr lang="en-SG" sz="5400" dirty="0">
              <a:latin typeface="Times New Roman" panose="02020603050405020304" pitchFamily="18" charset="0"/>
              <a:cs typeface="Times New Roman" panose="02020603050405020304" pitchFamily="18" charset="0"/>
            </a:endParaRPr>
          </a:p>
        </p:txBody>
      </p:sp>
      <p:sp>
        <p:nvSpPr>
          <p:cNvPr id="15" name="Google Shape;1182;p36">
            <a:extLst>
              <a:ext uri="{FF2B5EF4-FFF2-40B4-BE49-F238E27FC236}">
                <a16:creationId xmlns:a16="http://schemas.microsoft.com/office/drawing/2014/main" id="{C7AB4DE6-685C-13E7-3BFC-92FFD5FA81E3}"/>
              </a:ext>
            </a:extLst>
          </p:cNvPr>
          <p:cNvSpPr txBox="1"/>
          <p:nvPr/>
        </p:nvSpPr>
        <p:spPr>
          <a:xfrm>
            <a:off x="8936374" y="2952410"/>
            <a:ext cx="311852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iệc đồng tình hay không đồng tình với Kiên hoàn toàn độc lập với việc đánh giá về giá trị của tác phẩm.</a:t>
            </a:r>
            <a:endParaRPr lang="en-SG" sz="5400" dirty="0">
              <a:latin typeface="Times New Roman" panose="02020603050405020304" pitchFamily="18" charset="0"/>
              <a:cs typeface="Times New Roman" panose="02020603050405020304" pitchFamily="18" charset="0"/>
            </a:endParaRPr>
          </a:p>
        </p:txBody>
      </p:sp>
      <p:grpSp>
        <p:nvGrpSpPr>
          <p:cNvPr id="16" name="Google Shape;1160;p36">
            <a:extLst>
              <a:ext uri="{FF2B5EF4-FFF2-40B4-BE49-F238E27FC236}">
                <a16:creationId xmlns:a16="http://schemas.microsoft.com/office/drawing/2014/main" id="{69F9A126-7730-191C-65FA-8187EBA7AF90}"/>
              </a:ext>
            </a:extLst>
          </p:cNvPr>
          <p:cNvGrpSpPr/>
          <p:nvPr/>
        </p:nvGrpSpPr>
        <p:grpSpPr>
          <a:xfrm>
            <a:off x="1971902" y="1065736"/>
            <a:ext cx="7657850" cy="1227985"/>
            <a:chOff x="1281670" y="1394300"/>
            <a:chExt cx="6409807" cy="1227985"/>
          </a:xfrm>
        </p:grpSpPr>
        <p:sp>
          <p:nvSpPr>
            <p:cNvPr id="17" name="Google Shape;1161;p36">
              <a:extLst>
                <a:ext uri="{FF2B5EF4-FFF2-40B4-BE49-F238E27FC236}">
                  <a16:creationId xmlns:a16="http://schemas.microsoft.com/office/drawing/2014/main" id="{555B08A2-7557-B2E7-0199-FF22E14D079F}"/>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endParaRPr sz="2400" kern="0">
                <a:latin typeface="等线 Light" panose="020F0302020204030204"/>
              </a:endParaRPr>
            </a:p>
          </p:txBody>
        </p:sp>
        <p:sp>
          <p:nvSpPr>
            <p:cNvPr id="18" name="Google Shape;1162;p36">
              <a:extLst>
                <a:ext uri="{FF2B5EF4-FFF2-40B4-BE49-F238E27FC236}">
                  <a16:creationId xmlns:a16="http://schemas.microsoft.com/office/drawing/2014/main" id="{C21928A7-D4CE-F446-6FCB-F3B7E8F7978C}"/>
                </a:ext>
              </a:extLst>
            </p:cNvPr>
            <p:cNvSpPr txBox="1"/>
            <p:nvPr/>
          </p:nvSpPr>
          <p:spPr>
            <a:xfrm>
              <a:off x="1281670" y="1953705"/>
              <a:ext cx="6409807" cy="668580"/>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luận</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21" name="Google Shape;1167;p36">
            <a:extLst>
              <a:ext uri="{FF2B5EF4-FFF2-40B4-BE49-F238E27FC236}">
                <a16:creationId xmlns:a16="http://schemas.microsoft.com/office/drawing/2014/main" id="{A4356124-D7AF-EAEA-12C6-9B4579887E10}"/>
              </a:ext>
            </a:extLst>
          </p:cNvPr>
          <p:cNvSpPr/>
          <p:nvPr/>
        </p:nvSpPr>
        <p:spPr>
          <a:xfrm>
            <a:off x="907093" y="245376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26" name="Google Shape;1171;p36">
            <a:extLst>
              <a:ext uri="{FF2B5EF4-FFF2-40B4-BE49-F238E27FC236}">
                <a16:creationId xmlns:a16="http://schemas.microsoft.com/office/drawing/2014/main" id="{CA61822D-7A01-FF47-F92D-A7B2912384B1}"/>
              </a:ext>
            </a:extLst>
          </p:cNvPr>
          <p:cNvSpPr/>
          <p:nvPr/>
        </p:nvSpPr>
        <p:spPr>
          <a:xfrm>
            <a:off x="6721604" y="244632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27" name="Google Shape;1175;p36">
            <a:extLst>
              <a:ext uri="{FF2B5EF4-FFF2-40B4-BE49-F238E27FC236}">
                <a16:creationId xmlns:a16="http://schemas.microsoft.com/office/drawing/2014/main" id="{79B5A4F1-8C72-6064-0A7A-94F86F6AEA59}"/>
              </a:ext>
            </a:extLst>
          </p:cNvPr>
          <p:cNvSpPr/>
          <p:nvPr/>
        </p:nvSpPr>
        <p:spPr>
          <a:xfrm>
            <a:off x="4027716" y="245203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28" name="Google Shape;1183;p36">
            <a:extLst>
              <a:ext uri="{FF2B5EF4-FFF2-40B4-BE49-F238E27FC236}">
                <a16:creationId xmlns:a16="http://schemas.microsoft.com/office/drawing/2014/main" id="{005C1758-3D1D-2C6A-E096-5910E482BF49}"/>
              </a:ext>
            </a:extLst>
          </p:cNvPr>
          <p:cNvSpPr/>
          <p:nvPr/>
        </p:nvSpPr>
        <p:spPr>
          <a:xfrm>
            <a:off x="9642681" y="245376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29" name="Google Shape;1184;p36">
            <a:extLst>
              <a:ext uri="{FF2B5EF4-FFF2-40B4-BE49-F238E27FC236}">
                <a16:creationId xmlns:a16="http://schemas.microsoft.com/office/drawing/2014/main" id="{67DD2809-8170-4C13-15AE-7A285F058143}"/>
              </a:ext>
            </a:extLst>
          </p:cNvPr>
          <p:cNvCxnSpPr>
            <a:stCxn id="21" idx="3"/>
            <a:endCxn id="27" idx="1"/>
          </p:cNvCxnSpPr>
          <p:nvPr/>
        </p:nvCxnSpPr>
        <p:spPr>
          <a:xfrm flipV="1">
            <a:off x="1964411" y="2698332"/>
            <a:ext cx="2063305" cy="1729"/>
          </a:xfrm>
          <a:prstGeom prst="straightConnector1">
            <a:avLst/>
          </a:prstGeom>
          <a:noFill/>
          <a:ln w="19050" cap="flat" cmpd="sng">
            <a:solidFill>
              <a:srgbClr val="FFAB15"/>
            </a:solidFill>
            <a:prstDash val="solid"/>
            <a:round/>
            <a:headEnd type="none" w="med" len="med"/>
            <a:tailEnd type="none" w="med" len="med"/>
          </a:ln>
        </p:spPr>
      </p:cxnSp>
      <p:cxnSp>
        <p:nvCxnSpPr>
          <p:cNvPr id="30" name="Google Shape;1185;p36">
            <a:extLst>
              <a:ext uri="{FF2B5EF4-FFF2-40B4-BE49-F238E27FC236}">
                <a16:creationId xmlns:a16="http://schemas.microsoft.com/office/drawing/2014/main" id="{22EB8BBA-C150-9154-9488-A88495DE7FC0}"/>
              </a:ext>
            </a:extLst>
          </p:cNvPr>
          <p:cNvCxnSpPr>
            <a:stCxn id="27" idx="3"/>
            <a:endCxn id="26" idx="1"/>
          </p:cNvCxnSpPr>
          <p:nvPr/>
        </p:nvCxnSpPr>
        <p:spPr>
          <a:xfrm flipV="1">
            <a:off x="5085033" y="2692629"/>
            <a:ext cx="1636571" cy="5703"/>
          </a:xfrm>
          <a:prstGeom prst="straightConnector1">
            <a:avLst/>
          </a:prstGeom>
          <a:noFill/>
          <a:ln w="19050" cap="flat" cmpd="sng">
            <a:solidFill>
              <a:srgbClr val="FFAB15"/>
            </a:solidFill>
            <a:prstDash val="solid"/>
            <a:round/>
            <a:headEnd type="none" w="med" len="med"/>
            <a:tailEnd type="none" w="med" len="med"/>
          </a:ln>
        </p:spPr>
      </p:cxnSp>
      <p:cxnSp>
        <p:nvCxnSpPr>
          <p:cNvPr id="31" name="Google Shape;1186;p36">
            <a:extLst>
              <a:ext uri="{FF2B5EF4-FFF2-40B4-BE49-F238E27FC236}">
                <a16:creationId xmlns:a16="http://schemas.microsoft.com/office/drawing/2014/main" id="{7C744C58-8808-B7A8-88E5-E32CF4570DDB}"/>
              </a:ext>
            </a:extLst>
          </p:cNvPr>
          <p:cNvCxnSpPr>
            <a:cxnSpLocks/>
            <a:stCxn id="26" idx="3"/>
          </p:cNvCxnSpPr>
          <p:nvPr/>
        </p:nvCxnSpPr>
        <p:spPr>
          <a:xfrm>
            <a:off x="7778921" y="2692628"/>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32" name="Google Shape;1187;p36">
            <a:extLst>
              <a:ext uri="{FF2B5EF4-FFF2-40B4-BE49-F238E27FC236}">
                <a16:creationId xmlns:a16="http://schemas.microsoft.com/office/drawing/2014/main" id="{2EDB6FDA-5313-ED28-DDA7-5A40CD4F4197}"/>
              </a:ext>
            </a:extLst>
          </p:cNvPr>
          <p:cNvCxnSpPr>
            <a:cxnSpLocks/>
            <a:endCxn id="28" idx="1"/>
          </p:cNvCxnSpPr>
          <p:nvPr/>
        </p:nvCxnSpPr>
        <p:spPr>
          <a:xfrm>
            <a:off x="8473009" y="2692628"/>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33" name="Google Shape;1188;p36">
            <a:extLst>
              <a:ext uri="{FF2B5EF4-FFF2-40B4-BE49-F238E27FC236}">
                <a16:creationId xmlns:a16="http://schemas.microsoft.com/office/drawing/2014/main" id="{799B319D-D3E6-4798-2BAB-5788676C4783}"/>
              </a:ext>
            </a:extLst>
          </p:cNvPr>
          <p:cNvCxnSpPr>
            <a:stCxn id="17" idx="1"/>
            <a:endCxn id="21" idx="0"/>
          </p:cNvCxnSpPr>
          <p:nvPr/>
        </p:nvCxnSpPr>
        <p:spPr>
          <a:xfrm rot="10800000" flipV="1">
            <a:off x="1435752" y="1312035"/>
            <a:ext cx="4040469" cy="1141725"/>
          </a:xfrm>
          <a:prstGeom prst="bentConnector2">
            <a:avLst/>
          </a:prstGeom>
          <a:noFill/>
          <a:ln w="19050" cap="flat" cmpd="sng">
            <a:solidFill>
              <a:srgbClr val="FFAB15"/>
            </a:solidFill>
            <a:prstDash val="solid"/>
            <a:round/>
            <a:headEnd type="none" w="med" len="med"/>
            <a:tailEnd type="none" w="med" len="med"/>
          </a:ln>
        </p:spPr>
      </p:cxnSp>
      <p:cxnSp>
        <p:nvCxnSpPr>
          <p:cNvPr id="34" name="Google Shape;1189;p36">
            <a:extLst>
              <a:ext uri="{FF2B5EF4-FFF2-40B4-BE49-F238E27FC236}">
                <a16:creationId xmlns:a16="http://schemas.microsoft.com/office/drawing/2014/main" id="{C30728B3-A982-BBA1-A0D0-E3CBDB7A0EA5}"/>
              </a:ext>
            </a:extLst>
          </p:cNvPr>
          <p:cNvCxnSpPr>
            <a:cxnSpLocks/>
            <a:endCxn id="28" idx="0"/>
          </p:cNvCxnSpPr>
          <p:nvPr/>
        </p:nvCxnSpPr>
        <p:spPr>
          <a:xfrm>
            <a:off x="6329486" y="1279722"/>
            <a:ext cx="3841853" cy="1174039"/>
          </a:xfrm>
          <a:prstGeom prst="bentConnector2">
            <a:avLst/>
          </a:prstGeom>
          <a:noFill/>
          <a:ln w="19050" cap="flat" cmpd="sng">
            <a:solidFill>
              <a:srgbClr val="FFAB15"/>
            </a:solidFill>
            <a:prstDash val="solid"/>
            <a:round/>
            <a:headEnd type="none" w="med" len="med"/>
            <a:tailEnd type="none" w="med" len="med"/>
          </a:ln>
        </p:spPr>
      </p:cxnSp>
      <p:grpSp>
        <p:nvGrpSpPr>
          <p:cNvPr id="35" name="Google Shape;1190;p36">
            <a:extLst>
              <a:ext uri="{FF2B5EF4-FFF2-40B4-BE49-F238E27FC236}">
                <a16:creationId xmlns:a16="http://schemas.microsoft.com/office/drawing/2014/main" id="{7CC7932D-268F-F484-07DF-5A2A7F7390E3}"/>
              </a:ext>
            </a:extLst>
          </p:cNvPr>
          <p:cNvGrpSpPr/>
          <p:nvPr/>
        </p:nvGrpSpPr>
        <p:grpSpPr>
          <a:xfrm>
            <a:off x="5724237" y="1168923"/>
            <a:ext cx="354359" cy="292329"/>
            <a:chOff x="-64774725" y="1916550"/>
            <a:chExt cx="319000" cy="314400"/>
          </a:xfrm>
        </p:grpSpPr>
        <p:sp>
          <p:nvSpPr>
            <p:cNvPr id="36" name="Google Shape;1191;p36">
              <a:extLst>
                <a:ext uri="{FF2B5EF4-FFF2-40B4-BE49-F238E27FC236}">
                  <a16:creationId xmlns:a16="http://schemas.microsoft.com/office/drawing/2014/main" id="{4368AF9B-DF6E-720C-774F-ABD88DC9FA18}"/>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92;p36">
              <a:extLst>
                <a:ext uri="{FF2B5EF4-FFF2-40B4-BE49-F238E27FC236}">
                  <a16:creationId xmlns:a16="http://schemas.microsoft.com/office/drawing/2014/main" id="{8E633734-1D08-FF1B-5B74-5EA022460EC0}"/>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8" name="Picture 37">
            <a:extLst>
              <a:ext uri="{FF2B5EF4-FFF2-40B4-BE49-F238E27FC236}">
                <a16:creationId xmlns:a16="http://schemas.microsoft.com/office/drawing/2014/main" id="{72DEF1EE-A2A1-3407-1491-72F426241522}"/>
              </a:ext>
            </a:extLst>
          </p:cNvPr>
          <p:cNvPicPr>
            <a:picLocks noChangeAspect="1"/>
          </p:cNvPicPr>
          <p:nvPr/>
        </p:nvPicPr>
        <p:blipFill>
          <a:blip r:embed="rId8"/>
          <a:stretch>
            <a:fillRect/>
          </a:stretch>
        </p:blipFill>
        <p:spPr>
          <a:xfrm>
            <a:off x="7922784" y="5528516"/>
            <a:ext cx="1572023" cy="1545647"/>
          </a:xfrm>
          <a:prstGeom prst="rect">
            <a:avLst/>
          </a:prstGeom>
        </p:spPr>
      </p:pic>
    </p:spTree>
    <p:extLst>
      <p:ext uri="{BB962C8B-B14F-4D97-AF65-F5344CB8AC3E}">
        <p14:creationId xmlns:p14="http://schemas.microsoft.com/office/powerpoint/2010/main" val="2651548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21" grpId="0" animBg="1"/>
      <p:bldP spid="26"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3</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410412" y="966699"/>
            <a:ext cx="6881699"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vi-VN" sz="6000" b="1" dirty="0">
                <a:latin typeface="+mj-lt"/>
              </a:rPr>
              <a:t>Người kể chuyện và và sự luân chuyển điểm nhìn</a:t>
            </a:r>
            <a:endParaRPr lang="en-SG" sz="6000" dirty="0">
              <a:latin typeface="+mj-lt"/>
            </a:endParaRPr>
          </a:p>
        </p:txBody>
      </p:sp>
    </p:spTree>
    <p:extLst>
      <p:ext uri="{BB962C8B-B14F-4D97-AF65-F5344CB8AC3E}">
        <p14:creationId xmlns:p14="http://schemas.microsoft.com/office/powerpoint/2010/main" val="1279080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reeform 4">
            <a:extLst>
              <a:ext uri="{FF2B5EF4-FFF2-40B4-BE49-F238E27FC236}">
                <a16:creationId xmlns:a16="http://schemas.microsoft.com/office/drawing/2014/main" id="{4EFF69A8-85AC-7BC7-0FAB-1DC89D3CA18D}"/>
              </a:ext>
            </a:extLst>
          </p:cNvPr>
          <p:cNvSpPr/>
          <p:nvPr/>
        </p:nvSpPr>
        <p:spPr>
          <a:xfrm rot="276717" flipH="1">
            <a:off x="4927734" y="1401553"/>
            <a:ext cx="6368116" cy="3165979"/>
          </a:xfrm>
          <a:custGeom>
            <a:avLst/>
            <a:gdLst/>
            <a:ahLst/>
            <a:cxnLst/>
            <a:rect l="l" t="t" r="r" b="b"/>
            <a:pathLst>
              <a:path w="4850991" h="3844410">
                <a:moveTo>
                  <a:pt x="0" y="0"/>
                </a:moveTo>
                <a:lnTo>
                  <a:pt x="4850991" y="0"/>
                </a:lnTo>
                <a:lnTo>
                  <a:pt x="4850991" y="3844410"/>
                </a:lnTo>
                <a:lnTo>
                  <a:pt x="0" y="384441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E647809-5B84-3FCC-D93E-6766490FE0C8}"/>
              </a:ext>
            </a:extLst>
          </p:cNvPr>
          <p:cNvSpPr txBox="1"/>
          <p:nvPr/>
        </p:nvSpPr>
        <p:spPr>
          <a:xfrm>
            <a:off x="5360670" y="2115158"/>
            <a:ext cx="5234940" cy="1569660"/>
          </a:xfrm>
          <a:prstGeom prst="rect">
            <a:avLst/>
          </a:prstGeom>
          <a:noFill/>
        </p:spPr>
        <p:txBody>
          <a:bodyPr wrap="square">
            <a:spAutoFit/>
          </a:bodyPr>
          <a:lstStyle/>
          <a:p>
            <a:pPr algn="ctr"/>
            <a:r>
              <a:rPr lang="vi-VN" sz="3200" dirty="0">
                <a:latin typeface="+mj-lt"/>
              </a:rPr>
              <a:t>Ngôi kể và điểm nhìn có sự dịch chuyển như thế nào ở hai phần của đoạn trích?</a:t>
            </a:r>
            <a:endParaRPr lang="en-SG" sz="3200" dirty="0">
              <a:latin typeface="+mj-lt"/>
            </a:endParaRPr>
          </a:p>
        </p:txBody>
      </p:sp>
      <p:sp>
        <p:nvSpPr>
          <p:cNvPr id="21" name="Freeform: Shape 20">
            <a:extLst>
              <a:ext uri="{FF2B5EF4-FFF2-40B4-BE49-F238E27FC236}">
                <a16:creationId xmlns:a16="http://schemas.microsoft.com/office/drawing/2014/main" id="{D77D8692-1296-9DD8-6240-BCD0EACE21B5}"/>
              </a:ext>
            </a:extLst>
          </p:cNvPr>
          <p:cNvSpPr/>
          <p:nvPr/>
        </p:nvSpPr>
        <p:spPr>
          <a:xfrm>
            <a:off x="-187815" y="3946891"/>
            <a:ext cx="5793118" cy="2987084"/>
          </a:xfrm>
          <a:custGeom>
            <a:avLst/>
            <a:gdLst>
              <a:gd name="connsiteX0" fmla="*/ 3272594 w 6409571"/>
              <a:gd name="connsiteY0" fmla="*/ 2409028 h 3562632"/>
              <a:gd name="connsiteX1" fmla="*/ 3262688 w 6409571"/>
              <a:gd name="connsiteY1" fmla="*/ 2556475 h 3562632"/>
              <a:gd name="connsiteX2" fmla="*/ 3265546 w 6409571"/>
              <a:gd name="connsiteY2" fmla="*/ 2742879 h 3562632"/>
              <a:gd name="connsiteX3" fmla="*/ 3283072 w 6409571"/>
              <a:gd name="connsiteY3" fmla="*/ 2804982 h 3562632"/>
              <a:gd name="connsiteX4" fmla="*/ 3291168 w 6409571"/>
              <a:gd name="connsiteY4" fmla="*/ 2764692 h 3562632"/>
              <a:gd name="connsiteX5" fmla="*/ 3298693 w 6409571"/>
              <a:gd name="connsiteY5" fmla="*/ 2671537 h 3562632"/>
              <a:gd name="connsiteX6" fmla="*/ 3298598 w 6409571"/>
              <a:gd name="connsiteY6" fmla="*/ 2671537 h 3562632"/>
              <a:gd name="connsiteX7" fmla="*/ 3297740 w 6409571"/>
              <a:gd name="connsiteY7" fmla="*/ 2587146 h 3562632"/>
              <a:gd name="connsiteX8" fmla="*/ 3273071 w 6409571"/>
              <a:gd name="connsiteY8" fmla="*/ 2414457 h 3562632"/>
              <a:gd name="connsiteX9" fmla="*/ 3272594 w 6409571"/>
              <a:gd name="connsiteY9" fmla="*/ 2409028 h 3562632"/>
              <a:gd name="connsiteX10" fmla="*/ 6013604 w 6409571"/>
              <a:gd name="connsiteY10" fmla="*/ 2227766 h 3562632"/>
              <a:gd name="connsiteX11" fmla="*/ 5983886 w 6409571"/>
              <a:gd name="connsiteY11" fmla="*/ 2251865 h 3562632"/>
              <a:gd name="connsiteX12" fmla="*/ 5987124 w 6409571"/>
              <a:gd name="connsiteY12" fmla="*/ 2262056 h 3562632"/>
              <a:gd name="connsiteX13" fmla="*/ 6017033 w 6409571"/>
              <a:gd name="connsiteY13" fmla="*/ 2279963 h 3562632"/>
              <a:gd name="connsiteX14" fmla="*/ 6027129 w 6409571"/>
              <a:gd name="connsiteY14" fmla="*/ 2277296 h 3562632"/>
              <a:gd name="connsiteX15" fmla="*/ 6075135 w 6409571"/>
              <a:gd name="connsiteY15" fmla="*/ 2276725 h 3562632"/>
              <a:gd name="connsiteX16" fmla="*/ 6075040 w 6409571"/>
              <a:gd name="connsiteY16" fmla="*/ 2276820 h 3562632"/>
              <a:gd name="connsiteX17" fmla="*/ 6084279 w 6409571"/>
              <a:gd name="connsiteY17" fmla="*/ 2271391 h 3562632"/>
              <a:gd name="connsiteX18" fmla="*/ 6071706 w 6409571"/>
              <a:gd name="connsiteY18" fmla="*/ 2257580 h 3562632"/>
              <a:gd name="connsiteX19" fmla="*/ 6013604 w 6409571"/>
              <a:gd name="connsiteY19" fmla="*/ 2227766 h 3562632"/>
              <a:gd name="connsiteX20" fmla="*/ 5701389 w 6409571"/>
              <a:gd name="connsiteY20" fmla="*/ 2031872 h 3562632"/>
              <a:gd name="connsiteX21" fmla="*/ 5618317 w 6409571"/>
              <a:gd name="connsiteY21" fmla="*/ 2046887 h 3562632"/>
              <a:gd name="connsiteX22" fmla="*/ 5666989 w 6409571"/>
              <a:gd name="connsiteY22" fmla="*/ 2074033 h 3562632"/>
              <a:gd name="connsiteX23" fmla="*/ 5686039 w 6409571"/>
              <a:gd name="connsiteY23" fmla="*/ 2110990 h 3562632"/>
              <a:gd name="connsiteX24" fmla="*/ 5697564 w 6409571"/>
              <a:gd name="connsiteY24" fmla="*/ 2100322 h 3562632"/>
              <a:gd name="connsiteX25" fmla="*/ 5719281 w 6409571"/>
              <a:gd name="connsiteY25" fmla="*/ 2067080 h 3562632"/>
              <a:gd name="connsiteX26" fmla="*/ 5726520 w 6409571"/>
              <a:gd name="connsiteY26" fmla="*/ 2038219 h 3562632"/>
              <a:gd name="connsiteX27" fmla="*/ 5701389 w 6409571"/>
              <a:gd name="connsiteY27" fmla="*/ 2031872 h 3562632"/>
              <a:gd name="connsiteX28" fmla="*/ 732182 w 6409571"/>
              <a:gd name="connsiteY28" fmla="*/ 1960590 h 3562632"/>
              <a:gd name="connsiteX29" fmla="*/ 719514 w 6409571"/>
              <a:gd name="connsiteY29" fmla="*/ 1971258 h 3562632"/>
              <a:gd name="connsiteX30" fmla="*/ 710941 w 6409571"/>
              <a:gd name="connsiteY30" fmla="*/ 2037362 h 3562632"/>
              <a:gd name="connsiteX31" fmla="*/ 718371 w 6409571"/>
              <a:gd name="connsiteY31" fmla="*/ 2052697 h 3562632"/>
              <a:gd name="connsiteX32" fmla="*/ 728563 w 6409571"/>
              <a:gd name="connsiteY32" fmla="*/ 2051363 h 3562632"/>
              <a:gd name="connsiteX33" fmla="*/ 754376 w 6409571"/>
              <a:gd name="connsiteY33" fmla="*/ 2042886 h 3562632"/>
              <a:gd name="connsiteX34" fmla="*/ 767615 w 6409571"/>
              <a:gd name="connsiteY34" fmla="*/ 2032409 h 3562632"/>
              <a:gd name="connsiteX35" fmla="*/ 786582 w 6409571"/>
              <a:gd name="connsiteY35" fmla="*/ 2025265 h 3562632"/>
              <a:gd name="connsiteX36" fmla="*/ 806959 w 6409571"/>
              <a:gd name="connsiteY36" fmla="*/ 2026972 h 3562632"/>
              <a:gd name="connsiteX37" fmla="*/ 806953 w 6409571"/>
              <a:gd name="connsiteY37" fmla="*/ 2026979 h 3562632"/>
              <a:gd name="connsiteX38" fmla="*/ 807049 w 6409571"/>
              <a:gd name="connsiteY38" fmla="*/ 2026979 h 3562632"/>
              <a:gd name="connsiteX39" fmla="*/ 806959 w 6409571"/>
              <a:gd name="connsiteY39" fmla="*/ 2026972 h 3562632"/>
              <a:gd name="connsiteX40" fmla="*/ 810382 w 6409571"/>
              <a:gd name="connsiteY40" fmla="*/ 2022503 h 3562632"/>
              <a:gd name="connsiteX41" fmla="*/ 798095 w 6409571"/>
              <a:gd name="connsiteY41" fmla="*/ 2000881 h 3562632"/>
              <a:gd name="connsiteX42" fmla="*/ 785713 w 6409571"/>
              <a:gd name="connsiteY42" fmla="*/ 1986498 h 3562632"/>
              <a:gd name="connsiteX43" fmla="*/ 785236 w 6409571"/>
              <a:gd name="connsiteY43" fmla="*/ 1964114 h 3562632"/>
              <a:gd name="connsiteX44" fmla="*/ 781712 w 6409571"/>
              <a:gd name="connsiteY44" fmla="*/ 1960590 h 3562632"/>
              <a:gd name="connsiteX45" fmla="*/ 732182 w 6409571"/>
              <a:gd name="connsiteY45" fmla="*/ 1960590 h 3562632"/>
              <a:gd name="connsiteX46" fmla="*/ 599892 w 6409571"/>
              <a:gd name="connsiteY46" fmla="*/ 1856814 h 3562632"/>
              <a:gd name="connsiteX47" fmla="*/ 596356 w 6409571"/>
              <a:gd name="connsiteY47" fmla="*/ 1860959 h 3562632"/>
              <a:gd name="connsiteX48" fmla="*/ 593212 w 6409571"/>
              <a:gd name="connsiteY48" fmla="*/ 1868483 h 3562632"/>
              <a:gd name="connsiteX49" fmla="*/ 578639 w 6409571"/>
              <a:gd name="connsiteY49" fmla="*/ 1875151 h 3562632"/>
              <a:gd name="connsiteX50" fmla="*/ 502534 w 6409571"/>
              <a:gd name="connsiteY50" fmla="*/ 1875151 h 3562632"/>
              <a:gd name="connsiteX51" fmla="*/ 502534 w 6409571"/>
              <a:gd name="connsiteY51" fmla="*/ 1881437 h 3562632"/>
              <a:gd name="connsiteX52" fmla="*/ 530728 w 6409571"/>
              <a:gd name="connsiteY52" fmla="*/ 1905631 h 3562632"/>
              <a:gd name="connsiteX53" fmla="*/ 560161 w 6409571"/>
              <a:gd name="connsiteY53" fmla="*/ 1953065 h 3562632"/>
              <a:gd name="connsiteX54" fmla="*/ 580354 w 6409571"/>
              <a:gd name="connsiteY54" fmla="*/ 1981736 h 3562632"/>
              <a:gd name="connsiteX55" fmla="*/ 611024 w 6409571"/>
              <a:gd name="connsiteY55" fmla="*/ 2006120 h 3562632"/>
              <a:gd name="connsiteX56" fmla="*/ 620549 w 6409571"/>
              <a:gd name="connsiteY56" fmla="*/ 2003072 h 3562632"/>
              <a:gd name="connsiteX57" fmla="*/ 620454 w 6409571"/>
              <a:gd name="connsiteY57" fmla="*/ 2002976 h 3562632"/>
              <a:gd name="connsiteX58" fmla="*/ 624645 w 6409571"/>
              <a:gd name="connsiteY58" fmla="*/ 1962305 h 3562632"/>
              <a:gd name="connsiteX59" fmla="*/ 621502 w 6409571"/>
              <a:gd name="connsiteY59" fmla="*/ 1941635 h 3562632"/>
              <a:gd name="connsiteX60" fmla="*/ 620644 w 6409571"/>
              <a:gd name="connsiteY60" fmla="*/ 1909441 h 3562632"/>
              <a:gd name="connsiteX61" fmla="*/ 616549 w 6409571"/>
              <a:gd name="connsiteY61" fmla="*/ 1879818 h 3562632"/>
              <a:gd name="connsiteX62" fmla="*/ 606643 w 6409571"/>
              <a:gd name="connsiteY62" fmla="*/ 1865721 h 3562632"/>
              <a:gd name="connsiteX63" fmla="*/ 599892 w 6409571"/>
              <a:gd name="connsiteY63" fmla="*/ 1856814 h 3562632"/>
              <a:gd name="connsiteX64" fmla="*/ 5653810 w 6409571"/>
              <a:gd name="connsiteY64" fmla="*/ 1460176 h 3562632"/>
              <a:gd name="connsiteX65" fmla="*/ 5689563 w 6409571"/>
              <a:gd name="connsiteY65" fmla="*/ 1463480 h 3562632"/>
              <a:gd name="connsiteX66" fmla="*/ 5890827 w 6409571"/>
              <a:gd name="connsiteY66" fmla="*/ 1630358 h 3562632"/>
              <a:gd name="connsiteX67" fmla="*/ 5885302 w 6409571"/>
              <a:gd name="connsiteY67" fmla="*/ 1735705 h 3562632"/>
              <a:gd name="connsiteX68" fmla="*/ 5840154 w 6409571"/>
              <a:gd name="connsiteY68" fmla="*/ 1761708 h 3562632"/>
              <a:gd name="connsiteX69" fmla="*/ 5804054 w 6409571"/>
              <a:gd name="connsiteY69" fmla="*/ 1763804 h 3562632"/>
              <a:gd name="connsiteX70" fmla="*/ 5800815 w 6409571"/>
              <a:gd name="connsiteY70" fmla="*/ 1770471 h 3562632"/>
              <a:gd name="connsiteX71" fmla="*/ 5790528 w 6409571"/>
              <a:gd name="connsiteY71" fmla="*/ 1871912 h 3562632"/>
              <a:gd name="connsiteX72" fmla="*/ 5774431 w 6409571"/>
              <a:gd name="connsiteY72" fmla="*/ 1896011 h 3562632"/>
              <a:gd name="connsiteX73" fmla="*/ 5732140 w 6409571"/>
              <a:gd name="connsiteY73" fmla="*/ 1909155 h 3562632"/>
              <a:gd name="connsiteX74" fmla="*/ 5714138 w 6409571"/>
              <a:gd name="connsiteY74" fmla="*/ 1936587 h 3562632"/>
              <a:gd name="connsiteX75" fmla="*/ 5712614 w 6409571"/>
              <a:gd name="connsiteY75" fmla="*/ 1940016 h 3562632"/>
              <a:gd name="connsiteX76" fmla="*/ 5746237 w 6409571"/>
              <a:gd name="connsiteY76" fmla="*/ 1965638 h 3562632"/>
              <a:gd name="connsiteX77" fmla="*/ 5803577 w 6409571"/>
              <a:gd name="connsiteY77" fmla="*/ 1985165 h 3562632"/>
              <a:gd name="connsiteX78" fmla="*/ 5826438 w 6409571"/>
              <a:gd name="connsiteY78" fmla="*/ 1979450 h 3562632"/>
              <a:gd name="connsiteX79" fmla="*/ 5885207 w 6409571"/>
              <a:gd name="connsiteY79" fmla="*/ 2002119 h 3562632"/>
              <a:gd name="connsiteX80" fmla="*/ 5910829 w 6409571"/>
              <a:gd name="connsiteY80" fmla="*/ 2018121 h 3562632"/>
              <a:gd name="connsiteX81" fmla="*/ 5948262 w 6409571"/>
              <a:gd name="connsiteY81" fmla="*/ 1986498 h 3562632"/>
              <a:gd name="connsiteX82" fmla="*/ 6014747 w 6409571"/>
              <a:gd name="connsiteY82" fmla="*/ 2013835 h 3562632"/>
              <a:gd name="connsiteX83" fmla="*/ 6037035 w 6409571"/>
              <a:gd name="connsiteY83" fmla="*/ 2057650 h 3562632"/>
              <a:gd name="connsiteX84" fmla="*/ 6047513 w 6409571"/>
              <a:gd name="connsiteY84" fmla="*/ 2093750 h 3562632"/>
              <a:gd name="connsiteX85" fmla="*/ 6009222 w 6409571"/>
              <a:gd name="connsiteY85" fmla="*/ 2118800 h 3562632"/>
              <a:gd name="connsiteX86" fmla="*/ 6087804 w 6409571"/>
              <a:gd name="connsiteY86" fmla="*/ 2166616 h 3562632"/>
              <a:gd name="connsiteX87" fmla="*/ 6150668 w 6409571"/>
              <a:gd name="connsiteY87" fmla="*/ 2206335 h 3562632"/>
              <a:gd name="connsiteX88" fmla="*/ 6207533 w 6409571"/>
              <a:gd name="connsiteY88" fmla="*/ 2191952 h 3562632"/>
              <a:gd name="connsiteX89" fmla="*/ 6254205 w 6409571"/>
              <a:gd name="connsiteY89" fmla="*/ 2213288 h 3562632"/>
              <a:gd name="connsiteX90" fmla="*/ 6291639 w 6409571"/>
              <a:gd name="connsiteY90" fmla="*/ 2249674 h 3562632"/>
              <a:gd name="connsiteX91" fmla="*/ 6288876 w 6409571"/>
              <a:gd name="connsiteY91" fmla="*/ 2283964 h 3562632"/>
              <a:gd name="connsiteX92" fmla="*/ 6372887 w 6409571"/>
              <a:gd name="connsiteY92" fmla="*/ 2344448 h 3562632"/>
              <a:gd name="connsiteX93" fmla="*/ 6386984 w 6409571"/>
              <a:gd name="connsiteY93" fmla="*/ 2400169 h 3562632"/>
              <a:gd name="connsiteX94" fmla="*/ 6387079 w 6409571"/>
              <a:gd name="connsiteY94" fmla="*/ 2400645 h 3562632"/>
              <a:gd name="connsiteX95" fmla="*/ 6402414 w 6409571"/>
              <a:gd name="connsiteY95" fmla="*/ 2444936 h 3562632"/>
              <a:gd name="connsiteX96" fmla="*/ 6364409 w 6409571"/>
              <a:gd name="connsiteY96" fmla="*/ 2439984 h 3562632"/>
              <a:gd name="connsiteX97" fmla="*/ 6320880 w 6409571"/>
              <a:gd name="connsiteY97" fmla="*/ 2408646 h 3562632"/>
              <a:gd name="connsiteX98" fmla="*/ 6274398 w 6409571"/>
              <a:gd name="connsiteY98" fmla="*/ 2403312 h 3562632"/>
              <a:gd name="connsiteX99" fmla="*/ 6239537 w 6409571"/>
              <a:gd name="connsiteY99" fmla="*/ 2377404 h 3562632"/>
              <a:gd name="connsiteX100" fmla="*/ 6225630 w 6409571"/>
              <a:gd name="connsiteY100" fmla="*/ 2398359 h 3562632"/>
              <a:gd name="connsiteX101" fmla="*/ 6225440 w 6409571"/>
              <a:gd name="connsiteY101" fmla="*/ 2431982 h 3562632"/>
              <a:gd name="connsiteX102" fmla="*/ 6162765 w 6409571"/>
              <a:gd name="connsiteY102" fmla="*/ 2461605 h 3562632"/>
              <a:gd name="connsiteX103" fmla="*/ 6110854 w 6409571"/>
              <a:gd name="connsiteY103" fmla="*/ 2460272 h 3562632"/>
              <a:gd name="connsiteX104" fmla="*/ 6087137 w 6409571"/>
              <a:gd name="connsiteY104" fmla="*/ 2437126 h 3562632"/>
              <a:gd name="connsiteX105" fmla="*/ 6042751 w 6409571"/>
              <a:gd name="connsiteY105" fmla="*/ 2411408 h 3562632"/>
              <a:gd name="connsiteX106" fmla="*/ 6035988 w 6409571"/>
              <a:gd name="connsiteY106" fmla="*/ 2401598 h 3562632"/>
              <a:gd name="connsiteX107" fmla="*/ 6034749 w 6409571"/>
              <a:gd name="connsiteY107" fmla="*/ 2395025 h 3562632"/>
              <a:gd name="connsiteX108" fmla="*/ 6013413 w 6409571"/>
              <a:gd name="connsiteY108" fmla="*/ 2396740 h 3562632"/>
              <a:gd name="connsiteX109" fmla="*/ 5971122 w 6409571"/>
              <a:gd name="connsiteY109" fmla="*/ 2402836 h 3562632"/>
              <a:gd name="connsiteX110" fmla="*/ 5964931 w 6409571"/>
              <a:gd name="connsiteY110" fmla="*/ 2422267 h 3562632"/>
              <a:gd name="connsiteX111" fmla="*/ 5960835 w 6409571"/>
              <a:gd name="connsiteY111" fmla="*/ 2425410 h 3562632"/>
              <a:gd name="connsiteX112" fmla="*/ 5907972 w 6409571"/>
              <a:gd name="connsiteY112" fmla="*/ 2409027 h 3562632"/>
              <a:gd name="connsiteX113" fmla="*/ 5846345 w 6409571"/>
              <a:gd name="connsiteY113" fmla="*/ 2401121 h 3562632"/>
              <a:gd name="connsiteX114" fmla="*/ 5891303 w 6409571"/>
              <a:gd name="connsiteY114" fmla="*/ 2522375 h 3562632"/>
              <a:gd name="connsiteX115" fmla="*/ 5887017 w 6409571"/>
              <a:gd name="connsiteY115" fmla="*/ 2569714 h 3562632"/>
              <a:gd name="connsiteX116" fmla="*/ 5887588 w 6409571"/>
              <a:gd name="connsiteY116" fmla="*/ 2575334 h 3562632"/>
              <a:gd name="connsiteX117" fmla="*/ 5909401 w 6409571"/>
              <a:gd name="connsiteY117" fmla="*/ 2658106 h 3562632"/>
              <a:gd name="connsiteX118" fmla="*/ 5924450 w 6409571"/>
              <a:gd name="connsiteY118" fmla="*/ 2735068 h 3562632"/>
              <a:gd name="connsiteX119" fmla="*/ 5941881 w 6409571"/>
              <a:gd name="connsiteY119" fmla="*/ 2814887 h 3562632"/>
              <a:gd name="connsiteX120" fmla="*/ 5952549 w 6409571"/>
              <a:gd name="connsiteY120" fmla="*/ 2876705 h 3562632"/>
              <a:gd name="connsiteX121" fmla="*/ 5959407 w 6409571"/>
              <a:gd name="connsiteY121" fmla="*/ 2916424 h 3562632"/>
              <a:gd name="connsiteX122" fmla="*/ 5956359 w 6409571"/>
              <a:gd name="connsiteY122" fmla="*/ 2957096 h 3562632"/>
              <a:gd name="connsiteX123" fmla="*/ 5964359 w 6409571"/>
              <a:gd name="connsiteY123" fmla="*/ 3001387 h 3562632"/>
              <a:gd name="connsiteX124" fmla="*/ 5969217 w 6409571"/>
              <a:gd name="connsiteY124" fmla="*/ 3028628 h 3562632"/>
              <a:gd name="connsiteX125" fmla="*/ 5961788 w 6409571"/>
              <a:gd name="connsiteY125" fmla="*/ 3098447 h 3562632"/>
              <a:gd name="connsiteX126" fmla="*/ 6016747 w 6409571"/>
              <a:gd name="connsiteY126" fmla="*/ 3165693 h 3562632"/>
              <a:gd name="connsiteX127" fmla="*/ 6095043 w 6409571"/>
              <a:gd name="connsiteY127" fmla="*/ 3187505 h 3562632"/>
              <a:gd name="connsiteX128" fmla="*/ 6136858 w 6409571"/>
              <a:gd name="connsiteY128" fmla="*/ 3245227 h 3562632"/>
              <a:gd name="connsiteX129" fmla="*/ 6079136 w 6409571"/>
              <a:gd name="connsiteY129" fmla="*/ 3287709 h 3562632"/>
              <a:gd name="connsiteX130" fmla="*/ 5935975 w 6409571"/>
              <a:gd name="connsiteY130" fmla="*/ 3294662 h 3562632"/>
              <a:gd name="connsiteX131" fmla="*/ 5908258 w 6409571"/>
              <a:gd name="connsiteY131" fmla="*/ 3294471 h 3562632"/>
              <a:gd name="connsiteX132" fmla="*/ 5841201 w 6409571"/>
              <a:gd name="connsiteY132" fmla="*/ 3298948 h 3562632"/>
              <a:gd name="connsiteX133" fmla="*/ 5758334 w 6409571"/>
              <a:gd name="connsiteY133" fmla="*/ 3263801 h 3562632"/>
              <a:gd name="connsiteX134" fmla="*/ 5775288 w 6409571"/>
              <a:gd name="connsiteY134" fmla="*/ 3158454 h 3562632"/>
              <a:gd name="connsiteX135" fmla="*/ 5763858 w 6409571"/>
              <a:gd name="connsiteY135" fmla="*/ 3081397 h 3562632"/>
              <a:gd name="connsiteX136" fmla="*/ 5764906 w 6409571"/>
              <a:gd name="connsiteY136" fmla="*/ 3047869 h 3562632"/>
              <a:gd name="connsiteX137" fmla="*/ 5765383 w 6409571"/>
              <a:gd name="connsiteY137" fmla="*/ 3033010 h 3562632"/>
              <a:gd name="connsiteX138" fmla="*/ 5762811 w 6409571"/>
              <a:gd name="connsiteY138" fmla="*/ 3030343 h 3562632"/>
              <a:gd name="connsiteX139" fmla="*/ 5740808 w 6409571"/>
              <a:gd name="connsiteY139" fmla="*/ 2982337 h 3562632"/>
              <a:gd name="connsiteX140" fmla="*/ 5714900 w 6409571"/>
              <a:gd name="connsiteY140" fmla="*/ 2894136 h 3562632"/>
              <a:gd name="connsiteX141" fmla="*/ 5711566 w 6409571"/>
              <a:gd name="connsiteY141" fmla="*/ 2846225 h 3562632"/>
              <a:gd name="connsiteX142" fmla="*/ 5678514 w 6409571"/>
              <a:gd name="connsiteY142" fmla="*/ 2798123 h 3562632"/>
              <a:gd name="connsiteX143" fmla="*/ 5662512 w 6409571"/>
              <a:gd name="connsiteY143" fmla="*/ 2718399 h 3562632"/>
              <a:gd name="connsiteX144" fmla="*/ 5650987 w 6409571"/>
              <a:gd name="connsiteY144" fmla="*/ 2681537 h 3562632"/>
              <a:gd name="connsiteX145" fmla="*/ 5578407 w 6409571"/>
              <a:gd name="connsiteY145" fmla="*/ 2727543 h 3562632"/>
              <a:gd name="connsiteX146" fmla="*/ 5491158 w 6409571"/>
              <a:gd name="connsiteY146" fmla="*/ 2786312 h 3562632"/>
              <a:gd name="connsiteX147" fmla="*/ 5427435 w 6409571"/>
              <a:gd name="connsiteY147" fmla="*/ 2815649 h 3562632"/>
              <a:gd name="connsiteX148" fmla="*/ 5478966 w 6409571"/>
              <a:gd name="connsiteY148" fmla="*/ 2875943 h 3562632"/>
              <a:gd name="connsiteX149" fmla="*/ 5492491 w 6409571"/>
              <a:gd name="connsiteY149" fmla="*/ 2891945 h 3562632"/>
              <a:gd name="connsiteX150" fmla="*/ 5537640 w 6409571"/>
              <a:gd name="connsiteY150" fmla="*/ 2907280 h 3562632"/>
              <a:gd name="connsiteX151" fmla="*/ 5590599 w 6409571"/>
              <a:gd name="connsiteY151" fmla="*/ 2967002 h 3562632"/>
              <a:gd name="connsiteX152" fmla="*/ 5651654 w 6409571"/>
              <a:gd name="connsiteY152" fmla="*/ 3086921 h 3562632"/>
              <a:gd name="connsiteX153" fmla="*/ 5708613 w 6409571"/>
              <a:gd name="connsiteY153" fmla="*/ 3191125 h 3562632"/>
              <a:gd name="connsiteX154" fmla="*/ 5439151 w 6409571"/>
              <a:gd name="connsiteY154" fmla="*/ 3382768 h 3562632"/>
              <a:gd name="connsiteX155" fmla="*/ 5346092 w 6409571"/>
              <a:gd name="connsiteY155" fmla="*/ 3355812 h 3562632"/>
              <a:gd name="connsiteX156" fmla="*/ 5278655 w 6409571"/>
              <a:gd name="connsiteY156" fmla="*/ 3323142 h 3562632"/>
              <a:gd name="connsiteX157" fmla="*/ 5210456 w 6409571"/>
              <a:gd name="connsiteY157" fmla="*/ 3297138 h 3562632"/>
              <a:gd name="connsiteX158" fmla="*/ 5083297 w 6409571"/>
              <a:gd name="connsiteY158" fmla="*/ 3205794 h 3562632"/>
              <a:gd name="connsiteX159" fmla="*/ 5007478 w 6409571"/>
              <a:gd name="connsiteY159" fmla="*/ 3160359 h 3562632"/>
              <a:gd name="connsiteX160" fmla="*/ 4993286 w 6409571"/>
              <a:gd name="connsiteY160" fmla="*/ 3173694 h 3562632"/>
              <a:gd name="connsiteX161" fmla="*/ 4961853 w 6409571"/>
              <a:gd name="connsiteY161" fmla="*/ 3223891 h 3562632"/>
              <a:gd name="connsiteX162" fmla="*/ 4985761 w 6409571"/>
              <a:gd name="connsiteY162" fmla="*/ 3255133 h 3562632"/>
              <a:gd name="connsiteX163" fmla="*/ 4999477 w 6409571"/>
              <a:gd name="connsiteY163" fmla="*/ 3288185 h 3562632"/>
              <a:gd name="connsiteX164" fmla="*/ 4965568 w 6409571"/>
              <a:gd name="connsiteY164" fmla="*/ 3318760 h 3562632"/>
              <a:gd name="connsiteX165" fmla="*/ 4881272 w 6409571"/>
              <a:gd name="connsiteY165" fmla="*/ 3319522 h 3562632"/>
              <a:gd name="connsiteX166" fmla="*/ 4820502 w 6409571"/>
              <a:gd name="connsiteY166" fmla="*/ 3281994 h 3562632"/>
              <a:gd name="connsiteX167" fmla="*/ 4787927 w 6409571"/>
              <a:gd name="connsiteY167" fmla="*/ 3195030 h 3562632"/>
              <a:gd name="connsiteX168" fmla="*/ 4803357 w 6409571"/>
              <a:gd name="connsiteY168" fmla="*/ 3143690 h 3562632"/>
              <a:gd name="connsiteX169" fmla="*/ 4824312 w 6409571"/>
              <a:gd name="connsiteY169" fmla="*/ 3093589 h 3562632"/>
              <a:gd name="connsiteX170" fmla="*/ 4834599 w 6409571"/>
              <a:gd name="connsiteY170" fmla="*/ 3073396 h 3562632"/>
              <a:gd name="connsiteX171" fmla="*/ 4826217 w 6409571"/>
              <a:gd name="connsiteY171" fmla="*/ 2961096 h 3562632"/>
              <a:gd name="connsiteX172" fmla="*/ 4869651 w 6409571"/>
              <a:gd name="connsiteY172" fmla="*/ 2888325 h 3562632"/>
              <a:gd name="connsiteX173" fmla="*/ 4896321 w 6409571"/>
              <a:gd name="connsiteY173" fmla="*/ 2877181 h 3562632"/>
              <a:gd name="connsiteX174" fmla="*/ 4896131 w 6409571"/>
              <a:gd name="connsiteY174" fmla="*/ 2876895 h 3562632"/>
              <a:gd name="connsiteX175" fmla="*/ 4887463 w 6409571"/>
              <a:gd name="connsiteY175" fmla="*/ 2818888 h 3562632"/>
              <a:gd name="connsiteX176" fmla="*/ 4864413 w 6409571"/>
              <a:gd name="connsiteY176" fmla="*/ 2818507 h 3562632"/>
              <a:gd name="connsiteX177" fmla="*/ 4793451 w 6409571"/>
              <a:gd name="connsiteY177" fmla="*/ 2778883 h 3562632"/>
              <a:gd name="connsiteX178" fmla="*/ 4764019 w 6409571"/>
              <a:gd name="connsiteY178" fmla="*/ 2706779 h 3562632"/>
              <a:gd name="connsiteX179" fmla="*/ 4783164 w 6409571"/>
              <a:gd name="connsiteY179" fmla="*/ 2612957 h 3562632"/>
              <a:gd name="connsiteX180" fmla="*/ 4799738 w 6409571"/>
              <a:gd name="connsiteY180" fmla="*/ 2544568 h 3562632"/>
              <a:gd name="connsiteX181" fmla="*/ 4827837 w 6409571"/>
              <a:gd name="connsiteY181" fmla="*/ 2493323 h 3562632"/>
              <a:gd name="connsiteX182" fmla="*/ 4879938 w 6409571"/>
              <a:gd name="connsiteY182" fmla="*/ 2491037 h 3562632"/>
              <a:gd name="connsiteX183" fmla="*/ 4884606 w 6409571"/>
              <a:gd name="connsiteY183" fmla="*/ 2492371 h 3562632"/>
              <a:gd name="connsiteX184" fmla="*/ 4888130 w 6409571"/>
              <a:gd name="connsiteY184" fmla="*/ 2488752 h 3562632"/>
              <a:gd name="connsiteX185" fmla="*/ 4916229 w 6409571"/>
              <a:gd name="connsiteY185" fmla="*/ 2471321 h 3562632"/>
              <a:gd name="connsiteX186" fmla="*/ 4953662 w 6409571"/>
              <a:gd name="connsiteY186" fmla="*/ 2403693 h 3562632"/>
              <a:gd name="connsiteX187" fmla="*/ 4924515 w 6409571"/>
              <a:gd name="connsiteY187" fmla="*/ 2385215 h 3562632"/>
              <a:gd name="connsiteX188" fmla="*/ 4890130 w 6409571"/>
              <a:gd name="connsiteY188" fmla="*/ 2335970 h 3562632"/>
              <a:gd name="connsiteX189" fmla="*/ 4889654 w 6409571"/>
              <a:gd name="connsiteY189" fmla="*/ 2310348 h 3562632"/>
              <a:gd name="connsiteX190" fmla="*/ 4844886 w 6409571"/>
              <a:gd name="connsiteY190" fmla="*/ 2300823 h 3562632"/>
              <a:gd name="connsiteX191" fmla="*/ 4813740 w 6409571"/>
              <a:gd name="connsiteY191" fmla="*/ 2219765 h 3562632"/>
              <a:gd name="connsiteX192" fmla="*/ 4895560 w 6409571"/>
              <a:gd name="connsiteY192" fmla="*/ 2070509 h 3562632"/>
              <a:gd name="connsiteX193" fmla="*/ 4965187 w 6409571"/>
              <a:gd name="connsiteY193" fmla="*/ 2014502 h 3562632"/>
              <a:gd name="connsiteX194" fmla="*/ 4998048 w 6409571"/>
              <a:gd name="connsiteY194" fmla="*/ 1976973 h 3562632"/>
              <a:gd name="connsiteX195" fmla="*/ 5000429 w 6409571"/>
              <a:gd name="connsiteY195" fmla="*/ 1944017 h 3562632"/>
              <a:gd name="connsiteX196" fmla="*/ 5048531 w 6409571"/>
              <a:gd name="connsiteY196" fmla="*/ 1853815 h 3562632"/>
              <a:gd name="connsiteX197" fmla="*/ 5097299 w 6409571"/>
              <a:gd name="connsiteY197" fmla="*/ 1805237 h 3562632"/>
              <a:gd name="connsiteX198" fmla="*/ 5129112 w 6409571"/>
              <a:gd name="connsiteY198" fmla="*/ 1829145 h 3562632"/>
              <a:gd name="connsiteX199" fmla="*/ 5146829 w 6409571"/>
              <a:gd name="connsiteY199" fmla="*/ 1825716 h 3562632"/>
              <a:gd name="connsiteX200" fmla="*/ 5199883 w 6409571"/>
              <a:gd name="connsiteY200" fmla="*/ 1842766 h 3562632"/>
              <a:gd name="connsiteX201" fmla="*/ 5236268 w 6409571"/>
              <a:gd name="connsiteY201" fmla="*/ 1815620 h 3562632"/>
              <a:gd name="connsiteX202" fmla="*/ 5331709 w 6409571"/>
              <a:gd name="connsiteY202" fmla="*/ 1764851 h 3562632"/>
              <a:gd name="connsiteX203" fmla="*/ 5350188 w 6409571"/>
              <a:gd name="connsiteY203" fmla="*/ 1756279 h 3562632"/>
              <a:gd name="connsiteX204" fmla="*/ 5413148 w 6409571"/>
              <a:gd name="connsiteY204" fmla="*/ 1739991 h 3562632"/>
              <a:gd name="connsiteX205" fmla="*/ 5411338 w 6409571"/>
              <a:gd name="connsiteY205" fmla="*/ 1709321 h 3562632"/>
              <a:gd name="connsiteX206" fmla="*/ 5455915 w 6409571"/>
              <a:gd name="connsiteY206" fmla="*/ 1583781 h 3562632"/>
              <a:gd name="connsiteX207" fmla="*/ 5653810 w 6409571"/>
              <a:gd name="connsiteY207" fmla="*/ 1460176 h 3562632"/>
              <a:gd name="connsiteX208" fmla="*/ 1108039 w 6409571"/>
              <a:gd name="connsiteY208" fmla="*/ 1432715 h 3562632"/>
              <a:gd name="connsiteX209" fmla="*/ 1198526 w 6409571"/>
              <a:gd name="connsiteY209" fmla="*/ 1447478 h 3562632"/>
              <a:gd name="connsiteX210" fmla="*/ 1229578 w 6409571"/>
              <a:gd name="connsiteY210" fmla="*/ 1442525 h 3562632"/>
              <a:gd name="connsiteX211" fmla="*/ 1265201 w 6409571"/>
              <a:gd name="connsiteY211" fmla="*/ 1470910 h 3562632"/>
              <a:gd name="connsiteX212" fmla="*/ 1311874 w 6409571"/>
              <a:gd name="connsiteY212" fmla="*/ 1582638 h 3562632"/>
              <a:gd name="connsiteX213" fmla="*/ 1299968 w 6409571"/>
              <a:gd name="connsiteY213" fmla="*/ 1711416 h 3562632"/>
              <a:gd name="connsiteX214" fmla="*/ 1286823 w 6409571"/>
              <a:gd name="connsiteY214" fmla="*/ 1735610 h 3562632"/>
              <a:gd name="connsiteX215" fmla="*/ 1313398 w 6409571"/>
              <a:gd name="connsiteY215" fmla="*/ 1749897 h 3562632"/>
              <a:gd name="connsiteX216" fmla="*/ 1361499 w 6409571"/>
              <a:gd name="connsiteY216" fmla="*/ 1749135 h 3562632"/>
              <a:gd name="connsiteX217" fmla="*/ 1409600 w 6409571"/>
              <a:gd name="connsiteY217" fmla="*/ 1769328 h 3562632"/>
              <a:gd name="connsiteX218" fmla="*/ 1508851 w 6409571"/>
              <a:gd name="connsiteY218" fmla="*/ 1819525 h 3562632"/>
              <a:gd name="connsiteX219" fmla="*/ 1506374 w 6409571"/>
              <a:gd name="connsiteY219" fmla="*/ 1882676 h 3562632"/>
              <a:gd name="connsiteX220" fmla="*/ 1505517 w 6409571"/>
              <a:gd name="connsiteY220" fmla="*/ 1887343 h 3562632"/>
              <a:gd name="connsiteX221" fmla="*/ 1554476 w 6409571"/>
              <a:gd name="connsiteY221" fmla="*/ 1991737 h 3562632"/>
              <a:gd name="connsiteX222" fmla="*/ 1590575 w 6409571"/>
              <a:gd name="connsiteY222" fmla="*/ 2144232 h 3562632"/>
              <a:gd name="connsiteX223" fmla="*/ 1591147 w 6409571"/>
              <a:gd name="connsiteY223" fmla="*/ 2304443 h 3562632"/>
              <a:gd name="connsiteX224" fmla="*/ 1585622 w 6409571"/>
              <a:gd name="connsiteY224" fmla="*/ 2327588 h 3562632"/>
              <a:gd name="connsiteX225" fmla="*/ 1592194 w 6409571"/>
              <a:gd name="connsiteY225" fmla="*/ 2335494 h 3562632"/>
              <a:gd name="connsiteX226" fmla="*/ 1626675 w 6409571"/>
              <a:gd name="connsiteY226" fmla="*/ 2359497 h 3562632"/>
              <a:gd name="connsiteX227" fmla="*/ 1679158 w 6409571"/>
              <a:gd name="connsiteY227" fmla="*/ 2391977 h 3562632"/>
              <a:gd name="connsiteX228" fmla="*/ 1683349 w 6409571"/>
              <a:gd name="connsiteY228" fmla="*/ 2428363 h 3562632"/>
              <a:gd name="connsiteX229" fmla="*/ 1683349 w 6409571"/>
              <a:gd name="connsiteY229" fmla="*/ 2493609 h 3562632"/>
              <a:gd name="connsiteX230" fmla="*/ 1697731 w 6409571"/>
              <a:gd name="connsiteY230" fmla="*/ 2540663 h 3562632"/>
              <a:gd name="connsiteX231" fmla="*/ 1713257 w 6409571"/>
              <a:gd name="connsiteY231" fmla="*/ 2562761 h 3562632"/>
              <a:gd name="connsiteX232" fmla="*/ 1718686 w 6409571"/>
              <a:gd name="connsiteY232" fmla="*/ 2588764 h 3562632"/>
              <a:gd name="connsiteX233" fmla="*/ 1730117 w 6409571"/>
              <a:gd name="connsiteY233" fmla="*/ 2602575 h 3562632"/>
              <a:gd name="connsiteX234" fmla="*/ 1736593 w 6409571"/>
              <a:gd name="connsiteY234" fmla="*/ 2620482 h 3562632"/>
              <a:gd name="connsiteX235" fmla="*/ 1728783 w 6409571"/>
              <a:gd name="connsiteY235" fmla="*/ 2656487 h 3562632"/>
              <a:gd name="connsiteX236" fmla="*/ 1730402 w 6409571"/>
              <a:gd name="connsiteY236" fmla="*/ 2692586 h 3562632"/>
              <a:gd name="connsiteX237" fmla="*/ 1703065 w 6409571"/>
              <a:gd name="connsiteY237" fmla="*/ 2724590 h 3562632"/>
              <a:gd name="connsiteX238" fmla="*/ 1676396 w 6409571"/>
              <a:gd name="connsiteY238" fmla="*/ 2758404 h 3562632"/>
              <a:gd name="connsiteX239" fmla="*/ 1618960 w 6409571"/>
              <a:gd name="connsiteY239" fmla="*/ 2778788 h 3562632"/>
              <a:gd name="connsiteX240" fmla="*/ 1554666 w 6409571"/>
              <a:gd name="connsiteY240" fmla="*/ 2752499 h 3562632"/>
              <a:gd name="connsiteX241" fmla="*/ 1554476 w 6409571"/>
              <a:gd name="connsiteY241" fmla="*/ 2752975 h 3562632"/>
              <a:gd name="connsiteX242" fmla="*/ 1523996 w 6409571"/>
              <a:gd name="connsiteY242" fmla="*/ 2781455 h 3562632"/>
              <a:gd name="connsiteX243" fmla="*/ 1499040 w 6409571"/>
              <a:gd name="connsiteY243" fmla="*/ 2897374 h 3562632"/>
              <a:gd name="connsiteX244" fmla="*/ 1496087 w 6409571"/>
              <a:gd name="connsiteY244" fmla="*/ 2919948 h 3562632"/>
              <a:gd name="connsiteX245" fmla="*/ 1486467 w 6409571"/>
              <a:gd name="connsiteY245" fmla="*/ 2947571 h 3562632"/>
              <a:gd name="connsiteX246" fmla="*/ 1487515 w 6409571"/>
              <a:gd name="connsiteY246" fmla="*/ 2966430 h 3562632"/>
              <a:gd name="connsiteX247" fmla="*/ 1557619 w 6409571"/>
              <a:gd name="connsiteY247" fmla="*/ 2927854 h 3562632"/>
              <a:gd name="connsiteX248" fmla="*/ 1621341 w 6409571"/>
              <a:gd name="connsiteY248" fmla="*/ 2926711 h 3562632"/>
              <a:gd name="connsiteX249" fmla="*/ 1753167 w 6409571"/>
              <a:gd name="connsiteY249" fmla="*/ 2857369 h 3562632"/>
              <a:gd name="connsiteX250" fmla="*/ 1784218 w 6409571"/>
              <a:gd name="connsiteY250" fmla="*/ 2941094 h 3562632"/>
              <a:gd name="connsiteX251" fmla="*/ 1799077 w 6409571"/>
              <a:gd name="connsiteY251" fmla="*/ 3089303 h 3562632"/>
              <a:gd name="connsiteX252" fmla="*/ 1799268 w 6409571"/>
              <a:gd name="connsiteY252" fmla="*/ 3089112 h 3562632"/>
              <a:gd name="connsiteX253" fmla="*/ 1773455 w 6409571"/>
              <a:gd name="connsiteY253" fmla="*/ 3200460 h 3562632"/>
              <a:gd name="connsiteX254" fmla="*/ 1703732 w 6409571"/>
              <a:gd name="connsiteY254" fmla="*/ 3263134 h 3562632"/>
              <a:gd name="connsiteX255" fmla="*/ 1632771 w 6409571"/>
              <a:gd name="connsiteY255" fmla="*/ 3226939 h 3562632"/>
              <a:gd name="connsiteX256" fmla="*/ 1628771 w 6409571"/>
              <a:gd name="connsiteY256" fmla="*/ 3137309 h 3562632"/>
              <a:gd name="connsiteX257" fmla="*/ 1618579 w 6409571"/>
              <a:gd name="connsiteY257" fmla="*/ 3140928 h 3562632"/>
              <a:gd name="connsiteX258" fmla="*/ 1581908 w 6409571"/>
              <a:gd name="connsiteY258" fmla="*/ 3162360 h 3562632"/>
              <a:gd name="connsiteX259" fmla="*/ 1553428 w 6409571"/>
              <a:gd name="connsiteY259" fmla="*/ 3188458 h 3562632"/>
              <a:gd name="connsiteX260" fmla="*/ 1461893 w 6409571"/>
              <a:gd name="connsiteY260" fmla="*/ 3258657 h 3562632"/>
              <a:gd name="connsiteX261" fmla="*/ 1434175 w 6409571"/>
              <a:gd name="connsiteY261" fmla="*/ 3298472 h 3562632"/>
              <a:gd name="connsiteX262" fmla="*/ 1363594 w 6409571"/>
              <a:gd name="connsiteY262" fmla="*/ 3339715 h 3562632"/>
              <a:gd name="connsiteX263" fmla="*/ 1295681 w 6409571"/>
              <a:gd name="connsiteY263" fmla="*/ 3381625 h 3562632"/>
              <a:gd name="connsiteX264" fmla="*/ 1178143 w 6409571"/>
              <a:gd name="connsiteY264" fmla="*/ 3356574 h 3562632"/>
              <a:gd name="connsiteX265" fmla="*/ 1123184 w 6409571"/>
              <a:gd name="connsiteY265" fmla="*/ 3285899 h 3562632"/>
              <a:gd name="connsiteX266" fmla="*/ 1128994 w 6409571"/>
              <a:gd name="connsiteY266" fmla="*/ 3241893 h 3562632"/>
              <a:gd name="connsiteX267" fmla="*/ 1128518 w 6409571"/>
              <a:gd name="connsiteY267" fmla="*/ 3180933 h 3562632"/>
              <a:gd name="connsiteX268" fmla="*/ 1150235 w 6409571"/>
              <a:gd name="connsiteY268" fmla="*/ 3133118 h 3562632"/>
              <a:gd name="connsiteX269" fmla="*/ 1146329 w 6409571"/>
              <a:gd name="connsiteY269" fmla="*/ 3112734 h 3562632"/>
              <a:gd name="connsiteX270" fmla="*/ 1129280 w 6409571"/>
              <a:gd name="connsiteY270" fmla="*/ 2976622 h 3562632"/>
              <a:gd name="connsiteX271" fmla="*/ 1118326 w 6409571"/>
              <a:gd name="connsiteY271" fmla="*/ 2833937 h 3562632"/>
              <a:gd name="connsiteX272" fmla="*/ 1114516 w 6409571"/>
              <a:gd name="connsiteY272" fmla="*/ 2762881 h 3562632"/>
              <a:gd name="connsiteX273" fmla="*/ 1094894 w 6409571"/>
              <a:gd name="connsiteY273" fmla="*/ 2770215 h 3562632"/>
              <a:gd name="connsiteX274" fmla="*/ 1039935 w 6409571"/>
              <a:gd name="connsiteY274" fmla="*/ 2787836 h 3562632"/>
              <a:gd name="connsiteX275" fmla="*/ 999168 w 6409571"/>
              <a:gd name="connsiteY275" fmla="*/ 2795552 h 3562632"/>
              <a:gd name="connsiteX276" fmla="*/ 953829 w 6409571"/>
              <a:gd name="connsiteY276" fmla="*/ 2755928 h 3562632"/>
              <a:gd name="connsiteX277" fmla="*/ 953829 w 6409571"/>
              <a:gd name="connsiteY277" fmla="*/ 2738783 h 3562632"/>
              <a:gd name="connsiteX278" fmla="*/ 881439 w 6409571"/>
              <a:gd name="connsiteY278" fmla="*/ 2723543 h 3562632"/>
              <a:gd name="connsiteX279" fmla="*/ 832290 w 6409571"/>
              <a:gd name="connsiteY279" fmla="*/ 2713827 h 3562632"/>
              <a:gd name="connsiteX280" fmla="*/ 820955 w 6409571"/>
              <a:gd name="connsiteY280" fmla="*/ 2705064 h 3562632"/>
              <a:gd name="connsiteX281" fmla="*/ 840482 w 6409571"/>
              <a:gd name="connsiteY281" fmla="*/ 2763453 h 3562632"/>
              <a:gd name="connsiteX282" fmla="*/ 859532 w 6409571"/>
              <a:gd name="connsiteY282" fmla="*/ 2827270 h 3562632"/>
              <a:gd name="connsiteX283" fmla="*/ 891535 w 6409571"/>
              <a:gd name="connsiteY283" fmla="*/ 2870228 h 3562632"/>
              <a:gd name="connsiteX284" fmla="*/ 907061 w 6409571"/>
              <a:gd name="connsiteY284" fmla="*/ 2928426 h 3562632"/>
              <a:gd name="connsiteX285" fmla="*/ 929921 w 6409571"/>
              <a:gd name="connsiteY285" fmla="*/ 2991100 h 3562632"/>
              <a:gd name="connsiteX286" fmla="*/ 930207 w 6409571"/>
              <a:gd name="connsiteY286" fmla="*/ 3053394 h 3562632"/>
              <a:gd name="connsiteX287" fmla="*/ 936779 w 6409571"/>
              <a:gd name="connsiteY287" fmla="*/ 3067776 h 3562632"/>
              <a:gd name="connsiteX288" fmla="*/ 962497 w 6409571"/>
              <a:gd name="connsiteY288" fmla="*/ 3116449 h 3562632"/>
              <a:gd name="connsiteX289" fmla="*/ 975451 w 6409571"/>
              <a:gd name="connsiteY289" fmla="*/ 3183124 h 3562632"/>
              <a:gd name="connsiteX290" fmla="*/ 984976 w 6409571"/>
              <a:gd name="connsiteY290" fmla="*/ 3237607 h 3562632"/>
              <a:gd name="connsiteX291" fmla="*/ 902775 w 6409571"/>
              <a:gd name="connsiteY291" fmla="*/ 3269420 h 3562632"/>
              <a:gd name="connsiteX292" fmla="*/ 779521 w 6409571"/>
              <a:gd name="connsiteY292" fmla="*/ 3275421 h 3562632"/>
              <a:gd name="connsiteX293" fmla="*/ 636075 w 6409571"/>
              <a:gd name="connsiteY293" fmla="*/ 3276088 h 3562632"/>
              <a:gd name="connsiteX294" fmla="*/ 582830 w 6409571"/>
              <a:gd name="connsiteY294" fmla="*/ 3266944 h 3562632"/>
              <a:gd name="connsiteX295" fmla="*/ 551493 w 6409571"/>
              <a:gd name="connsiteY295" fmla="*/ 3247703 h 3562632"/>
              <a:gd name="connsiteX296" fmla="*/ 589021 w 6409571"/>
              <a:gd name="connsiteY296" fmla="*/ 3177599 h 3562632"/>
              <a:gd name="connsiteX297" fmla="*/ 664840 w 6409571"/>
              <a:gd name="connsiteY297" fmla="*/ 3161312 h 3562632"/>
              <a:gd name="connsiteX298" fmla="*/ 703512 w 6409571"/>
              <a:gd name="connsiteY298" fmla="*/ 3141690 h 3562632"/>
              <a:gd name="connsiteX299" fmla="*/ 770187 w 6409571"/>
              <a:gd name="connsiteY299" fmla="*/ 3074348 h 3562632"/>
              <a:gd name="connsiteX300" fmla="*/ 745422 w 6409571"/>
              <a:gd name="connsiteY300" fmla="*/ 3052155 h 3562632"/>
              <a:gd name="connsiteX301" fmla="*/ 693892 w 6409571"/>
              <a:gd name="connsiteY301" fmla="*/ 2958429 h 3562632"/>
              <a:gd name="connsiteX302" fmla="*/ 643885 w 6409571"/>
              <a:gd name="connsiteY302" fmla="*/ 2848225 h 3562632"/>
              <a:gd name="connsiteX303" fmla="*/ 626074 w 6409571"/>
              <a:gd name="connsiteY303" fmla="*/ 2781550 h 3562632"/>
              <a:gd name="connsiteX304" fmla="*/ 588736 w 6409571"/>
              <a:gd name="connsiteY304" fmla="*/ 2750118 h 3562632"/>
              <a:gd name="connsiteX305" fmla="*/ 576448 w 6409571"/>
              <a:gd name="connsiteY305" fmla="*/ 2703350 h 3562632"/>
              <a:gd name="connsiteX306" fmla="*/ 555970 w 6409571"/>
              <a:gd name="connsiteY306" fmla="*/ 2666393 h 3562632"/>
              <a:gd name="connsiteX307" fmla="*/ 542730 w 6409571"/>
              <a:gd name="connsiteY307" fmla="*/ 2664202 h 3562632"/>
              <a:gd name="connsiteX308" fmla="*/ 506344 w 6409571"/>
              <a:gd name="connsiteY308" fmla="*/ 2578286 h 3562632"/>
              <a:gd name="connsiteX309" fmla="*/ 539777 w 6409571"/>
              <a:gd name="connsiteY309" fmla="*/ 2473035 h 3562632"/>
              <a:gd name="connsiteX310" fmla="*/ 566447 w 6409571"/>
              <a:gd name="connsiteY310" fmla="*/ 2454461 h 3562632"/>
              <a:gd name="connsiteX311" fmla="*/ 581878 w 6409571"/>
              <a:gd name="connsiteY311" fmla="*/ 2469892 h 3562632"/>
              <a:gd name="connsiteX312" fmla="*/ 604642 w 6409571"/>
              <a:gd name="connsiteY312" fmla="*/ 2459605 h 3562632"/>
              <a:gd name="connsiteX313" fmla="*/ 628455 w 6409571"/>
              <a:gd name="connsiteY313" fmla="*/ 2453033 h 3562632"/>
              <a:gd name="connsiteX314" fmla="*/ 638551 w 6409571"/>
              <a:gd name="connsiteY314" fmla="*/ 2442365 h 3562632"/>
              <a:gd name="connsiteX315" fmla="*/ 690939 w 6409571"/>
              <a:gd name="connsiteY315" fmla="*/ 2426172 h 3562632"/>
              <a:gd name="connsiteX316" fmla="*/ 739612 w 6409571"/>
              <a:gd name="connsiteY316" fmla="*/ 2444270 h 3562632"/>
              <a:gd name="connsiteX317" fmla="*/ 874962 w 6409571"/>
              <a:gd name="connsiteY317" fmla="*/ 2434364 h 3562632"/>
              <a:gd name="connsiteX318" fmla="*/ 947828 w 6409571"/>
              <a:gd name="connsiteY318" fmla="*/ 2431506 h 3562632"/>
              <a:gd name="connsiteX319" fmla="*/ 942780 w 6409571"/>
              <a:gd name="connsiteY319" fmla="*/ 2392835 h 3562632"/>
              <a:gd name="connsiteX320" fmla="*/ 931064 w 6409571"/>
              <a:gd name="connsiteY320" fmla="*/ 2320064 h 3562632"/>
              <a:gd name="connsiteX321" fmla="*/ 961639 w 6409571"/>
              <a:gd name="connsiteY321" fmla="*/ 2278439 h 3562632"/>
              <a:gd name="connsiteX322" fmla="*/ 961354 w 6409571"/>
              <a:gd name="connsiteY322" fmla="*/ 2278058 h 3562632"/>
              <a:gd name="connsiteX323" fmla="*/ 956686 w 6409571"/>
              <a:gd name="connsiteY323" fmla="*/ 2245102 h 3562632"/>
              <a:gd name="connsiteX324" fmla="*/ 934017 w 6409571"/>
              <a:gd name="connsiteY324" fmla="*/ 2242435 h 3562632"/>
              <a:gd name="connsiteX325" fmla="*/ 920301 w 6409571"/>
              <a:gd name="connsiteY325" fmla="*/ 2201096 h 3562632"/>
              <a:gd name="connsiteX326" fmla="*/ 902870 w 6409571"/>
              <a:gd name="connsiteY326" fmla="*/ 2211002 h 3562632"/>
              <a:gd name="connsiteX327" fmla="*/ 835719 w 6409571"/>
              <a:gd name="connsiteY327" fmla="*/ 2245673 h 3562632"/>
              <a:gd name="connsiteX328" fmla="*/ 693796 w 6409571"/>
              <a:gd name="connsiteY328" fmla="*/ 2254151 h 3562632"/>
              <a:gd name="connsiteX329" fmla="*/ 660840 w 6409571"/>
              <a:gd name="connsiteY329" fmla="*/ 2247959 h 3562632"/>
              <a:gd name="connsiteX330" fmla="*/ 626931 w 6409571"/>
              <a:gd name="connsiteY330" fmla="*/ 2234339 h 3562632"/>
              <a:gd name="connsiteX331" fmla="*/ 585307 w 6409571"/>
              <a:gd name="connsiteY331" fmla="*/ 2207002 h 3562632"/>
              <a:gd name="connsiteX332" fmla="*/ 556065 w 6409571"/>
              <a:gd name="connsiteY332" fmla="*/ 2190809 h 3562632"/>
              <a:gd name="connsiteX333" fmla="*/ 532252 w 6409571"/>
              <a:gd name="connsiteY333" fmla="*/ 2157758 h 3562632"/>
              <a:gd name="connsiteX334" fmla="*/ 498343 w 6409571"/>
              <a:gd name="connsiteY334" fmla="*/ 2115467 h 3562632"/>
              <a:gd name="connsiteX335" fmla="*/ 486056 w 6409571"/>
              <a:gd name="connsiteY335" fmla="*/ 2052411 h 3562632"/>
              <a:gd name="connsiteX336" fmla="*/ 462244 w 6409571"/>
              <a:gd name="connsiteY336" fmla="*/ 2053459 h 3562632"/>
              <a:gd name="connsiteX337" fmla="*/ 408999 w 6409571"/>
              <a:gd name="connsiteY337" fmla="*/ 2044696 h 3562632"/>
              <a:gd name="connsiteX338" fmla="*/ 398712 w 6409571"/>
              <a:gd name="connsiteY338" fmla="*/ 2003548 h 3562632"/>
              <a:gd name="connsiteX339" fmla="*/ 380710 w 6409571"/>
              <a:gd name="connsiteY339" fmla="*/ 1988213 h 3562632"/>
              <a:gd name="connsiteX340" fmla="*/ 391663 w 6409571"/>
              <a:gd name="connsiteY340" fmla="*/ 1959923 h 3562632"/>
              <a:gd name="connsiteX341" fmla="*/ 381186 w 6409571"/>
              <a:gd name="connsiteY341" fmla="*/ 1945541 h 3562632"/>
              <a:gd name="connsiteX342" fmla="*/ 394330 w 6409571"/>
              <a:gd name="connsiteY342" fmla="*/ 1918490 h 3562632"/>
              <a:gd name="connsiteX343" fmla="*/ 384710 w 6409571"/>
              <a:gd name="connsiteY343" fmla="*/ 1903916 h 3562632"/>
              <a:gd name="connsiteX344" fmla="*/ 405570 w 6409571"/>
              <a:gd name="connsiteY344" fmla="*/ 1877151 h 3562632"/>
              <a:gd name="connsiteX345" fmla="*/ 369280 w 6409571"/>
              <a:gd name="connsiteY345" fmla="*/ 1877151 h 3562632"/>
              <a:gd name="connsiteX346" fmla="*/ 332513 w 6409571"/>
              <a:gd name="connsiteY346" fmla="*/ 1876484 h 3562632"/>
              <a:gd name="connsiteX347" fmla="*/ 328703 w 6409571"/>
              <a:gd name="connsiteY347" fmla="*/ 1868960 h 3562632"/>
              <a:gd name="connsiteX348" fmla="*/ 283840 w 6409571"/>
              <a:gd name="connsiteY348" fmla="*/ 1869722 h 3562632"/>
              <a:gd name="connsiteX349" fmla="*/ 265648 w 6409571"/>
              <a:gd name="connsiteY349" fmla="*/ 1875437 h 3562632"/>
              <a:gd name="connsiteX350" fmla="*/ 245645 w 6409571"/>
              <a:gd name="connsiteY350" fmla="*/ 1864292 h 3562632"/>
              <a:gd name="connsiteX351" fmla="*/ 215641 w 6409571"/>
              <a:gd name="connsiteY351" fmla="*/ 1854291 h 3562632"/>
              <a:gd name="connsiteX352" fmla="*/ 182304 w 6409571"/>
              <a:gd name="connsiteY352" fmla="*/ 1854482 h 3562632"/>
              <a:gd name="connsiteX353" fmla="*/ 12092 w 6409571"/>
              <a:gd name="connsiteY353" fmla="*/ 1853624 h 3562632"/>
              <a:gd name="connsiteX354" fmla="*/ 472 w 6409571"/>
              <a:gd name="connsiteY354" fmla="*/ 1839337 h 3562632"/>
              <a:gd name="connsiteX355" fmla="*/ 9806 w 6409571"/>
              <a:gd name="connsiteY355" fmla="*/ 1823049 h 3562632"/>
              <a:gd name="connsiteX356" fmla="*/ 231167 w 6409571"/>
              <a:gd name="connsiteY356" fmla="*/ 1822668 h 3562632"/>
              <a:gd name="connsiteX357" fmla="*/ 248312 w 6409571"/>
              <a:gd name="connsiteY357" fmla="*/ 1808190 h 3562632"/>
              <a:gd name="connsiteX358" fmla="*/ 249741 w 6409571"/>
              <a:gd name="connsiteY358" fmla="*/ 1754183 h 3562632"/>
              <a:gd name="connsiteX359" fmla="*/ 254694 w 6409571"/>
              <a:gd name="connsiteY359" fmla="*/ 1740182 h 3562632"/>
              <a:gd name="connsiteX360" fmla="*/ 270886 w 6409571"/>
              <a:gd name="connsiteY360" fmla="*/ 1744182 h 3562632"/>
              <a:gd name="connsiteX361" fmla="*/ 278030 w 6409571"/>
              <a:gd name="connsiteY361" fmla="*/ 1750945 h 3562632"/>
              <a:gd name="connsiteX362" fmla="*/ 285460 w 6409571"/>
              <a:gd name="connsiteY362" fmla="*/ 1758184 h 3562632"/>
              <a:gd name="connsiteX363" fmla="*/ 301938 w 6409571"/>
              <a:gd name="connsiteY363" fmla="*/ 1747897 h 3562632"/>
              <a:gd name="connsiteX364" fmla="*/ 429478 w 6409571"/>
              <a:gd name="connsiteY364" fmla="*/ 1745897 h 3562632"/>
              <a:gd name="connsiteX365" fmla="*/ 453481 w 6409571"/>
              <a:gd name="connsiteY365" fmla="*/ 1760756 h 3562632"/>
              <a:gd name="connsiteX366" fmla="*/ 457100 w 6409571"/>
              <a:gd name="connsiteY366" fmla="*/ 1773043 h 3562632"/>
              <a:gd name="connsiteX367" fmla="*/ 481675 w 6409571"/>
              <a:gd name="connsiteY367" fmla="*/ 1785140 h 3562632"/>
              <a:gd name="connsiteX368" fmla="*/ 553874 w 6409571"/>
              <a:gd name="connsiteY368" fmla="*/ 1783616 h 3562632"/>
              <a:gd name="connsiteX369" fmla="*/ 568257 w 6409571"/>
              <a:gd name="connsiteY369" fmla="*/ 1792093 h 3562632"/>
              <a:gd name="connsiteX370" fmla="*/ 575591 w 6409571"/>
              <a:gd name="connsiteY370" fmla="*/ 1796474 h 3562632"/>
              <a:gd name="connsiteX371" fmla="*/ 590641 w 6409571"/>
              <a:gd name="connsiteY371" fmla="*/ 1795808 h 3562632"/>
              <a:gd name="connsiteX372" fmla="*/ 605309 w 6409571"/>
              <a:gd name="connsiteY372" fmla="*/ 1785997 h 3562632"/>
              <a:gd name="connsiteX373" fmla="*/ 615025 w 6409571"/>
              <a:gd name="connsiteY373" fmla="*/ 1783616 h 3562632"/>
              <a:gd name="connsiteX374" fmla="*/ 652553 w 6409571"/>
              <a:gd name="connsiteY374" fmla="*/ 1783806 h 3562632"/>
              <a:gd name="connsiteX375" fmla="*/ 662935 w 6409571"/>
              <a:gd name="connsiteY375" fmla="*/ 1773519 h 3562632"/>
              <a:gd name="connsiteX376" fmla="*/ 679699 w 6409571"/>
              <a:gd name="connsiteY376" fmla="*/ 1762280 h 3562632"/>
              <a:gd name="connsiteX377" fmla="*/ 692463 w 6409571"/>
              <a:gd name="connsiteY377" fmla="*/ 1746087 h 3562632"/>
              <a:gd name="connsiteX378" fmla="*/ 677699 w 6409571"/>
              <a:gd name="connsiteY378" fmla="*/ 1698462 h 3562632"/>
              <a:gd name="connsiteX379" fmla="*/ 682366 w 6409571"/>
              <a:gd name="connsiteY379" fmla="*/ 1680650 h 3562632"/>
              <a:gd name="connsiteX380" fmla="*/ 740374 w 6409571"/>
              <a:gd name="connsiteY380" fmla="*/ 1688175 h 3562632"/>
              <a:gd name="connsiteX381" fmla="*/ 774092 w 6409571"/>
              <a:gd name="connsiteY381" fmla="*/ 1692461 h 3562632"/>
              <a:gd name="connsiteX382" fmla="*/ 788856 w 6409571"/>
              <a:gd name="connsiteY382" fmla="*/ 1685318 h 3562632"/>
              <a:gd name="connsiteX383" fmla="*/ 798000 w 6409571"/>
              <a:gd name="connsiteY383" fmla="*/ 1676174 h 3562632"/>
              <a:gd name="connsiteX384" fmla="*/ 814288 w 6409571"/>
              <a:gd name="connsiteY384" fmla="*/ 1676840 h 3562632"/>
              <a:gd name="connsiteX385" fmla="*/ 825527 w 6409571"/>
              <a:gd name="connsiteY385" fmla="*/ 1687699 h 3562632"/>
              <a:gd name="connsiteX386" fmla="*/ 837814 w 6409571"/>
              <a:gd name="connsiteY386" fmla="*/ 1697129 h 3562632"/>
              <a:gd name="connsiteX387" fmla="*/ 884296 w 6409571"/>
              <a:gd name="connsiteY387" fmla="*/ 1698367 h 3562632"/>
              <a:gd name="connsiteX388" fmla="*/ 900870 w 6409571"/>
              <a:gd name="connsiteY388" fmla="*/ 1713416 h 3562632"/>
              <a:gd name="connsiteX389" fmla="*/ 900489 w 6409571"/>
              <a:gd name="connsiteY389" fmla="*/ 1731609 h 3562632"/>
              <a:gd name="connsiteX390" fmla="*/ 882010 w 6409571"/>
              <a:gd name="connsiteY390" fmla="*/ 1748849 h 3562632"/>
              <a:gd name="connsiteX391" fmla="*/ 819622 w 6409571"/>
              <a:gd name="connsiteY391" fmla="*/ 1750659 h 3562632"/>
              <a:gd name="connsiteX392" fmla="*/ 804858 w 6409571"/>
              <a:gd name="connsiteY392" fmla="*/ 1773710 h 3562632"/>
              <a:gd name="connsiteX393" fmla="*/ 820098 w 6409571"/>
              <a:gd name="connsiteY393" fmla="*/ 1784854 h 3562632"/>
              <a:gd name="connsiteX394" fmla="*/ 870961 w 6409571"/>
              <a:gd name="connsiteY394" fmla="*/ 1785616 h 3562632"/>
              <a:gd name="connsiteX395" fmla="*/ 889059 w 6409571"/>
              <a:gd name="connsiteY395" fmla="*/ 1797998 h 3562632"/>
              <a:gd name="connsiteX396" fmla="*/ 904966 w 6409571"/>
              <a:gd name="connsiteY396" fmla="*/ 1807904 h 3562632"/>
              <a:gd name="connsiteX397" fmla="*/ 960020 w 6409571"/>
              <a:gd name="connsiteY397" fmla="*/ 1808285 h 3562632"/>
              <a:gd name="connsiteX398" fmla="*/ 943066 w 6409571"/>
              <a:gd name="connsiteY398" fmla="*/ 1787426 h 3562632"/>
              <a:gd name="connsiteX399" fmla="*/ 922968 w 6409571"/>
              <a:gd name="connsiteY399" fmla="*/ 1777043 h 3562632"/>
              <a:gd name="connsiteX400" fmla="*/ 926587 w 6409571"/>
              <a:gd name="connsiteY400" fmla="*/ 1753802 h 3562632"/>
              <a:gd name="connsiteX401" fmla="*/ 946209 w 6409571"/>
              <a:gd name="connsiteY401" fmla="*/ 1716941 h 3562632"/>
              <a:gd name="connsiteX402" fmla="*/ 933922 w 6409571"/>
              <a:gd name="connsiteY402" fmla="*/ 1716655 h 3562632"/>
              <a:gd name="connsiteX403" fmla="*/ 885059 w 6409571"/>
              <a:gd name="connsiteY403" fmla="*/ 1670459 h 3562632"/>
              <a:gd name="connsiteX404" fmla="*/ 863532 w 6409571"/>
              <a:gd name="connsiteY404" fmla="*/ 1627787 h 3562632"/>
              <a:gd name="connsiteX405" fmla="*/ 854388 w 6409571"/>
              <a:gd name="connsiteY405" fmla="*/ 1603117 h 3562632"/>
              <a:gd name="connsiteX406" fmla="*/ 881534 w 6409571"/>
              <a:gd name="connsiteY406" fmla="*/ 1571208 h 3562632"/>
              <a:gd name="connsiteX407" fmla="*/ 870199 w 6409571"/>
              <a:gd name="connsiteY407" fmla="*/ 1553682 h 3562632"/>
              <a:gd name="connsiteX408" fmla="*/ 862675 w 6409571"/>
              <a:gd name="connsiteY408" fmla="*/ 1531679 h 3562632"/>
              <a:gd name="connsiteX409" fmla="*/ 908395 w 6409571"/>
              <a:gd name="connsiteY409" fmla="*/ 1498247 h 3562632"/>
              <a:gd name="connsiteX410" fmla="*/ 905251 w 6409571"/>
              <a:gd name="connsiteY410" fmla="*/ 1493579 h 3562632"/>
              <a:gd name="connsiteX411" fmla="*/ 905251 w 6409571"/>
              <a:gd name="connsiteY411" fmla="*/ 1490627 h 3562632"/>
              <a:gd name="connsiteX412" fmla="*/ 923254 w 6409571"/>
              <a:gd name="connsiteY412" fmla="*/ 1477292 h 3562632"/>
              <a:gd name="connsiteX413" fmla="*/ 936398 w 6409571"/>
              <a:gd name="connsiteY413" fmla="*/ 1468148 h 3562632"/>
              <a:gd name="connsiteX414" fmla="*/ 959925 w 6409571"/>
              <a:gd name="connsiteY414" fmla="*/ 1485864 h 3562632"/>
              <a:gd name="connsiteX415" fmla="*/ 1020790 w 6409571"/>
              <a:gd name="connsiteY415" fmla="*/ 1451574 h 3562632"/>
              <a:gd name="connsiteX416" fmla="*/ 1108039 w 6409571"/>
              <a:gd name="connsiteY416" fmla="*/ 1432715 h 3562632"/>
              <a:gd name="connsiteX417" fmla="*/ 5018146 w 6409571"/>
              <a:gd name="connsiteY417" fmla="*/ 1132964 h 3562632"/>
              <a:gd name="connsiteX418" fmla="*/ 5013098 w 6409571"/>
              <a:gd name="connsiteY418" fmla="*/ 1136678 h 3562632"/>
              <a:gd name="connsiteX419" fmla="*/ 5013384 w 6409571"/>
              <a:gd name="connsiteY419" fmla="*/ 1148109 h 3562632"/>
              <a:gd name="connsiteX420" fmla="*/ 4993762 w 6409571"/>
              <a:gd name="connsiteY420" fmla="*/ 1161825 h 3562632"/>
              <a:gd name="connsiteX421" fmla="*/ 4986714 w 6409571"/>
              <a:gd name="connsiteY421" fmla="*/ 1219832 h 3562632"/>
              <a:gd name="connsiteX422" fmla="*/ 4983380 w 6409571"/>
              <a:gd name="connsiteY422" fmla="*/ 1230404 h 3562632"/>
              <a:gd name="connsiteX423" fmla="*/ 4991857 w 6409571"/>
              <a:gd name="connsiteY423" fmla="*/ 1292031 h 3562632"/>
              <a:gd name="connsiteX424" fmla="*/ 5012812 w 6409571"/>
              <a:gd name="connsiteY424" fmla="*/ 1294127 h 3562632"/>
              <a:gd name="connsiteX425" fmla="*/ 5045388 w 6409571"/>
              <a:gd name="connsiteY425" fmla="*/ 1265457 h 3562632"/>
              <a:gd name="connsiteX426" fmla="*/ 5116349 w 6409571"/>
              <a:gd name="connsiteY426" fmla="*/ 1155157 h 3562632"/>
              <a:gd name="connsiteX427" fmla="*/ 5117778 w 6409571"/>
              <a:gd name="connsiteY427" fmla="*/ 1149918 h 3562632"/>
              <a:gd name="connsiteX428" fmla="*/ 5025100 w 6409571"/>
              <a:gd name="connsiteY428" fmla="*/ 1148490 h 3562632"/>
              <a:gd name="connsiteX429" fmla="*/ 5018146 w 6409571"/>
              <a:gd name="connsiteY429" fmla="*/ 1132964 h 3562632"/>
              <a:gd name="connsiteX430" fmla="*/ 2494664 w 6409571"/>
              <a:gd name="connsiteY430" fmla="*/ 1077993 h 3562632"/>
              <a:gd name="connsiteX431" fmla="*/ 2467637 w 6409571"/>
              <a:gd name="connsiteY431" fmla="*/ 1078862 h 3562632"/>
              <a:gd name="connsiteX432" fmla="*/ 2462589 w 6409571"/>
              <a:gd name="connsiteY432" fmla="*/ 1078862 h 3562632"/>
              <a:gd name="connsiteX433" fmla="*/ 2496879 w 6409571"/>
              <a:gd name="connsiteY433" fmla="*/ 1099436 h 3562632"/>
              <a:gd name="connsiteX434" fmla="*/ 2496784 w 6409571"/>
              <a:gd name="connsiteY434" fmla="*/ 1099436 h 3562632"/>
              <a:gd name="connsiteX435" fmla="*/ 2583461 w 6409571"/>
              <a:gd name="connsiteY435" fmla="*/ 1140393 h 3562632"/>
              <a:gd name="connsiteX436" fmla="*/ 2565554 w 6409571"/>
              <a:gd name="connsiteY436" fmla="*/ 1111342 h 3562632"/>
              <a:gd name="connsiteX437" fmla="*/ 2521263 w 6409571"/>
              <a:gd name="connsiteY437" fmla="*/ 1081624 h 3562632"/>
              <a:gd name="connsiteX438" fmla="*/ 2494664 w 6409571"/>
              <a:gd name="connsiteY438" fmla="*/ 1077993 h 3562632"/>
              <a:gd name="connsiteX439" fmla="*/ 3611113 w 6409571"/>
              <a:gd name="connsiteY439" fmla="*/ 1044857 h 3562632"/>
              <a:gd name="connsiteX440" fmla="*/ 3595302 w 6409571"/>
              <a:gd name="connsiteY440" fmla="*/ 1074099 h 3562632"/>
              <a:gd name="connsiteX441" fmla="*/ 3590825 w 6409571"/>
              <a:gd name="connsiteY441" fmla="*/ 1124868 h 3562632"/>
              <a:gd name="connsiteX442" fmla="*/ 3592158 w 6409571"/>
              <a:gd name="connsiteY442" fmla="*/ 1232786 h 3562632"/>
              <a:gd name="connsiteX443" fmla="*/ 3597206 w 6409571"/>
              <a:gd name="connsiteY443" fmla="*/ 1341942 h 3562632"/>
              <a:gd name="connsiteX444" fmla="*/ 3596349 w 6409571"/>
              <a:gd name="connsiteY444" fmla="*/ 1406522 h 3562632"/>
              <a:gd name="connsiteX445" fmla="*/ 3613970 w 6409571"/>
              <a:gd name="connsiteY445" fmla="*/ 1596450 h 3562632"/>
              <a:gd name="connsiteX446" fmla="*/ 3632639 w 6409571"/>
              <a:gd name="connsiteY446" fmla="*/ 1690272 h 3562632"/>
              <a:gd name="connsiteX447" fmla="*/ 3676836 w 6409571"/>
              <a:gd name="connsiteY447" fmla="*/ 1628169 h 3562632"/>
              <a:gd name="connsiteX448" fmla="*/ 3701410 w 6409571"/>
              <a:gd name="connsiteY448" fmla="*/ 1448718 h 3562632"/>
              <a:gd name="connsiteX449" fmla="*/ 3700648 w 6409571"/>
              <a:gd name="connsiteY449" fmla="*/ 1355944 h 3562632"/>
              <a:gd name="connsiteX450" fmla="*/ 3711030 w 6409571"/>
              <a:gd name="connsiteY450" fmla="*/ 1278315 h 3562632"/>
              <a:gd name="connsiteX451" fmla="*/ 3711125 w 6409571"/>
              <a:gd name="connsiteY451" fmla="*/ 1278315 h 3562632"/>
              <a:gd name="connsiteX452" fmla="*/ 3704839 w 6409571"/>
              <a:gd name="connsiteY452" fmla="*/ 1186685 h 3562632"/>
              <a:gd name="connsiteX453" fmla="*/ 3695409 w 6409571"/>
              <a:gd name="connsiteY453" fmla="*/ 1143632 h 3562632"/>
              <a:gd name="connsiteX454" fmla="*/ 3643307 w 6409571"/>
              <a:gd name="connsiteY454" fmla="*/ 1124296 h 3562632"/>
              <a:gd name="connsiteX455" fmla="*/ 3611113 w 6409571"/>
              <a:gd name="connsiteY455" fmla="*/ 1044857 h 3562632"/>
              <a:gd name="connsiteX456" fmla="*/ 4490938 w 6409571"/>
              <a:gd name="connsiteY456" fmla="*/ 676621 h 3562632"/>
              <a:gd name="connsiteX457" fmla="*/ 4518465 w 6409571"/>
              <a:gd name="connsiteY457" fmla="*/ 686717 h 3562632"/>
              <a:gd name="connsiteX458" fmla="*/ 4576186 w 6409571"/>
              <a:gd name="connsiteY458" fmla="*/ 685860 h 3562632"/>
              <a:gd name="connsiteX459" fmla="*/ 4657911 w 6409571"/>
              <a:gd name="connsiteY459" fmla="*/ 717769 h 3562632"/>
              <a:gd name="connsiteX460" fmla="*/ 4690200 w 6409571"/>
              <a:gd name="connsiteY460" fmla="*/ 743201 h 3562632"/>
              <a:gd name="connsiteX461" fmla="*/ 4705155 w 6409571"/>
              <a:gd name="connsiteY461" fmla="*/ 726151 h 3562632"/>
              <a:gd name="connsiteX462" fmla="*/ 4724109 w 6409571"/>
              <a:gd name="connsiteY462" fmla="*/ 713197 h 3562632"/>
              <a:gd name="connsiteX463" fmla="*/ 4750017 w 6409571"/>
              <a:gd name="connsiteY463" fmla="*/ 734438 h 3562632"/>
              <a:gd name="connsiteX464" fmla="*/ 4750017 w 6409571"/>
              <a:gd name="connsiteY464" fmla="*/ 747296 h 3562632"/>
              <a:gd name="connsiteX465" fmla="*/ 4795166 w 6409571"/>
              <a:gd name="connsiteY465" fmla="*/ 772442 h 3562632"/>
              <a:gd name="connsiteX466" fmla="*/ 4780212 w 6409571"/>
              <a:gd name="connsiteY466" fmla="*/ 804256 h 3562632"/>
              <a:gd name="connsiteX467" fmla="*/ 4796785 w 6409571"/>
              <a:gd name="connsiteY467" fmla="*/ 846833 h 3562632"/>
              <a:gd name="connsiteX468" fmla="*/ 4795071 w 6409571"/>
              <a:gd name="connsiteY468" fmla="*/ 863121 h 3562632"/>
              <a:gd name="connsiteX469" fmla="*/ 4770115 w 6409571"/>
              <a:gd name="connsiteY469" fmla="*/ 896458 h 3562632"/>
              <a:gd name="connsiteX470" fmla="*/ 4766496 w 6409571"/>
              <a:gd name="connsiteY470" fmla="*/ 930081 h 3562632"/>
              <a:gd name="connsiteX471" fmla="*/ 4699821 w 6409571"/>
              <a:gd name="connsiteY471" fmla="*/ 952465 h 3562632"/>
              <a:gd name="connsiteX472" fmla="*/ 4698297 w 6409571"/>
              <a:gd name="connsiteY472" fmla="*/ 954846 h 3562632"/>
              <a:gd name="connsiteX473" fmla="*/ 4706298 w 6409571"/>
              <a:gd name="connsiteY473" fmla="*/ 1001900 h 3562632"/>
              <a:gd name="connsiteX474" fmla="*/ 4713727 w 6409571"/>
              <a:gd name="connsiteY474" fmla="*/ 1035237 h 3562632"/>
              <a:gd name="connsiteX475" fmla="*/ 4695725 w 6409571"/>
              <a:gd name="connsiteY475" fmla="*/ 1044953 h 3562632"/>
              <a:gd name="connsiteX476" fmla="*/ 4679056 w 6409571"/>
              <a:gd name="connsiteY476" fmla="*/ 1075433 h 3562632"/>
              <a:gd name="connsiteX477" fmla="*/ 4727348 w 6409571"/>
              <a:gd name="connsiteY477" fmla="*/ 1066384 h 3562632"/>
              <a:gd name="connsiteX478" fmla="*/ 4744874 w 6409571"/>
              <a:gd name="connsiteY478" fmla="*/ 1048763 h 3562632"/>
              <a:gd name="connsiteX479" fmla="*/ 4820122 w 6409571"/>
              <a:gd name="connsiteY479" fmla="*/ 1048572 h 3562632"/>
              <a:gd name="connsiteX480" fmla="*/ 4820312 w 6409571"/>
              <a:gd name="connsiteY480" fmla="*/ 1042572 h 3562632"/>
              <a:gd name="connsiteX481" fmla="*/ 4811644 w 6409571"/>
              <a:gd name="connsiteY481" fmla="*/ 1014568 h 3562632"/>
              <a:gd name="connsiteX482" fmla="*/ 4739159 w 6409571"/>
              <a:gd name="connsiteY482" fmla="*/ 1012853 h 3562632"/>
              <a:gd name="connsiteX483" fmla="*/ 4728300 w 6409571"/>
              <a:gd name="connsiteY483" fmla="*/ 995423 h 3562632"/>
              <a:gd name="connsiteX484" fmla="*/ 4732682 w 6409571"/>
              <a:gd name="connsiteY484" fmla="*/ 962371 h 3562632"/>
              <a:gd name="connsiteX485" fmla="*/ 4760685 w 6409571"/>
              <a:gd name="connsiteY485" fmla="*/ 960561 h 3562632"/>
              <a:gd name="connsiteX486" fmla="*/ 4801738 w 6409571"/>
              <a:gd name="connsiteY486" fmla="*/ 960561 h 3562632"/>
              <a:gd name="connsiteX487" fmla="*/ 4804024 w 6409571"/>
              <a:gd name="connsiteY487" fmla="*/ 946940 h 3562632"/>
              <a:gd name="connsiteX488" fmla="*/ 4804977 w 6409571"/>
              <a:gd name="connsiteY488" fmla="*/ 945988 h 3562632"/>
              <a:gd name="connsiteX489" fmla="*/ 4832790 w 6409571"/>
              <a:gd name="connsiteY489" fmla="*/ 946464 h 3562632"/>
              <a:gd name="connsiteX490" fmla="*/ 4839362 w 6409571"/>
              <a:gd name="connsiteY490" fmla="*/ 960466 h 3562632"/>
              <a:gd name="connsiteX491" fmla="*/ 4871557 w 6409571"/>
              <a:gd name="connsiteY491" fmla="*/ 960276 h 3562632"/>
              <a:gd name="connsiteX492" fmla="*/ 4950138 w 6409571"/>
              <a:gd name="connsiteY492" fmla="*/ 955323 h 3562632"/>
              <a:gd name="connsiteX493" fmla="*/ 4951185 w 6409571"/>
              <a:gd name="connsiteY493" fmla="*/ 956370 h 3562632"/>
              <a:gd name="connsiteX494" fmla="*/ 4934421 w 6409571"/>
              <a:gd name="connsiteY494" fmla="*/ 996375 h 3562632"/>
              <a:gd name="connsiteX495" fmla="*/ 4943661 w 6409571"/>
              <a:gd name="connsiteY495" fmla="*/ 1038952 h 3562632"/>
              <a:gd name="connsiteX496" fmla="*/ 4960139 w 6409571"/>
              <a:gd name="connsiteY496" fmla="*/ 1049144 h 3562632"/>
              <a:gd name="connsiteX497" fmla="*/ 4960139 w 6409571"/>
              <a:gd name="connsiteY497" fmla="*/ 1063717 h 3562632"/>
              <a:gd name="connsiteX498" fmla="*/ 5009383 w 6409571"/>
              <a:gd name="connsiteY498" fmla="*/ 1061907 h 3562632"/>
              <a:gd name="connsiteX499" fmla="*/ 5015861 w 6409571"/>
              <a:gd name="connsiteY499" fmla="*/ 1067717 h 3562632"/>
              <a:gd name="connsiteX500" fmla="*/ 5016337 w 6409571"/>
              <a:gd name="connsiteY500" fmla="*/ 1075528 h 3562632"/>
              <a:gd name="connsiteX501" fmla="*/ 5052627 w 6409571"/>
              <a:gd name="connsiteY501" fmla="*/ 1074766 h 3562632"/>
              <a:gd name="connsiteX502" fmla="*/ 5054913 w 6409571"/>
              <a:gd name="connsiteY502" fmla="*/ 1066670 h 3562632"/>
              <a:gd name="connsiteX503" fmla="*/ 5062914 w 6409571"/>
              <a:gd name="connsiteY503" fmla="*/ 1062193 h 3562632"/>
              <a:gd name="connsiteX504" fmla="*/ 5149782 w 6409571"/>
              <a:gd name="connsiteY504" fmla="*/ 1061145 h 3562632"/>
              <a:gd name="connsiteX505" fmla="*/ 5161783 w 6409571"/>
              <a:gd name="connsiteY505" fmla="*/ 1054002 h 3562632"/>
              <a:gd name="connsiteX506" fmla="*/ 5171594 w 6409571"/>
              <a:gd name="connsiteY506" fmla="*/ 1037047 h 3562632"/>
              <a:gd name="connsiteX507" fmla="*/ 5182167 w 6409571"/>
              <a:gd name="connsiteY507" fmla="*/ 1029999 h 3562632"/>
              <a:gd name="connsiteX508" fmla="*/ 5321232 w 6409571"/>
              <a:gd name="connsiteY508" fmla="*/ 1029617 h 3562632"/>
              <a:gd name="connsiteX509" fmla="*/ 5329137 w 6409571"/>
              <a:gd name="connsiteY509" fmla="*/ 1039333 h 3562632"/>
              <a:gd name="connsiteX510" fmla="*/ 5329233 w 6409571"/>
              <a:gd name="connsiteY510" fmla="*/ 1053049 h 3562632"/>
              <a:gd name="connsiteX511" fmla="*/ 5354379 w 6409571"/>
              <a:gd name="connsiteY511" fmla="*/ 1027141 h 3562632"/>
              <a:gd name="connsiteX512" fmla="*/ 5362475 w 6409571"/>
              <a:gd name="connsiteY512" fmla="*/ 1025903 h 3562632"/>
              <a:gd name="connsiteX513" fmla="*/ 5372667 w 6409571"/>
              <a:gd name="connsiteY513" fmla="*/ 1036476 h 3562632"/>
              <a:gd name="connsiteX514" fmla="*/ 5371619 w 6409571"/>
              <a:gd name="connsiteY514" fmla="*/ 1107246 h 3562632"/>
              <a:gd name="connsiteX515" fmla="*/ 5384573 w 6409571"/>
              <a:gd name="connsiteY515" fmla="*/ 1114200 h 3562632"/>
              <a:gd name="connsiteX516" fmla="*/ 5610696 w 6409571"/>
              <a:gd name="connsiteY516" fmla="*/ 1113914 h 3562632"/>
              <a:gd name="connsiteX517" fmla="*/ 5610220 w 6409571"/>
              <a:gd name="connsiteY517" fmla="*/ 1113247 h 3562632"/>
              <a:gd name="connsiteX518" fmla="*/ 5610887 w 6409571"/>
              <a:gd name="connsiteY518" fmla="*/ 1113914 h 3562632"/>
              <a:gd name="connsiteX519" fmla="*/ 5610887 w 6409571"/>
              <a:gd name="connsiteY519" fmla="*/ 1143632 h 3562632"/>
              <a:gd name="connsiteX520" fmla="*/ 5610220 w 6409571"/>
              <a:gd name="connsiteY520" fmla="*/ 1144299 h 3562632"/>
              <a:gd name="connsiteX521" fmla="*/ 5382859 w 6409571"/>
              <a:gd name="connsiteY521" fmla="*/ 1143917 h 3562632"/>
              <a:gd name="connsiteX522" fmla="*/ 5375715 w 6409571"/>
              <a:gd name="connsiteY522" fmla="*/ 1148394 h 3562632"/>
              <a:gd name="connsiteX523" fmla="*/ 5367142 w 6409571"/>
              <a:gd name="connsiteY523" fmla="*/ 1152395 h 3562632"/>
              <a:gd name="connsiteX524" fmla="*/ 5289894 w 6409571"/>
              <a:gd name="connsiteY524" fmla="*/ 1152395 h 3562632"/>
              <a:gd name="connsiteX525" fmla="*/ 5279226 w 6409571"/>
              <a:gd name="connsiteY525" fmla="*/ 1160872 h 3562632"/>
              <a:gd name="connsiteX526" fmla="*/ 5209218 w 6409571"/>
              <a:gd name="connsiteY526" fmla="*/ 1160872 h 3562632"/>
              <a:gd name="connsiteX527" fmla="*/ 5213599 w 6409571"/>
              <a:gd name="connsiteY527" fmla="*/ 1165063 h 3562632"/>
              <a:gd name="connsiteX528" fmla="*/ 5224744 w 6409571"/>
              <a:gd name="connsiteY528" fmla="*/ 1193448 h 3562632"/>
              <a:gd name="connsiteX529" fmla="*/ 5236173 w 6409571"/>
              <a:gd name="connsiteY529" fmla="*/ 1233262 h 3562632"/>
              <a:gd name="connsiteX530" fmla="*/ 5235602 w 6409571"/>
              <a:gd name="connsiteY530" fmla="*/ 1270600 h 3562632"/>
              <a:gd name="connsiteX531" fmla="*/ 5201407 w 6409571"/>
              <a:gd name="connsiteY531" fmla="*/ 1334418 h 3562632"/>
              <a:gd name="connsiteX532" fmla="*/ 5153402 w 6409571"/>
              <a:gd name="connsiteY532" fmla="*/ 1343943 h 3562632"/>
              <a:gd name="connsiteX533" fmla="*/ 5134923 w 6409571"/>
              <a:gd name="connsiteY533" fmla="*/ 1348895 h 3562632"/>
              <a:gd name="connsiteX534" fmla="*/ 5135780 w 6409571"/>
              <a:gd name="connsiteY534" fmla="*/ 1389567 h 3562632"/>
              <a:gd name="connsiteX535" fmla="*/ 5098156 w 6409571"/>
              <a:gd name="connsiteY535" fmla="*/ 1456147 h 3562632"/>
              <a:gd name="connsiteX536" fmla="*/ 4976903 w 6409571"/>
              <a:gd name="connsiteY536" fmla="*/ 1543396 h 3562632"/>
              <a:gd name="connsiteX537" fmla="*/ 4791547 w 6409571"/>
              <a:gd name="connsiteY537" fmla="*/ 1562827 h 3562632"/>
              <a:gd name="connsiteX538" fmla="*/ 4669912 w 6409571"/>
              <a:gd name="connsiteY538" fmla="*/ 1486341 h 3562632"/>
              <a:gd name="connsiteX539" fmla="*/ 4668960 w 6409571"/>
              <a:gd name="connsiteY539" fmla="*/ 1487484 h 3562632"/>
              <a:gd name="connsiteX540" fmla="*/ 4649910 w 6409571"/>
              <a:gd name="connsiteY540" fmla="*/ 1507773 h 3562632"/>
              <a:gd name="connsiteX541" fmla="*/ 4652386 w 6409571"/>
              <a:gd name="connsiteY541" fmla="*/ 1549778 h 3562632"/>
              <a:gd name="connsiteX542" fmla="*/ 4629431 w 6409571"/>
              <a:gd name="connsiteY542" fmla="*/ 1545777 h 3562632"/>
              <a:gd name="connsiteX543" fmla="*/ 4588950 w 6409571"/>
              <a:gd name="connsiteY543" fmla="*/ 1567399 h 3562632"/>
              <a:gd name="connsiteX544" fmla="*/ 4591141 w 6409571"/>
              <a:gd name="connsiteY544" fmla="*/ 1572447 h 3562632"/>
              <a:gd name="connsiteX545" fmla="*/ 4593998 w 6409571"/>
              <a:gd name="connsiteY545" fmla="*/ 1593783 h 3562632"/>
              <a:gd name="connsiteX546" fmla="*/ 4591522 w 6409571"/>
              <a:gd name="connsiteY546" fmla="*/ 1615024 h 3562632"/>
              <a:gd name="connsiteX547" fmla="*/ 4635337 w 6409571"/>
              <a:gd name="connsiteY547" fmla="*/ 1630454 h 3562632"/>
              <a:gd name="connsiteX548" fmla="*/ 4638194 w 6409571"/>
              <a:gd name="connsiteY548" fmla="*/ 1665030 h 3562632"/>
              <a:gd name="connsiteX549" fmla="*/ 4631622 w 6409571"/>
              <a:gd name="connsiteY549" fmla="*/ 1714179 h 3562632"/>
              <a:gd name="connsiteX550" fmla="*/ 4625049 w 6409571"/>
              <a:gd name="connsiteY550" fmla="*/ 1745993 h 3562632"/>
              <a:gd name="connsiteX551" fmla="*/ 4597141 w 6409571"/>
              <a:gd name="connsiteY551" fmla="*/ 1813049 h 3562632"/>
              <a:gd name="connsiteX552" fmla="*/ 4576282 w 6409571"/>
              <a:gd name="connsiteY552" fmla="*/ 1855911 h 3562632"/>
              <a:gd name="connsiteX553" fmla="*/ 4550469 w 6409571"/>
              <a:gd name="connsiteY553" fmla="*/ 1882200 h 3562632"/>
              <a:gd name="connsiteX554" fmla="*/ 4540753 w 6409571"/>
              <a:gd name="connsiteY554" fmla="*/ 1888868 h 3562632"/>
              <a:gd name="connsiteX555" fmla="*/ 4506844 w 6409571"/>
              <a:gd name="connsiteY555" fmla="*/ 1889630 h 3562632"/>
              <a:gd name="connsiteX556" fmla="*/ 4499129 w 6409571"/>
              <a:gd name="connsiteY556" fmla="*/ 1892297 h 3562632"/>
              <a:gd name="connsiteX557" fmla="*/ 4483413 w 6409571"/>
              <a:gd name="connsiteY557" fmla="*/ 1992214 h 3562632"/>
              <a:gd name="connsiteX558" fmla="*/ 4466744 w 6409571"/>
              <a:gd name="connsiteY558" fmla="*/ 2028790 h 3562632"/>
              <a:gd name="connsiteX559" fmla="*/ 4531324 w 6409571"/>
              <a:gd name="connsiteY559" fmla="*/ 2116992 h 3562632"/>
              <a:gd name="connsiteX560" fmla="*/ 4540372 w 6409571"/>
              <a:gd name="connsiteY560" fmla="*/ 2158616 h 3562632"/>
              <a:gd name="connsiteX561" fmla="*/ 4572091 w 6409571"/>
              <a:gd name="connsiteY561" fmla="*/ 2225291 h 3562632"/>
              <a:gd name="connsiteX562" fmla="*/ 4597237 w 6409571"/>
              <a:gd name="connsiteY562" fmla="*/ 2316731 h 3562632"/>
              <a:gd name="connsiteX563" fmla="*/ 4629050 w 6409571"/>
              <a:gd name="connsiteY563" fmla="*/ 2415315 h 3562632"/>
              <a:gd name="connsiteX564" fmla="*/ 4631717 w 6409571"/>
              <a:gd name="connsiteY564" fmla="*/ 2423506 h 3562632"/>
              <a:gd name="connsiteX565" fmla="*/ 4648767 w 6409571"/>
              <a:gd name="connsiteY565" fmla="*/ 2428554 h 3562632"/>
              <a:gd name="connsiteX566" fmla="*/ 4661911 w 6409571"/>
              <a:gd name="connsiteY566" fmla="*/ 2463702 h 3562632"/>
              <a:gd name="connsiteX567" fmla="*/ 4672674 w 6409571"/>
              <a:gd name="connsiteY567" fmla="*/ 2517804 h 3562632"/>
              <a:gd name="connsiteX568" fmla="*/ 4672198 w 6409571"/>
              <a:gd name="connsiteY568" fmla="*/ 2522947 h 3562632"/>
              <a:gd name="connsiteX569" fmla="*/ 4699821 w 6409571"/>
              <a:gd name="connsiteY569" fmla="*/ 2534472 h 3562632"/>
              <a:gd name="connsiteX570" fmla="*/ 4716680 w 6409571"/>
              <a:gd name="connsiteY570" fmla="*/ 2568858 h 3562632"/>
              <a:gd name="connsiteX571" fmla="*/ 4715156 w 6409571"/>
              <a:gd name="connsiteY571" fmla="*/ 2666394 h 3562632"/>
              <a:gd name="connsiteX572" fmla="*/ 4683914 w 6409571"/>
              <a:gd name="connsiteY572" fmla="*/ 2743260 h 3562632"/>
              <a:gd name="connsiteX573" fmla="*/ 4655434 w 6409571"/>
              <a:gd name="connsiteY573" fmla="*/ 2744594 h 3562632"/>
              <a:gd name="connsiteX574" fmla="*/ 4652005 w 6409571"/>
              <a:gd name="connsiteY574" fmla="*/ 2784027 h 3562632"/>
              <a:gd name="connsiteX575" fmla="*/ 4649719 w 6409571"/>
              <a:gd name="connsiteY575" fmla="*/ 2819460 h 3562632"/>
              <a:gd name="connsiteX576" fmla="*/ 4633432 w 6409571"/>
              <a:gd name="connsiteY576" fmla="*/ 2836129 h 3562632"/>
              <a:gd name="connsiteX577" fmla="*/ 4633336 w 6409571"/>
              <a:gd name="connsiteY577" fmla="*/ 2949477 h 3562632"/>
              <a:gd name="connsiteX578" fmla="*/ 4641242 w 6409571"/>
              <a:gd name="connsiteY578" fmla="*/ 3075016 h 3562632"/>
              <a:gd name="connsiteX579" fmla="*/ 4645528 w 6409571"/>
              <a:gd name="connsiteY579" fmla="*/ 3139881 h 3562632"/>
              <a:gd name="connsiteX580" fmla="*/ 4639147 w 6409571"/>
              <a:gd name="connsiteY580" fmla="*/ 3173410 h 3562632"/>
              <a:gd name="connsiteX581" fmla="*/ 4612953 w 6409571"/>
              <a:gd name="connsiteY581" fmla="*/ 3197793 h 3562632"/>
              <a:gd name="connsiteX582" fmla="*/ 4612667 w 6409571"/>
              <a:gd name="connsiteY582" fmla="*/ 3216367 h 3562632"/>
              <a:gd name="connsiteX583" fmla="*/ 4619430 w 6409571"/>
              <a:gd name="connsiteY583" fmla="*/ 3251419 h 3562632"/>
              <a:gd name="connsiteX584" fmla="*/ 4640956 w 6409571"/>
              <a:gd name="connsiteY584" fmla="*/ 3286947 h 3562632"/>
              <a:gd name="connsiteX585" fmla="*/ 4679342 w 6409571"/>
              <a:gd name="connsiteY585" fmla="*/ 3310284 h 3562632"/>
              <a:gd name="connsiteX586" fmla="*/ 4728682 w 6409571"/>
              <a:gd name="connsiteY586" fmla="*/ 3334001 h 3562632"/>
              <a:gd name="connsiteX587" fmla="*/ 4810406 w 6409571"/>
              <a:gd name="connsiteY587" fmla="*/ 3362195 h 3562632"/>
              <a:gd name="connsiteX588" fmla="*/ 4868604 w 6409571"/>
              <a:gd name="connsiteY588" fmla="*/ 3409248 h 3562632"/>
              <a:gd name="connsiteX589" fmla="*/ 4862603 w 6409571"/>
              <a:gd name="connsiteY589" fmla="*/ 3446015 h 3562632"/>
              <a:gd name="connsiteX590" fmla="*/ 4815264 w 6409571"/>
              <a:gd name="connsiteY590" fmla="*/ 3463160 h 3562632"/>
              <a:gd name="connsiteX591" fmla="*/ 4651243 w 6409571"/>
              <a:gd name="connsiteY591" fmla="*/ 3472209 h 3562632"/>
              <a:gd name="connsiteX592" fmla="*/ 4483413 w 6409571"/>
              <a:gd name="connsiteY592" fmla="*/ 3473352 h 3562632"/>
              <a:gd name="connsiteX593" fmla="*/ 4402069 w 6409571"/>
              <a:gd name="connsiteY593" fmla="*/ 3454016 h 3562632"/>
              <a:gd name="connsiteX594" fmla="*/ 4407499 w 6409571"/>
              <a:gd name="connsiteY594" fmla="*/ 3394294 h 3562632"/>
              <a:gd name="connsiteX595" fmla="*/ 4410070 w 6409571"/>
              <a:gd name="connsiteY595" fmla="*/ 3372863 h 3562632"/>
              <a:gd name="connsiteX596" fmla="*/ 4420072 w 6409571"/>
              <a:gd name="connsiteY596" fmla="*/ 3316285 h 3562632"/>
              <a:gd name="connsiteX597" fmla="*/ 4435312 w 6409571"/>
              <a:gd name="connsiteY597" fmla="*/ 3261420 h 3562632"/>
              <a:gd name="connsiteX598" fmla="*/ 4435026 w 6409571"/>
              <a:gd name="connsiteY598" fmla="*/ 3230274 h 3562632"/>
              <a:gd name="connsiteX599" fmla="*/ 4417881 w 6409571"/>
              <a:gd name="connsiteY599" fmla="*/ 3209223 h 3562632"/>
              <a:gd name="connsiteX600" fmla="*/ 4422739 w 6409571"/>
              <a:gd name="connsiteY600" fmla="*/ 3176743 h 3562632"/>
              <a:gd name="connsiteX601" fmla="*/ 4419595 w 6409571"/>
              <a:gd name="connsiteY601" fmla="*/ 3128737 h 3562632"/>
              <a:gd name="connsiteX602" fmla="*/ 4404832 w 6409571"/>
              <a:gd name="connsiteY602" fmla="*/ 3022343 h 3562632"/>
              <a:gd name="connsiteX603" fmla="*/ 4408641 w 6409571"/>
              <a:gd name="connsiteY603" fmla="*/ 2970718 h 3562632"/>
              <a:gd name="connsiteX604" fmla="*/ 4403784 w 6409571"/>
              <a:gd name="connsiteY604" fmla="*/ 2888040 h 3562632"/>
              <a:gd name="connsiteX605" fmla="*/ 4411213 w 6409571"/>
              <a:gd name="connsiteY605" fmla="*/ 2796600 h 3562632"/>
              <a:gd name="connsiteX606" fmla="*/ 4403593 w 6409571"/>
              <a:gd name="connsiteY606" fmla="*/ 2760310 h 3562632"/>
              <a:gd name="connsiteX607" fmla="*/ 4426549 w 6409571"/>
              <a:gd name="connsiteY607" fmla="*/ 2676395 h 3562632"/>
              <a:gd name="connsiteX608" fmla="*/ 4419691 w 6409571"/>
              <a:gd name="connsiteY608" fmla="*/ 2650392 h 3562632"/>
              <a:gd name="connsiteX609" fmla="*/ 4439502 w 6409571"/>
              <a:gd name="connsiteY609" fmla="*/ 2617911 h 3562632"/>
              <a:gd name="connsiteX610" fmla="*/ 4416928 w 6409571"/>
              <a:gd name="connsiteY610" fmla="*/ 2585431 h 3562632"/>
              <a:gd name="connsiteX611" fmla="*/ 4400069 w 6409571"/>
              <a:gd name="connsiteY611" fmla="*/ 2543712 h 3562632"/>
              <a:gd name="connsiteX612" fmla="*/ 4382638 w 6409571"/>
              <a:gd name="connsiteY612" fmla="*/ 2512374 h 3562632"/>
              <a:gd name="connsiteX613" fmla="*/ 4378733 w 6409571"/>
              <a:gd name="connsiteY613" fmla="*/ 2512946 h 3562632"/>
              <a:gd name="connsiteX614" fmla="*/ 4343681 w 6409571"/>
              <a:gd name="connsiteY614" fmla="*/ 2515994 h 3562632"/>
              <a:gd name="connsiteX615" fmla="*/ 4321488 w 6409571"/>
              <a:gd name="connsiteY615" fmla="*/ 2483990 h 3562632"/>
              <a:gd name="connsiteX616" fmla="*/ 4315201 w 6409571"/>
              <a:gd name="connsiteY616" fmla="*/ 2470845 h 3562632"/>
              <a:gd name="connsiteX617" fmla="*/ 4313391 w 6409571"/>
              <a:gd name="connsiteY617" fmla="*/ 2504469 h 3562632"/>
              <a:gd name="connsiteX618" fmla="*/ 4311867 w 6409571"/>
              <a:gd name="connsiteY618" fmla="*/ 2512374 h 3562632"/>
              <a:gd name="connsiteX619" fmla="*/ 4329965 w 6409571"/>
              <a:gd name="connsiteY619" fmla="*/ 2583336 h 3562632"/>
              <a:gd name="connsiteX620" fmla="*/ 4290150 w 6409571"/>
              <a:gd name="connsiteY620" fmla="*/ 2682586 h 3562632"/>
              <a:gd name="connsiteX621" fmla="*/ 4245478 w 6409571"/>
              <a:gd name="connsiteY621" fmla="*/ 2724305 h 3562632"/>
              <a:gd name="connsiteX622" fmla="*/ 4220904 w 6409571"/>
              <a:gd name="connsiteY622" fmla="*/ 2701160 h 3562632"/>
              <a:gd name="connsiteX623" fmla="*/ 4200330 w 6409571"/>
              <a:gd name="connsiteY623" fmla="*/ 2749261 h 3562632"/>
              <a:gd name="connsiteX624" fmla="*/ 4174993 w 6409571"/>
              <a:gd name="connsiteY624" fmla="*/ 2771264 h 3562632"/>
              <a:gd name="connsiteX625" fmla="*/ 4171469 w 6409571"/>
              <a:gd name="connsiteY625" fmla="*/ 2812793 h 3562632"/>
              <a:gd name="connsiteX626" fmla="*/ 4175279 w 6409571"/>
              <a:gd name="connsiteY626" fmla="*/ 2860418 h 3562632"/>
              <a:gd name="connsiteX627" fmla="*/ 4179280 w 6409571"/>
              <a:gd name="connsiteY627" fmla="*/ 2958430 h 3562632"/>
              <a:gd name="connsiteX628" fmla="*/ 4151085 w 6409571"/>
              <a:gd name="connsiteY628" fmla="*/ 3016628 h 3562632"/>
              <a:gd name="connsiteX629" fmla="*/ 4112795 w 6409571"/>
              <a:gd name="connsiteY629" fmla="*/ 3107592 h 3562632"/>
              <a:gd name="connsiteX630" fmla="*/ 4114795 w 6409571"/>
              <a:gd name="connsiteY630" fmla="*/ 3119307 h 3562632"/>
              <a:gd name="connsiteX631" fmla="*/ 4115938 w 6409571"/>
              <a:gd name="connsiteY631" fmla="*/ 3145406 h 3562632"/>
              <a:gd name="connsiteX632" fmla="*/ 4091268 w 6409571"/>
              <a:gd name="connsiteY632" fmla="*/ 3158931 h 3562632"/>
              <a:gd name="connsiteX633" fmla="*/ 4102032 w 6409571"/>
              <a:gd name="connsiteY633" fmla="*/ 3172933 h 3562632"/>
              <a:gd name="connsiteX634" fmla="*/ 4147085 w 6409571"/>
              <a:gd name="connsiteY634" fmla="*/ 3202270 h 3562632"/>
              <a:gd name="connsiteX635" fmla="*/ 4178517 w 6409571"/>
              <a:gd name="connsiteY635" fmla="*/ 3217510 h 3562632"/>
              <a:gd name="connsiteX636" fmla="*/ 4192233 w 6409571"/>
              <a:gd name="connsiteY636" fmla="*/ 3223797 h 3562632"/>
              <a:gd name="connsiteX637" fmla="*/ 4239763 w 6409571"/>
              <a:gd name="connsiteY637" fmla="*/ 3223892 h 3562632"/>
              <a:gd name="connsiteX638" fmla="*/ 4271958 w 6409571"/>
              <a:gd name="connsiteY638" fmla="*/ 3284185 h 3562632"/>
              <a:gd name="connsiteX639" fmla="*/ 4200616 w 6409571"/>
              <a:gd name="connsiteY639" fmla="*/ 3322285 h 3562632"/>
              <a:gd name="connsiteX640" fmla="*/ 4133274 w 6409571"/>
              <a:gd name="connsiteY640" fmla="*/ 3330191 h 3562632"/>
              <a:gd name="connsiteX641" fmla="*/ 4072218 w 6409571"/>
              <a:gd name="connsiteY641" fmla="*/ 3332858 h 3562632"/>
              <a:gd name="connsiteX642" fmla="*/ 3950489 w 6409571"/>
              <a:gd name="connsiteY642" fmla="*/ 3356385 h 3562632"/>
              <a:gd name="connsiteX643" fmla="*/ 3885243 w 6409571"/>
              <a:gd name="connsiteY643" fmla="*/ 3335335 h 3562632"/>
              <a:gd name="connsiteX644" fmla="*/ 3880385 w 6409571"/>
              <a:gd name="connsiteY644" fmla="*/ 3296853 h 3562632"/>
              <a:gd name="connsiteX645" fmla="*/ 3895625 w 6409571"/>
              <a:gd name="connsiteY645" fmla="*/ 3233988 h 3562632"/>
              <a:gd name="connsiteX646" fmla="*/ 3922390 w 6409571"/>
              <a:gd name="connsiteY646" fmla="*/ 3159312 h 3562632"/>
              <a:gd name="connsiteX647" fmla="*/ 3931153 w 6409571"/>
              <a:gd name="connsiteY647" fmla="*/ 3108163 h 3562632"/>
              <a:gd name="connsiteX648" fmla="*/ 3918390 w 6409571"/>
              <a:gd name="connsiteY648" fmla="*/ 3098543 h 3562632"/>
              <a:gd name="connsiteX649" fmla="*/ 3909817 w 6409571"/>
              <a:gd name="connsiteY649" fmla="*/ 3028344 h 3562632"/>
              <a:gd name="connsiteX650" fmla="*/ 3927534 w 6409571"/>
              <a:gd name="connsiteY650" fmla="*/ 2945476 h 3562632"/>
              <a:gd name="connsiteX651" fmla="*/ 3959824 w 6409571"/>
              <a:gd name="connsiteY651" fmla="*/ 2885373 h 3562632"/>
              <a:gd name="connsiteX652" fmla="*/ 3960681 w 6409571"/>
              <a:gd name="connsiteY652" fmla="*/ 2851464 h 3562632"/>
              <a:gd name="connsiteX653" fmla="*/ 3974873 w 6409571"/>
              <a:gd name="connsiteY653" fmla="*/ 2784789 h 3562632"/>
              <a:gd name="connsiteX654" fmla="*/ 3987351 w 6409571"/>
              <a:gd name="connsiteY654" fmla="*/ 2713733 h 3562632"/>
              <a:gd name="connsiteX655" fmla="*/ 3991351 w 6409571"/>
              <a:gd name="connsiteY655" fmla="*/ 2695350 h 3562632"/>
              <a:gd name="connsiteX656" fmla="*/ 4003257 w 6409571"/>
              <a:gd name="connsiteY656" fmla="*/ 2654963 h 3562632"/>
              <a:gd name="connsiteX657" fmla="*/ 4034309 w 6409571"/>
              <a:gd name="connsiteY657" fmla="*/ 2600671 h 3562632"/>
              <a:gd name="connsiteX658" fmla="*/ 4058979 w 6409571"/>
              <a:gd name="connsiteY658" fmla="*/ 2569905 h 3562632"/>
              <a:gd name="connsiteX659" fmla="*/ 4066980 w 6409571"/>
              <a:gd name="connsiteY659" fmla="*/ 2549808 h 3562632"/>
              <a:gd name="connsiteX660" fmla="*/ 4080982 w 6409571"/>
              <a:gd name="connsiteY660" fmla="*/ 2501230 h 3562632"/>
              <a:gd name="connsiteX661" fmla="*/ 4075362 w 6409571"/>
              <a:gd name="connsiteY661" fmla="*/ 2472464 h 3562632"/>
              <a:gd name="connsiteX662" fmla="*/ 4064599 w 6409571"/>
              <a:gd name="connsiteY662" fmla="*/ 2422935 h 3562632"/>
              <a:gd name="connsiteX663" fmla="*/ 4038691 w 6409571"/>
              <a:gd name="connsiteY663" fmla="*/ 2395122 h 3562632"/>
              <a:gd name="connsiteX664" fmla="*/ 4016021 w 6409571"/>
              <a:gd name="connsiteY664" fmla="*/ 2342639 h 3562632"/>
              <a:gd name="connsiteX665" fmla="*/ 3998876 w 6409571"/>
              <a:gd name="connsiteY665" fmla="*/ 2275964 h 3562632"/>
              <a:gd name="connsiteX666" fmla="*/ 4008115 w 6409571"/>
              <a:gd name="connsiteY666" fmla="*/ 2222529 h 3562632"/>
              <a:gd name="connsiteX667" fmla="*/ 3992971 w 6409571"/>
              <a:gd name="connsiteY667" fmla="*/ 2182047 h 3562632"/>
              <a:gd name="connsiteX668" fmla="*/ 3993637 w 6409571"/>
              <a:gd name="connsiteY668" fmla="*/ 2131660 h 3562632"/>
              <a:gd name="connsiteX669" fmla="*/ 3981064 w 6409571"/>
              <a:gd name="connsiteY669" fmla="*/ 2107371 h 3562632"/>
              <a:gd name="connsiteX670" fmla="*/ 3970873 w 6409571"/>
              <a:gd name="connsiteY670" fmla="*/ 2063747 h 3562632"/>
              <a:gd name="connsiteX671" fmla="*/ 3946584 w 6409571"/>
              <a:gd name="connsiteY671" fmla="*/ 2048602 h 3562632"/>
              <a:gd name="connsiteX672" fmla="*/ 3931820 w 6409571"/>
              <a:gd name="connsiteY672" fmla="*/ 2013931 h 3562632"/>
              <a:gd name="connsiteX673" fmla="*/ 3891148 w 6409571"/>
              <a:gd name="connsiteY673" fmla="*/ 2027171 h 3562632"/>
              <a:gd name="connsiteX674" fmla="*/ 3822759 w 6409571"/>
              <a:gd name="connsiteY674" fmla="*/ 2022885 h 3562632"/>
              <a:gd name="connsiteX675" fmla="*/ 3799041 w 6409571"/>
              <a:gd name="connsiteY675" fmla="*/ 2006883 h 3562632"/>
              <a:gd name="connsiteX676" fmla="*/ 3779325 w 6409571"/>
              <a:gd name="connsiteY676" fmla="*/ 1994976 h 3562632"/>
              <a:gd name="connsiteX677" fmla="*/ 3756655 w 6409571"/>
              <a:gd name="connsiteY677" fmla="*/ 1926873 h 3562632"/>
              <a:gd name="connsiteX678" fmla="*/ 3764561 w 6409571"/>
              <a:gd name="connsiteY678" fmla="*/ 1885439 h 3562632"/>
              <a:gd name="connsiteX679" fmla="*/ 3771324 w 6409571"/>
              <a:gd name="connsiteY679" fmla="*/ 1849339 h 3562632"/>
              <a:gd name="connsiteX680" fmla="*/ 3781897 w 6409571"/>
              <a:gd name="connsiteY680" fmla="*/ 1826098 h 3562632"/>
              <a:gd name="connsiteX681" fmla="*/ 3819044 w 6409571"/>
              <a:gd name="connsiteY681" fmla="*/ 1785522 h 3562632"/>
              <a:gd name="connsiteX682" fmla="*/ 3868860 w 6409571"/>
              <a:gd name="connsiteY682" fmla="*/ 1773234 h 3562632"/>
              <a:gd name="connsiteX683" fmla="*/ 3853810 w 6409571"/>
              <a:gd name="connsiteY683" fmla="*/ 1738182 h 3562632"/>
              <a:gd name="connsiteX684" fmla="*/ 3854382 w 6409571"/>
              <a:gd name="connsiteY684" fmla="*/ 1693701 h 3562632"/>
              <a:gd name="connsiteX685" fmla="*/ 3867145 w 6409571"/>
              <a:gd name="connsiteY685" fmla="*/ 1639218 h 3562632"/>
              <a:gd name="connsiteX686" fmla="*/ 3877242 w 6409571"/>
              <a:gd name="connsiteY686" fmla="*/ 1577210 h 3562632"/>
              <a:gd name="connsiteX687" fmla="*/ 3949632 w 6409571"/>
              <a:gd name="connsiteY687" fmla="*/ 1547492 h 3562632"/>
              <a:gd name="connsiteX688" fmla="*/ 3952204 w 6409571"/>
              <a:gd name="connsiteY688" fmla="*/ 1507487 h 3562632"/>
              <a:gd name="connsiteX689" fmla="*/ 3964967 w 6409571"/>
              <a:gd name="connsiteY689" fmla="*/ 1495962 h 3562632"/>
              <a:gd name="connsiteX690" fmla="*/ 3967063 w 6409571"/>
              <a:gd name="connsiteY690" fmla="*/ 1470149 h 3562632"/>
              <a:gd name="connsiteX691" fmla="*/ 3962776 w 6409571"/>
              <a:gd name="connsiteY691" fmla="*/ 1465482 h 3562632"/>
              <a:gd name="connsiteX692" fmla="*/ 3961252 w 6409571"/>
              <a:gd name="connsiteY692" fmla="*/ 1443669 h 3562632"/>
              <a:gd name="connsiteX693" fmla="*/ 3973254 w 6409571"/>
              <a:gd name="connsiteY693" fmla="*/ 1416237 h 3562632"/>
              <a:gd name="connsiteX694" fmla="*/ 4077648 w 6409571"/>
              <a:gd name="connsiteY694" fmla="*/ 1117533 h 3562632"/>
              <a:gd name="connsiteX695" fmla="*/ 4142989 w 6409571"/>
              <a:gd name="connsiteY695" fmla="*/ 1037619 h 3562632"/>
              <a:gd name="connsiteX696" fmla="*/ 4204235 w 6409571"/>
              <a:gd name="connsiteY696" fmla="*/ 982088 h 3562632"/>
              <a:gd name="connsiteX697" fmla="*/ 4237191 w 6409571"/>
              <a:gd name="connsiteY697" fmla="*/ 980850 h 3562632"/>
              <a:gd name="connsiteX698" fmla="*/ 4279101 w 6409571"/>
              <a:gd name="connsiteY698" fmla="*/ 981897 h 3562632"/>
              <a:gd name="connsiteX699" fmla="*/ 4315487 w 6409571"/>
              <a:gd name="connsiteY699" fmla="*/ 994661 h 3562632"/>
              <a:gd name="connsiteX700" fmla="*/ 4342919 w 6409571"/>
              <a:gd name="connsiteY700" fmla="*/ 950465 h 3562632"/>
              <a:gd name="connsiteX701" fmla="*/ 4332918 w 6409571"/>
              <a:gd name="connsiteY701" fmla="*/ 934082 h 3562632"/>
              <a:gd name="connsiteX702" fmla="*/ 4321678 w 6409571"/>
              <a:gd name="connsiteY702" fmla="*/ 894839 h 3562632"/>
              <a:gd name="connsiteX703" fmla="*/ 4329203 w 6409571"/>
              <a:gd name="connsiteY703" fmla="*/ 857120 h 3562632"/>
              <a:gd name="connsiteX704" fmla="*/ 4373875 w 6409571"/>
              <a:gd name="connsiteY704" fmla="*/ 759107 h 3562632"/>
              <a:gd name="connsiteX705" fmla="*/ 4414642 w 6409571"/>
              <a:gd name="connsiteY705" fmla="*/ 693671 h 3562632"/>
              <a:gd name="connsiteX706" fmla="*/ 4458076 w 6409571"/>
              <a:gd name="connsiteY706" fmla="*/ 694433 h 3562632"/>
              <a:gd name="connsiteX707" fmla="*/ 4468935 w 6409571"/>
              <a:gd name="connsiteY707" fmla="*/ 697386 h 3562632"/>
              <a:gd name="connsiteX708" fmla="*/ 4470173 w 6409571"/>
              <a:gd name="connsiteY708" fmla="*/ 697005 h 3562632"/>
              <a:gd name="connsiteX709" fmla="*/ 4490938 w 6409571"/>
              <a:gd name="connsiteY709" fmla="*/ 676621 h 3562632"/>
              <a:gd name="connsiteX710" fmla="*/ 2257355 w 6409571"/>
              <a:gd name="connsiteY710" fmla="*/ 673424 h 3562632"/>
              <a:gd name="connsiteX711" fmla="*/ 2367244 w 6409571"/>
              <a:gd name="connsiteY711" fmla="*/ 718912 h 3562632"/>
              <a:gd name="connsiteX712" fmla="*/ 2413345 w 6409571"/>
              <a:gd name="connsiteY712" fmla="*/ 775109 h 3562632"/>
              <a:gd name="connsiteX713" fmla="*/ 2426108 w 6409571"/>
              <a:gd name="connsiteY713" fmla="*/ 798731 h 3562632"/>
              <a:gd name="connsiteX714" fmla="*/ 2446492 w 6409571"/>
              <a:gd name="connsiteY714" fmla="*/ 840832 h 3562632"/>
              <a:gd name="connsiteX715" fmla="*/ 2446492 w 6409571"/>
              <a:gd name="connsiteY715" fmla="*/ 893981 h 3562632"/>
              <a:gd name="connsiteX716" fmla="*/ 2437062 w 6409571"/>
              <a:gd name="connsiteY716" fmla="*/ 907126 h 3562632"/>
              <a:gd name="connsiteX717" fmla="*/ 2431919 w 6409571"/>
              <a:gd name="connsiteY717" fmla="*/ 993042 h 3562632"/>
              <a:gd name="connsiteX718" fmla="*/ 2365625 w 6409571"/>
              <a:gd name="connsiteY718" fmla="*/ 1017807 h 3562632"/>
              <a:gd name="connsiteX719" fmla="*/ 2375245 w 6409571"/>
              <a:gd name="connsiteY719" fmla="*/ 1041809 h 3562632"/>
              <a:gd name="connsiteX720" fmla="*/ 2375626 w 6409571"/>
              <a:gd name="connsiteY720" fmla="*/ 1042857 h 3562632"/>
              <a:gd name="connsiteX721" fmla="*/ 2461351 w 6409571"/>
              <a:gd name="connsiteY721" fmla="*/ 1050953 h 3562632"/>
              <a:gd name="connsiteX722" fmla="*/ 2549933 w 6409571"/>
              <a:gd name="connsiteY722" fmla="*/ 1071813 h 3562632"/>
              <a:gd name="connsiteX723" fmla="*/ 2607560 w 6409571"/>
              <a:gd name="connsiteY723" fmla="*/ 1140107 h 3562632"/>
              <a:gd name="connsiteX724" fmla="*/ 2618323 w 6409571"/>
              <a:gd name="connsiteY724" fmla="*/ 1169921 h 3562632"/>
              <a:gd name="connsiteX725" fmla="*/ 2643088 w 6409571"/>
              <a:gd name="connsiteY725" fmla="*/ 1217546 h 3562632"/>
              <a:gd name="connsiteX726" fmla="*/ 2685855 w 6409571"/>
              <a:gd name="connsiteY726" fmla="*/ 1317939 h 3562632"/>
              <a:gd name="connsiteX727" fmla="*/ 2678330 w 6409571"/>
              <a:gd name="connsiteY727" fmla="*/ 1351182 h 3562632"/>
              <a:gd name="connsiteX728" fmla="*/ 2721478 w 6409571"/>
              <a:gd name="connsiteY728" fmla="*/ 1465005 h 3562632"/>
              <a:gd name="connsiteX729" fmla="*/ 2716526 w 6409571"/>
              <a:gd name="connsiteY729" fmla="*/ 1514440 h 3562632"/>
              <a:gd name="connsiteX730" fmla="*/ 2710811 w 6409571"/>
              <a:gd name="connsiteY730" fmla="*/ 1521203 h 3562632"/>
              <a:gd name="connsiteX731" fmla="*/ 2709763 w 6409571"/>
              <a:gd name="connsiteY731" fmla="*/ 1605308 h 3562632"/>
              <a:gd name="connsiteX732" fmla="*/ 2711192 w 6409571"/>
              <a:gd name="connsiteY732" fmla="*/ 1639694 h 3562632"/>
              <a:gd name="connsiteX733" fmla="*/ 2758721 w 6409571"/>
              <a:gd name="connsiteY733" fmla="*/ 1709036 h 3562632"/>
              <a:gd name="connsiteX734" fmla="*/ 2760341 w 6409571"/>
              <a:gd name="connsiteY734" fmla="*/ 1757804 h 3562632"/>
              <a:gd name="connsiteX735" fmla="*/ 2758912 w 6409571"/>
              <a:gd name="connsiteY735" fmla="*/ 1811334 h 3562632"/>
              <a:gd name="connsiteX736" fmla="*/ 2712620 w 6409571"/>
              <a:gd name="connsiteY736" fmla="*/ 1889820 h 3562632"/>
              <a:gd name="connsiteX737" fmla="*/ 2669853 w 6409571"/>
              <a:gd name="connsiteY737" fmla="*/ 1890963 h 3562632"/>
              <a:gd name="connsiteX738" fmla="*/ 2645469 w 6409571"/>
              <a:gd name="connsiteY738" fmla="*/ 1937826 h 3562632"/>
              <a:gd name="connsiteX739" fmla="*/ 2620799 w 6409571"/>
              <a:gd name="connsiteY739" fmla="*/ 2000406 h 3562632"/>
              <a:gd name="connsiteX740" fmla="*/ 2585366 w 6409571"/>
              <a:gd name="connsiteY740" fmla="*/ 2002120 h 3562632"/>
              <a:gd name="connsiteX741" fmla="*/ 2581080 w 6409571"/>
              <a:gd name="connsiteY741" fmla="*/ 2051650 h 3562632"/>
              <a:gd name="connsiteX742" fmla="*/ 2580604 w 6409571"/>
              <a:gd name="connsiteY742" fmla="*/ 2138423 h 3562632"/>
              <a:gd name="connsiteX743" fmla="*/ 2580032 w 6409571"/>
              <a:gd name="connsiteY743" fmla="*/ 2244722 h 3562632"/>
              <a:gd name="connsiteX744" fmla="*/ 2598796 w 6409571"/>
              <a:gd name="connsiteY744" fmla="*/ 2228815 h 3562632"/>
              <a:gd name="connsiteX745" fmla="*/ 2604511 w 6409571"/>
              <a:gd name="connsiteY745" fmla="*/ 2191763 h 3562632"/>
              <a:gd name="connsiteX746" fmla="*/ 2620895 w 6409571"/>
              <a:gd name="connsiteY746" fmla="*/ 2178618 h 3562632"/>
              <a:gd name="connsiteX747" fmla="*/ 2645660 w 6409571"/>
              <a:gd name="connsiteY747" fmla="*/ 2166522 h 3562632"/>
              <a:gd name="connsiteX748" fmla="*/ 2658995 w 6409571"/>
              <a:gd name="connsiteY748" fmla="*/ 2177856 h 3562632"/>
              <a:gd name="connsiteX749" fmla="*/ 2682902 w 6409571"/>
              <a:gd name="connsiteY749" fmla="*/ 2199859 h 3562632"/>
              <a:gd name="connsiteX750" fmla="*/ 2663567 w 6409571"/>
              <a:gd name="connsiteY750" fmla="*/ 2284155 h 3562632"/>
              <a:gd name="connsiteX751" fmla="*/ 2631086 w 6409571"/>
              <a:gd name="connsiteY751" fmla="*/ 2402646 h 3562632"/>
              <a:gd name="connsiteX752" fmla="*/ 2598320 w 6409571"/>
              <a:gd name="connsiteY752" fmla="*/ 2501611 h 3562632"/>
              <a:gd name="connsiteX753" fmla="*/ 2541551 w 6409571"/>
              <a:gd name="connsiteY753" fmla="*/ 2543521 h 3562632"/>
              <a:gd name="connsiteX754" fmla="*/ 2540123 w 6409571"/>
              <a:gd name="connsiteY754" fmla="*/ 2542569 h 3562632"/>
              <a:gd name="connsiteX755" fmla="*/ 2538313 w 6409571"/>
              <a:gd name="connsiteY755" fmla="*/ 2608291 h 3562632"/>
              <a:gd name="connsiteX756" fmla="*/ 2560601 w 6409571"/>
              <a:gd name="connsiteY756" fmla="*/ 2693730 h 3562632"/>
              <a:gd name="connsiteX757" fmla="*/ 2544218 w 6409571"/>
              <a:gd name="connsiteY757" fmla="*/ 2777455 h 3562632"/>
              <a:gd name="connsiteX758" fmla="*/ 2532312 w 6409571"/>
              <a:gd name="connsiteY758" fmla="*/ 2801363 h 3562632"/>
              <a:gd name="connsiteX759" fmla="*/ 2549171 w 6409571"/>
              <a:gd name="connsiteY759" fmla="*/ 2836034 h 3562632"/>
              <a:gd name="connsiteX760" fmla="*/ 2540789 w 6409571"/>
              <a:gd name="connsiteY760" fmla="*/ 2871753 h 3562632"/>
              <a:gd name="connsiteX761" fmla="*/ 2518215 w 6409571"/>
              <a:gd name="connsiteY761" fmla="*/ 2932331 h 3562632"/>
              <a:gd name="connsiteX762" fmla="*/ 2504690 w 6409571"/>
              <a:gd name="connsiteY762" fmla="*/ 3002912 h 3562632"/>
              <a:gd name="connsiteX763" fmla="*/ 2506309 w 6409571"/>
              <a:gd name="connsiteY763" fmla="*/ 3067205 h 3562632"/>
              <a:gd name="connsiteX764" fmla="*/ 2487354 w 6409571"/>
              <a:gd name="connsiteY764" fmla="*/ 3108449 h 3562632"/>
              <a:gd name="connsiteX765" fmla="*/ 2474971 w 6409571"/>
              <a:gd name="connsiteY765" fmla="*/ 3129689 h 3562632"/>
              <a:gd name="connsiteX766" fmla="*/ 2477067 w 6409571"/>
              <a:gd name="connsiteY766" fmla="*/ 3167028 h 3562632"/>
              <a:gd name="connsiteX767" fmla="*/ 2456969 w 6409571"/>
              <a:gd name="connsiteY767" fmla="*/ 3210462 h 3562632"/>
              <a:gd name="connsiteX768" fmla="*/ 2440015 w 6409571"/>
              <a:gd name="connsiteY768" fmla="*/ 3238084 h 3562632"/>
              <a:gd name="connsiteX769" fmla="*/ 2437348 w 6409571"/>
              <a:gd name="connsiteY769" fmla="*/ 3278375 h 3562632"/>
              <a:gd name="connsiteX770" fmla="*/ 2438205 w 6409571"/>
              <a:gd name="connsiteY770" fmla="*/ 3299425 h 3562632"/>
              <a:gd name="connsiteX771" fmla="*/ 2440682 w 6409571"/>
              <a:gd name="connsiteY771" fmla="*/ 3301330 h 3562632"/>
              <a:gd name="connsiteX772" fmla="*/ 2479544 w 6409571"/>
              <a:gd name="connsiteY772" fmla="*/ 3340573 h 3562632"/>
              <a:gd name="connsiteX773" fmla="*/ 2523549 w 6409571"/>
              <a:gd name="connsiteY773" fmla="*/ 3354289 h 3562632"/>
              <a:gd name="connsiteX774" fmla="*/ 2551553 w 6409571"/>
              <a:gd name="connsiteY774" fmla="*/ 3379721 h 3562632"/>
              <a:gd name="connsiteX775" fmla="*/ 2571555 w 6409571"/>
              <a:gd name="connsiteY775" fmla="*/ 3460207 h 3562632"/>
              <a:gd name="connsiteX776" fmla="*/ 2491545 w 6409571"/>
              <a:gd name="connsiteY776" fmla="*/ 3472971 h 3562632"/>
              <a:gd name="connsiteX777" fmla="*/ 2365053 w 6409571"/>
              <a:gd name="connsiteY777" fmla="*/ 3460683 h 3562632"/>
              <a:gd name="connsiteX778" fmla="*/ 2311427 w 6409571"/>
              <a:gd name="connsiteY778" fmla="*/ 3432489 h 3562632"/>
              <a:gd name="connsiteX779" fmla="*/ 2287996 w 6409571"/>
              <a:gd name="connsiteY779" fmla="*/ 3425250 h 3562632"/>
              <a:gd name="connsiteX780" fmla="*/ 2283233 w 6409571"/>
              <a:gd name="connsiteY780" fmla="*/ 3376673 h 3562632"/>
              <a:gd name="connsiteX781" fmla="*/ 2288091 w 6409571"/>
              <a:gd name="connsiteY781" fmla="*/ 3325047 h 3562632"/>
              <a:gd name="connsiteX782" fmla="*/ 2299426 w 6409571"/>
              <a:gd name="connsiteY782" fmla="*/ 3251991 h 3562632"/>
              <a:gd name="connsiteX783" fmla="*/ 2308475 w 6409571"/>
              <a:gd name="connsiteY783" fmla="*/ 3230178 h 3562632"/>
              <a:gd name="connsiteX784" fmla="*/ 2292282 w 6409571"/>
              <a:gd name="connsiteY784" fmla="*/ 3186935 h 3562632"/>
              <a:gd name="connsiteX785" fmla="*/ 2265993 w 6409571"/>
              <a:gd name="connsiteY785" fmla="*/ 3139691 h 3562632"/>
              <a:gd name="connsiteX786" fmla="*/ 2262373 w 6409571"/>
              <a:gd name="connsiteY786" fmla="*/ 3081398 h 3562632"/>
              <a:gd name="connsiteX787" fmla="*/ 2259135 w 6409571"/>
              <a:gd name="connsiteY787" fmla="*/ 2999292 h 3562632"/>
              <a:gd name="connsiteX788" fmla="*/ 2271518 w 6409571"/>
              <a:gd name="connsiteY788" fmla="*/ 2936618 h 3562632"/>
              <a:gd name="connsiteX789" fmla="*/ 2280281 w 6409571"/>
              <a:gd name="connsiteY789" fmla="*/ 2884802 h 3562632"/>
              <a:gd name="connsiteX790" fmla="*/ 2303807 w 6409571"/>
              <a:gd name="connsiteY790" fmla="*/ 2847369 h 3562632"/>
              <a:gd name="connsiteX791" fmla="*/ 2323334 w 6409571"/>
              <a:gd name="connsiteY791" fmla="*/ 2822127 h 3562632"/>
              <a:gd name="connsiteX792" fmla="*/ 2315142 w 6409571"/>
              <a:gd name="connsiteY792" fmla="*/ 2783551 h 3562632"/>
              <a:gd name="connsiteX793" fmla="*/ 2289139 w 6409571"/>
              <a:gd name="connsiteY793" fmla="*/ 2703446 h 3562632"/>
              <a:gd name="connsiteX794" fmla="*/ 2305998 w 6409571"/>
              <a:gd name="connsiteY794" fmla="*/ 2579716 h 3562632"/>
              <a:gd name="connsiteX795" fmla="*/ 2303236 w 6409571"/>
              <a:gd name="connsiteY795" fmla="*/ 2566095 h 3562632"/>
              <a:gd name="connsiteX796" fmla="*/ 2300664 w 6409571"/>
              <a:gd name="connsiteY796" fmla="*/ 2532853 h 3562632"/>
              <a:gd name="connsiteX797" fmla="*/ 2304569 w 6409571"/>
              <a:gd name="connsiteY797" fmla="*/ 2500659 h 3562632"/>
              <a:gd name="connsiteX798" fmla="*/ 2293330 w 6409571"/>
              <a:gd name="connsiteY798" fmla="*/ 2477418 h 3562632"/>
              <a:gd name="connsiteX799" fmla="*/ 2289329 w 6409571"/>
              <a:gd name="connsiteY799" fmla="*/ 2444461 h 3562632"/>
              <a:gd name="connsiteX800" fmla="*/ 2287615 w 6409571"/>
              <a:gd name="connsiteY800" fmla="*/ 2417886 h 3562632"/>
              <a:gd name="connsiteX801" fmla="*/ 2303998 w 6409571"/>
              <a:gd name="connsiteY801" fmla="*/ 2406456 h 3562632"/>
              <a:gd name="connsiteX802" fmla="*/ 2303426 w 6409571"/>
              <a:gd name="connsiteY802" fmla="*/ 2403980 h 3562632"/>
              <a:gd name="connsiteX803" fmla="*/ 2263421 w 6409571"/>
              <a:gd name="connsiteY803" fmla="*/ 2363308 h 3562632"/>
              <a:gd name="connsiteX804" fmla="*/ 2237894 w 6409571"/>
              <a:gd name="connsiteY804" fmla="*/ 2324922 h 3562632"/>
              <a:gd name="connsiteX805" fmla="*/ 2214844 w 6409571"/>
              <a:gd name="connsiteY805" fmla="*/ 2363403 h 3562632"/>
              <a:gd name="connsiteX806" fmla="*/ 2196842 w 6409571"/>
              <a:gd name="connsiteY806" fmla="*/ 2396836 h 3562632"/>
              <a:gd name="connsiteX807" fmla="*/ 2192269 w 6409571"/>
              <a:gd name="connsiteY807" fmla="*/ 2410647 h 3562632"/>
              <a:gd name="connsiteX808" fmla="*/ 2179792 w 6409571"/>
              <a:gd name="connsiteY808" fmla="*/ 2423316 h 3562632"/>
              <a:gd name="connsiteX809" fmla="*/ 2167219 w 6409571"/>
              <a:gd name="connsiteY809" fmla="*/ 2448271 h 3562632"/>
              <a:gd name="connsiteX810" fmla="*/ 2143216 w 6409571"/>
              <a:gd name="connsiteY810" fmla="*/ 2459796 h 3562632"/>
              <a:gd name="connsiteX811" fmla="*/ 2124737 w 6409571"/>
              <a:gd name="connsiteY811" fmla="*/ 2496277 h 3562632"/>
              <a:gd name="connsiteX812" fmla="*/ 2114450 w 6409571"/>
              <a:gd name="connsiteY812" fmla="*/ 2510755 h 3562632"/>
              <a:gd name="connsiteX813" fmla="*/ 2119689 w 6409571"/>
              <a:gd name="connsiteY813" fmla="*/ 2553046 h 3562632"/>
              <a:gd name="connsiteX814" fmla="*/ 2108354 w 6409571"/>
              <a:gd name="connsiteY814" fmla="*/ 2580764 h 3562632"/>
              <a:gd name="connsiteX815" fmla="*/ 2107021 w 6409571"/>
              <a:gd name="connsiteY815" fmla="*/ 2636009 h 3562632"/>
              <a:gd name="connsiteX816" fmla="*/ 2091400 w 6409571"/>
              <a:gd name="connsiteY816" fmla="*/ 2682967 h 3562632"/>
              <a:gd name="connsiteX817" fmla="*/ 2084827 w 6409571"/>
              <a:gd name="connsiteY817" fmla="*/ 2715257 h 3562632"/>
              <a:gd name="connsiteX818" fmla="*/ 2102544 w 6409571"/>
              <a:gd name="connsiteY818" fmla="*/ 2747356 h 3562632"/>
              <a:gd name="connsiteX819" fmla="*/ 2122927 w 6409571"/>
              <a:gd name="connsiteY819" fmla="*/ 2790980 h 3562632"/>
              <a:gd name="connsiteX820" fmla="*/ 2117308 w 6409571"/>
              <a:gd name="connsiteY820" fmla="*/ 2841368 h 3562632"/>
              <a:gd name="connsiteX821" fmla="*/ 2109688 w 6409571"/>
              <a:gd name="connsiteY821" fmla="*/ 2937285 h 3562632"/>
              <a:gd name="connsiteX822" fmla="*/ 2130357 w 6409571"/>
              <a:gd name="connsiteY822" fmla="*/ 2992244 h 3562632"/>
              <a:gd name="connsiteX823" fmla="*/ 2135596 w 6409571"/>
              <a:gd name="connsiteY823" fmla="*/ 3046917 h 3562632"/>
              <a:gd name="connsiteX824" fmla="*/ 2110640 w 6409571"/>
              <a:gd name="connsiteY824" fmla="*/ 3087875 h 3562632"/>
              <a:gd name="connsiteX825" fmla="*/ 2097686 w 6409571"/>
              <a:gd name="connsiteY825" fmla="*/ 3098067 h 3562632"/>
              <a:gd name="connsiteX826" fmla="*/ 2109307 w 6409571"/>
              <a:gd name="connsiteY826" fmla="*/ 3201222 h 3562632"/>
              <a:gd name="connsiteX827" fmla="*/ 2133500 w 6409571"/>
              <a:gd name="connsiteY827" fmla="*/ 3271993 h 3562632"/>
              <a:gd name="connsiteX828" fmla="*/ 2141120 w 6409571"/>
              <a:gd name="connsiteY828" fmla="*/ 3340859 h 3562632"/>
              <a:gd name="connsiteX829" fmla="*/ 2123404 w 6409571"/>
              <a:gd name="connsiteY829" fmla="*/ 3419154 h 3562632"/>
              <a:gd name="connsiteX830" fmla="*/ 2067683 w 6409571"/>
              <a:gd name="connsiteY830" fmla="*/ 3421631 h 3562632"/>
              <a:gd name="connsiteX831" fmla="*/ 2050633 w 6409571"/>
              <a:gd name="connsiteY831" fmla="*/ 3420297 h 3562632"/>
              <a:gd name="connsiteX832" fmla="*/ 1934237 w 6409571"/>
              <a:gd name="connsiteY832" fmla="*/ 3443729 h 3562632"/>
              <a:gd name="connsiteX833" fmla="*/ 1864514 w 6409571"/>
              <a:gd name="connsiteY833" fmla="*/ 3442681 h 3562632"/>
              <a:gd name="connsiteX834" fmla="*/ 1827367 w 6409571"/>
              <a:gd name="connsiteY834" fmla="*/ 3430108 h 3562632"/>
              <a:gd name="connsiteX835" fmla="*/ 1838987 w 6409571"/>
              <a:gd name="connsiteY835" fmla="*/ 3346860 h 3562632"/>
              <a:gd name="connsiteX836" fmla="*/ 1882517 w 6409571"/>
              <a:gd name="connsiteY836" fmla="*/ 3320952 h 3562632"/>
              <a:gd name="connsiteX837" fmla="*/ 1885184 w 6409571"/>
              <a:gd name="connsiteY837" fmla="*/ 3319713 h 3562632"/>
              <a:gd name="connsiteX838" fmla="*/ 1899281 w 6409571"/>
              <a:gd name="connsiteY838" fmla="*/ 3307997 h 3562632"/>
              <a:gd name="connsiteX839" fmla="*/ 1929761 w 6409571"/>
              <a:gd name="connsiteY839" fmla="*/ 3283518 h 3562632"/>
              <a:gd name="connsiteX840" fmla="*/ 1947858 w 6409571"/>
              <a:gd name="connsiteY840" fmla="*/ 3233226 h 3562632"/>
              <a:gd name="connsiteX841" fmla="*/ 1971480 w 6409571"/>
              <a:gd name="connsiteY841" fmla="*/ 3210080 h 3562632"/>
              <a:gd name="connsiteX842" fmla="*/ 1960050 w 6409571"/>
              <a:gd name="connsiteY842" fmla="*/ 3167694 h 3562632"/>
              <a:gd name="connsiteX843" fmla="*/ 1961669 w 6409571"/>
              <a:gd name="connsiteY843" fmla="*/ 3136547 h 3562632"/>
              <a:gd name="connsiteX844" fmla="*/ 1907377 w 6409571"/>
              <a:gd name="connsiteY844" fmla="*/ 3100638 h 3562632"/>
              <a:gd name="connsiteX845" fmla="*/ 1894804 w 6409571"/>
              <a:gd name="connsiteY845" fmla="*/ 3052061 h 3562632"/>
              <a:gd name="connsiteX846" fmla="*/ 1895089 w 6409571"/>
              <a:gd name="connsiteY846" fmla="*/ 3019676 h 3562632"/>
              <a:gd name="connsiteX847" fmla="*/ 1888327 w 6409571"/>
              <a:gd name="connsiteY847" fmla="*/ 2973003 h 3562632"/>
              <a:gd name="connsiteX848" fmla="*/ 1891470 w 6409571"/>
              <a:gd name="connsiteY848" fmla="*/ 2900137 h 3562632"/>
              <a:gd name="connsiteX849" fmla="*/ 1883660 w 6409571"/>
              <a:gd name="connsiteY849" fmla="*/ 2856608 h 3562632"/>
              <a:gd name="connsiteX850" fmla="*/ 1873849 w 6409571"/>
              <a:gd name="connsiteY850" fmla="*/ 2825652 h 3562632"/>
              <a:gd name="connsiteX851" fmla="*/ 1866229 w 6409571"/>
              <a:gd name="connsiteY851" fmla="*/ 2749452 h 3562632"/>
              <a:gd name="connsiteX852" fmla="*/ 1864895 w 6409571"/>
              <a:gd name="connsiteY852" fmla="*/ 2691825 h 3562632"/>
              <a:gd name="connsiteX853" fmla="*/ 1829272 w 6409571"/>
              <a:gd name="connsiteY853" fmla="*/ 2594766 h 3562632"/>
              <a:gd name="connsiteX854" fmla="*/ 1868515 w 6409571"/>
              <a:gd name="connsiteY854" fmla="*/ 2461511 h 3562632"/>
              <a:gd name="connsiteX855" fmla="*/ 1850608 w 6409571"/>
              <a:gd name="connsiteY855" fmla="*/ 2438555 h 3562632"/>
              <a:gd name="connsiteX856" fmla="*/ 1842035 w 6409571"/>
              <a:gd name="connsiteY856" fmla="*/ 2423030 h 3562632"/>
              <a:gd name="connsiteX857" fmla="*/ 1839368 w 6409571"/>
              <a:gd name="connsiteY857" fmla="*/ 2375214 h 3562632"/>
              <a:gd name="connsiteX858" fmla="*/ 1845750 w 6409571"/>
              <a:gd name="connsiteY858" fmla="*/ 2308254 h 3562632"/>
              <a:gd name="connsiteX859" fmla="*/ 1868801 w 6409571"/>
              <a:gd name="connsiteY859" fmla="*/ 2263867 h 3562632"/>
              <a:gd name="connsiteX860" fmla="*/ 1873468 w 6409571"/>
              <a:gd name="connsiteY860" fmla="*/ 2249484 h 3562632"/>
              <a:gd name="connsiteX861" fmla="*/ 1865086 w 6409571"/>
              <a:gd name="connsiteY861" fmla="*/ 2230149 h 3562632"/>
              <a:gd name="connsiteX862" fmla="*/ 1860323 w 6409571"/>
              <a:gd name="connsiteY862" fmla="*/ 2198811 h 3562632"/>
              <a:gd name="connsiteX863" fmla="*/ 1891565 w 6409571"/>
              <a:gd name="connsiteY863" fmla="*/ 2158902 h 3562632"/>
              <a:gd name="connsiteX864" fmla="*/ 1919378 w 6409571"/>
              <a:gd name="connsiteY864" fmla="*/ 2094989 h 3562632"/>
              <a:gd name="connsiteX865" fmla="*/ 1907853 w 6409571"/>
              <a:gd name="connsiteY865" fmla="*/ 2037362 h 3562632"/>
              <a:gd name="connsiteX866" fmla="*/ 1918521 w 6409571"/>
              <a:gd name="connsiteY866" fmla="*/ 2010216 h 3562632"/>
              <a:gd name="connsiteX867" fmla="*/ 1919283 w 6409571"/>
              <a:gd name="connsiteY867" fmla="*/ 1949923 h 3562632"/>
              <a:gd name="connsiteX868" fmla="*/ 1920807 w 6409571"/>
              <a:gd name="connsiteY868" fmla="*/ 1906203 h 3562632"/>
              <a:gd name="connsiteX869" fmla="*/ 1885660 w 6409571"/>
              <a:gd name="connsiteY869" fmla="*/ 1859245 h 3562632"/>
              <a:gd name="connsiteX870" fmla="*/ 1873468 w 6409571"/>
              <a:gd name="connsiteY870" fmla="*/ 1827241 h 3562632"/>
              <a:gd name="connsiteX871" fmla="*/ 1860133 w 6409571"/>
              <a:gd name="connsiteY871" fmla="*/ 1813525 h 3562632"/>
              <a:gd name="connsiteX872" fmla="*/ 1844607 w 6409571"/>
              <a:gd name="connsiteY872" fmla="*/ 1776758 h 3562632"/>
              <a:gd name="connsiteX873" fmla="*/ 1733546 w 6409571"/>
              <a:gd name="connsiteY873" fmla="*/ 1732562 h 3562632"/>
              <a:gd name="connsiteX874" fmla="*/ 1696779 w 6409571"/>
              <a:gd name="connsiteY874" fmla="*/ 1649409 h 3562632"/>
              <a:gd name="connsiteX875" fmla="*/ 1693540 w 6409571"/>
              <a:gd name="connsiteY875" fmla="*/ 1592069 h 3562632"/>
              <a:gd name="connsiteX876" fmla="*/ 1675252 w 6409571"/>
              <a:gd name="connsiteY876" fmla="*/ 1577019 h 3562632"/>
              <a:gd name="connsiteX877" fmla="*/ 1670490 w 6409571"/>
              <a:gd name="connsiteY877" fmla="*/ 1560636 h 3562632"/>
              <a:gd name="connsiteX878" fmla="*/ 1651631 w 6409571"/>
              <a:gd name="connsiteY878" fmla="*/ 1549302 h 3562632"/>
              <a:gd name="connsiteX879" fmla="*/ 1646392 w 6409571"/>
              <a:gd name="connsiteY879" fmla="*/ 1535204 h 3562632"/>
              <a:gd name="connsiteX880" fmla="*/ 1572383 w 6409571"/>
              <a:gd name="connsiteY880" fmla="*/ 1540253 h 3562632"/>
              <a:gd name="connsiteX881" fmla="*/ 1415887 w 6409571"/>
              <a:gd name="connsiteY881" fmla="*/ 1605785 h 3562632"/>
              <a:gd name="connsiteX882" fmla="*/ 1403885 w 6409571"/>
              <a:gd name="connsiteY882" fmla="*/ 1569780 h 3562632"/>
              <a:gd name="connsiteX883" fmla="*/ 1403314 w 6409571"/>
              <a:gd name="connsiteY883" fmla="*/ 1569876 h 3562632"/>
              <a:gd name="connsiteX884" fmla="*/ 1548570 w 6409571"/>
              <a:gd name="connsiteY884" fmla="*/ 1509487 h 3562632"/>
              <a:gd name="connsiteX885" fmla="*/ 1554571 w 6409571"/>
              <a:gd name="connsiteY885" fmla="*/ 1464529 h 3562632"/>
              <a:gd name="connsiteX886" fmla="*/ 1560572 w 6409571"/>
              <a:gd name="connsiteY886" fmla="*/ 1458624 h 3562632"/>
              <a:gd name="connsiteX887" fmla="*/ 1540379 w 6409571"/>
              <a:gd name="connsiteY887" fmla="*/ 1423190 h 3562632"/>
              <a:gd name="connsiteX888" fmla="*/ 1541236 w 6409571"/>
              <a:gd name="connsiteY888" fmla="*/ 1419952 h 3562632"/>
              <a:gd name="connsiteX889" fmla="*/ 1582003 w 6409571"/>
              <a:gd name="connsiteY889" fmla="*/ 1419952 h 3562632"/>
              <a:gd name="connsiteX890" fmla="*/ 1620008 w 6409571"/>
              <a:gd name="connsiteY890" fmla="*/ 1437192 h 3562632"/>
              <a:gd name="connsiteX891" fmla="*/ 1624294 w 6409571"/>
              <a:gd name="connsiteY891" fmla="*/ 1435287 h 3562632"/>
              <a:gd name="connsiteX892" fmla="*/ 1643820 w 6409571"/>
              <a:gd name="connsiteY892" fmla="*/ 1386710 h 3562632"/>
              <a:gd name="connsiteX893" fmla="*/ 1685254 w 6409571"/>
              <a:gd name="connsiteY893" fmla="*/ 1407569 h 3562632"/>
              <a:gd name="connsiteX894" fmla="*/ 1753548 w 6409571"/>
              <a:gd name="connsiteY894" fmla="*/ 1376613 h 3562632"/>
              <a:gd name="connsiteX895" fmla="*/ 1836130 w 6409571"/>
              <a:gd name="connsiteY895" fmla="*/ 1340228 h 3562632"/>
              <a:gd name="connsiteX896" fmla="*/ 1839844 w 6409571"/>
              <a:gd name="connsiteY896" fmla="*/ 1329941 h 3562632"/>
              <a:gd name="connsiteX897" fmla="*/ 1866324 w 6409571"/>
              <a:gd name="connsiteY897" fmla="*/ 1306795 h 3562632"/>
              <a:gd name="connsiteX898" fmla="*/ 1897756 w 6409571"/>
              <a:gd name="connsiteY898" fmla="*/ 1254312 h 3562632"/>
              <a:gd name="connsiteX899" fmla="*/ 1910806 w 6409571"/>
              <a:gd name="connsiteY899" fmla="*/ 1196972 h 3562632"/>
              <a:gd name="connsiteX900" fmla="*/ 1947763 w 6409571"/>
              <a:gd name="connsiteY900" fmla="*/ 1184303 h 3562632"/>
              <a:gd name="connsiteX901" fmla="*/ 1978910 w 6409571"/>
              <a:gd name="connsiteY901" fmla="*/ 1162301 h 3562632"/>
              <a:gd name="connsiteX902" fmla="*/ 1987006 w 6409571"/>
              <a:gd name="connsiteY902" fmla="*/ 1150775 h 3562632"/>
              <a:gd name="connsiteX903" fmla="*/ 1999769 w 6409571"/>
              <a:gd name="connsiteY903" fmla="*/ 1144394 h 3562632"/>
              <a:gd name="connsiteX904" fmla="*/ 2035679 w 6409571"/>
              <a:gd name="connsiteY904" fmla="*/ 1122200 h 3562632"/>
              <a:gd name="connsiteX905" fmla="*/ 2064063 w 6409571"/>
              <a:gd name="connsiteY905" fmla="*/ 1097531 h 3562632"/>
              <a:gd name="connsiteX906" fmla="*/ 2073017 w 6409571"/>
              <a:gd name="connsiteY906" fmla="*/ 1031618 h 3562632"/>
              <a:gd name="connsiteX907" fmla="*/ 2054157 w 6409571"/>
              <a:gd name="connsiteY907" fmla="*/ 982278 h 3562632"/>
              <a:gd name="connsiteX908" fmla="*/ 2051871 w 6409571"/>
              <a:gd name="connsiteY908" fmla="*/ 945036 h 3562632"/>
              <a:gd name="connsiteX909" fmla="*/ 2039393 w 6409571"/>
              <a:gd name="connsiteY909" fmla="*/ 923890 h 3562632"/>
              <a:gd name="connsiteX910" fmla="*/ 2036917 w 6409571"/>
              <a:gd name="connsiteY910" fmla="*/ 899506 h 3562632"/>
              <a:gd name="connsiteX911" fmla="*/ 2040822 w 6409571"/>
              <a:gd name="connsiteY911" fmla="*/ 885600 h 3562632"/>
              <a:gd name="connsiteX912" fmla="*/ 2044156 w 6409571"/>
              <a:gd name="connsiteY912" fmla="*/ 840070 h 3562632"/>
              <a:gd name="connsiteX913" fmla="*/ 2080732 w 6409571"/>
              <a:gd name="connsiteY913" fmla="*/ 752535 h 3562632"/>
              <a:gd name="connsiteX914" fmla="*/ 2216463 w 6409571"/>
              <a:gd name="connsiteY914" fmla="*/ 673573 h 3562632"/>
              <a:gd name="connsiteX915" fmla="*/ 2257355 w 6409571"/>
              <a:gd name="connsiteY915" fmla="*/ 673424 h 3562632"/>
              <a:gd name="connsiteX916" fmla="*/ 3111431 w 6409571"/>
              <a:gd name="connsiteY916" fmla="*/ 276190 h 3562632"/>
              <a:gd name="connsiteX917" fmla="*/ 3050853 w 6409571"/>
              <a:gd name="connsiteY917" fmla="*/ 310289 h 3562632"/>
              <a:gd name="connsiteX918" fmla="*/ 2909311 w 6409571"/>
              <a:gd name="connsiteY918" fmla="*/ 409159 h 3562632"/>
              <a:gd name="connsiteX919" fmla="*/ 2859305 w 6409571"/>
              <a:gd name="connsiteY919" fmla="*/ 424208 h 3562632"/>
              <a:gd name="connsiteX920" fmla="*/ 2814061 w 6409571"/>
              <a:gd name="connsiteY920" fmla="*/ 458022 h 3562632"/>
              <a:gd name="connsiteX921" fmla="*/ 2721383 w 6409571"/>
              <a:gd name="connsiteY921" fmla="*/ 535556 h 3562632"/>
              <a:gd name="connsiteX922" fmla="*/ 2686331 w 6409571"/>
              <a:gd name="connsiteY922" fmla="*/ 570322 h 3562632"/>
              <a:gd name="connsiteX923" fmla="*/ 2762340 w 6409571"/>
              <a:gd name="connsiteY923" fmla="*/ 568322 h 3562632"/>
              <a:gd name="connsiteX924" fmla="*/ 2830253 w 6409571"/>
              <a:gd name="connsiteY924" fmla="*/ 550034 h 3562632"/>
              <a:gd name="connsiteX925" fmla="*/ 2887594 w 6409571"/>
              <a:gd name="connsiteY925" fmla="*/ 549558 h 3562632"/>
              <a:gd name="connsiteX926" fmla="*/ 2955603 w 6409571"/>
              <a:gd name="connsiteY926" fmla="*/ 531841 h 3562632"/>
              <a:gd name="connsiteX927" fmla="*/ 3060854 w 6409571"/>
              <a:gd name="connsiteY927" fmla="*/ 540128 h 3562632"/>
              <a:gd name="connsiteX928" fmla="*/ 3061616 w 6409571"/>
              <a:gd name="connsiteY928" fmla="*/ 539937 h 3562632"/>
              <a:gd name="connsiteX929" fmla="*/ 3109527 w 6409571"/>
              <a:gd name="connsiteY929" fmla="*/ 523078 h 3562632"/>
              <a:gd name="connsiteX930" fmla="*/ 3117623 w 6409571"/>
              <a:gd name="connsiteY930" fmla="*/ 520982 h 3562632"/>
              <a:gd name="connsiteX931" fmla="*/ 3140387 w 6409571"/>
              <a:gd name="connsiteY931" fmla="*/ 489550 h 3562632"/>
              <a:gd name="connsiteX932" fmla="*/ 3167629 w 6409571"/>
              <a:gd name="connsiteY932" fmla="*/ 464118 h 3562632"/>
              <a:gd name="connsiteX933" fmla="*/ 3167724 w 6409571"/>
              <a:gd name="connsiteY933" fmla="*/ 464118 h 3562632"/>
              <a:gd name="connsiteX934" fmla="*/ 3167819 w 6409571"/>
              <a:gd name="connsiteY934" fmla="*/ 394300 h 3562632"/>
              <a:gd name="connsiteX935" fmla="*/ 3142864 w 6409571"/>
              <a:gd name="connsiteY935" fmla="*/ 324958 h 3562632"/>
              <a:gd name="connsiteX936" fmla="*/ 3122099 w 6409571"/>
              <a:gd name="connsiteY936" fmla="*/ 318576 h 3562632"/>
              <a:gd name="connsiteX937" fmla="*/ 3114194 w 6409571"/>
              <a:gd name="connsiteY937" fmla="*/ 286477 h 3562632"/>
              <a:gd name="connsiteX938" fmla="*/ 3111431 w 6409571"/>
              <a:gd name="connsiteY938" fmla="*/ 276190 h 3562632"/>
              <a:gd name="connsiteX939" fmla="*/ 3273356 w 6409571"/>
              <a:gd name="connsiteY939" fmla="*/ 155 h 3562632"/>
              <a:gd name="connsiteX940" fmla="*/ 3412040 w 6409571"/>
              <a:gd name="connsiteY940" fmla="*/ 62258 h 3562632"/>
              <a:gd name="connsiteX941" fmla="*/ 3415565 w 6409571"/>
              <a:gd name="connsiteY941" fmla="*/ 142364 h 3562632"/>
              <a:gd name="connsiteX942" fmla="*/ 3417946 w 6409571"/>
              <a:gd name="connsiteY942" fmla="*/ 191417 h 3562632"/>
              <a:gd name="connsiteX943" fmla="*/ 3413279 w 6409571"/>
              <a:gd name="connsiteY943" fmla="*/ 218754 h 3562632"/>
              <a:gd name="connsiteX944" fmla="*/ 3429852 w 6409571"/>
              <a:gd name="connsiteY944" fmla="*/ 223898 h 3562632"/>
              <a:gd name="connsiteX945" fmla="*/ 3436234 w 6409571"/>
              <a:gd name="connsiteY945" fmla="*/ 272285 h 3562632"/>
              <a:gd name="connsiteX946" fmla="*/ 3412612 w 6409571"/>
              <a:gd name="connsiteY946" fmla="*/ 318481 h 3562632"/>
              <a:gd name="connsiteX947" fmla="*/ 3400801 w 6409571"/>
              <a:gd name="connsiteY947" fmla="*/ 322291 h 3562632"/>
              <a:gd name="connsiteX948" fmla="*/ 3397181 w 6409571"/>
              <a:gd name="connsiteY948" fmla="*/ 343532 h 3562632"/>
              <a:gd name="connsiteX949" fmla="*/ 3388990 w 6409571"/>
              <a:gd name="connsiteY949" fmla="*/ 371630 h 3562632"/>
              <a:gd name="connsiteX950" fmla="*/ 3391657 w 6409571"/>
              <a:gd name="connsiteY950" fmla="*/ 434495 h 3562632"/>
              <a:gd name="connsiteX951" fmla="*/ 3393086 w 6409571"/>
              <a:gd name="connsiteY951" fmla="*/ 450212 h 3562632"/>
              <a:gd name="connsiteX952" fmla="*/ 3453760 w 6409571"/>
              <a:gd name="connsiteY952" fmla="*/ 517077 h 3562632"/>
              <a:gd name="connsiteX953" fmla="*/ 3467190 w 6409571"/>
              <a:gd name="connsiteY953" fmla="*/ 534508 h 3562632"/>
              <a:gd name="connsiteX954" fmla="*/ 3564440 w 6409571"/>
              <a:gd name="connsiteY954" fmla="*/ 572608 h 3562632"/>
              <a:gd name="connsiteX955" fmla="*/ 3684741 w 6409571"/>
              <a:gd name="connsiteY955" fmla="*/ 632615 h 3562632"/>
              <a:gd name="connsiteX956" fmla="*/ 3772943 w 6409571"/>
              <a:gd name="connsiteY956" fmla="*/ 748725 h 3562632"/>
              <a:gd name="connsiteX957" fmla="*/ 3781801 w 6409571"/>
              <a:gd name="connsiteY957" fmla="*/ 865597 h 3562632"/>
              <a:gd name="connsiteX958" fmla="*/ 3806947 w 6409571"/>
              <a:gd name="connsiteY958" fmla="*/ 935129 h 3562632"/>
              <a:gd name="connsiteX959" fmla="*/ 3833617 w 6409571"/>
              <a:gd name="connsiteY959" fmla="*/ 971896 h 3562632"/>
              <a:gd name="connsiteX960" fmla="*/ 3853429 w 6409571"/>
              <a:gd name="connsiteY960" fmla="*/ 1038952 h 3562632"/>
              <a:gd name="connsiteX961" fmla="*/ 3832188 w 6409571"/>
              <a:gd name="connsiteY961" fmla="*/ 1079528 h 3562632"/>
              <a:gd name="connsiteX962" fmla="*/ 3848762 w 6409571"/>
              <a:gd name="connsiteY962" fmla="*/ 1168111 h 3562632"/>
              <a:gd name="connsiteX963" fmla="*/ 3854477 w 6409571"/>
              <a:gd name="connsiteY963" fmla="*/ 1263837 h 3562632"/>
              <a:gd name="connsiteX964" fmla="*/ 3835808 w 6409571"/>
              <a:gd name="connsiteY964" fmla="*/ 1391187 h 3562632"/>
              <a:gd name="connsiteX965" fmla="*/ 3795803 w 6409571"/>
              <a:gd name="connsiteY965" fmla="*/ 1533490 h 3562632"/>
              <a:gd name="connsiteX966" fmla="*/ 3744558 w 6409571"/>
              <a:gd name="connsiteY966" fmla="*/ 1687033 h 3562632"/>
              <a:gd name="connsiteX967" fmla="*/ 3730080 w 6409571"/>
              <a:gd name="connsiteY967" fmla="*/ 1735420 h 3562632"/>
              <a:gd name="connsiteX968" fmla="*/ 3725222 w 6409571"/>
              <a:gd name="connsiteY968" fmla="*/ 1784474 h 3562632"/>
              <a:gd name="connsiteX969" fmla="*/ 3699219 w 6409571"/>
              <a:gd name="connsiteY969" fmla="*/ 1843815 h 3562632"/>
              <a:gd name="connsiteX970" fmla="*/ 3647498 w 6409571"/>
              <a:gd name="connsiteY970" fmla="*/ 1855245 h 3562632"/>
              <a:gd name="connsiteX971" fmla="*/ 3632068 w 6409571"/>
              <a:gd name="connsiteY971" fmla="*/ 1865246 h 3562632"/>
              <a:gd name="connsiteX972" fmla="*/ 3642355 w 6409571"/>
              <a:gd name="connsiteY972" fmla="*/ 1997167 h 3562632"/>
              <a:gd name="connsiteX973" fmla="*/ 3646641 w 6409571"/>
              <a:gd name="connsiteY973" fmla="*/ 2199288 h 3562632"/>
              <a:gd name="connsiteX974" fmla="*/ 3625877 w 6409571"/>
              <a:gd name="connsiteY974" fmla="*/ 2395693 h 3562632"/>
              <a:gd name="connsiteX975" fmla="*/ 3593301 w 6409571"/>
              <a:gd name="connsiteY975" fmla="*/ 2496087 h 3562632"/>
              <a:gd name="connsiteX976" fmla="*/ 3587396 w 6409571"/>
              <a:gd name="connsiteY976" fmla="*/ 2517899 h 3562632"/>
              <a:gd name="connsiteX977" fmla="*/ 3583967 w 6409571"/>
              <a:gd name="connsiteY977" fmla="*/ 2586098 h 3562632"/>
              <a:gd name="connsiteX978" fmla="*/ 3564440 w 6409571"/>
              <a:gd name="connsiteY978" fmla="*/ 2670680 h 3562632"/>
              <a:gd name="connsiteX979" fmla="*/ 3561964 w 6409571"/>
              <a:gd name="connsiteY979" fmla="*/ 2764501 h 3562632"/>
              <a:gd name="connsiteX980" fmla="*/ 3557773 w 6409571"/>
              <a:gd name="connsiteY980" fmla="*/ 2876134 h 3562632"/>
              <a:gd name="connsiteX981" fmla="*/ 3585110 w 6409571"/>
              <a:gd name="connsiteY981" fmla="*/ 2958144 h 3562632"/>
              <a:gd name="connsiteX982" fmla="*/ 3570822 w 6409571"/>
              <a:gd name="connsiteY982" fmla="*/ 3032725 h 3562632"/>
              <a:gd name="connsiteX983" fmla="*/ 3528245 w 6409571"/>
              <a:gd name="connsiteY983" fmla="*/ 3066158 h 3562632"/>
              <a:gd name="connsiteX984" fmla="*/ 3480430 w 6409571"/>
              <a:gd name="connsiteY984" fmla="*/ 3073778 h 3562632"/>
              <a:gd name="connsiteX985" fmla="*/ 3478715 w 6409571"/>
              <a:gd name="connsiteY985" fmla="*/ 3074349 h 3562632"/>
              <a:gd name="connsiteX986" fmla="*/ 3477572 w 6409571"/>
              <a:gd name="connsiteY986" fmla="*/ 3085875 h 3562632"/>
              <a:gd name="connsiteX987" fmla="*/ 3472048 w 6409571"/>
              <a:gd name="connsiteY987" fmla="*/ 3115497 h 3562632"/>
              <a:gd name="connsiteX988" fmla="*/ 3464237 w 6409571"/>
              <a:gd name="connsiteY988" fmla="*/ 3136929 h 3562632"/>
              <a:gd name="connsiteX989" fmla="*/ 3473667 w 6409571"/>
              <a:gd name="connsiteY989" fmla="*/ 3162741 h 3562632"/>
              <a:gd name="connsiteX990" fmla="*/ 3466333 w 6409571"/>
              <a:gd name="connsiteY990" fmla="*/ 3196460 h 3562632"/>
              <a:gd name="connsiteX991" fmla="*/ 3485669 w 6409571"/>
              <a:gd name="connsiteY991" fmla="*/ 3290567 h 3562632"/>
              <a:gd name="connsiteX992" fmla="*/ 3531484 w 6409571"/>
              <a:gd name="connsiteY992" fmla="*/ 3364481 h 3562632"/>
              <a:gd name="connsiteX993" fmla="*/ 3575108 w 6409571"/>
              <a:gd name="connsiteY993" fmla="*/ 3424869 h 3562632"/>
              <a:gd name="connsiteX994" fmla="*/ 3593301 w 6409571"/>
              <a:gd name="connsiteY994" fmla="*/ 3492116 h 3562632"/>
              <a:gd name="connsiteX995" fmla="*/ 3577966 w 6409571"/>
              <a:gd name="connsiteY995" fmla="*/ 3539741 h 3562632"/>
              <a:gd name="connsiteX996" fmla="*/ 3446235 w 6409571"/>
              <a:gd name="connsiteY996" fmla="*/ 3558029 h 3562632"/>
              <a:gd name="connsiteX997" fmla="*/ 3358319 w 6409571"/>
              <a:gd name="connsiteY997" fmla="*/ 3485448 h 3562632"/>
              <a:gd name="connsiteX998" fmla="*/ 3340127 w 6409571"/>
              <a:gd name="connsiteY998" fmla="*/ 3430394 h 3562632"/>
              <a:gd name="connsiteX999" fmla="*/ 3316505 w 6409571"/>
              <a:gd name="connsiteY999" fmla="*/ 3416297 h 3562632"/>
              <a:gd name="connsiteX1000" fmla="*/ 3302694 w 6409571"/>
              <a:gd name="connsiteY1000" fmla="*/ 3374292 h 3562632"/>
              <a:gd name="connsiteX1001" fmla="*/ 3314695 w 6409571"/>
              <a:gd name="connsiteY1001" fmla="*/ 3280089 h 3562632"/>
              <a:gd name="connsiteX1002" fmla="*/ 3320981 w 6409571"/>
              <a:gd name="connsiteY1002" fmla="*/ 3229607 h 3562632"/>
              <a:gd name="connsiteX1003" fmla="*/ 3323648 w 6409571"/>
              <a:gd name="connsiteY1003" fmla="*/ 3187316 h 3562632"/>
              <a:gd name="connsiteX1004" fmla="*/ 3330602 w 6409571"/>
              <a:gd name="connsiteY1004" fmla="*/ 3156264 h 3562632"/>
              <a:gd name="connsiteX1005" fmla="*/ 3326792 w 6409571"/>
              <a:gd name="connsiteY1005" fmla="*/ 3137881 h 3562632"/>
              <a:gd name="connsiteX1006" fmla="*/ 3329459 w 6409571"/>
              <a:gd name="connsiteY1006" fmla="*/ 3119974 h 3562632"/>
              <a:gd name="connsiteX1007" fmla="*/ 3336507 w 6409571"/>
              <a:gd name="connsiteY1007" fmla="*/ 3094352 h 3562632"/>
              <a:gd name="connsiteX1008" fmla="*/ 3328602 w 6409571"/>
              <a:gd name="connsiteY1008" fmla="*/ 3076254 h 3562632"/>
              <a:gd name="connsiteX1009" fmla="*/ 3327744 w 6409571"/>
              <a:gd name="connsiteY1009" fmla="*/ 3070349 h 3562632"/>
              <a:gd name="connsiteX1010" fmla="*/ 3306789 w 6409571"/>
              <a:gd name="connsiteY1010" fmla="*/ 3067587 h 3562632"/>
              <a:gd name="connsiteX1011" fmla="*/ 3294693 w 6409571"/>
              <a:gd name="connsiteY1011" fmla="*/ 3055680 h 3562632"/>
              <a:gd name="connsiteX1012" fmla="*/ 3291549 w 6409571"/>
              <a:gd name="connsiteY1012" fmla="*/ 3059776 h 3562632"/>
              <a:gd name="connsiteX1013" fmla="*/ 3259164 w 6409571"/>
              <a:gd name="connsiteY1013" fmla="*/ 3081017 h 3562632"/>
              <a:gd name="connsiteX1014" fmla="*/ 3261927 w 6409571"/>
              <a:gd name="connsiteY1014" fmla="*/ 3090732 h 3562632"/>
              <a:gd name="connsiteX1015" fmla="*/ 3263165 w 6409571"/>
              <a:gd name="connsiteY1015" fmla="*/ 3119212 h 3562632"/>
              <a:gd name="connsiteX1016" fmla="*/ 3261355 w 6409571"/>
              <a:gd name="connsiteY1016" fmla="*/ 3153216 h 3562632"/>
              <a:gd name="connsiteX1017" fmla="*/ 3273356 w 6409571"/>
              <a:gd name="connsiteY1017" fmla="*/ 3183696 h 3562632"/>
              <a:gd name="connsiteX1018" fmla="*/ 3282310 w 6409571"/>
              <a:gd name="connsiteY1018" fmla="*/ 3253229 h 3562632"/>
              <a:gd name="connsiteX1019" fmla="*/ 3289835 w 6409571"/>
              <a:gd name="connsiteY1019" fmla="*/ 3325905 h 3562632"/>
              <a:gd name="connsiteX1020" fmla="*/ 3292978 w 6409571"/>
              <a:gd name="connsiteY1020" fmla="*/ 3393913 h 3562632"/>
              <a:gd name="connsiteX1021" fmla="*/ 3269165 w 6409571"/>
              <a:gd name="connsiteY1021" fmla="*/ 3414963 h 3562632"/>
              <a:gd name="connsiteX1022" fmla="*/ 3221636 w 6409571"/>
              <a:gd name="connsiteY1022" fmla="*/ 3432013 h 3562632"/>
              <a:gd name="connsiteX1023" fmla="*/ 3219636 w 6409571"/>
              <a:gd name="connsiteY1023" fmla="*/ 3432870 h 3562632"/>
              <a:gd name="connsiteX1024" fmla="*/ 3211635 w 6409571"/>
              <a:gd name="connsiteY1024" fmla="*/ 3443443 h 3562632"/>
              <a:gd name="connsiteX1025" fmla="*/ 3202014 w 6409571"/>
              <a:gd name="connsiteY1025" fmla="*/ 3486210 h 3562632"/>
              <a:gd name="connsiteX1026" fmla="*/ 3150960 w 6409571"/>
              <a:gd name="connsiteY1026" fmla="*/ 3532121 h 3562632"/>
              <a:gd name="connsiteX1027" fmla="*/ 3002085 w 6409571"/>
              <a:gd name="connsiteY1027" fmla="*/ 3548313 h 3562632"/>
              <a:gd name="connsiteX1028" fmla="*/ 2964365 w 6409571"/>
              <a:gd name="connsiteY1028" fmla="*/ 3517547 h 3562632"/>
              <a:gd name="connsiteX1029" fmla="*/ 2965794 w 6409571"/>
              <a:gd name="connsiteY1029" fmla="*/ 3448205 h 3562632"/>
              <a:gd name="connsiteX1030" fmla="*/ 3010847 w 6409571"/>
              <a:gd name="connsiteY1030" fmla="*/ 3386007 h 3562632"/>
              <a:gd name="connsiteX1031" fmla="*/ 3061330 w 6409571"/>
              <a:gd name="connsiteY1031" fmla="*/ 3336001 h 3562632"/>
              <a:gd name="connsiteX1032" fmla="*/ 3081523 w 6409571"/>
              <a:gd name="connsiteY1032" fmla="*/ 3305426 h 3562632"/>
              <a:gd name="connsiteX1033" fmla="*/ 3098096 w 6409571"/>
              <a:gd name="connsiteY1033" fmla="*/ 3261420 h 3562632"/>
              <a:gd name="connsiteX1034" fmla="*/ 3103526 w 6409571"/>
              <a:gd name="connsiteY1034" fmla="*/ 3238275 h 3562632"/>
              <a:gd name="connsiteX1035" fmla="*/ 3115813 w 6409571"/>
              <a:gd name="connsiteY1035" fmla="*/ 3171980 h 3562632"/>
              <a:gd name="connsiteX1036" fmla="*/ 3113813 w 6409571"/>
              <a:gd name="connsiteY1036" fmla="*/ 3154359 h 3562632"/>
              <a:gd name="connsiteX1037" fmla="*/ 3108860 w 6409571"/>
              <a:gd name="connsiteY1037" fmla="*/ 3122070 h 3562632"/>
              <a:gd name="connsiteX1038" fmla="*/ 3110574 w 6409571"/>
              <a:gd name="connsiteY1038" fmla="*/ 3105782 h 3562632"/>
              <a:gd name="connsiteX1039" fmla="*/ 3103811 w 6409571"/>
              <a:gd name="connsiteY1039" fmla="*/ 3073683 h 3562632"/>
              <a:gd name="connsiteX1040" fmla="*/ 3102764 w 6409571"/>
              <a:gd name="connsiteY1040" fmla="*/ 3072635 h 3562632"/>
              <a:gd name="connsiteX1041" fmla="*/ 3089143 w 6409571"/>
              <a:gd name="connsiteY1041" fmla="*/ 3072349 h 3562632"/>
              <a:gd name="connsiteX1042" fmla="*/ 3045042 w 6409571"/>
              <a:gd name="connsiteY1042" fmla="*/ 3069206 h 3562632"/>
              <a:gd name="connsiteX1043" fmla="*/ 3026849 w 6409571"/>
              <a:gd name="connsiteY1043" fmla="*/ 3015771 h 3562632"/>
              <a:gd name="connsiteX1044" fmla="*/ 3021420 w 6409571"/>
              <a:gd name="connsiteY1044" fmla="*/ 2981766 h 3562632"/>
              <a:gd name="connsiteX1045" fmla="*/ 2978558 w 6409571"/>
              <a:gd name="connsiteY1045" fmla="*/ 2897661 h 3562632"/>
              <a:gd name="connsiteX1046" fmla="*/ 2955507 w 6409571"/>
              <a:gd name="connsiteY1046" fmla="*/ 2748785 h 3562632"/>
              <a:gd name="connsiteX1047" fmla="*/ 2950364 w 6409571"/>
              <a:gd name="connsiteY1047" fmla="*/ 2569048 h 3562632"/>
              <a:gd name="connsiteX1048" fmla="*/ 2947887 w 6409571"/>
              <a:gd name="connsiteY1048" fmla="*/ 2478751 h 3562632"/>
              <a:gd name="connsiteX1049" fmla="*/ 2945315 w 6409571"/>
              <a:gd name="connsiteY1049" fmla="*/ 2461320 h 3562632"/>
              <a:gd name="connsiteX1050" fmla="*/ 2907596 w 6409571"/>
              <a:gd name="connsiteY1050" fmla="*/ 2359593 h 3562632"/>
              <a:gd name="connsiteX1051" fmla="*/ 2887403 w 6409571"/>
              <a:gd name="connsiteY1051" fmla="*/ 2153472 h 3562632"/>
              <a:gd name="connsiteX1052" fmla="*/ 2883117 w 6409571"/>
              <a:gd name="connsiteY1052" fmla="*/ 1930016 h 3562632"/>
              <a:gd name="connsiteX1053" fmla="*/ 2880736 w 6409571"/>
              <a:gd name="connsiteY1053" fmla="*/ 1818764 h 3562632"/>
              <a:gd name="connsiteX1054" fmla="*/ 2879974 w 6409571"/>
              <a:gd name="connsiteY1054" fmla="*/ 1757613 h 3562632"/>
              <a:gd name="connsiteX1055" fmla="*/ 2854352 w 6409571"/>
              <a:gd name="connsiteY1055" fmla="*/ 1746278 h 3562632"/>
              <a:gd name="connsiteX1056" fmla="*/ 2819776 w 6409571"/>
              <a:gd name="connsiteY1056" fmla="*/ 1690843 h 3562632"/>
              <a:gd name="connsiteX1057" fmla="*/ 2839016 w 6409571"/>
              <a:gd name="connsiteY1057" fmla="*/ 1601118 h 3562632"/>
              <a:gd name="connsiteX1058" fmla="*/ 2867020 w 6409571"/>
              <a:gd name="connsiteY1058" fmla="*/ 1448337 h 3562632"/>
              <a:gd name="connsiteX1059" fmla="*/ 2903024 w 6409571"/>
              <a:gd name="connsiteY1059" fmla="*/ 1127153 h 3562632"/>
              <a:gd name="connsiteX1060" fmla="*/ 2896738 w 6409571"/>
              <a:gd name="connsiteY1060" fmla="*/ 971896 h 3562632"/>
              <a:gd name="connsiteX1061" fmla="*/ 2888737 w 6409571"/>
              <a:gd name="connsiteY1061" fmla="*/ 870645 h 3562632"/>
              <a:gd name="connsiteX1062" fmla="*/ 2885213 w 6409571"/>
              <a:gd name="connsiteY1062" fmla="*/ 863597 h 3562632"/>
              <a:gd name="connsiteX1063" fmla="*/ 2830349 w 6409571"/>
              <a:gd name="connsiteY1063" fmla="*/ 832069 h 3562632"/>
              <a:gd name="connsiteX1064" fmla="*/ 2716525 w 6409571"/>
              <a:gd name="connsiteY1064" fmla="*/ 815400 h 3562632"/>
              <a:gd name="connsiteX1065" fmla="*/ 2661470 w 6409571"/>
              <a:gd name="connsiteY1065" fmla="*/ 800827 h 3562632"/>
              <a:gd name="connsiteX1066" fmla="*/ 2653088 w 6409571"/>
              <a:gd name="connsiteY1066" fmla="*/ 799208 h 3562632"/>
              <a:gd name="connsiteX1067" fmla="*/ 2628704 w 6409571"/>
              <a:gd name="connsiteY1067" fmla="*/ 811971 h 3562632"/>
              <a:gd name="connsiteX1068" fmla="*/ 2605940 w 6409571"/>
              <a:gd name="connsiteY1068" fmla="*/ 814067 h 3562632"/>
              <a:gd name="connsiteX1069" fmla="*/ 2584223 w 6409571"/>
              <a:gd name="connsiteY1069" fmla="*/ 801017 h 3562632"/>
              <a:gd name="connsiteX1070" fmla="*/ 2531740 w 6409571"/>
              <a:gd name="connsiteY1070" fmla="*/ 786635 h 3562632"/>
              <a:gd name="connsiteX1071" fmla="*/ 2497640 w 6409571"/>
              <a:gd name="connsiteY1071" fmla="*/ 755107 h 3562632"/>
              <a:gd name="connsiteX1072" fmla="*/ 2448206 w 6409571"/>
              <a:gd name="connsiteY1072" fmla="*/ 724341 h 3562632"/>
              <a:gd name="connsiteX1073" fmla="*/ 2412011 w 6409571"/>
              <a:gd name="connsiteY1073" fmla="*/ 636140 h 3562632"/>
              <a:gd name="connsiteX1074" fmla="*/ 2472209 w 6409571"/>
              <a:gd name="connsiteY1074" fmla="*/ 567655 h 3562632"/>
              <a:gd name="connsiteX1075" fmla="*/ 2565363 w 6409571"/>
              <a:gd name="connsiteY1075" fmla="*/ 493836 h 3562632"/>
              <a:gd name="connsiteX1076" fmla="*/ 2785677 w 6409571"/>
              <a:gd name="connsiteY1076" fmla="*/ 369440 h 3562632"/>
              <a:gd name="connsiteX1077" fmla="*/ 2891880 w 6409571"/>
              <a:gd name="connsiteY1077" fmla="*/ 310099 h 3562632"/>
              <a:gd name="connsiteX1078" fmla="*/ 2989416 w 6409571"/>
              <a:gd name="connsiteY1078" fmla="*/ 250758 h 3562632"/>
              <a:gd name="connsiteX1079" fmla="*/ 3110479 w 6409571"/>
              <a:gd name="connsiteY1079" fmla="*/ 201419 h 3562632"/>
              <a:gd name="connsiteX1080" fmla="*/ 3117813 w 6409571"/>
              <a:gd name="connsiteY1080" fmla="*/ 197418 h 3562632"/>
              <a:gd name="connsiteX1081" fmla="*/ 3115146 w 6409571"/>
              <a:gd name="connsiteY1081" fmla="*/ 110074 h 3562632"/>
              <a:gd name="connsiteX1082" fmla="*/ 3131720 w 6409571"/>
              <a:gd name="connsiteY1082" fmla="*/ 40256 h 3562632"/>
              <a:gd name="connsiteX1083" fmla="*/ 3273356 w 6409571"/>
              <a:gd name="connsiteY1083" fmla="*/ 155 h 356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Lst>
            <a:rect l="l" t="t" r="r" b="b"/>
            <a:pathLst>
              <a:path w="6409571" h="3562632">
                <a:moveTo>
                  <a:pt x="3272594" y="2409028"/>
                </a:moveTo>
                <a:cubicBezTo>
                  <a:pt x="3270404" y="2458272"/>
                  <a:pt x="3266308" y="2507326"/>
                  <a:pt x="3262688" y="2556475"/>
                </a:cubicBezTo>
                <a:cubicBezTo>
                  <a:pt x="3258212" y="2617435"/>
                  <a:pt x="3253068" y="2682491"/>
                  <a:pt x="3265546" y="2742879"/>
                </a:cubicBezTo>
                <a:cubicBezTo>
                  <a:pt x="3269928" y="2764120"/>
                  <a:pt x="3276214" y="2784599"/>
                  <a:pt x="3283072" y="2804982"/>
                </a:cubicBezTo>
                <a:cubicBezTo>
                  <a:pt x="3285358" y="2791171"/>
                  <a:pt x="3288215" y="2777646"/>
                  <a:pt x="3291168" y="2764692"/>
                </a:cubicBezTo>
                <a:cubicBezTo>
                  <a:pt x="3298407" y="2732973"/>
                  <a:pt x="3297645" y="2703636"/>
                  <a:pt x="3298693" y="2671537"/>
                </a:cubicBezTo>
                <a:lnTo>
                  <a:pt x="3298598" y="2671537"/>
                </a:lnTo>
                <a:cubicBezTo>
                  <a:pt x="3299550" y="2643153"/>
                  <a:pt x="3301360" y="2615339"/>
                  <a:pt x="3297740" y="2587146"/>
                </a:cubicBezTo>
                <a:cubicBezTo>
                  <a:pt x="3290406" y="2529519"/>
                  <a:pt x="3279357" y="2472369"/>
                  <a:pt x="3273071" y="2414457"/>
                </a:cubicBezTo>
                <a:cubicBezTo>
                  <a:pt x="3272880" y="2412648"/>
                  <a:pt x="3272785" y="2410838"/>
                  <a:pt x="3272594" y="2409028"/>
                </a:cubicBezTo>
                <a:close/>
                <a:moveTo>
                  <a:pt x="6013604" y="2227766"/>
                </a:moveTo>
                <a:cubicBezTo>
                  <a:pt x="6006937" y="2224814"/>
                  <a:pt x="5986553" y="2242721"/>
                  <a:pt x="5983886" y="2251865"/>
                </a:cubicBezTo>
                <a:cubicBezTo>
                  <a:pt x="5982743" y="2256056"/>
                  <a:pt x="5984076" y="2259770"/>
                  <a:pt x="5987124" y="2262056"/>
                </a:cubicBezTo>
                <a:cubicBezTo>
                  <a:pt x="5998268" y="2270153"/>
                  <a:pt x="6003888" y="2272915"/>
                  <a:pt x="6017033" y="2279963"/>
                </a:cubicBezTo>
                <a:cubicBezTo>
                  <a:pt x="6020176" y="2281583"/>
                  <a:pt x="6023986" y="2279201"/>
                  <a:pt x="6027129" y="2277296"/>
                </a:cubicBezTo>
                <a:cubicBezTo>
                  <a:pt x="6044846" y="2266438"/>
                  <a:pt x="6057514" y="2273486"/>
                  <a:pt x="6075135" y="2276725"/>
                </a:cubicBezTo>
                <a:lnTo>
                  <a:pt x="6075040" y="2276820"/>
                </a:lnTo>
                <a:cubicBezTo>
                  <a:pt x="6078374" y="2277392"/>
                  <a:pt x="6084089" y="2275391"/>
                  <a:pt x="6084279" y="2271391"/>
                </a:cubicBezTo>
                <a:cubicBezTo>
                  <a:pt x="6084660" y="2264057"/>
                  <a:pt x="6077326" y="2260723"/>
                  <a:pt x="6071706" y="2257580"/>
                </a:cubicBezTo>
                <a:cubicBezTo>
                  <a:pt x="6055038" y="2248150"/>
                  <a:pt x="6031321" y="2235386"/>
                  <a:pt x="6013604" y="2227766"/>
                </a:cubicBezTo>
                <a:close/>
                <a:moveTo>
                  <a:pt x="5701389" y="2031872"/>
                </a:moveTo>
                <a:cubicBezTo>
                  <a:pt x="5674717" y="2029135"/>
                  <a:pt x="5644320" y="2036457"/>
                  <a:pt x="5618317" y="2046887"/>
                </a:cubicBezTo>
                <a:cubicBezTo>
                  <a:pt x="5634699" y="2055173"/>
                  <a:pt x="5654892" y="2058793"/>
                  <a:pt x="5666989" y="2074033"/>
                </a:cubicBezTo>
                <a:cubicBezTo>
                  <a:pt x="5675752" y="2085177"/>
                  <a:pt x="5680895" y="2098036"/>
                  <a:pt x="5686039" y="2110990"/>
                </a:cubicBezTo>
                <a:cubicBezTo>
                  <a:pt x="5690040" y="2107656"/>
                  <a:pt x="5694040" y="2104227"/>
                  <a:pt x="5697564" y="2100322"/>
                </a:cubicBezTo>
                <a:cubicBezTo>
                  <a:pt x="5706708" y="2090321"/>
                  <a:pt x="5710233" y="2076795"/>
                  <a:pt x="5719281" y="2067080"/>
                </a:cubicBezTo>
                <a:cubicBezTo>
                  <a:pt x="5726330" y="2059555"/>
                  <a:pt x="5744999" y="2046315"/>
                  <a:pt x="5726520" y="2038219"/>
                </a:cubicBezTo>
                <a:cubicBezTo>
                  <a:pt x="5718757" y="2034814"/>
                  <a:pt x="5710280" y="2032784"/>
                  <a:pt x="5701389" y="2031872"/>
                </a:cubicBezTo>
                <a:close/>
                <a:moveTo>
                  <a:pt x="732182" y="1960590"/>
                </a:moveTo>
                <a:cubicBezTo>
                  <a:pt x="722753" y="1960685"/>
                  <a:pt x="719895" y="1963067"/>
                  <a:pt x="719514" y="1971258"/>
                </a:cubicBezTo>
                <a:cubicBezTo>
                  <a:pt x="718276" y="1993547"/>
                  <a:pt x="715228" y="2015454"/>
                  <a:pt x="710941" y="2037362"/>
                </a:cubicBezTo>
                <a:cubicBezTo>
                  <a:pt x="709036" y="2047077"/>
                  <a:pt x="711132" y="2051363"/>
                  <a:pt x="718371" y="2052697"/>
                </a:cubicBezTo>
                <a:cubicBezTo>
                  <a:pt x="721800" y="2053364"/>
                  <a:pt x="725229" y="2053269"/>
                  <a:pt x="728563" y="2051363"/>
                </a:cubicBezTo>
                <a:cubicBezTo>
                  <a:pt x="737230" y="2046315"/>
                  <a:pt x="744946" y="2044886"/>
                  <a:pt x="754376" y="2042886"/>
                </a:cubicBezTo>
                <a:cubicBezTo>
                  <a:pt x="759709" y="2041743"/>
                  <a:pt x="764186" y="2036123"/>
                  <a:pt x="767615" y="2032409"/>
                </a:cubicBezTo>
                <a:cubicBezTo>
                  <a:pt x="773330" y="2026265"/>
                  <a:pt x="779831" y="2025027"/>
                  <a:pt x="786582" y="2025265"/>
                </a:cubicBezTo>
                <a:lnTo>
                  <a:pt x="806959" y="2026972"/>
                </a:lnTo>
                <a:lnTo>
                  <a:pt x="806953" y="2026979"/>
                </a:lnTo>
                <a:lnTo>
                  <a:pt x="807049" y="2026979"/>
                </a:lnTo>
                <a:lnTo>
                  <a:pt x="806959" y="2026972"/>
                </a:lnTo>
                <a:lnTo>
                  <a:pt x="810382" y="2022503"/>
                </a:lnTo>
                <a:cubicBezTo>
                  <a:pt x="807239" y="2014978"/>
                  <a:pt x="802477" y="2007644"/>
                  <a:pt x="798095" y="2000881"/>
                </a:cubicBezTo>
                <a:cubicBezTo>
                  <a:pt x="793047" y="1993166"/>
                  <a:pt x="790666" y="1998500"/>
                  <a:pt x="785713" y="1986498"/>
                </a:cubicBezTo>
                <a:cubicBezTo>
                  <a:pt x="783141" y="1980212"/>
                  <a:pt x="785046" y="1970687"/>
                  <a:pt x="785236" y="1964114"/>
                </a:cubicBezTo>
                <a:cubicBezTo>
                  <a:pt x="785332" y="1962114"/>
                  <a:pt x="783617" y="1960590"/>
                  <a:pt x="781712" y="1960590"/>
                </a:cubicBezTo>
                <a:cubicBezTo>
                  <a:pt x="765234" y="1960019"/>
                  <a:pt x="748660" y="1960400"/>
                  <a:pt x="732182" y="1960590"/>
                </a:cubicBezTo>
                <a:close/>
                <a:moveTo>
                  <a:pt x="599892" y="1856814"/>
                </a:moveTo>
                <a:cubicBezTo>
                  <a:pt x="598820" y="1857137"/>
                  <a:pt x="597642" y="1858364"/>
                  <a:pt x="596356" y="1860959"/>
                </a:cubicBezTo>
                <a:cubicBezTo>
                  <a:pt x="595213" y="1863340"/>
                  <a:pt x="594451" y="1865912"/>
                  <a:pt x="593212" y="1868483"/>
                </a:cubicBezTo>
                <a:cubicBezTo>
                  <a:pt x="589688" y="1875627"/>
                  <a:pt x="587212" y="1875151"/>
                  <a:pt x="578639" y="1875151"/>
                </a:cubicBezTo>
                <a:lnTo>
                  <a:pt x="502534" y="1875151"/>
                </a:lnTo>
                <a:cubicBezTo>
                  <a:pt x="491009" y="1875151"/>
                  <a:pt x="495295" y="1877818"/>
                  <a:pt x="502534" y="1881437"/>
                </a:cubicBezTo>
                <a:cubicBezTo>
                  <a:pt x="513869" y="1887057"/>
                  <a:pt x="523013" y="1893439"/>
                  <a:pt x="530728" y="1905631"/>
                </a:cubicBezTo>
                <a:cubicBezTo>
                  <a:pt x="540634" y="1921442"/>
                  <a:pt x="549302" y="1937825"/>
                  <a:pt x="560161" y="1953065"/>
                </a:cubicBezTo>
                <a:cubicBezTo>
                  <a:pt x="567019" y="1962781"/>
                  <a:pt x="570448" y="1974401"/>
                  <a:pt x="580354" y="1981736"/>
                </a:cubicBezTo>
                <a:cubicBezTo>
                  <a:pt x="590831" y="1989451"/>
                  <a:pt x="602166" y="1996595"/>
                  <a:pt x="611024" y="2006120"/>
                </a:cubicBezTo>
                <a:cubicBezTo>
                  <a:pt x="616834" y="2012311"/>
                  <a:pt x="618454" y="2014121"/>
                  <a:pt x="620549" y="2003072"/>
                </a:cubicBezTo>
                <a:lnTo>
                  <a:pt x="620454" y="2002976"/>
                </a:lnTo>
                <a:cubicBezTo>
                  <a:pt x="622930" y="1989546"/>
                  <a:pt x="624550" y="1976021"/>
                  <a:pt x="624645" y="1962305"/>
                </a:cubicBezTo>
                <a:cubicBezTo>
                  <a:pt x="624740" y="1955256"/>
                  <a:pt x="623026" y="1948398"/>
                  <a:pt x="621502" y="1941635"/>
                </a:cubicBezTo>
                <a:cubicBezTo>
                  <a:pt x="619120" y="1931634"/>
                  <a:pt x="620644" y="1919728"/>
                  <a:pt x="620644" y="1909441"/>
                </a:cubicBezTo>
                <a:cubicBezTo>
                  <a:pt x="620740" y="1898582"/>
                  <a:pt x="623597" y="1888962"/>
                  <a:pt x="616549" y="1879818"/>
                </a:cubicBezTo>
                <a:cubicBezTo>
                  <a:pt x="612643" y="1874770"/>
                  <a:pt x="609119" y="1871055"/>
                  <a:pt x="606643" y="1865721"/>
                </a:cubicBezTo>
                <a:cubicBezTo>
                  <a:pt x="605357" y="1863007"/>
                  <a:pt x="603107" y="1855845"/>
                  <a:pt x="599892" y="1856814"/>
                </a:cubicBezTo>
                <a:close/>
                <a:moveTo>
                  <a:pt x="5653810" y="1460176"/>
                </a:moveTo>
                <a:cubicBezTo>
                  <a:pt x="5665501" y="1460090"/>
                  <a:pt x="5677431" y="1461147"/>
                  <a:pt x="5689563" y="1463480"/>
                </a:cubicBezTo>
                <a:cubicBezTo>
                  <a:pt x="5777098" y="1480340"/>
                  <a:pt x="5858537" y="1546729"/>
                  <a:pt x="5890827" y="1630358"/>
                </a:cubicBezTo>
                <a:cubicBezTo>
                  <a:pt x="5903685" y="1663791"/>
                  <a:pt x="5909305" y="1705606"/>
                  <a:pt x="5885302" y="1735705"/>
                </a:cubicBezTo>
                <a:cubicBezTo>
                  <a:pt x="5873587" y="1750373"/>
                  <a:pt x="5859013" y="1759803"/>
                  <a:pt x="5840154" y="1761708"/>
                </a:cubicBezTo>
                <a:cubicBezTo>
                  <a:pt x="5828247" y="1762946"/>
                  <a:pt x="5815960" y="1762565"/>
                  <a:pt x="5804054" y="1763804"/>
                </a:cubicBezTo>
                <a:cubicBezTo>
                  <a:pt x="5802911" y="1765994"/>
                  <a:pt x="5801863" y="1768185"/>
                  <a:pt x="5800815" y="1770471"/>
                </a:cubicBezTo>
                <a:cubicBezTo>
                  <a:pt x="5788814" y="1796951"/>
                  <a:pt x="5786433" y="1842861"/>
                  <a:pt x="5790528" y="1871912"/>
                </a:cubicBezTo>
                <a:cubicBezTo>
                  <a:pt x="5792719" y="1887819"/>
                  <a:pt x="5790147" y="1897630"/>
                  <a:pt x="5774431" y="1896011"/>
                </a:cubicBezTo>
                <a:cubicBezTo>
                  <a:pt x="5748999" y="1893344"/>
                  <a:pt x="5741284" y="1899725"/>
                  <a:pt x="5732140" y="1909155"/>
                </a:cubicBezTo>
                <a:cubicBezTo>
                  <a:pt x="5724520" y="1916966"/>
                  <a:pt x="5718710" y="1926681"/>
                  <a:pt x="5714138" y="1936587"/>
                </a:cubicBezTo>
                <a:cubicBezTo>
                  <a:pt x="5713567" y="1937730"/>
                  <a:pt x="5713090" y="1938873"/>
                  <a:pt x="5712614" y="1940016"/>
                </a:cubicBezTo>
                <a:cubicBezTo>
                  <a:pt x="5723949" y="1948493"/>
                  <a:pt x="5735188" y="1956971"/>
                  <a:pt x="5746237" y="1965638"/>
                </a:cubicBezTo>
                <a:cubicBezTo>
                  <a:pt x="5764620" y="1980116"/>
                  <a:pt x="5779003" y="1996595"/>
                  <a:pt x="5803577" y="1985165"/>
                </a:cubicBezTo>
                <a:cubicBezTo>
                  <a:pt x="5810817" y="1981831"/>
                  <a:pt x="5818246" y="1978402"/>
                  <a:pt x="5826438" y="1979450"/>
                </a:cubicBezTo>
                <a:cubicBezTo>
                  <a:pt x="5847297" y="1982021"/>
                  <a:pt x="5867300" y="1991642"/>
                  <a:pt x="5885207" y="2002119"/>
                </a:cubicBezTo>
                <a:cubicBezTo>
                  <a:pt x="5893303" y="2006882"/>
                  <a:pt x="5902542" y="2011930"/>
                  <a:pt x="5910829" y="2018121"/>
                </a:cubicBezTo>
                <a:cubicBezTo>
                  <a:pt x="5921592" y="2004977"/>
                  <a:pt x="5933975" y="1993547"/>
                  <a:pt x="5948262" y="1986498"/>
                </a:cubicBezTo>
                <a:cubicBezTo>
                  <a:pt x="5971122" y="1975163"/>
                  <a:pt x="6001507" y="1995928"/>
                  <a:pt x="6014747" y="2013835"/>
                </a:cubicBezTo>
                <a:cubicBezTo>
                  <a:pt x="6024653" y="2027170"/>
                  <a:pt x="6029320" y="2042981"/>
                  <a:pt x="6037035" y="2057650"/>
                </a:cubicBezTo>
                <a:cubicBezTo>
                  <a:pt x="6042179" y="2067556"/>
                  <a:pt x="6051227" y="2081748"/>
                  <a:pt x="6047513" y="2093750"/>
                </a:cubicBezTo>
                <a:cubicBezTo>
                  <a:pt x="6042751" y="2108990"/>
                  <a:pt x="6025320" y="2116133"/>
                  <a:pt x="6009222" y="2118800"/>
                </a:cubicBezTo>
                <a:cubicBezTo>
                  <a:pt x="6036083" y="2133659"/>
                  <a:pt x="6061991" y="2150328"/>
                  <a:pt x="6087804" y="2166616"/>
                </a:cubicBezTo>
                <a:cubicBezTo>
                  <a:pt x="6108759" y="2179760"/>
                  <a:pt x="6129809" y="2193000"/>
                  <a:pt x="6150668" y="2206335"/>
                </a:cubicBezTo>
                <a:cubicBezTo>
                  <a:pt x="6169338" y="2200144"/>
                  <a:pt x="6187245" y="2191286"/>
                  <a:pt x="6207533" y="2191952"/>
                </a:cubicBezTo>
                <a:cubicBezTo>
                  <a:pt x="6224011" y="2192429"/>
                  <a:pt x="6241347" y="2204335"/>
                  <a:pt x="6254205" y="2213288"/>
                </a:cubicBezTo>
                <a:cubicBezTo>
                  <a:pt x="6266493" y="2221766"/>
                  <a:pt x="6287543" y="2234053"/>
                  <a:pt x="6291639" y="2249674"/>
                </a:cubicBezTo>
                <a:cubicBezTo>
                  <a:pt x="6294782" y="2261485"/>
                  <a:pt x="6292972" y="2273010"/>
                  <a:pt x="6288876" y="2283964"/>
                </a:cubicBezTo>
                <a:cubicBezTo>
                  <a:pt x="6319547" y="2298632"/>
                  <a:pt x="6346408" y="2324445"/>
                  <a:pt x="6372887" y="2344448"/>
                </a:cubicBezTo>
                <a:cubicBezTo>
                  <a:pt x="6393080" y="2359783"/>
                  <a:pt x="6394794" y="2379881"/>
                  <a:pt x="6386984" y="2400169"/>
                </a:cubicBezTo>
                <a:lnTo>
                  <a:pt x="6387079" y="2400645"/>
                </a:lnTo>
                <a:cubicBezTo>
                  <a:pt x="6404224" y="2412456"/>
                  <a:pt x="6418797" y="2428553"/>
                  <a:pt x="6402414" y="2444936"/>
                </a:cubicBezTo>
                <a:cubicBezTo>
                  <a:pt x="6391651" y="2455700"/>
                  <a:pt x="6374125" y="2447222"/>
                  <a:pt x="6364409" y="2439984"/>
                </a:cubicBezTo>
                <a:cubicBezTo>
                  <a:pt x="6350122" y="2429315"/>
                  <a:pt x="6335454" y="2419028"/>
                  <a:pt x="6320880" y="2408646"/>
                </a:cubicBezTo>
                <a:cubicBezTo>
                  <a:pt x="6305450" y="2413218"/>
                  <a:pt x="6289829" y="2413028"/>
                  <a:pt x="6274398" y="2403312"/>
                </a:cubicBezTo>
                <a:cubicBezTo>
                  <a:pt x="6262206" y="2395597"/>
                  <a:pt x="6250396" y="2386929"/>
                  <a:pt x="6239537" y="2377404"/>
                </a:cubicBezTo>
                <a:cubicBezTo>
                  <a:pt x="6229821" y="2382548"/>
                  <a:pt x="6223154" y="2389025"/>
                  <a:pt x="6225630" y="2398359"/>
                </a:cubicBezTo>
                <a:cubicBezTo>
                  <a:pt x="6228583" y="2409599"/>
                  <a:pt x="6231441" y="2421029"/>
                  <a:pt x="6225440" y="2431982"/>
                </a:cubicBezTo>
                <a:cubicBezTo>
                  <a:pt x="6213152" y="2454461"/>
                  <a:pt x="6186769" y="2460843"/>
                  <a:pt x="6162765" y="2461605"/>
                </a:cubicBezTo>
                <a:cubicBezTo>
                  <a:pt x="6145430" y="2462177"/>
                  <a:pt x="6127618" y="2465510"/>
                  <a:pt x="6110854" y="2460272"/>
                </a:cubicBezTo>
                <a:cubicBezTo>
                  <a:pt x="6099710" y="2456747"/>
                  <a:pt x="6093614" y="2445889"/>
                  <a:pt x="6087137" y="2437126"/>
                </a:cubicBezTo>
                <a:cubicBezTo>
                  <a:pt x="6074754" y="2420457"/>
                  <a:pt x="6056371" y="2423886"/>
                  <a:pt x="6042751" y="2411408"/>
                </a:cubicBezTo>
                <a:cubicBezTo>
                  <a:pt x="6039893" y="2408741"/>
                  <a:pt x="6036368" y="2405789"/>
                  <a:pt x="6035988" y="2401598"/>
                </a:cubicBezTo>
                <a:cubicBezTo>
                  <a:pt x="6035797" y="2399026"/>
                  <a:pt x="6035321" y="2396930"/>
                  <a:pt x="6034749" y="2395025"/>
                </a:cubicBezTo>
                <a:cubicBezTo>
                  <a:pt x="6027701" y="2395597"/>
                  <a:pt x="6020557" y="2396073"/>
                  <a:pt x="6013413" y="2396740"/>
                </a:cubicBezTo>
                <a:cubicBezTo>
                  <a:pt x="5999221" y="2398073"/>
                  <a:pt x="5985124" y="2400455"/>
                  <a:pt x="5971122" y="2402836"/>
                </a:cubicBezTo>
                <a:cubicBezTo>
                  <a:pt x="5969027" y="2409313"/>
                  <a:pt x="5967122" y="2415790"/>
                  <a:pt x="5964931" y="2422267"/>
                </a:cubicBezTo>
                <a:cubicBezTo>
                  <a:pt x="5964264" y="2424267"/>
                  <a:pt x="5962836" y="2425220"/>
                  <a:pt x="5960835" y="2425410"/>
                </a:cubicBezTo>
                <a:cubicBezTo>
                  <a:pt x="5940166" y="2427696"/>
                  <a:pt x="5923878" y="2419505"/>
                  <a:pt x="5907972" y="2409027"/>
                </a:cubicBezTo>
                <a:cubicBezTo>
                  <a:pt x="5887398" y="2407598"/>
                  <a:pt x="5866728" y="2402836"/>
                  <a:pt x="5846345" y="2401121"/>
                </a:cubicBezTo>
                <a:cubicBezTo>
                  <a:pt x="5870634" y="2437888"/>
                  <a:pt x="5891303" y="2477417"/>
                  <a:pt x="5891303" y="2522375"/>
                </a:cubicBezTo>
                <a:cubicBezTo>
                  <a:pt x="5891303" y="2538377"/>
                  <a:pt x="5889588" y="2554093"/>
                  <a:pt x="5887017" y="2569714"/>
                </a:cubicBezTo>
                <a:cubicBezTo>
                  <a:pt x="5887207" y="2571619"/>
                  <a:pt x="5887398" y="2573429"/>
                  <a:pt x="5887588" y="2575334"/>
                </a:cubicBezTo>
                <a:cubicBezTo>
                  <a:pt x="5891112" y="2604004"/>
                  <a:pt x="5899304" y="2631150"/>
                  <a:pt x="5909401" y="2658106"/>
                </a:cubicBezTo>
                <a:cubicBezTo>
                  <a:pt x="5919116" y="2684300"/>
                  <a:pt x="5924069" y="2707064"/>
                  <a:pt x="5924450" y="2735068"/>
                </a:cubicBezTo>
                <a:cubicBezTo>
                  <a:pt x="5924831" y="2764405"/>
                  <a:pt x="5929784" y="2788122"/>
                  <a:pt x="5941881" y="2814887"/>
                </a:cubicBezTo>
                <a:cubicBezTo>
                  <a:pt x="5951310" y="2835747"/>
                  <a:pt x="5949596" y="2854511"/>
                  <a:pt x="5952549" y="2876705"/>
                </a:cubicBezTo>
                <a:cubicBezTo>
                  <a:pt x="5954263" y="2889754"/>
                  <a:pt x="5958645" y="2903279"/>
                  <a:pt x="5959407" y="2916424"/>
                </a:cubicBezTo>
                <a:cubicBezTo>
                  <a:pt x="5960264" y="2930426"/>
                  <a:pt x="5957692" y="2943285"/>
                  <a:pt x="5956359" y="2957096"/>
                </a:cubicBezTo>
                <a:cubicBezTo>
                  <a:pt x="5954644" y="2973955"/>
                  <a:pt x="5958454" y="2986052"/>
                  <a:pt x="5964359" y="3001387"/>
                </a:cubicBezTo>
                <a:cubicBezTo>
                  <a:pt x="5967979" y="3010721"/>
                  <a:pt x="5969693" y="3018627"/>
                  <a:pt x="5969217" y="3028628"/>
                </a:cubicBezTo>
                <a:cubicBezTo>
                  <a:pt x="5967979" y="3052917"/>
                  <a:pt x="5954168" y="3073015"/>
                  <a:pt x="5961788" y="3098447"/>
                </a:cubicBezTo>
                <a:cubicBezTo>
                  <a:pt x="5969408" y="3123974"/>
                  <a:pt x="5991792" y="3154549"/>
                  <a:pt x="6016747" y="3165693"/>
                </a:cubicBezTo>
                <a:cubicBezTo>
                  <a:pt x="6041512" y="3176837"/>
                  <a:pt x="6069039" y="3180267"/>
                  <a:pt x="6095043" y="3187505"/>
                </a:cubicBezTo>
                <a:cubicBezTo>
                  <a:pt x="6118951" y="3194078"/>
                  <a:pt x="6135714" y="3221224"/>
                  <a:pt x="6136858" y="3245227"/>
                </a:cubicBezTo>
                <a:cubicBezTo>
                  <a:pt x="6138477" y="3282279"/>
                  <a:pt x="6109140" y="3285613"/>
                  <a:pt x="6079136" y="3287709"/>
                </a:cubicBezTo>
                <a:cubicBezTo>
                  <a:pt x="6031511" y="3291042"/>
                  <a:pt x="5983791" y="3294852"/>
                  <a:pt x="5935975" y="3294662"/>
                </a:cubicBezTo>
                <a:cubicBezTo>
                  <a:pt x="5927974" y="3294567"/>
                  <a:pt x="5918354" y="3294757"/>
                  <a:pt x="5908258" y="3294471"/>
                </a:cubicBezTo>
                <a:cubicBezTo>
                  <a:pt x="5886254" y="3296757"/>
                  <a:pt x="5863966" y="3298091"/>
                  <a:pt x="5841201" y="3298948"/>
                </a:cubicBezTo>
                <a:cubicBezTo>
                  <a:pt x="5812531" y="3299996"/>
                  <a:pt x="5763573" y="3301615"/>
                  <a:pt x="5758334" y="3263801"/>
                </a:cubicBezTo>
                <a:cubicBezTo>
                  <a:pt x="5753286" y="3227034"/>
                  <a:pt x="5767859" y="3193602"/>
                  <a:pt x="5775288" y="3158454"/>
                </a:cubicBezTo>
                <a:cubicBezTo>
                  <a:pt x="5781289" y="3130355"/>
                  <a:pt x="5767954" y="3108353"/>
                  <a:pt x="5763858" y="3081397"/>
                </a:cubicBezTo>
                <a:cubicBezTo>
                  <a:pt x="5762144" y="3070157"/>
                  <a:pt x="5764430" y="3059013"/>
                  <a:pt x="5764906" y="3047869"/>
                </a:cubicBezTo>
                <a:cubicBezTo>
                  <a:pt x="5765097" y="3042916"/>
                  <a:pt x="5765192" y="3037963"/>
                  <a:pt x="5765383" y="3033010"/>
                </a:cubicBezTo>
                <a:cubicBezTo>
                  <a:pt x="5764525" y="3032153"/>
                  <a:pt x="5763668" y="3031295"/>
                  <a:pt x="5762811" y="3030343"/>
                </a:cubicBezTo>
                <a:cubicBezTo>
                  <a:pt x="5749475" y="3016055"/>
                  <a:pt x="5744142" y="3001292"/>
                  <a:pt x="5740808" y="2982337"/>
                </a:cubicBezTo>
                <a:cubicBezTo>
                  <a:pt x="5735474" y="2951667"/>
                  <a:pt x="5721377" y="2924330"/>
                  <a:pt x="5714900" y="2894136"/>
                </a:cubicBezTo>
                <a:cubicBezTo>
                  <a:pt x="5711566" y="2878324"/>
                  <a:pt x="5710804" y="2862322"/>
                  <a:pt x="5711566" y="2846225"/>
                </a:cubicBezTo>
                <a:cubicBezTo>
                  <a:pt x="5697945" y="2832128"/>
                  <a:pt x="5685086" y="2816697"/>
                  <a:pt x="5678514" y="2798123"/>
                </a:cubicBezTo>
                <a:cubicBezTo>
                  <a:pt x="5669370" y="2772215"/>
                  <a:pt x="5668799" y="2744879"/>
                  <a:pt x="5662512" y="2718399"/>
                </a:cubicBezTo>
                <a:cubicBezTo>
                  <a:pt x="5659464" y="2705731"/>
                  <a:pt x="5655750" y="2693444"/>
                  <a:pt x="5650987" y="2681537"/>
                </a:cubicBezTo>
                <a:cubicBezTo>
                  <a:pt x="5625174" y="2694111"/>
                  <a:pt x="5601553" y="2709160"/>
                  <a:pt x="5578407" y="2727543"/>
                </a:cubicBezTo>
                <a:cubicBezTo>
                  <a:pt x="5550593" y="2749641"/>
                  <a:pt x="5522971" y="2770311"/>
                  <a:pt x="5491158" y="2786312"/>
                </a:cubicBezTo>
                <a:cubicBezTo>
                  <a:pt x="5470202" y="2796885"/>
                  <a:pt x="5448962" y="2806410"/>
                  <a:pt x="5427435" y="2815649"/>
                </a:cubicBezTo>
                <a:cubicBezTo>
                  <a:pt x="5445628" y="2835176"/>
                  <a:pt x="5462583" y="2856512"/>
                  <a:pt x="5478966" y="2875943"/>
                </a:cubicBezTo>
                <a:cubicBezTo>
                  <a:pt x="5483347" y="2881181"/>
                  <a:pt x="5487919" y="2886515"/>
                  <a:pt x="5492491" y="2891945"/>
                </a:cubicBezTo>
                <a:cubicBezTo>
                  <a:pt x="5508302" y="2894897"/>
                  <a:pt x="5523828" y="2899374"/>
                  <a:pt x="5537640" y="2907280"/>
                </a:cubicBezTo>
                <a:cubicBezTo>
                  <a:pt x="5561643" y="2920996"/>
                  <a:pt x="5578216" y="2942427"/>
                  <a:pt x="5590599" y="2967002"/>
                </a:cubicBezTo>
                <a:cubicBezTo>
                  <a:pt x="5610696" y="3007007"/>
                  <a:pt x="5627175" y="3049298"/>
                  <a:pt x="5651654" y="3086921"/>
                </a:cubicBezTo>
                <a:cubicBezTo>
                  <a:pt x="5672990" y="3119783"/>
                  <a:pt x="5696993" y="3153215"/>
                  <a:pt x="5708613" y="3191125"/>
                </a:cubicBezTo>
                <a:cubicBezTo>
                  <a:pt x="5757477" y="3350573"/>
                  <a:pt x="5554023" y="3387054"/>
                  <a:pt x="5439151" y="3382768"/>
                </a:cubicBezTo>
                <a:cubicBezTo>
                  <a:pt x="5404861" y="3381435"/>
                  <a:pt x="5371619" y="3381530"/>
                  <a:pt x="5346092" y="3355812"/>
                </a:cubicBezTo>
                <a:cubicBezTo>
                  <a:pt x="5326851" y="3336381"/>
                  <a:pt x="5304086" y="3331714"/>
                  <a:pt x="5278655" y="3323142"/>
                </a:cubicBezTo>
                <a:cubicBezTo>
                  <a:pt x="5255604" y="3315331"/>
                  <a:pt x="5232649" y="3307235"/>
                  <a:pt x="5210456" y="3297138"/>
                </a:cubicBezTo>
                <a:cubicBezTo>
                  <a:pt x="5160640" y="3274278"/>
                  <a:pt x="5123874" y="3241512"/>
                  <a:pt x="5083297" y="3205794"/>
                </a:cubicBezTo>
                <a:cubicBezTo>
                  <a:pt x="5061294" y="3186458"/>
                  <a:pt x="5036434" y="3167694"/>
                  <a:pt x="5007478" y="3160359"/>
                </a:cubicBezTo>
                <a:cubicBezTo>
                  <a:pt x="5002716" y="3164741"/>
                  <a:pt x="4997953" y="3169122"/>
                  <a:pt x="4993286" y="3173694"/>
                </a:cubicBezTo>
                <a:cubicBezTo>
                  <a:pt x="4980713" y="3185981"/>
                  <a:pt x="4960425" y="3204365"/>
                  <a:pt x="4961853" y="3223891"/>
                </a:cubicBezTo>
                <a:cubicBezTo>
                  <a:pt x="4962996" y="3239036"/>
                  <a:pt x="4977760" y="3244084"/>
                  <a:pt x="4985761" y="3255133"/>
                </a:cubicBezTo>
                <a:cubicBezTo>
                  <a:pt x="4992238" y="3263991"/>
                  <a:pt x="4999668" y="3276660"/>
                  <a:pt x="4999477" y="3288185"/>
                </a:cubicBezTo>
                <a:cubicBezTo>
                  <a:pt x="4999192" y="3307330"/>
                  <a:pt x="4982999" y="3316093"/>
                  <a:pt x="4965568" y="3318760"/>
                </a:cubicBezTo>
                <a:cubicBezTo>
                  <a:pt x="4938327" y="3322761"/>
                  <a:pt x="4908609" y="3321808"/>
                  <a:pt x="4881272" y="3319522"/>
                </a:cubicBezTo>
                <a:cubicBezTo>
                  <a:pt x="4852316" y="3317045"/>
                  <a:pt x="4836123" y="3306092"/>
                  <a:pt x="4820502" y="3281994"/>
                </a:cubicBezTo>
                <a:cubicBezTo>
                  <a:pt x="4802976" y="3255133"/>
                  <a:pt x="4785641" y="3228368"/>
                  <a:pt x="4787927" y="3195030"/>
                </a:cubicBezTo>
                <a:cubicBezTo>
                  <a:pt x="4789165" y="3177314"/>
                  <a:pt x="4797071" y="3160073"/>
                  <a:pt x="4803357" y="3143690"/>
                </a:cubicBezTo>
                <a:cubicBezTo>
                  <a:pt x="4809930" y="3126831"/>
                  <a:pt x="4816597" y="3109972"/>
                  <a:pt x="4824312" y="3093589"/>
                </a:cubicBezTo>
                <a:cubicBezTo>
                  <a:pt x="4827551" y="3086636"/>
                  <a:pt x="4831075" y="3079968"/>
                  <a:pt x="4834599" y="3073396"/>
                </a:cubicBezTo>
                <a:cubicBezTo>
                  <a:pt x="4813358" y="3043202"/>
                  <a:pt x="4813930" y="2997958"/>
                  <a:pt x="4826217" y="2961096"/>
                </a:cubicBezTo>
                <a:cubicBezTo>
                  <a:pt x="4834695" y="2935664"/>
                  <a:pt x="4846124" y="2903851"/>
                  <a:pt x="4869651" y="2888325"/>
                </a:cubicBezTo>
                <a:cubicBezTo>
                  <a:pt x="4877557" y="2883086"/>
                  <a:pt x="4886701" y="2879562"/>
                  <a:pt x="4896321" y="2877181"/>
                </a:cubicBezTo>
                <a:cubicBezTo>
                  <a:pt x="4896226" y="2877086"/>
                  <a:pt x="4896131" y="2876895"/>
                  <a:pt x="4896131" y="2876895"/>
                </a:cubicBezTo>
                <a:cubicBezTo>
                  <a:pt x="4885749" y="2858321"/>
                  <a:pt x="4884320" y="2838605"/>
                  <a:pt x="4887463" y="2818888"/>
                </a:cubicBezTo>
                <a:cubicBezTo>
                  <a:pt x="4879652" y="2819650"/>
                  <a:pt x="4871937" y="2819650"/>
                  <a:pt x="4864413" y="2818507"/>
                </a:cubicBezTo>
                <a:cubicBezTo>
                  <a:pt x="4837266" y="2814221"/>
                  <a:pt x="4811549" y="2799552"/>
                  <a:pt x="4793451" y="2778883"/>
                </a:cubicBezTo>
                <a:cubicBezTo>
                  <a:pt x="4775544" y="2758404"/>
                  <a:pt x="4763066" y="2734687"/>
                  <a:pt x="4764019" y="2706779"/>
                </a:cubicBezTo>
                <a:cubicBezTo>
                  <a:pt x="4765067" y="2674013"/>
                  <a:pt x="4776592" y="2644580"/>
                  <a:pt x="4783164" y="2612957"/>
                </a:cubicBezTo>
                <a:cubicBezTo>
                  <a:pt x="4787927" y="2590002"/>
                  <a:pt x="4792404" y="2566856"/>
                  <a:pt x="4799738" y="2544568"/>
                </a:cubicBezTo>
                <a:cubicBezTo>
                  <a:pt x="4805643" y="2526661"/>
                  <a:pt x="4812406" y="2505515"/>
                  <a:pt x="4827837" y="2493323"/>
                </a:cubicBezTo>
                <a:cubicBezTo>
                  <a:pt x="4841838" y="2482370"/>
                  <a:pt x="4864317" y="2486846"/>
                  <a:pt x="4879938" y="2491037"/>
                </a:cubicBezTo>
                <a:cubicBezTo>
                  <a:pt x="4881462" y="2491418"/>
                  <a:pt x="4883082" y="2491990"/>
                  <a:pt x="4884606" y="2492371"/>
                </a:cubicBezTo>
                <a:cubicBezTo>
                  <a:pt x="4885844" y="2491037"/>
                  <a:pt x="4886987" y="2489799"/>
                  <a:pt x="4888130" y="2488752"/>
                </a:cubicBezTo>
                <a:cubicBezTo>
                  <a:pt x="4896036" y="2481227"/>
                  <a:pt x="4905656" y="2474083"/>
                  <a:pt x="4916229" y="2471321"/>
                </a:cubicBezTo>
                <a:cubicBezTo>
                  <a:pt x="4925563" y="2446842"/>
                  <a:pt x="4938517" y="2423315"/>
                  <a:pt x="4953662" y="2403693"/>
                </a:cubicBezTo>
                <a:cubicBezTo>
                  <a:pt x="4943661" y="2397883"/>
                  <a:pt x="4933850" y="2391882"/>
                  <a:pt x="4924515" y="2385215"/>
                </a:cubicBezTo>
                <a:cubicBezTo>
                  <a:pt x="4907275" y="2372832"/>
                  <a:pt x="4892416" y="2358259"/>
                  <a:pt x="4890130" y="2335970"/>
                </a:cubicBezTo>
                <a:cubicBezTo>
                  <a:pt x="4889273" y="2327588"/>
                  <a:pt x="4889177" y="2319016"/>
                  <a:pt x="4889654" y="2310348"/>
                </a:cubicBezTo>
                <a:cubicBezTo>
                  <a:pt x="4874414" y="2308919"/>
                  <a:pt x="4859174" y="2306443"/>
                  <a:pt x="4844886" y="2300823"/>
                </a:cubicBezTo>
                <a:cubicBezTo>
                  <a:pt x="4810882" y="2287583"/>
                  <a:pt x="4809168" y="2251198"/>
                  <a:pt x="4813740" y="2219765"/>
                </a:cubicBezTo>
                <a:cubicBezTo>
                  <a:pt x="4822122" y="2161949"/>
                  <a:pt x="4850411" y="2108037"/>
                  <a:pt x="4895560" y="2070509"/>
                </a:cubicBezTo>
                <a:cubicBezTo>
                  <a:pt x="4918229" y="2051649"/>
                  <a:pt x="4944613" y="2035838"/>
                  <a:pt x="4965187" y="2014502"/>
                </a:cubicBezTo>
                <a:cubicBezTo>
                  <a:pt x="4976808" y="2002405"/>
                  <a:pt x="4986523" y="1988689"/>
                  <a:pt x="4998048" y="1976973"/>
                </a:cubicBezTo>
                <a:cubicBezTo>
                  <a:pt x="4996905" y="1965162"/>
                  <a:pt x="4997382" y="1953732"/>
                  <a:pt x="5000429" y="1944017"/>
                </a:cubicBezTo>
                <a:cubicBezTo>
                  <a:pt x="5010526" y="1911536"/>
                  <a:pt x="5032434" y="1883438"/>
                  <a:pt x="5048531" y="1853815"/>
                </a:cubicBezTo>
                <a:cubicBezTo>
                  <a:pt x="5057579" y="1837241"/>
                  <a:pt x="5073391" y="1803237"/>
                  <a:pt x="5097299" y="1805237"/>
                </a:cubicBezTo>
                <a:cubicBezTo>
                  <a:pt x="5114253" y="1806571"/>
                  <a:pt x="5124254" y="1816191"/>
                  <a:pt x="5129112" y="1829145"/>
                </a:cubicBezTo>
                <a:cubicBezTo>
                  <a:pt x="5135113" y="1827526"/>
                  <a:pt x="5141018" y="1826383"/>
                  <a:pt x="5146829" y="1825716"/>
                </a:cubicBezTo>
                <a:cubicBezTo>
                  <a:pt x="5170356" y="1822954"/>
                  <a:pt x="5188643" y="1828097"/>
                  <a:pt x="5199883" y="1842766"/>
                </a:cubicBezTo>
                <a:cubicBezTo>
                  <a:pt x="5210837" y="1831336"/>
                  <a:pt x="5222934" y="1821811"/>
                  <a:pt x="5236268" y="1815620"/>
                </a:cubicBezTo>
                <a:cubicBezTo>
                  <a:pt x="5262177" y="1780758"/>
                  <a:pt x="5298372" y="1752374"/>
                  <a:pt x="5331709" y="1764851"/>
                </a:cubicBezTo>
                <a:cubicBezTo>
                  <a:pt x="5338091" y="1761708"/>
                  <a:pt x="5344282" y="1758755"/>
                  <a:pt x="5350188" y="1756279"/>
                </a:cubicBezTo>
                <a:cubicBezTo>
                  <a:pt x="5368380" y="1748564"/>
                  <a:pt x="5391240" y="1740753"/>
                  <a:pt x="5413148" y="1739991"/>
                </a:cubicBezTo>
                <a:cubicBezTo>
                  <a:pt x="5411909" y="1729799"/>
                  <a:pt x="5411148" y="1719512"/>
                  <a:pt x="5411338" y="1709321"/>
                </a:cubicBezTo>
                <a:cubicBezTo>
                  <a:pt x="5412195" y="1663791"/>
                  <a:pt x="5430198" y="1620929"/>
                  <a:pt x="5455915" y="1583781"/>
                </a:cubicBezTo>
                <a:cubicBezTo>
                  <a:pt x="5501838" y="1517356"/>
                  <a:pt x="5571972" y="1460776"/>
                  <a:pt x="5653810" y="1460176"/>
                </a:cubicBezTo>
                <a:close/>
                <a:moveTo>
                  <a:pt x="1108039" y="1432715"/>
                </a:moveTo>
                <a:cubicBezTo>
                  <a:pt x="1135376" y="1432524"/>
                  <a:pt x="1169666" y="1435858"/>
                  <a:pt x="1198526" y="1447478"/>
                </a:cubicBezTo>
                <a:cubicBezTo>
                  <a:pt x="1208337" y="1443192"/>
                  <a:pt x="1219767" y="1439668"/>
                  <a:pt x="1229578" y="1442525"/>
                </a:cubicBezTo>
                <a:cubicBezTo>
                  <a:pt x="1244627" y="1446907"/>
                  <a:pt x="1255486" y="1459194"/>
                  <a:pt x="1265201" y="1470910"/>
                </a:cubicBezTo>
                <a:cubicBezTo>
                  <a:pt x="1290538" y="1501390"/>
                  <a:pt x="1304825" y="1544252"/>
                  <a:pt x="1311874" y="1582638"/>
                </a:cubicBezTo>
                <a:cubicBezTo>
                  <a:pt x="1319970" y="1626644"/>
                  <a:pt x="1317208" y="1669792"/>
                  <a:pt x="1299968" y="1711416"/>
                </a:cubicBezTo>
                <a:cubicBezTo>
                  <a:pt x="1296443" y="1719989"/>
                  <a:pt x="1291967" y="1727990"/>
                  <a:pt x="1286823" y="1735610"/>
                </a:cubicBezTo>
                <a:cubicBezTo>
                  <a:pt x="1293586" y="1742658"/>
                  <a:pt x="1302539" y="1746468"/>
                  <a:pt x="1313398" y="1749897"/>
                </a:cubicBezTo>
                <a:cubicBezTo>
                  <a:pt x="1330447" y="1755231"/>
                  <a:pt x="1344449" y="1751707"/>
                  <a:pt x="1361499" y="1749135"/>
                </a:cubicBezTo>
                <a:cubicBezTo>
                  <a:pt x="1381692" y="1746087"/>
                  <a:pt x="1395598" y="1756850"/>
                  <a:pt x="1409600" y="1769328"/>
                </a:cubicBezTo>
                <a:cubicBezTo>
                  <a:pt x="1447319" y="1767137"/>
                  <a:pt x="1493325" y="1784187"/>
                  <a:pt x="1508851" y="1819525"/>
                </a:cubicBezTo>
                <a:cubicBezTo>
                  <a:pt x="1517423" y="1838956"/>
                  <a:pt x="1509898" y="1862959"/>
                  <a:pt x="1506374" y="1882676"/>
                </a:cubicBezTo>
                <a:cubicBezTo>
                  <a:pt x="1506089" y="1884200"/>
                  <a:pt x="1505803" y="1885819"/>
                  <a:pt x="1505517" y="1887343"/>
                </a:cubicBezTo>
                <a:cubicBezTo>
                  <a:pt x="1526758" y="1919252"/>
                  <a:pt x="1542379" y="1956399"/>
                  <a:pt x="1554476" y="1991737"/>
                </a:cubicBezTo>
                <a:cubicBezTo>
                  <a:pt x="1571525" y="2041172"/>
                  <a:pt x="1583241" y="2092607"/>
                  <a:pt x="1590575" y="2144232"/>
                </a:cubicBezTo>
                <a:cubicBezTo>
                  <a:pt x="1598005" y="2195858"/>
                  <a:pt x="1601529" y="2252912"/>
                  <a:pt x="1591147" y="2304443"/>
                </a:cubicBezTo>
                <a:cubicBezTo>
                  <a:pt x="1589527" y="2312158"/>
                  <a:pt x="1587622" y="2319873"/>
                  <a:pt x="1585622" y="2327588"/>
                </a:cubicBezTo>
                <a:cubicBezTo>
                  <a:pt x="1587432" y="2330446"/>
                  <a:pt x="1589623" y="2333113"/>
                  <a:pt x="1592194" y="2335494"/>
                </a:cubicBezTo>
                <a:cubicBezTo>
                  <a:pt x="1602672" y="2345019"/>
                  <a:pt x="1614388" y="2352544"/>
                  <a:pt x="1626675" y="2359497"/>
                </a:cubicBezTo>
                <a:cubicBezTo>
                  <a:pt x="1644106" y="2369213"/>
                  <a:pt x="1664489" y="2378166"/>
                  <a:pt x="1679158" y="2391977"/>
                </a:cubicBezTo>
                <a:cubicBezTo>
                  <a:pt x="1691255" y="2403312"/>
                  <a:pt x="1691064" y="2414456"/>
                  <a:pt x="1683349" y="2428363"/>
                </a:cubicBezTo>
                <a:cubicBezTo>
                  <a:pt x="1671252" y="2450175"/>
                  <a:pt x="1689540" y="2470654"/>
                  <a:pt x="1683349" y="2493609"/>
                </a:cubicBezTo>
                <a:cubicBezTo>
                  <a:pt x="1677729" y="2514278"/>
                  <a:pt x="1684015" y="2525804"/>
                  <a:pt x="1697731" y="2540663"/>
                </a:cubicBezTo>
                <a:cubicBezTo>
                  <a:pt x="1703637" y="2547044"/>
                  <a:pt x="1710685" y="2554284"/>
                  <a:pt x="1713257" y="2562761"/>
                </a:cubicBezTo>
                <a:cubicBezTo>
                  <a:pt x="1715543" y="2570000"/>
                  <a:pt x="1714781" y="2583525"/>
                  <a:pt x="1718686" y="2588764"/>
                </a:cubicBezTo>
                <a:cubicBezTo>
                  <a:pt x="1722211" y="2593622"/>
                  <a:pt x="1726402" y="2597908"/>
                  <a:pt x="1730117" y="2602575"/>
                </a:cubicBezTo>
                <a:cubicBezTo>
                  <a:pt x="1734022" y="2607528"/>
                  <a:pt x="1735641" y="2614386"/>
                  <a:pt x="1736593" y="2620482"/>
                </a:cubicBezTo>
                <a:cubicBezTo>
                  <a:pt x="1738498" y="2632579"/>
                  <a:pt x="1734879" y="2644771"/>
                  <a:pt x="1728783" y="2656487"/>
                </a:cubicBezTo>
                <a:cubicBezTo>
                  <a:pt x="1734403" y="2668203"/>
                  <a:pt x="1736022" y="2681633"/>
                  <a:pt x="1730402" y="2692586"/>
                </a:cubicBezTo>
                <a:cubicBezTo>
                  <a:pt x="1723735" y="2705350"/>
                  <a:pt x="1713448" y="2714780"/>
                  <a:pt x="1703065" y="2724590"/>
                </a:cubicBezTo>
                <a:cubicBezTo>
                  <a:pt x="1692302" y="2734687"/>
                  <a:pt x="1685063" y="2746688"/>
                  <a:pt x="1676396" y="2758404"/>
                </a:cubicBezTo>
                <a:cubicBezTo>
                  <a:pt x="1660775" y="2779550"/>
                  <a:pt x="1644677" y="2785931"/>
                  <a:pt x="1618960" y="2778788"/>
                </a:cubicBezTo>
                <a:cubicBezTo>
                  <a:pt x="1597243" y="2772787"/>
                  <a:pt x="1574859" y="2763929"/>
                  <a:pt x="1554666" y="2752499"/>
                </a:cubicBezTo>
                <a:cubicBezTo>
                  <a:pt x="1554666" y="2752594"/>
                  <a:pt x="1554476" y="2752785"/>
                  <a:pt x="1554476" y="2752975"/>
                </a:cubicBezTo>
                <a:cubicBezTo>
                  <a:pt x="1547046" y="2766881"/>
                  <a:pt x="1533235" y="2769644"/>
                  <a:pt x="1523996" y="2781455"/>
                </a:cubicBezTo>
                <a:cubicBezTo>
                  <a:pt x="1497516" y="2815364"/>
                  <a:pt x="1502564" y="2857845"/>
                  <a:pt x="1499040" y="2897374"/>
                </a:cubicBezTo>
                <a:cubicBezTo>
                  <a:pt x="1498468" y="2904708"/>
                  <a:pt x="1498088" y="2912804"/>
                  <a:pt x="1496087" y="2919948"/>
                </a:cubicBezTo>
                <a:cubicBezTo>
                  <a:pt x="1493420" y="2929187"/>
                  <a:pt x="1488277" y="2938141"/>
                  <a:pt x="1486467" y="2947571"/>
                </a:cubicBezTo>
                <a:cubicBezTo>
                  <a:pt x="1485229" y="2954143"/>
                  <a:pt x="1486276" y="2960334"/>
                  <a:pt x="1487515" y="2966430"/>
                </a:cubicBezTo>
                <a:cubicBezTo>
                  <a:pt x="1507993" y="2948809"/>
                  <a:pt x="1534092" y="2934521"/>
                  <a:pt x="1557619" y="2927854"/>
                </a:cubicBezTo>
                <a:cubicBezTo>
                  <a:pt x="1579050" y="2921758"/>
                  <a:pt x="1600386" y="2922329"/>
                  <a:pt x="1621341" y="2926711"/>
                </a:cubicBezTo>
                <a:cubicBezTo>
                  <a:pt x="1653059" y="2880801"/>
                  <a:pt x="1695350" y="2834033"/>
                  <a:pt x="1753167" y="2857369"/>
                </a:cubicBezTo>
                <a:cubicBezTo>
                  <a:pt x="1783647" y="2869656"/>
                  <a:pt x="1784409" y="2913947"/>
                  <a:pt x="1784218" y="2941094"/>
                </a:cubicBezTo>
                <a:cubicBezTo>
                  <a:pt x="1783838" y="2991576"/>
                  <a:pt x="1792219" y="3039582"/>
                  <a:pt x="1799077" y="3089303"/>
                </a:cubicBezTo>
                <a:lnTo>
                  <a:pt x="1799268" y="3089112"/>
                </a:lnTo>
                <a:cubicBezTo>
                  <a:pt x="1804602" y="3128069"/>
                  <a:pt x="1792124" y="3166741"/>
                  <a:pt x="1773455" y="3200460"/>
                </a:cubicBezTo>
                <a:cubicBezTo>
                  <a:pt x="1758787" y="3226844"/>
                  <a:pt x="1737356" y="3260467"/>
                  <a:pt x="1703732" y="3263134"/>
                </a:cubicBezTo>
                <a:cubicBezTo>
                  <a:pt x="1678205" y="3265134"/>
                  <a:pt x="1642010" y="3253609"/>
                  <a:pt x="1632771" y="3226939"/>
                </a:cubicBezTo>
                <a:cubicBezTo>
                  <a:pt x="1622770" y="3197888"/>
                  <a:pt x="1633343" y="3166836"/>
                  <a:pt x="1628771" y="3137309"/>
                </a:cubicBezTo>
                <a:cubicBezTo>
                  <a:pt x="1625342" y="3138452"/>
                  <a:pt x="1621913" y="3139595"/>
                  <a:pt x="1618579" y="3140928"/>
                </a:cubicBezTo>
                <a:cubicBezTo>
                  <a:pt x="1604386" y="3146548"/>
                  <a:pt x="1592956" y="3151406"/>
                  <a:pt x="1581908" y="3162360"/>
                </a:cubicBezTo>
                <a:cubicBezTo>
                  <a:pt x="1572764" y="3171408"/>
                  <a:pt x="1563334" y="3180171"/>
                  <a:pt x="1553428" y="3188458"/>
                </a:cubicBezTo>
                <a:cubicBezTo>
                  <a:pt x="1525424" y="3211699"/>
                  <a:pt x="1495992" y="3241988"/>
                  <a:pt x="1461893" y="3258657"/>
                </a:cubicBezTo>
                <a:cubicBezTo>
                  <a:pt x="1455415" y="3273897"/>
                  <a:pt x="1446462" y="3287899"/>
                  <a:pt x="1434175" y="3298472"/>
                </a:cubicBezTo>
                <a:cubicBezTo>
                  <a:pt x="1416268" y="3313902"/>
                  <a:pt x="1389598" y="3332952"/>
                  <a:pt x="1363594" y="3339715"/>
                </a:cubicBezTo>
                <a:cubicBezTo>
                  <a:pt x="1348069" y="3362956"/>
                  <a:pt x="1327114" y="3378101"/>
                  <a:pt x="1295681" y="3381625"/>
                </a:cubicBezTo>
                <a:cubicBezTo>
                  <a:pt x="1256534" y="3386006"/>
                  <a:pt x="1211957" y="3377339"/>
                  <a:pt x="1178143" y="3356574"/>
                </a:cubicBezTo>
                <a:cubicBezTo>
                  <a:pt x="1151949" y="3340477"/>
                  <a:pt x="1132899" y="3315140"/>
                  <a:pt x="1123184" y="3285899"/>
                </a:cubicBezTo>
                <a:cubicBezTo>
                  <a:pt x="1117945" y="3270182"/>
                  <a:pt x="1117087" y="3250656"/>
                  <a:pt x="1128994" y="3241893"/>
                </a:cubicBezTo>
                <a:cubicBezTo>
                  <a:pt x="1126422" y="3221319"/>
                  <a:pt x="1126517" y="3199983"/>
                  <a:pt x="1128518" y="3180933"/>
                </a:cubicBezTo>
                <a:cubicBezTo>
                  <a:pt x="1130804" y="3159788"/>
                  <a:pt x="1138709" y="3146453"/>
                  <a:pt x="1150235" y="3133118"/>
                </a:cubicBezTo>
                <a:cubicBezTo>
                  <a:pt x="1148901" y="3126355"/>
                  <a:pt x="1147568" y="3119497"/>
                  <a:pt x="1146329" y="3112734"/>
                </a:cubicBezTo>
                <a:cubicBezTo>
                  <a:pt x="1138043" y="3067776"/>
                  <a:pt x="1133375" y="3022152"/>
                  <a:pt x="1129280" y="2976622"/>
                </a:cubicBezTo>
                <a:cubicBezTo>
                  <a:pt x="1124993" y="2929187"/>
                  <a:pt x="1121088" y="2881562"/>
                  <a:pt x="1118326" y="2833937"/>
                </a:cubicBezTo>
                <a:cubicBezTo>
                  <a:pt x="1116897" y="2810315"/>
                  <a:pt x="1116516" y="2786503"/>
                  <a:pt x="1114516" y="2762881"/>
                </a:cubicBezTo>
                <a:cubicBezTo>
                  <a:pt x="1108039" y="2765357"/>
                  <a:pt x="1101466" y="2767834"/>
                  <a:pt x="1094894" y="2770215"/>
                </a:cubicBezTo>
                <a:cubicBezTo>
                  <a:pt x="1076701" y="2776692"/>
                  <a:pt x="1058223" y="2781931"/>
                  <a:pt x="1039935" y="2787836"/>
                </a:cubicBezTo>
                <a:cubicBezTo>
                  <a:pt x="1026409" y="2792123"/>
                  <a:pt x="1013455" y="2796123"/>
                  <a:pt x="999168" y="2795552"/>
                </a:cubicBezTo>
                <a:cubicBezTo>
                  <a:pt x="978308" y="2794694"/>
                  <a:pt x="956305" y="2777169"/>
                  <a:pt x="953829" y="2755928"/>
                </a:cubicBezTo>
                <a:cubicBezTo>
                  <a:pt x="953162" y="2750213"/>
                  <a:pt x="953257" y="2744498"/>
                  <a:pt x="953829" y="2738783"/>
                </a:cubicBezTo>
                <a:cubicBezTo>
                  <a:pt x="930207" y="2731734"/>
                  <a:pt x="906394" y="2725353"/>
                  <a:pt x="881439" y="2723543"/>
                </a:cubicBezTo>
                <a:cubicBezTo>
                  <a:pt x="865246" y="2722400"/>
                  <a:pt x="846673" y="2722876"/>
                  <a:pt x="832290" y="2713827"/>
                </a:cubicBezTo>
                <a:cubicBezTo>
                  <a:pt x="828194" y="2711255"/>
                  <a:pt x="824480" y="2708303"/>
                  <a:pt x="820955" y="2705064"/>
                </a:cubicBezTo>
                <a:cubicBezTo>
                  <a:pt x="829813" y="2723828"/>
                  <a:pt x="836290" y="2743736"/>
                  <a:pt x="840482" y="2763453"/>
                </a:cubicBezTo>
                <a:cubicBezTo>
                  <a:pt x="845053" y="2784979"/>
                  <a:pt x="847054" y="2808411"/>
                  <a:pt x="859532" y="2827270"/>
                </a:cubicBezTo>
                <a:cubicBezTo>
                  <a:pt x="869342" y="2842034"/>
                  <a:pt x="882868" y="2854797"/>
                  <a:pt x="891535" y="2870228"/>
                </a:cubicBezTo>
                <a:cubicBezTo>
                  <a:pt x="901632" y="2888325"/>
                  <a:pt x="901060" y="2908804"/>
                  <a:pt x="907061" y="2928426"/>
                </a:cubicBezTo>
                <a:cubicBezTo>
                  <a:pt x="913634" y="2949666"/>
                  <a:pt x="922873" y="2969954"/>
                  <a:pt x="929921" y="2991100"/>
                </a:cubicBezTo>
                <a:cubicBezTo>
                  <a:pt x="936779" y="3011674"/>
                  <a:pt x="935065" y="3032724"/>
                  <a:pt x="930207" y="3053394"/>
                </a:cubicBezTo>
                <a:cubicBezTo>
                  <a:pt x="932398" y="3058156"/>
                  <a:pt x="934588" y="3063014"/>
                  <a:pt x="936779" y="3067776"/>
                </a:cubicBezTo>
                <a:cubicBezTo>
                  <a:pt x="944399" y="3084445"/>
                  <a:pt x="955734" y="3099590"/>
                  <a:pt x="962497" y="3116449"/>
                </a:cubicBezTo>
                <a:cubicBezTo>
                  <a:pt x="971164" y="3137976"/>
                  <a:pt x="972498" y="3160359"/>
                  <a:pt x="975451" y="3183124"/>
                </a:cubicBezTo>
                <a:cubicBezTo>
                  <a:pt x="977641" y="3199697"/>
                  <a:pt x="989548" y="3220748"/>
                  <a:pt x="984976" y="3237607"/>
                </a:cubicBezTo>
                <a:cubicBezTo>
                  <a:pt x="975546" y="3271992"/>
                  <a:pt x="930778" y="3268659"/>
                  <a:pt x="902775" y="3269420"/>
                </a:cubicBezTo>
                <a:cubicBezTo>
                  <a:pt x="861436" y="3270468"/>
                  <a:pt x="821146" y="3277040"/>
                  <a:pt x="779521" y="3275421"/>
                </a:cubicBezTo>
                <a:cubicBezTo>
                  <a:pt x="731706" y="3273516"/>
                  <a:pt x="683795" y="3279327"/>
                  <a:pt x="636075" y="3276088"/>
                </a:cubicBezTo>
                <a:cubicBezTo>
                  <a:pt x="618168" y="3274850"/>
                  <a:pt x="599975" y="3272564"/>
                  <a:pt x="582830" y="3266944"/>
                </a:cubicBezTo>
                <a:cubicBezTo>
                  <a:pt x="572353" y="3263515"/>
                  <a:pt x="556827" y="3258562"/>
                  <a:pt x="551493" y="3247703"/>
                </a:cubicBezTo>
                <a:cubicBezTo>
                  <a:pt x="539396" y="3222843"/>
                  <a:pt x="563971" y="3184362"/>
                  <a:pt x="589021" y="3177599"/>
                </a:cubicBezTo>
                <a:cubicBezTo>
                  <a:pt x="611691" y="3171408"/>
                  <a:pt x="648267" y="3180838"/>
                  <a:pt x="664840" y="3161312"/>
                </a:cubicBezTo>
                <a:cubicBezTo>
                  <a:pt x="677032" y="3146834"/>
                  <a:pt x="685891" y="3147024"/>
                  <a:pt x="703512" y="3141690"/>
                </a:cubicBezTo>
                <a:cubicBezTo>
                  <a:pt x="737516" y="3131308"/>
                  <a:pt x="759328" y="3105495"/>
                  <a:pt x="770187" y="3074348"/>
                </a:cubicBezTo>
                <a:cubicBezTo>
                  <a:pt x="761043" y="3068253"/>
                  <a:pt x="752566" y="3061204"/>
                  <a:pt x="745422" y="3052155"/>
                </a:cubicBezTo>
                <a:cubicBezTo>
                  <a:pt x="723419" y="3024342"/>
                  <a:pt x="709513" y="2990052"/>
                  <a:pt x="693892" y="2958429"/>
                </a:cubicBezTo>
                <a:cubicBezTo>
                  <a:pt x="676080" y="2922425"/>
                  <a:pt x="657601" y="2886039"/>
                  <a:pt x="643885" y="2848225"/>
                </a:cubicBezTo>
                <a:cubicBezTo>
                  <a:pt x="635980" y="2826603"/>
                  <a:pt x="630360" y="2804219"/>
                  <a:pt x="626074" y="2781550"/>
                </a:cubicBezTo>
                <a:cubicBezTo>
                  <a:pt x="609881" y="2774978"/>
                  <a:pt x="595594" y="2765738"/>
                  <a:pt x="588736" y="2750118"/>
                </a:cubicBezTo>
                <a:cubicBezTo>
                  <a:pt x="582259" y="2735354"/>
                  <a:pt x="582735" y="2718399"/>
                  <a:pt x="576448" y="2703350"/>
                </a:cubicBezTo>
                <a:cubicBezTo>
                  <a:pt x="571019" y="2690205"/>
                  <a:pt x="563209" y="2678394"/>
                  <a:pt x="555970" y="2666393"/>
                </a:cubicBezTo>
                <a:cubicBezTo>
                  <a:pt x="551493" y="2666107"/>
                  <a:pt x="547111" y="2665345"/>
                  <a:pt x="542730" y="2664202"/>
                </a:cubicBezTo>
                <a:cubicBezTo>
                  <a:pt x="506821" y="2654296"/>
                  <a:pt x="504630" y="2609338"/>
                  <a:pt x="506344" y="2578286"/>
                </a:cubicBezTo>
                <a:cubicBezTo>
                  <a:pt x="508345" y="2540186"/>
                  <a:pt x="516727" y="2504087"/>
                  <a:pt x="539777" y="2473035"/>
                </a:cubicBezTo>
                <a:cubicBezTo>
                  <a:pt x="545206" y="2465606"/>
                  <a:pt x="555589" y="2453033"/>
                  <a:pt x="566447" y="2454461"/>
                </a:cubicBezTo>
                <a:cubicBezTo>
                  <a:pt x="575496" y="2455700"/>
                  <a:pt x="579020" y="2462462"/>
                  <a:pt x="581878" y="2469892"/>
                </a:cubicBezTo>
                <a:cubicBezTo>
                  <a:pt x="589117" y="2465606"/>
                  <a:pt x="596927" y="2462272"/>
                  <a:pt x="604642" y="2459605"/>
                </a:cubicBezTo>
                <a:cubicBezTo>
                  <a:pt x="611882" y="2457128"/>
                  <a:pt x="620263" y="2453890"/>
                  <a:pt x="628455" y="2453033"/>
                </a:cubicBezTo>
                <a:cubicBezTo>
                  <a:pt x="631217" y="2448746"/>
                  <a:pt x="634456" y="2445032"/>
                  <a:pt x="638551" y="2442365"/>
                </a:cubicBezTo>
                <a:cubicBezTo>
                  <a:pt x="654553" y="2432173"/>
                  <a:pt x="672746" y="2430077"/>
                  <a:pt x="690939" y="2426172"/>
                </a:cubicBezTo>
                <a:cubicBezTo>
                  <a:pt x="712942" y="2421410"/>
                  <a:pt x="731325" y="2425886"/>
                  <a:pt x="739612" y="2444270"/>
                </a:cubicBezTo>
                <a:cubicBezTo>
                  <a:pt x="784189" y="2437221"/>
                  <a:pt x="830385" y="2436554"/>
                  <a:pt x="874962" y="2434364"/>
                </a:cubicBezTo>
                <a:cubicBezTo>
                  <a:pt x="899251" y="2433125"/>
                  <a:pt x="923539" y="2432268"/>
                  <a:pt x="947828" y="2431506"/>
                </a:cubicBezTo>
                <a:cubicBezTo>
                  <a:pt x="946209" y="2418552"/>
                  <a:pt x="944685" y="2405598"/>
                  <a:pt x="942780" y="2392835"/>
                </a:cubicBezTo>
                <a:cubicBezTo>
                  <a:pt x="939065" y="2368546"/>
                  <a:pt x="934779" y="2344352"/>
                  <a:pt x="931064" y="2320064"/>
                </a:cubicBezTo>
                <a:cubicBezTo>
                  <a:pt x="927540" y="2296632"/>
                  <a:pt x="942685" y="2284726"/>
                  <a:pt x="961639" y="2278439"/>
                </a:cubicBezTo>
                <a:cubicBezTo>
                  <a:pt x="961544" y="2278249"/>
                  <a:pt x="961354" y="2278154"/>
                  <a:pt x="961354" y="2278058"/>
                </a:cubicBezTo>
                <a:cubicBezTo>
                  <a:pt x="955067" y="2268152"/>
                  <a:pt x="954782" y="2256627"/>
                  <a:pt x="956686" y="2245102"/>
                </a:cubicBezTo>
                <a:cubicBezTo>
                  <a:pt x="948971" y="2245769"/>
                  <a:pt x="941256" y="2245197"/>
                  <a:pt x="934017" y="2242435"/>
                </a:cubicBezTo>
                <a:cubicBezTo>
                  <a:pt x="919539" y="2237006"/>
                  <a:pt x="917920" y="2219099"/>
                  <a:pt x="920301" y="2201096"/>
                </a:cubicBezTo>
                <a:cubicBezTo>
                  <a:pt x="914491" y="2204430"/>
                  <a:pt x="908680" y="2207764"/>
                  <a:pt x="902870" y="2211002"/>
                </a:cubicBezTo>
                <a:cubicBezTo>
                  <a:pt x="880963" y="2223480"/>
                  <a:pt x="858960" y="2236053"/>
                  <a:pt x="835719" y="2245673"/>
                </a:cubicBezTo>
                <a:cubicBezTo>
                  <a:pt x="791618" y="2263961"/>
                  <a:pt x="740183" y="2266343"/>
                  <a:pt x="693796" y="2254151"/>
                </a:cubicBezTo>
                <a:cubicBezTo>
                  <a:pt x="682747" y="2255008"/>
                  <a:pt x="671413" y="2250912"/>
                  <a:pt x="660840" y="2247959"/>
                </a:cubicBezTo>
                <a:cubicBezTo>
                  <a:pt x="649410" y="2244721"/>
                  <a:pt x="635694" y="2243292"/>
                  <a:pt x="626931" y="2234339"/>
                </a:cubicBezTo>
                <a:cubicBezTo>
                  <a:pt x="614072" y="2221194"/>
                  <a:pt x="602737" y="2213860"/>
                  <a:pt x="585307" y="2207002"/>
                </a:cubicBezTo>
                <a:cubicBezTo>
                  <a:pt x="575020" y="2202906"/>
                  <a:pt x="564256" y="2198525"/>
                  <a:pt x="556065" y="2190809"/>
                </a:cubicBezTo>
                <a:cubicBezTo>
                  <a:pt x="545683" y="2181094"/>
                  <a:pt x="540634" y="2168997"/>
                  <a:pt x="532252" y="2157758"/>
                </a:cubicBezTo>
                <a:cubicBezTo>
                  <a:pt x="521584" y="2143375"/>
                  <a:pt x="507773" y="2130802"/>
                  <a:pt x="498343" y="2115467"/>
                </a:cubicBezTo>
                <a:cubicBezTo>
                  <a:pt x="486532" y="2096321"/>
                  <a:pt x="482818" y="2074223"/>
                  <a:pt x="486056" y="2052411"/>
                </a:cubicBezTo>
                <a:cubicBezTo>
                  <a:pt x="478055" y="2052983"/>
                  <a:pt x="470054" y="2053459"/>
                  <a:pt x="462244" y="2053459"/>
                </a:cubicBezTo>
                <a:cubicBezTo>
                  <a:pt x="445384" y="2053649"/>
                  <a:pt x="424048" y="2053935"/>
                  <a:pt x="408999" y="2044696"/>
                </a:cubicBezTo>
                <a:cubicBezTo>
                  <a:pt x="393378" y="2035076"/>
                  <a:pt x="388711" y="2016692"/>
                  <a:pt x="398712" y="2003548"/>
                </a:cubicBezTo>
                <a:cubicBezTo>
                  <a:pt x="390520" y="2000119"/>
                  <a:pt x="382996" y="1995452"/>
                  <a:pt x="380710" y="1988213"/>
                </a:cubicBezTo>
                <a:cubicBezTo>
                  <a:pt x="377376" y="1977449"/>
                  <a:pt x="383377" y="1967353"/>
                  <a:pt x="391663" y="1959923"/>
                </a:cubicBezTo>
                <a:cubicBezTo>
                  <a:pt x="386615" y="1955637"/>
                  <a:pt x="382615" y="1950398"/>
                  <a:pt x="381186" y="1945541"/>
                </a:cubicBezTo>
                <a:cubicBezTo>
                  <a:pt x="378424" y="1935920"/>
                  <a:pt x="385567" y="1925443"/>
                  <a:pt x="394330" y="1918490"/>
                </a:cubicBezTo>
                <a:cubicBezTo>
                  <a:pt x="389663" y="1915251"/>
                  <a:pt x="384710" y="1910012"/>
                  <a:pt x="384710" y="1903916"/>
                </a:cubicBezTo>
                <a:cubicBezTo>
                  <a:pt x="384520" y="1891724"/>
                  <a:pt x="394235" y="1881723"/>
                  <a:pt x="405570" y="1877151"/>
                </a:cubicBezTo>
                <a:cubicBezTo>
                  <a:pt x="393473" y="1877151"/>
                  <a:pt x="381376" y="1877151"/>
                  <a:pt x="369280" y="1877151"/>
                </a:cubicBezTo>
                <a:cubicBezTo>
                  <a:pt x="358040" y="1877151"/>
                  <a:pt x="343657" y="1879532"/>
                  <a:pt x="332513" y="1876484"/>
                </a:cubicBezTo>
                <a:cubicBezTo>
                  <a:pt x="328703" y="1875532"/>
                  <a:pt x="328417" y="1872293"/>
                  <a:pt x="328703" y="1868960"/>
                </a:cubicBezTo>
                <a:cubicBezTo>
                  <a:pt x="313749" y="1869150"/>
                  <a:pt x="298699" y="1868769"/>
                  <a:pt x="283840" y="1869722"/>
                </a:cubicBezTo>
                <a:cubicBezTo>
                  <a:pt x="278411" y="1870103"/>
                  <a:pt x="273934" y="1877532"/>
                  <a:pt x="265648" y="1875437"/>
                </a:cubicBezTo>
                <a:cubicBezTo>
                  <a:pt x="259075" y="1873817"/>
                  <a:pt x="251455" y="1869055"/>
                  <a:pt x="245645" y="1864292"/>
                </a:cubicBezTo>
                <a:cubicBezTo>
                  <a:pt x="236025" y="1856387"/>
                  <a:pt x="237358" y="1854101"/>
                  <a:pt x="215641" y="1854291"/>
                </a:cubicBezTo>
                <a:cubicBezTo>
                  <a:pt x="204497" y="1854482"/>
                  <a:pt x="193448" y="1854482"/>
                  <a:pt x="182304" y="1854482"/>
                </a:cubicBezTo>
                <a:cubicBezTo>
                  <a:pt x="125630" y="1854386"/>
                  <a:pt x="68766" y="1852862"/>
                  <a:pt x="12092" y="1853624"/>
                </a:cubicBezTo>
                <a:cubicBezTo>
                  <a:pt x="2662" y="1853720"/>
                  <a:pt x="-195" y="1854482"/>
                  <a:pt x="472" y="1839337"/>
                </a:cubicBezTo>
                <a:cubicBezTo>
                  <a:pt x="1043" y="1826288"/>
                  <a:pt x="-4100" y="1823430"/>
                  <a:pt x="9806" y="1823049"/>
                </a:cubicBezTo>
                <a:cubicBezTo>
                  <a:pt x="83625" y="1820763"/>
                  <a:pt x="157348" y="1821906"/>
                  <a:pt x="231167" y="1822668"/>
                </a:cubicBezTo>
                <a:cubicBezTo>
                  <a:pt x="244597" y="1822763"/>
                  <a:pt x="248312" y="1819811"/>
                  <a:pt x="248312" y="1808190"/>
                </a:cubicBezTo>
                <a:cubicBezTo>
                  <a:pt x="248312" y="1790188"/>
                  <a:pt x="248979" y="1772090"/>
                  <a:pt x="249741" y="1754183"/>
                </a:cubicBezTo>
                <a:cubicBezTo>
                  <a:pt x="249931" y="1750659"/>
                  <a:pt x="253265" y="1741229"/>
                  <a:pt x="254694" y="1740182"/>
                </a:cubicBezTo>
                <a:cubicBezTo>
                  <a:pt x="264124" y="1733609"/>
                  <a:pt x="265648" y="1739229"/>
                  <a:pt x="270886" y="1744182"/>
                </a:cubicBezTo>
                <a:cubicBezTo>
                  <a:pt x="273268" y="1746373"/>
                  <a:pt x="275649" y="1748659"/>
                  <a:pt x="278030" y="1750945"/>
                </a:cubicBezTo>
                <a:cubicBezTo>
                  <a:pt x="280507" y="1753326"/>
                  <a:pt x="282983" y="1755707"/>
                  <a:pt x="285460" y="1758184"/>
                </a:cubicBezTo>
                <a:cubicBezTo>
                  <a:pt x="286222" y="1746944"/>
                  <a:pt x="291079" y="1748087"/>
                  <a:pt x="301938" y="1747897"/>
                </a:cubicBezTo>
                <a:cubicBezTo>
                  <a:pt x="357469" y="1746849"/>
                  <a:pt x="409761" y="1745516"/>
                  <a:pt x="429478" y="1745897"/>
                </a:cubicBezTo>
                <a:cubicBezTo>
                  <a:pt x="444337" y="1746182"/>
                  <a:pt x="450242" y="1750850"/>
                  <a:pt x="453481" y="1760756"/>
                </a:cubicBezTo>
                <a:cubicBezTo>
                  <a:pt x="454814" y="1764851"/>
                  <a:pt x="455957" y="1769042"/>
                  <a:pt x="457100" y="1773043"/>
                </a:cubicBezTo>
                <a:cubicBezTo>
                  <a:pt x="460243" y="1783901"/>
                  <a:pt x="464053" y="1785616"/>
                  <a:pt x="481675" y="1785140"/>
                </a:cubicBezTo>
                <a:cubicBezTo>
                  <a:pt x="505773" y="1784473"/>
                  <a:pt x="529776" y="1783901"/>
                  <a:pt x="553874" y="1783616"/>
                </a:cubicBezTo>
                <a:cubicBezTo>
                  <a:pt x="567019" y="1783520"/>
                  <a:pt x="561494" y="1785521"/>
                  <a:pt x="568257" y="1792093"/>
                </a:cubicBezTo>
                <a:cubicBezTo>
                  <a:pt x="570829" y="1794569"/>
                  <a:pt x="573781" y="1796474"/>
                  <a:pt x="575591" y="1796474"/>
                </a:cubicBezTo>
                <a:cubicBezTo>
                  <a:pt x="580639" y="1796189"/>
                  <a:pt x="585688" y="1795903"/>
                  <a:pt x="590641" y="1795808"/>
                </a:cubicBezTo>
                <a:cubicBezTo>
                  <a:pt x="605023" y="1795427"/>
                  <a:pt x="599118" y="1793331"/>
                  <a:pt x="605309" y="1785997"/>
                </a:cubicBezTo>
                <a:cubicBezTo>
                  <a:pt x="606643" y="1784378"/>
                  <a:pt x="609214" y="1784092"/>
                  <a:pt x="615025" y="1783616"/>
                </a:cubicBezTo>
                <a:cubicBezTo>
                  <a:pt x="627407" y="1782663"/>
                  <a:pt x="640361" y="1783806"/>
                  <a:pt x="652553" y="1783806"/>
                </a:cubicBezTo>
                <a:cubicBezTo>
                  <a:pt x="655220" y="1783806"/>
                  <a:pt x="661602" y="1784568"/>
                  <a:pt x="662935" y="1773519"/>
                </a:cubicBezTo>
                <a:cubicBezTo>
                  <a:pt x="663983" y="1765137"/>
                  <a:pt x="668936" y="1763613"/>
                  <a:pt x="679699" y="1762280"/>
                </a:cubicBezTo>
                <a:cubicBezTo>
                  <a:pt x="693701" y="1760565"/>
                  <a:pt x="692749" y="1759327"/>
                  <a:pt x="692463" y="1746087"/>
                </a:cubicBezTo>
                <a:cubicBezTo>
                  <a:pt x="692082" y="1727990"/>
                  <a:pt x="691034" y="1709035"/>
                  <a:pt x="677699" y="1698462"/>
                </a:cubicBezTo>
                <a:cubicBezTo>
                  <a:pt x="673984" y="1695509"/>
                  <a:pt x="665221" y="1678269"/>
                  <a:pt x="682366" y="1680650"/>
                </a:cubicBezTo>
                <a:cubicBezTo>
                  <a:pt x="701702" y="1683317"/>
                  <a:pt x="721133" y="1685413"/>
                  <a:pt x="740374" y="1688175"/>
                </a:cubicBezTo>
                <a:cubicBezTo>
                  <a:pt x="751232" y="1689699"/>
                  <a:pt x="762757" y="1690842"/>
                  <a:pt x="774092" y="1692461"/>
                </a:cubicBezTo>
                <a:cubicBezTo>
                  <a:pt x="786380" y="1694176"/>
                  <a:pt x="788570" y="1692461"/>
                  <a:pt x="788856" y="1685318"/>
                </a:cubicBezTo>
                <a:cubicBezTo>
                  <a:pt x="789332" y="1673792"/>
                  <a:pt x="791713" y="1676174"/>
                  <a:pt x="798000" y="1676174"/>
                </a:cubicBezTo>
                <a:cubicBezTo>
                  <a:pt x="803429" y="1676269"/>
                  <a:pt x="808859" y="1676555"/>
                  <a:pt x="814288" y="1676840"/>
                </a:cubicBezTo>
                <a:cubicBezTo>
                  <a:pt x="824384" y="1677317"/>
                  <a:pt x="825051" y="1680269"/>
                  <a:pt x="825527" y="1687699"/>
                </a:cubicBezTo>
                <a:cubicBezTo>
                  <a:pt x="825813" y="1691033"/>
                  <a:pt x="834385" y="1697129"/>
                  <a:pt x="837814" y="1697129"/>
                </a:cubicBezTo>
                <a:cubicBezTo>
                  <a:pt x="853340" y="1697224"/>
                  <a:pt x="868866" y="1697700"/>
                  <a:pt x="884296" y="1698367"/>
                </a:cubicBezTo>
                <a:cubicBezTo>
                  <a:pt x="898489" y="1698938"/>
                  <a:pt x="899536" y="1703129"/>
                  <a:pt x="900870" y="1713416"/>
                </a:cubicBezTo>
                <a:cubicBezTo>
                  <a:pt x="901441" y="1718369"/>
                  <a:pt x="901060" y="1725418"/>
                  <a:pt x="900489" y="1731609"/>
                </a:cubicBezTo>
                <a:cubicBezTo>
                  <a:pt x="899060" y="1746468"/>
                  <a:pt x="896203" y="1748468"/>
                  <a:pt x="882010" y="1748849"/>
                </a:cubicBezTo>
                <a:cubicBezTo>
                  <a:pt x="854959" y="1749611"/>
                  <a:pt x="845053" y="1749707"/>
                  <a:pt x="819622" y="1750659"/>
                </a:cubicBezTo>
                <a:cubicBezTo>
                  <a:pt x="808573" y="1751040"/>
                  <a:pt x="805239" y="1757136"/>
                  <a:pt x="804858" y="1773710"/>
                </a:cubicBezTo>
                <a:cubicBezTo>
                  <a:pt x="804667" y="1782092"/>
                  <a:pt x="811144" y="1785235"/>
                  <a:pt x="820098" y="1784854"/>
                </a:cubicBezTo>
                <a:cubicBezTo>
                  <a:pt x="836957" y="1784092"/>
                  <a:pt x="854197" y="1784759"/>
                  <a:pt x="870961" y="1785616"/>
                </a:cubicBezTo>
                <a:cubicBezTo>
                  <a:pt x="888773" y="1786473"/>
                  <a:pt x="887726" y="1787235"/>
                  <a:pt x="889059" y="1797998"/>
                </a:cubicBezTo>
                <a:cubicBezTo>
                  <a:pt x="889916" y="1805428"/>
                  <a:pt x="894679" y="1807619"/>
                  <a:pt x="904966" y="1807904"/>
                </a:cubicBezTo>
                <a:cubicBezTo>
                  <a:pt x="923349" y="1808476"/>
                  <a:pt x="941637" y="1808285"/>
                  <a:pt x="960020" y="1808285"/>
                </a:cubicBezTo>
                <a:cubicBezTo>
                  <a:pt x="957544" y="1798570"/>
                  <a:pt x="952400" y="1790474"/>
                  <a:pt x="943066" y="1787426"/>
                </a:cubicBezTo>
                <a:cubicBezTo>
                  <a:pt x="936493" y="1785330"/>
                  <a:pt x="926778" y="1783520"/>
                  <a:pt x="922968" y="1777043"/>
                </a:cubicBezTo>
                <a:cubicBezTo>
                  <a:pt x="918682" y="1769709"/>
                  <a:pt x="922396" y="1760279"/>
                  <a:pt x="926587" y="1753802"/>
                </a:cubicBezTo>
                <a:cubicBezTo>
                  <a:pt x="935065" y="1740658"/>
                  <a:pt x="942399" y="1730085"/>
                  <a:pt x="946209" y="1716941"/>
                </a:cubicBezTo>
                <a:cubicBezTo>
                  <a:pt x="942113" y="1717036"/>
                  <a:pt x="938017" y="1716941"/>
                  <a:pt x="933922" y="1716655"/>
                </a:cubicBezTo>
                <a:cubicBezTo>
                  <a:pt x="910109" y="1714940"/>
                  <a:pt x="894012" y="1689890"/>
                  <a:pt x="885059" y="1670459"/>
                </a:cubicBezTo>
                <a:cubicBezTo>
                  <a:pt x="878296" y="1655790"/>
                  <a:pt x="871723" y="1641598"/>
                  <a:pt x="863532" y="1627787"/>
                </a:cubicBezTo>
                <a:cubicBezTo>
                  <a:pt x="860008" y="1621881"/>
                  <a:pt x="851816" y="1610737"/>
                  <a:pt x="854388" y="1603117"/>
                </a:cubicBezTo>
                <a:cubicBezTo>
                  <a:pt x="858674" y="1590449"/>
                  <a:pt x="870009" y="1580447"/>
                  <a:pt x="881534" y="1571208"/>
                </a:cubicBezTo>
                <a:cubicBezTo>
                  <a:pt x="877534" y="1565398"/>
                  <a:pt x="873628" y="1559588"/>
                  <a:pt x="870199" y="1553682"/>
                </a:cubicBezTo>
                <a:cubicBezTo>
                  <a:pt x="866675" y="1547586"/>
                  <a:pt x="861246" y="1539204"/>
                  <a:pt x="862675" y="1531679"/>
                </a:cubicBezTo>
                <a:cubicBezTo>
                  <a:pt x="865913" y="1514725"/>
                  <a:pt x="890297" y="1503866"/>
                  <a:pt x="908395" y="1498247"/>
                </a:cubicBezTo>
                <a:cubicBezTo>
                  <a:pt x="907442" y="1496723"/>
                  <a:pt x="906394" y="1495103"/>
                  <a:pt x="905251" y="1493579"/>
                </a:cubicBezTo>
                <a:cubicBezTo>
                  <a:pt x="904489" y="1492627"/>
                  <a:pt x="904489" y="1491579"/>
                  <a:pt x="905251" y="1490627"/>
                </a:cubicBezTo>
                <a:cubicBezTo>
                  <a:pt x="910300" y="1484721"/>
                  <a:pt x="916872" y="1481578"/>
                  <a:pt x="923254" y="1477292"/>
                </a:cubicBezTo>
                <a:cubicBezTo>
                  <a:pt x="926302" y="1475196"/>
                  <a:pt x="932112" y="1468529"/>
                  <a:pt x="936398" y="1468148"/>
                </a:cubicBezTo>
                <a:cubicBezTo>
                  <a:pt x="945066" y="1467386"/>
                  <a:pt x="954019" y="1477101"/>
                  <a:pt x="959925" y="1485864"/>
                </a:cubicBezTo>
                <a:cubicBezTo>
                  <a:pt x="976117" y="1469767"/>
                  <a:pt x="1001073" y="1460147"/>
                  <a:pt x="1020790" y="1451574"/>
                </a:cubicBezTo>
                <a:cubicBezTo>
                  <a:pt x="1048412" y="1439573"/>
                  <a:pt x="1077845" y="1433000"/>
                  <a:pt x="1108039" y="1432715"/>
                </a:cubicBezTo>
                <a:close/>
                <a:moveTo>
                  <a:pt x="5018146" y="1132964"/>
                </a:moveTo>
                <a:cubicBezTo>
                  <a:pt x="5015098" y="1130963"/>
                  <a:pt x="5013098" y="1133630"/>
                  <a:pt x="5013098" y="1136678"/>
                </a:cubicBezTo>
                <a:cubicBezTo>
                  <a:pt x="5013193" y="1140488"/>
                  <a:pt x="5013289" y="1144299"/>
                  <a:pt x="5013384" y="1148109"/>
                </a:cubicBezTo>
                <a:cubicBezTo>
                  <a:pt x="5006336" y="1150490"/>
                  <a:pt x="4994905" y="1154871"/>
                  <a:pt x="4993762" y="1161825"/>
                </a:cubicBezTo>
                <a:cubicBezTo>
                  <a:pt x="4990905" y="1180017"/>
                  <a:pt x="5001096" y="1205449"/>
                  <a:pt x="4986714" y="1219832"/>
                </a:cubicBezTo>
                <a:cubicBezTo>
                  <a:pt x="4984428" y="1222023"/>
                  <a:pt x="4983571" y="1225928"/>
                  <a:pt x="4983380" y="1230404"/>
                </a:cubicBezTo>
                <a:cubicBezTo>
                  <a:pt x="4983095" y="1240787"/>
                  <a:pt x="4989000" y="1282316"/>
                  <a:pt x="4991857" y="1292031"/>
                </a:cubicBezTo>
                <a:cubicBezTo>
                  <a:pt x="4995762" y="1305462"/>
                  <a:pt x="5001859" y="1301842"/>
                  <a:pt x="5012812" y="1294127"/>
                </a:cubicBezTo>
                <a:cubicBezTo>
                  <a:pt x="5024433" y="1285935"/>
                  <a:pt x="5037292" y="1276029"/>
                  <a:pt x="5045388" y="1265457"/>
                </a:cubicBezTo>
                <a:cubicBezTo>
                  <a:pt x="5072629" y="1229738"/>
                  <a:pt x="5077106" y="1179636"/>
                  <a:pt x="5116349" y="1155157"/>
                </a:cubicBezTo>
                <a:cubicBezTo>
                  <a:pt x="5120730" y="1152395"/>
                  <a:pt x="5125017" y="1150109"/>
                  <a:pt x="5117778" y="1149918"/>
                </a:cubicBezTo>
                <a:cubicBezTo>
                  <a:pt x="5104443" y="1149537"/>
                  <a:pt x="5043007" y="1148109"/>
                  <a:pt x="5025100" y="1148490"/>
                </a:cubicBezTo>
                <a:cubicBezTo>
                  <a:pt x="5024052" y="1142108"/>
                  <a:pt x="5022051" y="1135536"/>
                  <a:pt x="5018146" y="1132964"/>
                </a:cubicBezTo>
                <a:close/>
                <a:moveTo>
                  <a:pt x="2494664" y="1077993"/>
                </a:moveTo>
                <a:cubicBezTo>
                  <a:pt x="2485640" y="1078100"/>
                  <a:pt x="2476543" y="1078957"/>
                  <a:pt x="2467637" y="1078862"/>
                </a:cubicBezTo>
                <a:cubicBezTo>
                  <a:pt x="2465923" y="1078862"/>
                  <a:pt x="2464303" y="1078862"/>
                  <a:pt x="2462589" y="1078862"/>
                </a:cubicBezTo>
                <a:cubicBezTo>
                  <a:pt x="2474210" y="1085815"/>
                  <a:pt x="2485640" y="1092959"/>
                  <a:pt x="2496879" y="1099436"/>
                </a:cubicBezTo>
                <a:lnTo>
                  <a:pt x="2496784" y="1099436"/>
                </a:lnTo>
                <a:cubicBezTo>
                  <a:pt x="2524692" y="1115533"/>
                  <a:pt x="2556125" y="1124296"/>
                  <a:pt x="2583461" y="1140393"/>
                </a:cubicBezTo>
                <a:cubicBezTo>
                  <a:pt x="2578985" y="1130392"/>
                  <a:pt x="2573460" y="1120581"/>
                  <a:pt x="2565554" y="1111342"/>
                </a:cubicBezTo>
                <a:cubicBezTo>
                  <a:pt x="2553838" y="1097626"/>
                  <a:pt x="2538122" y="1087625"/>
                  <a:pt x="2521263" y="1081624"/>
                </a:cubicBezTo>
                <a:cubicBezTo>
                  <a:pt x="2512643" y="1078528"/>
                  <a:pt x="2503689" y="1077885"/>
                  <a:pt x="2494664" y="1077993"/>
                </a:cubicBezTo>
                <a:close/>
                <a:moveTo>
                  <a:pt x="3611113" y="1044857"/>
                </a:moveTo>
                <a:cubicBezTo>
                  <a:pt x="3603588" y="1052573"/>
                  <a:pt x="3597683" y="1060669"/>
                  <a:pt x="3595302" y="1074099"/>
                </a:cubicBezTo>
                <a:cubicBezTo>
                  <a:pt x="3592254" y="1090959"/>
                  <a:pt x="3591587" y="1107818"/>
                  <a:pt x="3590825" y="1124868"/>
                </a:cubicBezTo>
                <a:cubicBezTo>
                  <a:pt x="3589301" y="1160777"/>
                  <a:pt x="3590539" y="1196877"/>
                  <a:pt x="3592158" y="1232786"/>
                </a:cubicBezTo>
                <a:cubicBezTo>
                  <a:pt x="3593778" y="1269171"/>
                  <a:pt x="3596540" y="1305557"/>
                  <a:pt x="3597206" y="1341942"/>
                </a:cubicBezTo>
                <a:cubicBezTo>
                  <a:pt x="3597587" y="1362897"/>
                  <a:pt x="3598635" y="1385091"/>
                  <a:pt x="3596349" y="1406522"/>
                </a:cubicBezTo>
                <a:cubicBezTo>
                  <a:pt x="3604827" y="1469387"/>
                  <a:pt x="3603779" y="1533871"/>
                  <a:pt x="3613970" y="1596450"/>
                </a:cubicBezTo>
                <a:cubicBezTo>
                  <a:pt x="3618828" y="1626740"/>
                  <a:pt x="3626639" y="1658363"/>
                  <a:pt x="3632639" y="1690272"/>
                </a:cubicBezTo>
                <a:cubicBezTo>
                  <a:pt x="3651308" y="1672079"/>
                  <a:pt x="3669215" y="1653315"/>
                  <a:pt x="3676836" y="1628169"/>
                </a:cubicBezTo>
                <a:cubicBezTo>
                  <a:pt x="3694838" y="1569018"/>
                  <a:pt x="3702553" y="1510440"/>
                  <a:pt x="3701410" y="1448718"/>
                </a:cubicBezTo>
                <a:cubicBezTo>
                  <a:pt x="3700743" y="1417857"/>
                  <a:pt x="3699314" y="1386805"/>
                  <a:pt x="3700648" y="1355944"/>
                </a:cubicBezTo>
                <a:cubicBezTo>
                  <a:pt x="3701696" y="1329655"/>
                  <a:pt x="3707411" y="1304319"/>
                  <a:pt x="3711030" y="1278315"/>
                </a:cubicBezTo>
                <a:lnTo>
                  <a:pt x="3711125" y="1278315"/>
                </a:lnTo>
                <a:cubicBezTo>
                  <a:pt x="3715602" y="1246311"/>
                  <a:pt x="3710459" y="1218117"/>
                  <a:pt x="3704839" y="1186685"/>
                </a:cubicBezTo>
                <a:cubicBezTo>
                  <a:pt x="3702267" y="1172302"/>
                  <a:pt x="3699410" y="1157729"/>
                  <a:pt x="3695409" y="1143632"/>
                </a:cubicBezTo>
                <a:cubicBezTo>
                  <a:pt x="3674454" y="1144965"/>
                  <a:pt x="3654833" y="1140679"/>
                  <a:pt x="3643307" y="1124296"/>
                </a:cubicBezTo>
                <a:cubicBezTo>
                  <a:pt x="3627210" y="1101436"/>
                  <a:pt x="3616733" y="1073528"/>
                  <a:pt x="3611113" y="1044857"/>
                </a:cubicBezTo>
                <a:close/>
                <a:moveTo>
                  <a:pt x="4490938" y="676621"/>
                </a:moveTo>
                <a:cubicBezTo>
                  <a:pt x="4501606" y="675573"/>
                  <a:pt x="4510845" y="680050"/>
                  <a:pt x="4518465" y="686717"/>
                </a:cubicBezTo>
                <a:cubicBezTo>
                  <a:pt x="4537610" y="684432"/>
                  <a:pt x="4557041" y="684146"/>
                  <a:pt x="4576186" y="685860"/>
                </a:cubicBezTo>
                <a:cubicBezTo>
                  <a:pt x="4604666" y="688337"/>
                  <a:pt x="4635146" y="700624"/>
                  <a:pt x="4657911" y="717769"/>
                </a:cubicBezTo>
                <a:cubicBezTo>
                  <a:pt x="4668102" y="725484"/>
                  <a:pt x="4681057" y="733200"/>
                  <a:pt x="4690200" y="743201"/>
                </a:cubicBezTo>
                <a:cubicBezTo>
                  <a:pt x="4695344" y="737676"/>
                  <a:pt x="4700392" y="732057"/>
                  <a:pt x="4705155" y="726151"/>
                </a:cubicBezTo>
                <a:cubicBezTo>
                  <a:pt x="4709060" y="721293"/>
                  <a:pt x="4715727" y="709959"/>
                  <a:pt x="4724109" y="713197"/>
                </a:cubicBezTo>
                <a:cubicBezTo>
                  <a:pt x="4732873" y="716531"/>
                  <a:pt x="4745255" y="726437"/>
                  <a:pt x="4750017" y="734438"/>
                </a:cubicBezTo>
                <a:cubicBezTo>
                  <a:pt x="4752304" y="738248"/>
                  <a:pt x="4751637" y="742820"/>
                  <a:pt x="4750017" y="747296"/>
                </a:cubicBezTo>
                <a:cubicBezTo>
                  <a:pt x="4766686" y="752916"/>
                  <a:pt x="4785450" y="761489"/>
                  <a:pt x="4795166" y="772442"/>
                </a:cubicBezTo>
                <a:cubicBezTo>
                  <a:pt x="4805548" y="784158"/>
                  <a:pt x="4786117" y="797112"/>
                  <a:pt x="4780212" y="804256"/>
                </a:cubicBezTo>
                <a:cubicBezTo>
                  <a:pt x="4766210" y="821401"/>
                  <a:pt x="4791166" y="833688"/>
                  <a:pt x="4796785" y="846833"/>
                </a:cubicBezTo>
                <a:cubicBezTo>
                  <a:pt x="4799071" y="852167"/>
                  <a:pt x="4796976" y="858167"/>
                  <a:pt x="4795071" y="863121"/>
                </a:cubicBezTo>
                <a:cubicBezTo>
                  <a:pt x="4790404" y="875313"/>
                  <a:pt x="4780783" y="887505"/>
                  <a:pt x="4770115" y="896458"/>
                </a:cubicBezTo>
                <a:cubicBezTo>
                  <a:pt x="4777354" y="907698"/>
                  <a:pt x="4780307" y="919413"/>
                  <a:pt x="4766496" y="930081"/>
                </a:cubicBezTo>
                <a:cubicBezTo>
                  <a:pt x="4746303" y="945702"/>
                  <a:pt x="4724014" y="952941"/>
                  <a:pt x="4699821" y="952465"/>
                </a:cubicBezTo>
                <a:cubicBezTo>
                  <a:pt x="4699344" y="953322"/>
                  <a:pt x="4698773" y="953989"/>
                  <a:pt x="4698297" y="954846"/>
                </a:cubicBezTo>
                <a:cubicBezTo>
                  <a:pt x="4688867" y="972753"/>
                  <a:pt x="4696487" y="986660"/>
                  <a:pt x="4706298" y="1001900"/>
                </a:cubicBezTo>
                <a:cubicBezTo>
                  <a:pt x="4712584" y="1011615"/>
                  <a:pt x="4721824" y="1024188"/>
                  <a:pt x="4713727" y="1035237"/>
                </a:cubicBezTo>
                <a:cubicBezTo>
                  <a:pt x="4709727" y="1040762"/>
                  <a:pt x="4701631" y="1042572"/>
                  <a:pt x="4695725" y="1044953"/>
                </a:cubicBezTo>
                <a:cubicBezTo>
                  <a:pt x="4676580" y="1052668"/>
                  <a:pt x="4681628" y="1062765"/>
                  <a:pt x="4679056" y="1075433"/>
                </a:cubicBezTo>
                <a:cubicBezTo>
                  <a:pt x="4699821" y="1075909"/>
                  <a:pt x="4727253" y="1075433"/>
                  <a:pt x="4727348" y="1066384"/>
                </a:cubicBezTo>
                <a:cubicBezTo>
                  <a:pt x="4727539" y="1052097"/>
                  <a:pt x="4731634" y="1048763"/>
                  <a:pt x="4744874" y="1048763"/>
                </a:cubicBezTo>
                <a:cubicBezTo>
                  <a:pt x="4770020" y="1048667"/>
                  <a:pt x="4795071" y="1048572"/>
                  <a:pt x="4820122" y="1048572"/>
                </a:cubicBezTo>
                <a:cubicBezTo>
                  <a:pt x="4820217" y="1046572"/>
                  <a:pt x="4820312" y="1044572"/>
                  <a:pt x="4820312" y="1042572"/>
                </a:cubicBezTo>
                <a:cubicBezTo>
                  <a:pt x="4820598" y="1031046"/>
                  <a:pt x="4820217" y="1021807"/>
                  <a:pt x="4811644" y="1014568"/>
                </a:cubicBezTo>
                <a:cubicBezTo>
                  <a:pt x="4787451" y="1013997"/>
                  <a:pt x="4763257" y="1012949"/>
                  <a:pt x="4739159" y="1012853"/>
                </a:cubicBezTo>
                <a:cubicBezTo>
                  <a:pt x="4728586" y="1012853"/>
                  <a:pt x="4728586" y="1005234"/>
                  <a:pt x="4728300" y="995423"/>
                </a:cubicBezTo>
                <a:cubicBezTo>
                  <a:pt x="4728110" y="989136"/>
                  <a:pt x="4725824" y="966943"/>
                  <a:pt x="4732682" y="962371"/>
                </a:cubicBezTo>
                <a:cubicBezTo>
                  <a:pt x="4739064" y="958275"/>
                  <a:pt x="4753542" y="960561"/>
                  <a:pt x="4760685" y="960561"/>
                </a:cubicBezTo>
                <a:cubicBezTo>
                  <a:pt x="4774306" y="960561"/>
                  <a:pt x="4788022" y="960561"/>
                  <a:pt x="4801738" y="960561"/>
                </a:cubicBezTo>
                <a:cubicBezTo>
                  <a:pt x="4802405" y="955989"/>
                  <a:pt x="4803262" y="951417"/>
                  <a:pt x="4804024" y="946940"/>
                </a:cubicBezTo>
                <a:cubicBezTo>
                  <a:pt x="4804119" y="946464"/>
                  <a:pt x="4804596" y="945988"/>
                  <a:pt x="4804977" y="945988"/>
                </a:cubicBezTo>
                <a:cubicBezTo>
                  <a:pt x="4811644" y="944940"/>
                  <a:pt x="4827932" y="939416"/>
                  <a:pt x="4832790" y="946464"/>
                </a:cubicBezTo>
                <a:cubicBezTo>
                  <a:pt x="4835647" y="950655"/>
                  <a:pt x="4837743" y="955513"/>
                  <a:pt x="4839362" y="960466"/>
                </a:cubicBezTo>
                <a:cubicBezTo>
                  <a:pt x="4850030" y="960276"/>
                  <a:pt x="4860793" y="960180"/>
                  <a:pt x="4871557" y="960276"/>
                </a:cubicBezTo>
                <a:cubicBezTo>
                  <a:pt x="4897655" y="956561"/>
                  <a:pt x="4924039" y="953799"/>
                  <a:pt x="4950138" y="955323"/>
                </a:cubicBezTo>
                <a:cubicBezTo>
                  <a:pt x="4950709" y="955323"/>
                  <a:pt x="4951185" y="955799"/>
                  <a:pt x="4951185" y="956370"/>
                </a:cubicBezTo>
                <a:cubicBezTo>
                  <a:pt x="4951281" y="972372"/>
                  <a:pt x="4941470" y="982850"/>
                  <a:pt x="4934421" y="996375"/>
                </a:cubicBezTo>
                <a:cubicBezTo>
                  <a:pt x="4927659" y="1009425"/>
                  <a:pt x="4920611" y="1035618"/>
                  <a:pt x="4943661" y="1038952"/>
                </a:cubicBezTo>
                <a:cubicBezTo>
                  <a:pt x="4955186" y="1040571"/>
                  <a:pt x="4959567" y="1041143"/>
                  <a:pt x="4960139" y="1049144"/>
                </a:cubicBezTo>
                <a:cubicBezTo>
                  <a:pt x="4960615" y="1054002"/>
                  <a:pt x="4960425" y="1058859"/>
                  <a:pt x="4960139" y="1063717"/>
                </a:cubicBezTo>
                <a:cubicBezTo>
                  <a:pt x="4976427" y="1062288"/>
                  <a:pt x="4993096" y="1061622"/>
                  <a:pt x="5009383" y="1061907"/>
                </a:cubicBezTo>
                <a:cubicBezTo>
                  <a:pt x="5014717" y="1062003"/>
                  <a:pt x="5015479" y="1063050"/>
                  <a:pt x="5015861" y="1067717"/>
                </a:cubicBezTo>
                <a:cubicBezTo>
                  <a:pt x="5016051" y="1070289"/>
                  <a:pt x="5016337" y="1072861"/>
                  <a:pt x="5016337" y="1075528"/>
                </a:cubicBezTo>
                <a:cubicBezTo>
                  <a:pt x="5028433" y="1075242"/>
                  <a:pt x="5040530" y="1074957"/>
                  <a:pt x="5052627" y="1074766"/>
                </a:cubicBezTo>
                <a:cubicBezTo>
                  <a:pt x="5053294" y="1072099"/>
                  <a:pt x="5054055" y="1069337"/>
                  <a:pt x="5054913" y="1066670"/>
                </a:cubicBezTo>
                <a:cubicBezTo>
                  <a:pt x="5056342" y="1062193"/>
                  <a:pt x="5056723" y="1062479"/>
                  <a:pt x="5062914" y="1062193"/>
                </a:cubicBezTo>
                <a:cubicBezTo>
                  <a:pt x="5091679" y="1061050"/>
                  <a:pt x="5120730" y="1060859"/>
                  <a:pt x="5149782" y="1061145"/>
                </a:cubicBezTo>
                <a:cubicBezTo>
                  <a:pt x="5158450" y="1061240"/>
                  <a:pt x="5158259" y="1060764"/>
                  <a:pt x="5161783" y="1054002"/>
                </a:cubicBezTo>
                <a:cubicBezTo>
                  <a:pt x="5164831" y="1048191"/>
                  <a:pt x="5168070" y="1042572"/>
                  <a:pt x="5171594" y="1037047"/>
                </a:cubicBezTo>
                <a:cubicBezTo>
                  <a:pt x="5175404" y="1031332"/>
                  <a:pt x="5175023" y="1030475"/>
                  <a:pt x="5182167" y="1029999"/>
                </a:cubicBezTo>
                <a:cubicBezTo>
                  <a:pt x="5227982" y="1027046"/>
                  <a:pt x="5275417" y="1025617"/>
                  <a:pt x="5321232" y="1029617"/>
                </a:cubicBezTo>
                <a:cubicBezTo>
                  <a:pt x="5327518" y="1030189"/>
                  <a:pt x="5329042" y="1032951"/>
                  <a:pt x="5329137" y="1039333"/>
                </a:cubicBezTo>
                <a:cubicBezTo>
                  <a:pt x="5329233" y="1043905"/>
                  <a:pt x="5329233" y="1048477"/>
                  <a:pt x="5329233" y="1053049"/>
                </a:cubicBezTo>
                <a:cubicBezTo>
                  <a:pt x="5336948" y="1043905"/>
                  <a:pt x="5345616" y="1035237"/>
                  <a:pt x="5354379" y="1027141"/>
                </a:cubicBezTo>
                <a:cubicBezTo>
                  <a:pt x="5357712" y="1024093"/>
                  <a:pt x="5357522" y="1024093"/>
                  <a:pt x="5362475" y="1025903"/>
                </a:cubicBezTo>
                <a:cubicBezTo>
                  <a:pt x="5372191" y="1029332"/>
                  <a:pt x="5372667" y="1031046"/>
                  <a:pt x="5372667" y="1036476"/>
                </a:cubicBezTo>
                <a:cubicBezTo>
                  <a:pt x="5372667" y="1060098"/>
                  <a:pt x="5372095" y="1083624"/>
                  <a:pt x="5371619" y="1107246"/>
                </a:cubicBezTo>
                <a:cubicBezTo>
                  <a:pt x="5371428" y="1115342"/>
                  <a:pt x="5375905" y="1114200"/>
                  <a:pt x="5384573" y="1114200"/>
                </a:cubicBezTo>
                <a:cubicBezTo>
                  <a:pt x="5460011" y="1113723"/>
                  <a:pt x="5535354" y="1113914"/>
                  <a:pt x="5610696" y="1113914"/>
                </a:cubicBezTo>
                <a:lnTo>
                  <a:pt x="5610220" y="1113247"/>
                </a:lnTo>
                <a:cubicBezTo>
                  <a:pt x="5610602" y="1113247"/>
                  <a:pt x="5610887" y="1113914"/>
                  <a:pt x="5610887" y="1113914"/>
                </a:cubicBezTo>
                <a:lnTo>
                  <a:pt x="5610887" y="1143632"/>
                </a:lnTo>
                <a:cubicBezTo>
                  <a:pt x="5610887" y="1144013"/>
                  <a:pt x="5610602" y="1144299"/>
                  <a:pt x="5610220" y="1144299"/>
                </a:cubicBezTo>
                <a:cubicBezTo>
                  <a:pt x="5534496" y="1144299"/>
                  <a:pt x="5458678" y="1144584"/>
                  <a:pt x="5382859" y="1143917"/>
                </a:cubicBezTo>
                <a:cubicBezTo>
                  <a:pt x="5381525" y="1143917"/>
                  <a:pt x="5376858" y="1147251"/>
                  <a:pt x="5375715" y="1148394"/>
                </a:cubicBezTo>
                <a:cubicBezTo>
                  <a:pt x="5372191" y="1151823"/>
                  <a:pt x="5368190" y="1152395"/>
                  <a:pt x="5367142" y="1152395"/>
                </a:cubicBezTo>
                <a:cubicBezTo>
                  <a:pt x="5334567" y="1152966"/>
                  <a:pt x="5315898" y="1153061"/>
                  <a:pt x="5289894" y="1152395"/>
                </a:cubicBezTo>
                <a:cubicBezTo>
                  <a:pt x="5287037" y="1159824"/>
                  <a:pt x="5281227" y="1160872"/>
                  <a:pt x="5279226" y="1160872"/>
                </a:cubicBezTo>
                <a:cubicBezTo>
                  <a:pt x="5255890" y="1161253"/>
                  <a:pt x="5232554" y="1161158"/>
                  <a:pt x="5209218" y="1160872"/>
                </a:cubicBezTo>
                <a:cubicBezTo>
                  <a:pt x="5210646" y="1162110"/>
                  <a:pt x="5212171" y="1163444"/>
                  <a:pt x="5213599" y="1165063"/>
                </a:cubicBezTo>
                <a:cubicBezTo>
                  <a:pt x="5221029" y="1172969"/>
                  <a:pt x="5221220" y="1183827"/>
                  <a:pt x="5224744" y="1193448"/>
                </a:cubicBezTo>
                <a:cubicBezTo>
                  <a:pt x="5229982" y="1207640"/>
                  <a:pt x="5234936" y="1218117"/>
                  <a:pt x="5236173" y="1233262"/>
                </a:cubicBezTo>
                <a:cubicBezTo>
                  <a:pt x="5237126" y="1244025"/>
                  <a:pt x="5240650" y="1260218"/>
                  <a:pt x="5235602" y="1270600"/>
                </a:cubicBezTo>
                <a:cubicBezTo>
                  <a:pt x="5224553" y="1293365"/>
                  <a:pt x="5229030" y="1322797"/>
                  <a:pt x="5201407" y="1334418"/>
                </a:cubicBezTo>
                <a:cubicBezTo>
                  <a:pt x="5185691" y="1341085"/>
                  <a:pt x="5169880" y="1339561"/>
                  <a:pt x="5153402" y="1343943"/>
                </a:cubicBezTo>
                <a:cubicBezTo>
                  <a:pt x="5147305" y="1345562"/>
                  <a:pt x="5141114" y="1347276"/>
                  <a:pt x="5134923" y="1348895"/>
                </a:cubicBezTo>
                <a:cubicBezTo>
                  <a:pt x="5138066" y="1362897"/>
                  <a:pt x="5139686" y="1376994"/>
                  <a:pt x="5135780" y="1389567"/>
                </a:cubicBezTo>
                <a:cubicBezTo>
                  <a:pt x="5128065" y="1414618"/>
                  <a:pt x="5105300" y="1430715"/>
                  <a:pt x="5098156" y="1456147"/>
                </a:cubicBezTo>
                <a:cubicBezTo>
                  <a:pt x="5082536" y="1511583"/>
                  <a:pt x="5026052" y="1526632"/>
                  <a:pt x="4976903" y="1543396"/>
                </a:cubicBezTo>
                <a:cubicBezTo>
                  <a:pt x="4918419" y="1563303"/>
                  <a:pt x="4852888" y="1581782"/>
                  <a:pt x="4791547" y="1562827"/>
                </a:cubicBezTo>
                <a:cubicBezTo>
                  <a:pt x="4745255" y="1548540"/>
                  <a:pt x="4705441" y="1518917"/>
                  <a:pt x="4669912" y="1486341"/>
                </a:cubicBezTo>
                <a:cubicBezTo>
                  <a:pt x="4669626" y="1486722"/>
                  <a:pt x="4669341" y="1487103"/>
                  <a:pt x="4668960" y="1487484"/>
                </a:cubicBezTo>
                <a:cubicBezTo>
                  <a:pt x="4662102" y="1493771"/>
                  <a:pt x="4648386" y="1495676"/>
                  <a:pt x="4649910" y="1507773"/>
                </a:cubicBezTo>
                <a:cubicBezTo>
                  <a:pt x="4652386" y="1526727"/>
                  <a:pt x="4669626" y="1534824"/>
                  <a:pt x="4652386" y="1549778"/>
                </a:cubicBezTo>
                <a:cubicBezTo>
                  <a:pt x="4642385" y="1558350"/>
                  <a:pt x="4636765" y="1556064"/>
                  <a:pt x="4629431" y="1545777"/>
                </a:cubicBezTo>
                <a:cubicBezTo>
                  <a:pt x="4613334" y="1523298"/>
                  <a:pt x="4597332" y="1558922"/>
                  <a:pt x="4588950" y="1567399"/>
                </a:cubicBezTo>
                <a:cubicBezTo>
                  <a:pt x="4589616" y="1569018"/>
                  <a:pt x="4590283" y="1570733"/>
                  <a:pt x="4591141" y="1572447"/>
                </a:cubicBezTo>
                <a:cubicBezTo>
                  <a:pt x="4594474" y="1579496"/>
                  <a:pt x="4594950" y="1585782"/>
                  <a:pt x="4593998" y="1593783"/>
                </a:cubicBezTo>
                <a:cubicBezTo>
                  <a:pt x="4593141" y="1600832"/>
                  <a:pt x="4592283" y="1607880"/>
                  <a:pt x="4591522" y="1615024"/>
                </a:cubicBezTo>
                <a:cubicBezTo>
                  <a:pt x="4607524" y="1617596"/>
                  <a:pt x="4625526" y="1620644"/>
                  <a:pt x="4635337" y="1630454"/>
                </a:cubicBezTo>
                <a:cubicBezTo>
                  <a:pt x="4644385" y="1639503"/>
                  <a:pt x="4635051" y="1654362"/>
                  <a:pt x="4638194" y="1665030"/>
                </a:cubicBezTo>
                <a:cubicBezTo>
                  <a:pt x="4642957" y="1681032"/>
                  <a:pt x="4620192" y="1701511"/>
                  <a:pt x="4631622" y="1714179"/>
                </a:cubicBezTo>
                <a:cubicBezTo>
                  <a:pt x="4639527" y="1722942"/>
                  <a:pt x="4628574" y="1738468"/>
                  <a:pt x="4625049" y="1745993"/>
                </a:cubicBezTo>
                <a:cubicBezTo>
                  <a:pt x="4614667" y="1768472"/>
                  <a:pt x="4604094" y="1789141"/>
                  <a:pt x="4597141" y="1813049"/>
                </a:cubicBezTo>
                <a:cubicBezTo>
                  <a:pt x="4592950" y="1827241"/>
                  <a:pt x="4588378" y="1845910"/>
                  <a:pt x="4576282" y="1855911"/>
                </a:cubicBezTo>
                <a:cubicBezTo>
                  <a:pt x="4566566" y="1864008"/>
                  <a:pt x="4558089" y="1872008"/>
                  <a:pt x="4550469" y="1882200"/>
                </a:cubicBezTo>
                <a:cubicBezTo>
                  <a:pt x="4548088" y="1885344"/>
                  <a:pt x="4544563" y="1887820"/>
                  <a:pt x="4540753" y="1888868"/>
                </a:cubicBezTo>
                <a:cubicBezTo>
                  <a:pt x="4529895" y="1891821"/>
                  <a:pt x="4518179" y="1886582"/>
                  <a:pt x="4506844" y="1889630"/>
                </a:cubicBezTo>
                <a:cubicBezTo>
                  <a:pt x="4504082" y="1890392"/>
                  <a:pt x="4501606" y="1891344"/>
                  <a:pt x="4499129" y="1892297"/>
                </a:cubicBezTo>
                <a:cubicBezTo>
                  <a:pt x="4494081" y="1925634"/>
                  <a:pt x="4490842" y="1959162"/>
                  <a:pt x="4483413" y="1992214"/>
                </a:cubicBezTo>
                <a:cubicBezTo>
                  <a:pt x="4480174" y="2006597"/>
                  <a:pt x="4474555" y="2017646"/>
                  <a:pt x="4466744" y="2028790"/>
                </a:cubicBezTo>
                <a:cubicBezTo>
                  <a:pt x="4487699" y="2058603"/>
                  <a:pt x="4509797" y="2087559"/>
                  <a:pt x="4531324" y="2116992"/>
                </a:cubicBezTo>
                <a:cubicBezTo>
                  <a:pt x="4541706" y="2131184"/>
                  <a:pt x="4543230" y="2144614"/>
                  <a:pt x="4540372" y="2158616"/>
                </a:cubicBezTo>
                <a:cubicBezTo>
                  <a:pt x="4552659" y="2179952"/>
                  <a:pt x="4565233" y="2202431"/>
                  <a:pt x="4572091" y="2225291"/>
                </a:cubicBezTo>
                <a:cubicBezTo>
                  <a:pt x="4581139" y="2255580"/>
                  <a:pt x="4587616" y="2286537"/>
                  <a:pt x="4597237" y="2316731"/>
                </a:cubicBezTo>
                <a:cubicBezTo>
                  <a:pt x="4607714" y="2349687"/>
                  <a:pt x="4618763" y="2382358"/>
                  <a:pt x="4629050" y="2415315"/>
                </a:cubicBezTo>
                <a:cubicBezTo>
                  <a:pt x="4629907" y="2417982"/>
                  <a:pt x="4630765" y="2420744"/>
                  <a:pt x="4631717" y="2423506"/>
                </a:cubicBezTo>
                <a:cubicBezTo>
                  <a:pt x="4637623" y="2423601"/>
                  <a:pt x="4643338" y="2424554"/>
                  <a:pt x="4648767" y="2428554"/>
                </a:cubicBezTo>
                <a:cubicBezTo>
                  <a:pt x="4658006" y="2435603"/>
                  <a:pt x="4660101" y="2453510"/>
                  <a:pt x="4661911" y="2463702"/>
                </a:cubicBezTo>
                <a:cubicBezTo>
                  <a:pt x="4665150" y="2481704"/>
                  <a:pt x="4673056" y="2499325"/>
                  <a:pt x="4672674" y="2517804"/>
                </a:cubicBezTo>
                <a:cubicBezTo>
                  <a:pt x="4672674" y="2519518"/>
                  <a:pt x="4672389" y="2521233"/>
                  <a:pt x="4672198" y="2522947"/>
                </a:cubicBezTo>
                <a:cubicBezTo>
                  <a:pt x="4682104" y="2526090"/>
                  <a:pt x="4693153" y="2526567"/>
                  <a:pt x="4699821" y="2534472"/>
                </a:cubicBezTo>
                <a:cubicBezTo>
                  <a:pt x="4708108" y="2544188"/>
                  <a:pt x="4713727" y="2556380"/>
                  <a:pt x="4716680" y="2568858"/>
                </a:cubicBezTo>
                <a:cubicBezTo>
                  <a:pt x="4724300" y="2601338"/>
                  <a:pt x="4721157" y="2634009"/>
                  <a:pt x="4715156" y="2666394"/>
                </a:cubicBezTo>
                <a:cubicBezTo>
                  <a:pt x="4711156" y="2688111"/>
                  <a:pt x="4709155" y="2732878"/>
                  <a:pt x="4683914" y="2743260"/>
                </a:cubicBezTo>
                <a:cubicBezTo>
                  <a:pt x="4674770" y="2747070"/>
                  <a:pt x="4664007" y="2748023"/>
                  <a:pt x="4655434" y="2744594"/>
                </a:cubicBezTo>
                <a:cubicBezTo>
                  <a:pt x="4653720" y="2757738"/>
                  <a:pt x="4652386" y="2770978"/>
                  <a:pt x="4652005" y="2784027"/>
                </a:cubicBezTo>
                <a:cubicBezTo>
                  <a:pt x="4651624" y="2795172"/>
                  <a:pt x="4653434" y="2808602"/>
                  <a:pt x="4649719" y="2819460"/>
                </a:cubicBezTo>
                <a:cubicBezTo>
                  <a:pt x="4646576" y="2828509"/>
                  <a:pt x="4640480" y="2832986"/>
                  <a:pt x="4633432" y="2836129"/>
                </a:cubicBezTo>
                <a:cubicBezTo>
                  <a:pt x="4633336" y="2873943"/>
                  <a:pt x="4631526" y="2911758"/>
                  <a:pt x="4633336" y="2949477"/>
                </a:cubicBezTo>
                <a:cubicBezTo>
                  <a:pt x="4635337" y="2991577"/>
                  <a:pt x="4642290" y="3032725"/>
                  <a:pt x="4641242" y="3075016"/>
                </a:cubicBezTo>
                <a:cubicBezTo>
                  <a:pt x="4640671" y="3097019"/>
                  <a:pt x="4644004" y="3117974"/>
                  <a:pt x="4645528" y="3139881"/>
                </a:cubicBezTo>
                <a:cubicBezTo>
                  <a:pt x="4646385" y="3152835"/>
                  <a:pt x="4646385" y="3162646"/>
                  <a:pt x="4639147" y="3173410"/>
                </a:cubicBezTo>
                <a:cubicBezTo>
                  <a:pt x="4633050" y="3182458"/>
                  <a:pt x="4622192" y="3190650"/>
                  <a:pt x="4612953" y="3197793"/>
                </a:cubicBezTo>
                <a:cubicBezTo>
                  <a:pt x="4613239" y="3203985"/>
                  <a:pt x="4613334" y="3210176"/>
                  <a:pt x="4612667" y="3216367"/>
                </a:cubicBezTo>
                <a:cubicBezTo>
                  <a:pt x="4611143" y="3230083"/>
                  <a:pt x="4611333" y="3239132"/>
                  <a:pt x="4619430" y="3251419"/>
                </a:cubicBezTo>
                <a:cubicBezTo>
                  <a:pt x="4627335" y="3263325"/>
                  <a:pt x="4629241" y="3277137"/>
                  <a:pt x="4640956" y="3286947"/>
                </a:cubicBezTo>
                <a:cubicBezTo>
                  <a:pt x="4652291" y="3296472"/>
                  <a:pt x="4665340" y="3305235"/>
                  <a:pt x="4679342" y="3310284"/>
                </a:cubicBezTo>
                <a:cubicBezTo>
                  <a:pt x="4698011" y="3317046"/>
                  <a:pt x="4714299" y="3319904"/>
                  <a:pt x="4728682" y="3334001"/>
                </a:cubicBezTo>
                <a:cubicBezTo>
                  <a:pt x="4749256" y="3354099"/>
                  <a:pt x="4782879" y="3359147"/>
                  <a:pt x="4810406" y="3362195"/>
                </a:cubicBezTo>
                <a:cubicBezTo>
                  <a:pt x="4837838" y="3365243"/>
                  <a:pt x="4866223" y="3377721"/>
                  <a:pt x="4868604" y="3409248"/>
                </a:cubicBezTo>
                <a:cubicBezTo>
                  <a:pt x="4869366" y="3419250"/>
                  <a:pt x="4871080" y="3438014"/>
                  <a:pt x="4862603" y="3446015"/>
                </a:cubicBezTo>
                <a:cubicBezTo>
                  <a:pt x="4850601" y="3457445"/>
                  <a:pt x="4830980" y="3460779"/>
                  <a:pt x="4815264" y="3463160"/>
                </a:cubicBezTo>
                <a:cubicBezTo>
                  <a:pt x="4760400" y="3471637"/>
                  <a:pt x="4706774" y="3473637"/>
                  <a:pt x="4651243" y="3472209"/>
                </a:cubicBezTo>
                <a:cubicBezTo>
                  <a:pt x="4594950" y="3470780"/>
                  <a:pt x="4539706" y="3470780"/>
                  <a:pt x="4483413" y="3473352"/>
                </a:cubicBezTo>
                <a:cubicBezTo>
                  <a:pt x="4460362" y="3474399"/>
                  <a:pt x="4416357" y="3478305"/>
                  <a:pt x="4402069" y="3454016"/>
                </a:cubicBezTo>
                <a:cubicBezTo>
                  <a:pt x="4392544" y="3437728"/>
                  <a:pt x="4394830" y="3410106"/>
                  <a:pt x="4407499" y="3394294"/>
                </a:cubicBezTo>
                <a:cubicBezTo>
                  <a:pt x="4408260" y="3387150"/>
                  <a:pt x="4409023" y="3380006"/>
                  <a:pt x="4410070" y="3372863"/>
                </a:cubicBezTo>
                <a:cubicBezTo>
                  <a:pt x="4412642" y="3354956"/>
                  <a:pt x="4413309" y="3333144"/>
                  <a:pt x="4420072" y="3316285"/>
                </a:cubicBezTo>
                <a:cubicBezTo>
                  <a:pt x="4427691" y="3297520"/>
                  <a:pt x="4435121" y="3282471"/>
                  <a:pt x="4435312" y="3261420"/>
                </a:cubicBezTo>
                <a:cubicBezTo>
                  <a:pt x="4435407" y="3251038"/>
                  <a:pt x="4435026" y="3240656"/>
                  <a:pt x="4435026" y="3230274"/>
                </a:cubicBezTo>
                <a:cubicBezTo>
                  <a:pt x="4427406" y="3224654"/>
                  <a:pt x="4420548" y="3218558"/>
                  <a:pt x="4417881" y="3209223"/>
                </a:cubicBezTo>
                <a:cubicBezTo>
                  <a:pt x="4414928" y="3199031"/>
                  <a:pt x="4422548" y="3186744"/>
                  <a:pt x="4422739" y="3176743"/>
                </a:cubicBezTo>
                <a:cubicBezTo>
                  <a:pt x="4423119" y="3160646"/>
                  <a:pt x="4421786" y="3144739"/>
                  <a:pt x="4419595" y="3128737"/>
                </a:cubicBezTo>
                <a:cubicBezTo>
                  <a:pt x="4414833" y="3093114"/>
                  <a:pt x="4410261" y="3057871"/>
                  <a:pt x="4404832" y="3022343"/>
                </a:cubicBezTo>
                <a:cubicBezTo>
                  <a:pt x="4402165" y="3004912"/>
                  <a:pt x="4405403" y="2987862"/>
                  <a:pt x="4408641" y="2970718"/>
                </a:cubicBezTo>
                <a:cubicBezTo>
                  <a:pt x="4407022" y="2943095"/>
                  <a:pt x="4405689" y="2915472"/>
                  <a:pt x="4403784" y="2888040"/>
                </a:cubicBezTo>
                <a:cubicBezTo>
                  <a:pt x="4401783" y="2859656"/>
                  <a:pt x="4398735" y="2824128"/>
                  <a:pt x="4411213" y="2796600"/>
                </a:cubicBezTo>
                <a:cubicBezTo>
                  <a:pt x="4405308" y="2785170"/>
                  <a:pt x="4402546" y="2774217"/>
                  <a:pt x="4403593" y="2760310"/>
                </a:cubicBezTo>
                <a:cubicBezTo>
                  <a:pt x="4405403" y="2736212"/>
                  <a:pt x="4412071" y="2701160"/>
                  <a:pt x="4426549" y="2676395"/>
                </a:cubicBezTo>
                <a:cubicBezTo>
                  <a:pt x="4422643" y="2667441"/>
                  <a:pt x="4419976" y="2658488"/>
                  <a:pt x="4419691" y="2650392"/>
                </a:cubicBezTo>
                <a:cubicBezTo>
                  <a:pt x="4419119" y="2636676"/>
                  <a:pt x="4428168" y="2625817"/>
                  <a:pt x="4439502" y="2617911"/>
                </a:cubicBezTo>
                <a:cubicBezTo>
                  <a:pt x="4431311" y="2607624"/>
                  <a:pt x="4423119" y="2597052"/>
                  <a:pt x="4416928" y="2585431"/>
                </a:cubicBezTo>
                <a:cubicBezTo>
                  <a:pt x="4409689" y="2572096"/>
                  <a:pt x="4405689" y="2557809"/>
                  <a:pt x="4400069" y="2543712"/>
                </a:cubicBezTo>
                <a:cubicBezTo>
                  <a:pt x="4395307" y="2531805"/>
                  <a:pt x="4389591" y="2521899"/>
                  <a:pt x="4382638" y="2512374"/>
                </a:cubicBezTo>
                <a:cubicBezTo>
                  <a:pt x="4381305" y="2512565"/>
                  <a:pt x="4380066" y="2512755"/>
                  <a:pt x="4378733" y="2512946"/>
                </a:cubicBezTo>
                <a:cubicBezTo>
                  <a:pt x="4369875" y="2514089"/>
                  <a:pt x="4353016" y="2520471"/>
                  <a:pt x="4343681" y="2515994"/>
                </a:cubicBezTo>
                <a:cubicBezTo>
                  <a:pt x="4332156" y="2510469"/>
                  <a:pt x="4326726" y="2494658"/>
                  <a:pt x="4321488" y="2483990"/>
                </a:cubicBezTo>
                <a:cubicBezTo>
                  <a:pt x="4319392" y="2479608"/>
                  <a:pt x="4317297" y="2475227"/>
                  <a:pt x="4315201" y="2470845"/>
                </a:cubicBezTo>
                <a:cubicBezTo>
                  <a:pt x="4315011" y="2482371"/>
                  <a:pt x="4314344" y="2493801"/>
                  <a:pt x="4313391" y="2504469"/>
                </a:cubicBezTo>
                <a:cubicBezTo>
                  <a:pt x="4313201" y="2507136"/>
                  <a:pt x="4312630" y="2509803"/>
                  <a:pt x="4311867" y="2512374"/>
                </a:cubicBezTo>
                <a:cubicBezTo>
                  <a:pt x="4325107" y="2534663"/>
                  <a:pt x="4334061" y="2555237"/>
                  <a:pt x="4329965" y="2583336"/>
                </a:cubicBezTo>
                <a:cubicBezTo>
                  <a:pt x="4324822" y="2618769"/>
                  <a:pt x="4306629" y="2651249"/>
                  <a:pt x="4290150" y="2682586"/>
                </a:cubicBezTo>
                <a:cubicBezTo>
                  <a:pt x="4281768" y="2698493"/>
                  <a:pt x="4268243" y="2729925"/>
                  <a:pt x="4245478" y="2724305"/>
                </a:cubicBezTo>
                <a:cubicBezTo>
                  <a:pt x="4235477" y="2721829"/>
                  <a:pt x="4227095" y="2711828"/>
                  <a:pt x="4220904" y="2701160"/>
                </a:cubicBezTo>
                <a:cubicBezTo>
                  <a:pt x="4215474" y="2717924"/>
                  <a:pt x="4208426" y="2734974"/>
                  <a:pt x="4200330" y="2749261"/>
                </a:cubicBezTo>
                <a:cubicBezTo>
                  <a:pt x="4193662" y="2760977"/>
                  <a:pt x="4185375" y="2767263"/>
                  <a:pt x="4174993" y="2771264"/>
                </a:cubicBezTo>
                <a:cubicBezTo>
                  <a:pt x="4173469" y="2785075"/>
                  <a:pt x="4170993" y="2798886"/>
                  <a:pt x="4171469" y="2812793"/>
                </a:cubicBezTo>
                <a:cubicBezTo>
                  <a:pt x="4172041" y="2828795"/>
                  <a:pt x="4173374" y="2844606"/>
                  <a:pt x="4175279" y="2860418"/>
                </a:cubicBezTo>
                <a:cubicBezTo>
                  <a:pt x="4179184" y="2893279"/>
                  <a:pt x="4183566" y="2925378"/>
                  <a:pt x="4179280" y="2958430"/>
                </a:cubicBezTo>
                <a:cubicBezTo>
                  <a:pt x="4176136" y="2983005"/>
                  <a:pt x="4166802" y="2998530"/>
                  <a:pt x="4151085" y="3016628"/>
                </a:cubicBezTo>
                <a:cubicBezTo>
                  <a:pt x="4128035" y="3043107"/>
                  <a:pt x="4118129" y="3073778"/>
                  <a:pt x="4112795" y="3107592"/>
                </a:cubicBezTo>
                <a:cubicBezTo>
                  <a:pt x="4113081" y="3111497"/>
                  <a:pt x="4113652" y="3115307"/>
                  <a:pt x="4114795" y="3119307"/>
                </a:cubicBezTo>
                <a:cubicBezTo>
                  <a:pt x="4116796" y="3126546"/>
                  <a:pt x="4120891" y="3138262"/>
                  <a:pt x="4115938" y="3145406"/>
                </a:cubicBezTo>
                <a:cubicBezTo>
                  <a:pt x="4110223" y="3153788"/>
                  <a:pt x="4101079" y="3157026"/>
                  <a:pt x="4091268" y="3158931"/>
                </a:cubicBezTo>
                <a:cubicBezTo>
                  <a:pt x="4093269" y="3164646"/>
                  <a:pt x="4096507" y="3169599"/>
                  <a:pt x="4102032" y="3172933"/>
                </a:cubicBezTo>
                <a:cubicBezTo>
                  <a:pt x="4117272" y="3181887"/>
                  <a:pt x="4130892" y="3195126"/>
                  <a:pt x="4147085" y="3202270"/>
                </a:cubicBezTo>
                <a:cubicBezTo>
                  <a:pt x="4159087" y="3207604"/>
                  <a:pt x="4168516" y="3209319"/>
                  <a:pt x="4178517" y="3217510"/>
                </a:cubicBezTo>
                <a:cubicBezTo>
                  <a:pt x="4182708" y="3220939"/>
                  <a:pt x="4187376" y="3222749"/>
                  <a:pt x="4192233" y="3223797"/>
                </a:cubicBezTo>
                <a:cubicBezTo>
                  <a:pt x="4207759" y="3221892"/>
                  <a:pt x="4224999" y="3218558"/>
                  <a:pt x="4239763" y="3223892"/>
                </a:cubicBezTo>
                <a:cubicBezTo>
                  <a:pt x="4263766" y="3232560"/>
                  <a:pt x="4276339" y="3259135"/>
                  <a:pt x="4271958" y="3284185"/>
                </a:cubicBezTo>
                <a:cubicBezTo>
                  <a:pt x="4266719" y="3313903"/>
                  <a:pt x="4225285" y="3318285"/>
                  <a:pt x="4200616" y="3322285"/>
                </a:cubicBezTo>
                <a:cubicBezTo>
                  <a:pt x="4178327" y="3325905"/>
                  <a:pt x="4155753" y="3328286"/>
                  <a:pt x="4133274" y="3330191"/>
                </a:cubicBezTo>
                <a:cubicBezTo>
                  <a:pt x="4113081" y="3331905"/>
                  <a:pt x="4092412" y="3330286"/>
                  <a:pt x="4072218" y="3332858"/>
                </a:cubicBezTo>
                <a:cubicBezTo>
                  <a:pt x="4030023" y="3338192"/>
                  <a:pt x="3993923" y="3360290"/>
                  <a:pt x="3950489" y="3356385"/>
                </a:cubicBezTo>
                <a:cubicBezTo>
                  <a:pt x="3928677" y="3354385"/>
                  <a:pt x="3900768" y="3352956"/>
                  <a:pt x="3885243" y="3335335"/>
                </a:cubicBezTo>
                <a:cubicBezTo>
                  <a:pt x="3876956" y="3326000"/>
                  <a:pt x="3878956" y="3307807"/>
                  <a:pt x="3880385" y="3296853"/>
                </a:cubicBezTo>
                <a:cubicBezTo>
                  <a:pt x="3883147" y="3275422"/>
                  <a:pt x="3888767" y="3254467"/>
                  <a:pt x="3895625" y="3233988"/>
                </a:cubicBezTo>
                <a:cubicBezTo>
                  <a:pt x="3904007" y="3208938"/>
                  <a:pt x="3914580" y="3184554"/>
                  <a:pt x="3922390" y="3159312"/>
                </a:cubicBezTo>
                <a:cubicBezTo>
                  <a:pt x="3927629" y="3142548"/>
                  <a:pt x="3929629" y="3125403"/>
                  <a:pt x="3931153" y="3108163"/>
                </a:cubicBezTo>
                <a:cubicBezTo>
                  <a:pt x="3926581" y="3105496"/>
                  <a:pt x="3922295" y="3102353"/>
                  <a:pt x="3918390" y="3098543"/>
                </a:cubicBezTo>
                <a:cubicBezTo>
                  <a:pt x="3902388" y="3082636"/>
                  <a:pt x="3908389" y="3047965"/>
                  <a:pt x="3909817" y="3028344"/>
                </a:cubicBezTo>
                <a:cubicBezTo>
                  <a:pt x="3911913" y="2999673"/>
                  <a:pt x="3915247" y="2971860"/>
                  <a:pt x="3927534" y="2945476"/>
                </a:cubicBezTo>
                <a:cubicBezTo>
                  <a:pt x="3936487" y="2926045"/>
                  <a:pt x="3946107" y="2902899"/>
                  <a:pt x="3959824" y="2885373"/>
                </a:cubicBezTo>
                <a:cubicBezTo>
                  <a:pt x="3959157" y="2873848"/>
                  <a:pt x="3959062" y="2862323"/>
                  <a:pt x="3960681" y="2851464"/>
                </a:cubicBezTo>
                <a:cubicBezTo>
                  <a:pt x="3964110" y="2828985"/>
                  <a:pt x="3970968" y="2807173"/>
                  <a:pt x="3974873" y="2784789"/>
                </a:cubicBezTo>
                <a:cubicBezTo>
                  <a:pt x="3978969" y="2761072"/>
                  <a:pt x="3982969" y="2737355"/>
                  <a:pt x="3987351" y="2713733"/>
                </a:cubicBezTo>
                <a:cubicBezTo>
                  <a:pt x="3988494" y="2707542"/>
                  <a:pt x="3989637" y="2701350"/>
                  <a:pt x="3991351" y="2695350"/>
                </a:cubicBezTo>
                <a:cubicBezTo>
                  <a:pt x="3988780" y="2680776"/>
                  <a:pt x="3997066" y="2668775"/>
                  <a:pt x="4003257" y="2654963"/>
                </a:cubicBezTo>
                <a:cubicBezTo>
                  <a:pt x="4011544" y="2636390"/>
                  <a:pt x="4019545" y="2615339"/>
                  <a:pt x="4034309" y="2600671"/>
                </a:cubicBezTo>
                <a:cubicBezTo>
                  <a:pt x="4043643" y="2591432"/>
                  <a:pt x="4057074" y="2584097"/>
                  <a:pt x="4058979" y="2569905"/>
                </a:cubicBezTo>
                <a:cubicBezTo>
                  <a:pt x="4060122" y="2561714"/>
                  <a:pt x="4062217" y="2556666"/>
                  <a:pt x="4066980" y="2549808"/>
                </a:cubicBezTo>
                <a:cubicBezTo>
                  <a:pt x="4077362" y="2534853"/>
                  <a:pt x="4085363" y="2520375"/>
                  <a:pt x="4080982" y="2501230"/>
                </a:cubicBezTo>
                <a:cubicBezTo>
                  <a:pt x="4078791" y="2491800"/>
                  <a:pt x="4075743" y="2482180"/>
                  <a:pt x="4075362" y="2472464"/>
                </a:cubicBezTo>
                <a:cubicBezTo>
                  <a:pt x="4074695" y="2455701"/>
                  <a:pt x="4075171" y="2437127"/>
                  <a:pt x="4064599" y="2422935"/>
                </a:cubicBezTo>
                <a:cubicBezTo>
                  <a:pt x="4056883" y="2412552"/>
                  <a:pt x="4047073" y="2404837"/>
                  <a:pt x="4038691" y="2395122"/>
                </a:cubicBezTo>
                <a:cubicBezTo>
                  <a:pt x="4025641" y="2379977"/>
                  <a:pt x="4023355" y="2360641"/>
                  <a:pt x="4016021" y="2342639"/>
                </a:cubicBezTo>
                <a:cubicBezTo>
                  <a:pt x="4007353" y="2321398"/>
                  <a:pt x="3999352" y="2299205"/>
                  <a:pt x="3998876" y="2275964"/>
                </a:cubicBezTo>
                <a:cubicBezTo>
                  <a:pt x="3998400" y="2257200"/>
                  <a:pt x="4002591" y="2239959"/>
                  <a:pt x="4008115" y="2222529"/>
                </a:cubicBezTo>
                <a:cubicBezTo>
                  <a:pt x="4001352" y="2209765"/>
                  <a:pt x="3995923" y="2196335"/>
                  <a:pt x="3992971" y="2182047"/>
                </a:cubicBezTo>
                <a:cubicBezTo>
                  <a:pt x="3989732" y="2166141"/>
                  <a:pt x="3991447" y="2148710"/>
                  <a:pt x="3993637" y="2131660"/>
                </a:cubicBezTo>
                <a:cubicBezTo>
                  <a:pt x="3988970" y="2123754"/>
                  <a:pt x="3984684" y="2115753"/>
                  <a:pt x="3981064" y="2107371"/>
                </a:cubicBezTo>
                <a:cubicBezTo>
                  <a:pt x="3974682" y="2092608"/>
                  <a:pt x="3971730" y="2078511"/>
                  <a:pt x="3970873" y="2063747"/>
                </a:cubicBezTo>
                <a:cubicBezTo>
                  <a:pt x="3962205" y="2059461"/>
                  <a:pt x="3953823" y="2054603"/>
                  <a:pt x="3946584" y="2048602"/>
                </a:cubicBezTo>
                <a:cubicBezTo>
                  <a:pt x="3934582" y="2038601"/>
                  <a:pt x="3931820" y="2027171"/>
                  <a:pt x="3931820" y="2013931"/>
                </a:cubicBezTo>
                <a:cubicBezTo>
                  <a:pt x="3918485" y="2020408"/>
                  <a:pt x="3904769" y="2026409"/>
                  <a:pt x="3891148" y="2027171"/>
                </a:cubicBezTo>
                <a:cubicBezTo>
                  <a:pt x="3870289" y="2028314"/>
                  <a:pt x="3842475" y="2030790"/>
                  <a:pt x="3822759" y="2022885"/>
                </a:cubicBezTo>
                <a:cubicBezTo>
                  <a:pt x="3813710" y="2019265"/>
                  <a:pt x="3807709" y="2010883"/>
                  <a:pt x="3799041" y="2006883"/>
                </a:cubicBezTo>
                <a:cubicBezTo>
                  <a:pt x="3792469" y="2003835"/>
                  <a:pt x="3783706" y="2001358"/>
                  <a:pt x="3779325" y="1994976"/>
                </a:cubicBezTo>
                <a:cubicBezTo>
                  <a:pt x="3764180" y="1973069"/>
                  <a:pt x="3766752" y="1950495"/>
                  <a:pt x="3756655" y="1926873"/>
                </a:cubicBezTo>
                <a:cubicBezTo>
                  <a:pt x="3749226" y="1909537"/>
                  <a:pt x="3754369" y="1900583"/>
                  <a:pt x="3764561" y="1885439"/>
                </a:cubicBezTo>
                <a:cubicBezTo>
                  <a:pt x="3772657" y="1873342"/>
                  <a:pt x="3767133" y="1861817"/>
                  <a:pt x="3771324" y="1849339"/>
                </a:cubicBezTo>
                <a:cubicBezTo>
                  <a:pt x="3773991" y="1841243"/>
                  <a:pt x="3777420" y="1833337"/>
                  <a:pt x="3781897" y="1826098"/>
                </a:cubicBezTo>
                <a:cubicBezTo>
                  <a:pt x="3791231" y="1810953"/>
                  <a:pt x="3803042" y="1794189"/>
                  <a:pt x="3819044" y="1785522"/>
                </a:cubicBezTo>
                <a:cubicBezTo>
                  <a:pt x="3833903" y="1777425"/>
                  <a:pt x="3851715" y="1776282"/>
                  <a:pt x="3868860" y="1773234"/>
                </a:cubicBezTo>
                <a:cubicBezTo>
                  <a:pt x="3861335" y="1762662"/>
                  <a:pt x="3855620" y="1751136"/>
                  <a:pt x="3853810" y="1738182"/>
                </a:cubicBezTo>
                <a:cubicBezTo>
                  <a:pt x="3851905" y="1724085"/>
                  <a:pt x="3852096" y="1707702"/>
                  <a:pt x="3854382" y="1693701"/>
                </a:cubicBezTo>
                <a:cubicBezTo>
                  <a:pt x="3857239" y="1675984"/>
                  <a:pt x="3868193" y="1657410"/>
                  <a:pt x="3867145" y="1639218"/>
                </a:cubicBezTo>
                <a:cubicBezTo>
                  <a:pt x="3865812" y="1617215"/>
                  <a:pt x="3855049" y="1592259"/>
                  <a:pt x="3877242" y="1577210"/>
                </a:cubicBezTo>
                <a:cubicBezTo>
                  <a:pt x="3898768" y="1562637"/>
                  <a:pt x="3924486" y="1554445"/>
                  <a:pt x="3949632" y="1547492"/>
                </a:cubicBezTo>
                <a:cubicBezTo>
                  <a:pt x="3948870" y="1534062"/>
                  <a:pt x="3949060" y="1520441"/>
                  <a:pt x="3952204" y="1507487"/>
                </a:cubicBezTo>
                <a:cubicBezTo>
                  <a:pt x="3953727" y="1501105"/>
                  <a:pt x="3958966" y="1497771"/>
                  <a:pt x="3964967" y="1495962"/>
                </a:cubicBezTo>
                <a:cubicBezTo>
                  <a:pt x="3965634" y="1487294"/>
                  <a:pt x="3966300" y="1478721"/>
                  <a:pt x="3967063" y="1470149"/>
                </a:cubicBezTo>
                <a:cubicBezTo>
                  <a:pt x="3965348" y="1468720"/>
                  <a:pt x="3963919" y="1467196"/>
                  <a:pt x="3962776" y="1465482"/>
                </a:cubicBezTo>
                <a:cubicBezTo>
                  <a:pt x="3957918" y="1458052"/>
                  <a:pt x="3959538" y="1451956"/>
                  <a:pt x="3961252" y="1443669"/>
                </a:cubicBezTo>
                <a:cubicBezTo>
                  <a:pt x="3963538" y="1432716"/>
                  <a:pt x="3965824" y="1421666"/>
                  <a:pt x="3973254" y="1416237"/>
                </a:cubicBezTo>
                <a:cubicBezTo>
                  <a:pt x="3987732" y="1310510"/>
                  <a:pt x="4017640" y="1207164"/>
                  <a:pt x="4077648" y="1117533"/>
                </a:cubicBezTo>
                <a:cubicBezTo>
                  <a:pt x="4096983" y="1088577"/>
                  <a:pt x="4118986" y="1062765"/>
                  <a:pt x="4142989" y="1037619"/>
                </a:cubicBezTo>
                <a:cubicBezTo>
                  <a:pt x="4161277" y="1018378"/>
                  <a:pt x="4179089" y="992756"/>
                  <a:pt x="4204235" y="982088"/>
                </a:cubicBezTo>
                <a:cubicBezTo>
                  <a:pt x="4214141" y="977992"/>
                  <a:pt x="4227000" y="979992"/>
                  <a:pt x="4237191" y="980850"/>
                </a:cubicBezTo>
                <a:cubicBezTo>
                  <a:pt x="4251193" y="981992"/>
                  <a:pt x="4265100" y="981421"/>
                  <a:pt x="4279101" y="981897"/>
                </a:cubicBezTo>
                <a:cubicBezTo>
                  <a:pt x="4293865" y="982469"/>
                  <a:pt x="4305962" y="985517"/>
                  <a:pt x="4315487" y="994661"/>
                </a:cubicBezTo>
                <a:cubicBezTo>
                  <a:pt x="4324155" y="979611"/>
                  <a:pt x="4333108" y="964752"/>
                  <a:pt x="4342919" y="950465"/>
                </a:cubicBezTo>
                <a:cubicBezTo>
                  <a:pt x="4338061" y="946369"/>
                  <a:pt x="4334347" y="941130"/>
                  <a:pt x="4332918" y="934082"/>
                </a:cubicBezTo>
                <a:cubicBezTo>
                  <a:pt x="4330060" y="919413"/>
                  <a:pt x="4319868" y="910460"/>
                  <a:pt x="4321678" y="894839"/>
                </a:cubicBezTo>
                <a:cubicBezTo>
                  <a:pt x="4323107" y="882075"/>
                  <a:pt x="4325869" y="869502"/>
                  <a:pt x="4329203" y="857120"/>
                </a:cubicBezTo>
                <a:cubicBezTo>
                  <a:pt x="4338728" y="821877"/>
                  <a:pt x="4352158" y="787206"/>
                  <a:pt x="4373875" y="759107"/>
                </a:cubicBezTo>
                <a:cubicBezTo>
                  <a:pt x="4370732" y="731294"/>
                  <a:pt x="4389306" y="708053"/>
                  <a:pt x="4414642" y="693671"/>
                </a:cubicBezTo>
                <a:cubicBezTo>
                  <a:pt x="4427501" y="686432"/>
                  <a:pt x="4444932" y="691194"/>
                  <a:pt x="4458076" y="694433"/>
                </a:cubicBezTo>
                <a:cubicBezTo>
                  <a:pt x="4461696" y="695385"/>
                  <a:pt x="4465315" y="696433"/>
                  <a:pt x="4468935" y="697386"/>
                </a:cubicBezTo>
                <a:cubicBezTo>
                  <a:pt x="4469316" y="697290"/>
                  <a:pt x="4469792" y="697100"/>
                  <a:pt x="4470173" y="697005"/>
                </a:cubicBezTo>
                <a:cubicBezTo>
                  <a:pt x="4472078" y="686717"/>
                  <a:pt x="4479317" y="677669"/>
                  <a:pt x="4490938" y="676621"/>
                </a:cubicBezTo>
                <a:close/>
                <a:moveTo>
                  <a:pt x="2257355" y="673424"/>
                </a:moveTo>
                <a:cubicBezTo>
                  <a:pt x="2297521" y="677121"/>
                  <a:pt x="2335169" y="692337"/>
                  <a:pt x="2367244" y="718912"/>
                </a:cubicBezTo>
                <a:cubicBezTo>
                  <a:pt x="2385436" y="733866"/>
                  <a:pt x="2401629" y="753392"/>
                  <a:pt x="2413345" y="775109"/>
                </a:cubicBezTo>
                <a:cubicBezTo>
                  <a:pt x="2418298" y="782634"/>
                  <a:pt x="2422679" y="790540"/>
                  <a:pt x="2426108" y="798731"/>
                </a:cubicBezTo>
                <a:cubicBezTo>
                  <a:pt x="2439920" y="804732"/>
                  <a:pt x="2444968" y="825782"/>
                  <a:pt x="2446492" y="840832"/>
                </a:cubicBezTo>
                <a:cubicBezTo>
                  <a:pt x="2448111" y="856167"/>
                  <a:pt x="2454112" y="879503"/>
                  <a:pt x="2446492" y="893981"/>
                </a:cubicBezTo>
                <a:cubicBezTo>
                  <a:pt x="2444015" y="898649"/>
                  <a:pt x="2440777" y="903030"/>
                  <a:pt x="2437062" y="907126"/>
                </a:cubicBezTo>
                <a:cubicBezTo>
                  <a:pt x="2453921" y="931224"/>
                  <a:pt x="2451445" y="973325"/>
                  <a:pt x="2431919" y="993042"/>
                </a:cubicBezTo>
                <a:cubicBezTo>
                  <a:pt x="2416774" y="1008282"/>
                  <a:pt x="2390866" y="1015616"/>
                  <a:pt x="2365625" y="1017807"/>
                </a:cubicBezTo>
                <a:cubicBezTo>
                  <a:pt x="2369530" y="1025617"/>
                  <a:pt x="2372387" y="1034190"/>
                  <a:pt x="2375245" y="1041809"/>
                </a:cubicBezTo>
                <a:cubicBezTo>
                  <a:pt x="2375340" y="1042095"/>
                  <a:pt x="2375531" y="1042476"/>
                  <a:pt x="2375626" y="1042857"/>
                </a:cubicBezTo>
                <a:cubicBezTo>
                  <a:pt x="2404201" y="1046096"/>
                  <a:pt x="2432395" y="1049239"/>
                  <a:pt x="2461351" y="1050953"/>
                </a:cubicBezTo>
                <a:cubicBezTo>
                  <a:pt x="2492402" y="1052763"/>
                  <a:pt x="2522025" y="1057335"/>
                  <a:pt x="2549933" y="1071813"/>
                </a:cubicBezTo>
                <a:cubicBezTo>
                  <a:pt x="2576032" y="1085434"/>
                  <a:pt x="2596701" y="1113247"/>
                  <a:pt x="2607560" y="1140107"/>
                </a:cubicBezTo>
                <a:cubicBezTo>
                  <a:pt x="2611274" y="1149156"/>
                  <a:pt x="2614989" y="1159348"/>
                  <a:pt x="2618323" y="1169921"/>
                </a:cubicBezTo>
                <a:cubicBezTo>
                  <a:pt x="2629277" y="1184113"/>
                  <a:pt x="2636230" y="1201163"/>
                  <a:pt x="2643088" y="1217546"/>
                </a:cubicBezTo>
                <a:cubicBezTo>
                  <a:pt x="2657090" y="1251169"/>
                  <a:pt x="2671568" y="1284507"/>
                  <a:pt x="2685855" y="1317939"/>
                </a:cubicBezTo>
                <a:cubicBezTo>
                  <a:pt x="2692999" y="1334703"/>
                  <a:pt x="2688236" y="1344514"/>
                  <a:pt x="2678330" y="1351182"/>
                </a:cubicBezTo>
                <a:cubicBezTo>
                  <a:pt x="2698428" y="1386424"/>
                  <a:pt x="2711763" y="1426905"/>
                  <a:pt x="2721478" y="1465005"/>
                </a:cubicBezTo>
                <a:cubicBezTo>
                  <a:pt x="2725955" y="1482627"/>
                  <a:pt x="2727765" y="1499295"/>
                  <a:pt x="2716526" y="1514440"/>
                </a:cubicBezTo>
                <a:cubicBezTo>
                  <a:pt x="2714811" y="1516726"/>
                  <a:pt x="2712906" y="1518917"/>
                  <a:pt x="2710811" y="1521203"/>
                </a:cubicBezTo>
                <a:cubicBezTo>
                  <a:pt x="2712620" y="1549016"/>
                  <a:pt x="2709096" y="1577972"/>
                  <a:pt x="2709763" y="1605308"/>
                </a:cubicBezTo>
                <a:cubicBezTo>
                  <a:pt x="2710049" y="1616357"/>
                  <a:pt x="2710811" y="1627978"/>
                  <a:pt x="2711192" y="1639694"/>
                </a:cubicBezTo>
                <a:cubicBezTo>
                  <a:pt x="2733385" y="1658172"/>
                  <a:pt x="2761674" y="1680651"/>
                  <a:pt x="2758721" y="1709036"/>
                </a:cubicBezTo>
                <a:cubicBezTo>
                  <a:pt x="2756626" y="1728467"/>
                  <a:pt x="2752816" y="1739040"/>
                  <a:pt x="2760341" y="1757804"/>
                </a:cubicBezTo>
                <a:cubicBezTo>
                  <a:pt x="2767579" y="1776092"/>
                  <a:pt x="2765484" y="1793237"/>
                  <a:pt x="2758912" y="1811334"/>
                </a:cubicBezTo>
                <a:cubicBezTo>
                  <a:pt x="2749387" y="1837623"/>
                  <a:pt x="2742338" y="1877819"/>
                  <a:pt x="2712620" y="1889820"/>
                </a:cubicBezTo>
                <a:cubicBezTo>
                  <a:pt x="2698333" y="1895631"/>
                  <a:pt x="2683855" y="1895059"/>
                  <a:pt x="2669853" y="1890963"/>
                </a:cubicBezTo>
                <a:cubicBezTo>
                  <a:pt x="2661281" y="1906299"/>
                  <a:pt x="2652708" y="1921539"/>
                  <a:pt x="2645469" y="1937826"/>
                </a:cubicBezTo>
                <a:cubicBezTo>
                  <a:pt x="2636801" y="1957543"/>
                  <a:pt x="2632991" y="1982594"/>
                  <a:pt x="2620799" y="2000406"/>
                </a:cubicBezTo>
                <a:cubicBezTo>
                  <a:pt x="2613370" y="2011169"/>
                  <a:pt x="2599559" y="2008883"/>
                  <a:pt x="2585366" y="2002120"/>
                </a:cubicBezTo>
                <a:cubicBezTo>
                  <a:pt x="2581842" y="2018217"/>
                  <a:pt x="2579842" y="2034315"/>
                  <a:pt x="2581080" y="2051650"/>
                </a:cubicBezTo>
                <a:cubicBezTo>
                  <a:pt x="2583271" y="2081463"/>
                  <a:pt x="2582699" y="2108610"/>
                  <a:pt x="2580604" y="2138423"/>
                </a:cubicBezTo>
                <a:cubicBezTo>
                  <a:pt x="2578127" y="2173094"/>
                  <a:pt x="2580604" y="2209194"/>
                  <a:pt x="2580032" y="2244722"/>
                </a:cubicBezTo>
                <a:cubicBezTo>
                  <a:pt x="2588700" y="2243865"/>
                  <a:pt x="2595844" y="2239959"/>
                  <a:pt x="2598796" y="2228815"/>
                </a:cubicBezTo>
                <a:cubicBezTo>
                  <a:pt x="2601940" y="2216814"/>
                  <a:pt x="2599082" y="2203288"/>
                  <a:pt x="2604511" y="2191763"/>
                </a:cubicBezTo>
                <a:cubicBezTo>
                  <a:pt x="2607750" y="2185000"/>
                  <a:pt x="2612227" y="2177094"/>
                  <a:pt x="2620895" y="2178618"/>
                </a:cubicBezTo>
                <a:cubicBezTo>
                  <a:pt x="2629848" y="2180237"/>
                  <a:pt x="2634992" y="2167188"/>
                  <a:pt x="2645660" y="2166522"/>
                </a:cubicBezTo>
                <a:cubicBezTo>
                  <a:pt x="2651946" y="2166141"/>
                  <a:pt x="2657280" y="2172618"/>
                  <a:pt x="2658995" y="2177856"/>
                </a:cubicBezTo>
                <a:cubicBezTo>
                  <a:pt x="2663186" y="2190620"/>
                  <a:pt x="2678902" y="2188620"/>
                  <a:pt x="2682902" y="2199859"/>
                </a:cubicBezTo>
                <a:cubicBezTo>
                  <a:pt x="2692523" y="2226910"/>
                  <a:pt x="2673663" y="2259866"/>
                  <a:pt x="2663567" y="2284155"/>
                </a:cubicBezTo>
                <a:cubicBezTo>
                  <a:pt x="2648041" y="2321398"/>
                  <a:pt x="2638135" y="2363022"/>
                  <a:pt x="2631086" y="2402646"/>
                </a:cubicBezTo>
                <a:cubicBezTo>
                  <a:pt x="2624704" y="2438746"/>
                  <a:pt x="2623657" y="2473227"/>
                  <a:pt x="2598320" y="2501611"/>
                </a:cubicBezTo>
                <a:cubicBezTo>
                  <a:pt x="2588414" y="2512660"/>
                  <a:pt x="2565269" y="2559713"/>
                  <a:pt x="2541551" y="2543521"/>
                </a:cubicBezTo>
                <a:cubicBezTo>
                  <a:pt x="2541075" y="2543140"/>
                  <a:pt x="2540599" y="2542854"/>
                  <a:pt x="2540123" y="2542569"/>
                </a:cubicBezTo>
                <a:cubicBezTo>
                  <a:pt x="2535551" y="2564381"/>
                  <a:pt x="2534408" y="2589717"/>
                  <a:pt x="2538313" y="2608291"/>
                </a:cubicBezTo>
                <a:cubicBezTo>
                  <a:pt x="2544599" y="2638295"/>
                  <a:pt x="2559935" y="2662203"/>
                  <a:pt x="2560601" y="2693730"/>
                </a:cubicBezTo>
                <a:cubicBezTo>
                  <a:pt x="2561173" y="2721353"/>
                  <a:pt x="2555648" y="2752309"/>
                  <a:pt x="2544218" y="2777455"/>
                </a:cubicBezTo>
                <a:cubicBezTo>
                  <a:pt x="2540408" y="2785742"/>
                  <a:pt x="2536217" y="2793457"/>
                  <a:pt x="2532312" y="2801363"/>
                </a:cubicBezTo>
                <a:cubicBezTo>
                  <a:pt x="2542980" y="2808697"/>
                  <a:pt x="2548124" y="2818413"/>
                  <a:pt x="2549171" y="2836034"/>
                </a:cubicBezTo>
                <a:cubicBezTo>
                  <a:pt x="2549933" y="2848607"/>
                  <a:pt x="2546123" y="2860513"/>
                  <a:pt x="2540789" y="2871753"/>
                </a:cubicBezTo>
                <a:cubicBezTo>
                  <a:pt x="2531169" y="2891946"/>
                  <a:pt x="2524120" y="2910710"/>
                  <a:pt x="2518215" y="2932331"/>
                </a:cubicBezTo>
                <a:cubicBezTo>
                  <a:pt x="2511833" y="2955572"/>
                  <a:pt x="2506880" y="2978909"/>
                  <a:pt x="2504690" y="3002912"/>
                </a:cubicBezTo>
                <a:cubicBezTo>
                  <a:pt x="2502785" y="3024534"/>
                  <a:pt x="2507166" y="3045679"/>
                  <a:pt x="2506309" y="3067205"/>
                </a:cubicBezTo>
                <a:cubicBezTo>
                  <a:pt x="2505737" y="3082350"/>
                  <a:pt x="2495545" y="3096447"/>
                  <a:pt x="2487354" y="3108449"/>
                </a:cubicBezTo>
                <a:cubicBezTo>
                  <a:pt x="2482687" y="3115307"/>
                  <a:pt x="2478782" y="3122451"/>
                  <a:pt x="2474971" y="3129689"/>
                </a:cubicBezTo>
                <a:cubicBezTo>
                  <a:pt x="2476305" y="3142072"/>
                  <a:pt x="2477638" y="3154550"/>
                  <a:pt x="2477067" y="3167028"/>
                </a:cubicBezTo>
                <a:cubicBezTo>
                  <a:pt x="2476305" y="3183696"/>
                  <a:pt x="2466399" y="3197508"/>
                  <a:pt x="2456969" y="3210462"/>
                </a:cubicBezTo>
                <a:cubicBezTo>
                  <a:pt x="2450492" y="3219320"/>
                  <a:pt x="2444206" y="3227702"/>
                  <a:pt x="2440015" y="3238084"/>
                </a:cubicBezTo>
                <a:cubicBezTo>
                  <a:pt x="2435157" y="3250086"/>
                  <a:pt x="2437157" y="3265706"/>
                  <a:pt x="2437348" y="3278375"/>
                </a:cubicBezTo>
                <a:cubicBezTo>
                  <a:pt x="2437443" y="3285423"/>
                  <a:pt x="2437824" y="3292377"/>
                  <a:pt x="2438205" y="3299425"/>
                </a:cubicBezTo>
                <a:cubicBezTo>
                  <a:pt x="2439062" y="3299997"/>
                  <a:pt x="2439824" y="3300663"/>
                  <a:pt x="2440682" y="3301330"/>
                </a:cubicBezTo>
                <a:cubicBezTo>
                  <a:pt x="2454969" y="3311808"/>
                  <a:pt x="2463542" y="3334287"/>
                  <a:pt x="2479544" y="3340573"/>
                </a:cubicBezTo>
                <a:cubicBezTo>
                  <a:pt x="2493926" y="3346288"/>
                  <a:pt x="2509357" y="3347431"/>
                  <a:pt x="2523549" y="3354289"/>
                </a:cubicBezTo>
                <a:cubicBezTo>
                  <a:pt x="2535170" y="3359909"/>
                  <a:pt x="2544218" y="3369434"/>
                  <a:pt x="2551553" y="3379721"/>
                </a:cubicBezTo>
                <a:cubicBezTo>
                  <a:pt x="2565078" y="3398580"/>
                  <a:pt x="2580413" y="3437442"/>
                  <a:pt x="2571555" y="3460207"/>
                </a:cubicBezTo>
                <a:cubicBezTo>
                  <a:pt x="2563173" y="3481829"/>
                  <a:pt x="2507737" y="3473066"/>
                  <a:pt x="2491545" y="3472971"/>
                </a:cubicBezTo>
                <a:cubicBezTo>
                  <a:pt x="2452016" y="3472589"/>
                  <a:pt x="2401534" y="3478781"/>
                  <a:pt x="2365053" y="3460683"/>
                </a:cubicBezTo>
                <a:cubicBezTo>
                  <a:pt x="2345241" y="3450777"/>
                  <a:pt x="2336478" y="3432108"/>
                  <a:pt x="2311427" y="3432489"/>
                </a:cubicBezTo>
                <a:cubicBezTo>
                  <a:pt x="2303902" y="3432585"/>
                  <a:pt x="2292568" y="3433061"/>
                  <a:pt x="2287996" y="3425250"/>
                </a:cubicBezTo>
                <a:cubicBezTo>
                  <a:pt x="2279328" y="3410391"/>
                  <a:pt x="2281805" y="3393056"/>
                  <a:pt x="2283233" y="3376673"/>
                </a:cubicBezTo>
                <a:cubicBezTo>
                  <a:pt x="2284757" y="3360004"/>
                  <a:pt x="2280947" y="3340764"/>
                  <a:pt x="2288091" y="3325047"/>
                </a:cubicBezTo>
                <a:cubicBezTo>
                  <a:pt x="2299616" y="3299520"/>
                  <a:pt x="2297902" y="3278946"/>
                  <a:pt x="2299426" y="3251991"/>
                </a:cubicBezTo>
                <a:cubicBezTo>
                  <a:pt x="2299902" y="3243609"/>
                  <a:pt x="2303807" y="3236751"/>
                  <a:pt x="2308475" y="3230178"/>
                </a:cubicBezTo>
                <a:cubicBezTo>
                  <a:pt x="2304950" y="3215129"/>
                  <a:pt x="2300855" y="3201318"/>
                  <a:pt x="2292282" y="3186935"/>
                </a:cubicBezTo>
                <a:cubicBezTo>
                  <a:pt x="2282948" y="3171314"/>
                  <a:pt x="2272280" y="3156931"/>
                  <a:pt x="2265993" y="3139691"/>
                </a:cubicBezTo>
                <a:cubicBezTo>
                  <a:pt x="2259326" y="3121498"/>
                  <a:pt x="2261516" y="3100353"/>
                  <a:pt x="2262373" y="3081398"/>
                </a:cubicBezTo>
                <a:cubicBezTo>
                  <a:pt x="2263612" y="3053871"/>
                  <a:pt x="2258849" y="3026724"/>
                  <a:pt x="2259135" y="2999292"/>
                </a:cubicBezTo>
                <a:cubicBezTo>
                  <a:pt x="2259326" y="2978433"/>
                  <a:pt x="2268755" y="2957382"/>
                  <a:pt x="2271518" y="2936618"/>
                </a:cubicBezTo>
                <a:cubicBezTo>
                  <a:pt x="2273804" y="2919187"/>
                  <a:pt x="2275423" y="2901852"/>
                  <a:pt x="2280281" y="2884802"/>
                </a:cubicBezTo>
                <a:cubicBezTo>
                  <a:pt x="2284472" y="2869943"/>
                  <a:pt x="2293711" y="2858703"/>
                  <a:pt x="2303807" y="2847369"/>
                </a:cubicBezTo>
                <a:cubicBezTo>
                  <a:pt x="2311427" y="2838701"/>
                  <a:pt x="2317904" y="2830605"/>
                  <a:pt x="2323334" y="2822127"/>
                </a:cubicBezTo>
                <a:cubicBezTo>
                  <a:pt x="2322286" y="2809459"/>
                  <a:pt x="2319905" y="2796981"/>
                  <a:pt x="2315142" y="2783551"/>
                </a:cubicBezTo>
                <a:cubicBezTo>
                  <a:pt x="2305617" y="2756595"/>
                  <a:pt x="2294187" y="2731830"/>
                  <a:pt x="2289139" y="2703446"/>
                </a:cubicBezTo>
                <a:cubicBezTo>
                  <a:pt x="2281900" y="2662584"/>
                  <a:pt x="2287901" y="2617626"/>
                  <a:pt x="2305998" y="2579716"/>
                </a:cubicBezTo>
                <a:cubicBezTo>
                  <a:pt x="2305141" y="2575239"/>
                  <a:pt x="2304188" y="2570667"/>
                  <a:pt x="2303236" y="2566095"/>
                </a:cubicBezTo>
                <a:cubicBezTo>
                  <a:pt x="2301045" y="2555808"/>
                  <a:pt x="2298473" y="2543426"/>
                  <a:pt x="2300664" y="2532853"/>
                </a:cubicBezTo>
                <a:cubicBezTo>
                  <a:pt x="2302855" y="2522090"/>
                  <a:pt x="2306189" y="2512088"/>
                  <a:pt x="2304569" y="2500659"/>
                </a:cubicBezTo>
                <a:cubicBezTo>
                  <a:pt x="2303331" y="2491705"/>
                  <a:pt x="2295044" y="2485990"/>
                  <a:pt x="2293330" y="2477418"/>
                </a:cubicBezTo>
                <a:cubicBezTo>
                  <a:pt x="2291139" y="2466559"/>
                  <a:pt x="2291139" y="2455510"/>
                  <a:pt x="2289329" y="2444461"/>
                </a:cubicBezTo>
                <a:cubicBezTo>
                  <a:pt x="2287996" y="2436365"/>
                  <a:pt x="2285234" y="2425887"/>
                  <a:pt x="2287615" y="2417886"/>
                </a:cubicBezTo>
                <a:cubicBezTo>
                  <a:pt x="2290186" y="2409123"/>
                  <a:pt x="2296664" y="2406552"/>
                  <a:pt x="2303998" y="2406456"/>
                </a:cubicBezTo>
                <a:cubicBezTo>
                  <a:pt x="2303807" y="2405599"/>
                  <a:pt x="2303617" y="2404742"/>
                  <a:pt x="2303426" y="2403980"/>
                </a:cubicBezTo>
                <a:cubicBezTo>
                  <a:pt x="2297235" y="2381977"/>
                  <a:pt x="2280090" y="2375500"/>
                  <a:pt x="2263421" y="2363308"/>
                </a:cubicBezTo>
                <a:cubicBezTo>
                  <a:pt x="2251039" y="2354164"/>
                  <a:pt x="2242466" y="2339972"/>
                  <a:pt x="2237894" y="2324922"/>
                </a:cubicBezTo>
                <a:cubicBezTo>
                  <a:pt x="2233132" y="2338924"/>
                  <a:pt x="2225417" y="2351878"/>
                  <a:pt x="2214844" y="2363403"/>
                </a:cubicBezTo>
                <a:cubicBezTo>
                  <a:pt x="2205509" y="2373690"/>
                  <a:pt x="2198556" y="2382453"/>
                  <a:pt x="2196842" y="2396836"/>
                </a:cubicBezTo>
                <a:cubicBezTo>
                  <a:pt x="2196175" y="2402646"/>
                  <a:pt x="2194651" y="2405408"/>
                  <a:pt x="2192269" y="2410647"/>
                </a:cubicBezTo>
                <a:cubicBezTo>
                  <a:pt x="2189984" y="2415505"/>
                  <a:pt x="2183697" y="2419791"/>
                  <a:pt x="2179792" y="2423316"/>
                </a:cubicBezTo>
                <a:cubicBezTo>
                  <a:pt x="2169695" y="2432364"/>
                  <a:pt x="2172743" y="2438746"/>
                  <a:pt x="2167219" y="2448271"/>
                </a:cubicBezTo>
                <a:cubicBezTo>
                  <a:pt x="2162171" y="2456748"/>
                  <a:pt x="2151884" y="2457891"/>
                  <a:pt x="2143216" y="2459796"/>
                </a:cubicBezTo>
                <a:cubicBezTo>
                  <a:pt x="2132834" y="2462082"/>
                  <a:pt x="2132929" y="2488371"/>
                  <a:pt x="2124737" y="2496277"/>
                </a:cubicBezTo>
                <a:cubicBezTo>
                  <a:pt x="2119975" y="2500849"/>
                  <a:pt x="2116736" y="2505707"/>
                  <a:pt x="2114450" y="2510755"/>
                </a:cubicBezTo>
                <a:cubicBezTo>
                  <a:pt x="2118165" y="2524947"/>
                  <a:pt x="2121880" y="2539330"/>
                  <a:pt x="2119689" y="2553046"/>
                </a:cubicBezTo>
                <a:cubicBezTo>
                  <a:pt x="2117975" y="2563524"/>
                  <a:pt x="2113688" y="2571620"/>
                  <a:pt x="2108354" y="2580764"/>
                </a:cubicBezTo>
                <a:cubicBezTo>
                  <a:pt x="2097305" y="2599814"/>
                  <a:pt x="2103877" y="2616387"/>
                  <a:pt x="2107021" y="2636009"/>
                </a:cubicBezTo>
                <a:cubicBezTo>
                  <a:pt x="2109973" y="2653916"/>
                  <a:pt x="2099686" y="2668299"/>
                  <a:pt x="2091400" y="2682967"/>
                </a:cubicBezTo>
                <a:cubicBezTo>
                  <a:pt x="2085590" y="2693349"/>
                  <a:pt x="2084161" y="2704208"/>
                  <a:pt x="2084827" y="2715257"/>
                </a:cubicBezTo>
                <a:cubicBezTo>
                  <a:pt x="2089400" y="2726306"/>
                  <a:pt x="2095400" y="2736879"/>
                  <a:pt x="2102544" y="2747356"/>
                </a:cubicBezTo>
                <a:cubicBezTo>
                  <a:pt x="2111688" y="2760881"/>
                  <a:pt x="2121308" y="2774121"/>
                  <a:pt x="2122927" y="2790980"/>
                </a:cubicBezTo>
                <a:cubicBezTo>
                  <a:pt x="2124452" y="2808221"/>
                  <a:pt x="2121023" y="2824509"/>
                  <a:pt x="2117308" y="2841368"/>
                </a:cubicBezTo>
                <a:cubicBezTo>
                  <a:pt x="2110259" y="2873277"/>
                  <a:pt x="2104163" y="2904709"/>
                  <a:pt x="2109688" y="2937285"/>
                </a:cubicBezTo>
                <a:cubicBezTo>
                  <a:pt x="2113022" y="2956620"/>
                  <a:pt x="2123118" y="2974242"/>
                  <a:pt x="2130357" y="2992244"/>
                </a:cubicBezTo>
                <a:cubicBezTo>
                  <a:pt x="2137691" y="3010341"/>
                  <a:pt x="2138548" y="3027772"/>
                  <a:pt x="2135596" y="3046917"/>
                </a:cubicBezTo>
                <a:cubicBezTo>
                  <a:pt x="2132929" y="3063967"/>
                  <a:pt x="2123785" y="3077112"/>
                  <a:pt x="2110640" y="3087875"/>
                </a:cubicBezTo>
                <a:cubicBezTo>
                  <a:pt x="2106449" y="3091304"/>
                  <a:pt x="2102163" y="3094733"/>
                  <a:pt x="2097686" y="3098067"/>
                </a:cubicBezTo>
                <a:cubicBezTo>
                  <a:pt x="2097686" y="3132928"/>
                  <a:pt x="2101496" y="3168742"/>
                  <a:pt x="2109307" y="3201222"/>
                </a:cubicBezTo>
                <a:cubicBezTo>
                  <a:pt x="2115117" y="3225606"/>
                  <a:pt x="2127690" y="3247514"/>
                  <a:pt x="2133500" y="3271993"/>
                </a:cubicBezTo>
                <a:cubicBezTo>
                  <a:pt x="2138834" y="3294472"/>
                  <a:pt x="2139977" y="3317904"/>
                  <a:pt x="2141120" y="3340859"/>
                </a:cubicBezTo>
                <a:cubicBezTo>
                  <a:pt x="2142359" y="3368005"/>
                  <a:pt x="2154836" y="3406010"/>
                  <a:pt x="2123404" y="3419154"/>
                </a:cubicBezTo>
                <a:cubicBezTo>
                  <a:pt x="2106926" y="3426012"/>
                  <a:pt x="2084827" y="3422583"/>
                  <a:pt x="2067683" y="3421631"/>
                </a:cubicBezTo>
                <a:cubicBezTo>
                  <a:pt x="2061968" y="3421345"/>
                  <a:pt x="2056348" y="3420869"/>
                  <a:pt x="2050633" y="3420297"/>
                </a:cubicBezTo>
                <a:cubicBezTo>
                  <a:pt x="2011866" y="3429918"/>
                  <a:pt x="1974719" y="3443348"/>
                  <a:pt x="1934237" y="3443729"/>
                </a:cubicBezTo>
                <a:cubicBezTo>
                  <a:pt x="1910996" y="3444014"/>
                  <a:pt x="1887755" y="3441919"/>
                  <a:pt x="1864514" y="3442681"/>
                </a:cubicBezTo>
                <a:cubicBezTo>
                  <a:pt x="1853180" y="3443062"/>
                  <a:pt x="1833463" y="3442395"/>
                  <a:pt x="1827367" y="3430108"/>
                </a:cubicBezTo>
                <a:cubicBezTo>
                  <a:pt x="1814984" y="3405057"/>
                  <a:pt x="1820699" y="3367434"/>
                  <a:pt x="1838987" y="3346860"/>
                </a:cubicBezTo>
                <a:cubicBezTo>
                  <a:pt x="1850131" y="3334287"/>
                  <a:pt x="1867467" y="3327429"/>
                  <a:pt x="1882517" y="3320952"/>
                </a:cubicBezTo>
                <a:cubicBezTo>
                  <a:pt x="1883469" y="3320571"/>
                  <a:pt x="1884326" y="3320094"/>
                  <a:pt x="1885184" y="3319713"/>
                </a:cubicBezTo>
                <a:cubicBezTo>
                  <a:pt x="1889375" y="3315141"/>
                  <a:pt x="1894804" y="3311236"/>
                  <a:pt x="1899281" y="3307997"/>
                </a:cubicBezTo>
                <a:cubicBezTo>
                  <a:pt x="1909853" y="3300473"/>
                  <a:pt x="1922331" y="3294567"/>
                  <a:pt x="1929761" y="3283518"/>
                </a:cubicBezTo>
                <a:cubicBezTo>
                  <a:pt x="1939667" y="3268755"/>
                  <a:pt x="1939667" y="3248847"/>
                  <a:pt x="1947858" y="3233226"/>
                </a:cubicBezTo>
                <a:cubicBezTo>
                  <a:pt x="1953002" y="3223606"/>
                  <a:pt x="1965003" y="3218844"/>
                  <a:pt x="1971480" y="3210080"/>
                </a:cubicBezTo>
                <a:cubicBezTo>
                  <a:pt x="1984053" y="3193031"/>
                  <a:pt x="1959383" y="3182363"/>
                  <a:pt x="1960050" y="3167694"/>
                </a:cubicBezTo>
                <a:cubicBezTo>
                  <a:pt x="1960526" y="3157122"/>
                  <a:pt x="1961384" y="3146835"/>
                  <a:pt x="1961669" y="3136547"/>
                </a:cubicBezTo>
                <a:cubicBezTo>
                  <a:pt x="1939381" y="3129404"/>
                  <a:pt x="1918521" y="3117593"/>
                  <a:pt x="1907377" y="3100638"/>
                </a:cubicBezTo>
                <a:cubicBezTo>
                  <a:pt x="1897661" y="3085875"/>
                  <a:pt x="1895375" y="3069492"/>
                  <a:pt x="1894804" y="3052061"/>
                </a:cubicBezTo>
                <a:cubicBezTo>
                  <a:pt x="1894423" y="3041297"/>
                  <a:pt x="1895375" y="3030439"/>
                  <a:pt x="1895089" y="3019676"/>
                </a:cubicBezTo>
                <a:cubicBezTo>
                  <a:pt x="1894709" y="3003769"/>
                  <a:pt x="1888803" y="2988624"/>
                  <a:pt x="1888327" y="2973003"/>
                </a:cubicBezTo>
                <a:cubicBezTo>
                  <a:pt x="1887565" y="2948619"/>
                  <a:pt x="1892804" y="2924712"/>
                  <a:pt x="1891470" y="2900137"/>
                </a:cubicBezTo>
                <a:cubicBezTo>
                  <a:pt x="1890708" y="2885278"/>
                  <a:pt x="1887660" y="2870800"/>
                  <a:pt x="1883660" y="2856608"/>
                </a:cubicBezTo>
                <a:cubicBezTo>
                  <a:pt x="1880802" y="2846511"/>
                  <a:pt x="1873849" y="2836510"/>
                  <a:pt x="1873849" y="2825652"/>
                </a:cubicBezTo>
                <a:cubicBezTo>
                  <a:pt x="1873944" y="2799458"/>
                  <a:pt x="1865276" y="2775741"/>
                  <a:pt x="1866229" y="2749452"/>
                </a:cubicBezTo>
                <a:cubicBezTo>
                  <a:pt x="1866896" y="2730306"/>
                  <a:pt x="1864514" y="2710970"/>
                  <a:pt x="1864895" y="2691825"/>
                </a:cubicBezTo>
                <a:cubicBezTo>
                  <a:pt x="1844798" y="2663441"/>
                  <a:pt x="1830986" y="2631627"/>
                  <a:pt x="1829272" y="2594766"/>
                </a:cubicBezTo>
                <a:cubicBezTo>
                  <a:pt x="1827176" y="2549522"/>
                  <a:pt x="1837844" y="2496277"/>
                  <a:pt x="1868515" y="2461511"/>
                </a:cubicBezTo>
                <a:cubicBezTo>
                  <a:pt x="1862705" y="2453795"/>
                  <a:pt x="1856799" y="2446080"/>
                  <a:pt x="1850608" y="2438555"/>
                </a:cubicBezTo>
                <a:cubicBezTo>
                  <a:pt x="1846988" y="2434079"/>
                  <a:pt x="1842702" y="2429031"/>
                  <a:pt x="1842035" y="2423030"/>
                </a:cubicBezTo>
                <a:cubicBezTo>
                  <a:pt x="1840035" y="2407028"/>
                  <a:pt x="1842226" y="2391693"/>
                  <a:pt x="1839368" y="2375214"/>
                </a:cubicBezTo>
                <a:cubicBezTo>
                  <a:pt x="1835368" y="2351973"/>
                  <a:pt x="1836130" y="2330066"/>
                  <a:pt x="1845750" y="2308254"/>
                </a:cubicBezTo>
                <a:cubicBezTo>
                  <a:pt x="1852513" y="2292918"/>
                  <a:pt x="1862419" y="2279583"/>
                  <a:pt x="1868801" y="2263867"/>
                </a:cubicBezTo>
                <a:cubicBezTo>
                  <a:pt x="1870706" y="2259104"/>
                  <a:pt x="1872230" y="2254247"/>
                  <a:pt x="1873468" y="2249484"/>
                </a:cubicBezTo>
                <a:cubicBezTo>
                  <a:pt x="1870801" y="2243007"/>
                  <a:pt x="1868134" y="2236530"/>
                  <a:pt x="1865086" y="2230149"/>
                </a:cubicBezTo>
                <a:cubicBezTo>
                  <a:pt x="1860038" y="2219766"/>
                  <a:pt x="1856704" y="2210146"/>
                  <a:pt x="1860323" y="2198811"/>
                </a:cubicBezTo>
                <a:cubicBezTo>
                  <a:pt x="1865181" y="2183666"/>
                  <a:pt x="1882421" y="2171475"/>
                  <a:pt x="1891565" y="2158902"/>
                </a:cubicBezTo>
                <a:cubicBezTo>
                  <a:pt x="1905377" y="2139852"/>
                  <a:pt x="1913282" y="2117468"/>
                  <a:pt x="1919378" y="2094989"/>
                </a:cubicBezTo>
                <a:cubicBezTo>
                  <a:pt x="1925760" y="2071748"/>
                  <a:pt x="1915759" y="2058222"/>
                  <a:pt x="1907853" y="2037362"/>
                </a:cubicBezTo>
                <a:cubicBezTo>
                  <a:pt x="1903852" y="2026790"/>
                  <a:pt x="1912901" y="2018027"/>
                  <a:pt x="1918521" y="2010216"/>
                </a:cubicBezTo>
                <a:cubicBezTo>
                  <a:pt x="1929951" y="1994214"/>
                  <a:pt x="1917854" y="1968783"/>
                  <a:pt x="1919283" y="1949923"/>
                </a:cubicBezTo>
                <a:cubicBezTo>
                  <a:pt x="1920331" y="1935445"/>
                  <a:pt x="1920331" y="1920777"/>
                  <a:pt x="1920807" y="1906203"/>
                </a:cubicBezTo>
                <a:cubicBezTo>
                  <a:pt x="1904138" y="1894297"/>
                  <a:pt x="1893089" y="1878390"/>
                  <a:pt x="1885660" y="1859245"/>
                </a:cubicBezTo>
                <a:cubicBezTo>
                  <a:pt x="1881469" y="1848672"/>
                  <a:pt x="1877468" y="1838004"/>
                  <a:pt x="1873468" y="1827241"/>
                </a:cubicBezTo>
                <a:cubicBezTo>
                  <a:pt x="1868705" y="1823145"/>
                  <a:pt x="1864229" y="1818573"/>
                  <a:pt x="1860133" y="1813525"/>
                </a:cubicBezTo>
                <a:cubicBezTo>
                  <a:pt x="1852036" y="1803333"/>
                  <a:pt x="1847750" y="1790189"/>
                  <a:pt x="1844607" y="1776758"/>
                </a:cubicBezTo>
                <a:cubicBezTo>
                  <a:pt x="1803840" y="1783236"/>
                  <a:pt x="1760692" y="1764757"/>
                  <a:pt x="1733546" y="1732562"/>
                </a:cubicBezTo>
                <a:cubicBezTo>
                  <a:pt x="1714019" y="1709417"/>
                  <a:pt x="1705447" y="1677699"/>
                  <a:pt x="1696779" y="1649409"/>
                </a:cubicBezTo>
                <a:cubicBezTo>
                  <a:pt x="1690969" y="1630359"/>
                  <a:pt x="1688302" y="1610261"/>
                  <a:pt x="1693540" y="1592069"/>
                </a:cubicBezTo>
                <a:cubicBezTo>
                  <a:pt x="1686206" y="1588640"/>
                  <a:pt x="1679729" y="1583401"/>
                  <a:pt x="1675252" y="1577019"/>
                </a:cubicBezTo>
                <a:cubicBezTo>
                  <a:pt x="1671728" y="1571876"/>
                  <a:pt x="1670204" y="1566256"/>
                  <a:pt x="1670490" y="1560636"/>
                </a:cubicBezTo>
                <a:cubicBezTo>
                  <a:pt x="1663156" y="1559398"/>
                  <a:pt x="1656679" y="1556350"/>
                  <a:pt x="1651631" y="1549302"/>
                </a:cubicBezTo>
                <a:cubicBezTo>
                  <a:pt x="1648583" y="1545015"/>
                  <a:pt x="1647154" y="1540157"/>
                  <a:pt x="1646392" y="1535204"/>
                </a:cubicBezTo>
                <a:cubicBezTo>
                  <a:pt x="1621913" y="1546158"/>
                  <a:pt x="1594290" y="1552254"/>
                  <a:pt x="1572383" y="1540253"/>
                </a:cubicBezTo>
                <a:cubicBezTo>
                  <a:pt x="1487515" y="1577400"/>
                  <a:pt x="1437413" y="1596736"/>
                  <a:pt x="1415887" y="1605785"/>
                </a:cubicBezTo>
                <a:cubicBezTo>
                  <a:pt x="1385693" y="1618453"/>
                  <a:pt x="1367500" y="1587782"/>
                  <a:pt x="1403885" y="1569780"/>
                </a:cubicBezTo>
                <a:lnTo>
                  <a:pt x="1403314" y="1569876"/>
                </a:lnTo>
                <a:cubicBezTo>
                  <a:pt x="1437509" y="1552921"/>
                  <a:pt x="1517138" y="1521869"/>
                  <a:pt x="1548570" y="1509487"/>
                </a:cubicBezTo>
                <a:cubicBezTo>
                  <a:pt x="1541331" y="1495199"/>
                  <a:pt x="1543712" y="1477388"/>
                  <a:pt x="1554571" y="1464529"/>
                </a:cubicBezTo>
                <a:cubicBezTo>
                  <a:pt x="1556381" y="1462433"/>
                  <a:pt x="1558381" y="1460433"/>
                  <a:pt x="1560572" y="1458624"/>
                </a:cubicBezTo>
                <a:cubicBezTo>
                  <a:pt x="1552666" y="1447479"/>
                  <a:pt x="1545331" y="1435764"/>
                  <a:pt x="1540379" y="1423190"/>
                </a:cubicBezTo>
                <a:cubicBezTo>
                  <a:pt x="1539997" y="1422143"/>
                  <a:pt x="1540379" y="1420714"/>
                  <a:pt x="1541236" y="1419952"/>
                </a:cubicBezTo>
                <a:cubicBezTo>
                  <a:pt x="1551713" y="1409094"/>
                  <a:pt x="1570001" y="1415856"/>
                  <a:pt x="1582003" y="1419952"/>
                </a:cubicBezTo>
                <a:cubicBezTo>
                  <a:pt x="1595243" y="1424429"/>
                  <a:pt x="1607530" y="1431191"/>
                  <a:pt x="1620008" y="1437192"/>
                </a:cubicBezTo>
                <a:cubicBezTo>
                  <a:pt x="1621436" y="1436526"/>
                  <a:pt x="1622865" y="1435859"/>
                  <a:pt x="1624294" y="1435287"/>
                </a:cubicBezTo>
                <a:cubicBezTo>
                  <a:pt x="1619722" y="1417476"/>
                  <a:pt x="1626389" y="1389853"/>
                  <a:pt x="1643820" y="1386710"/>
                </a:cubicBezTo>
                <a:cubicBezTo>
                  <a:pt x="1658298" y="1384138"/>
                  <a:pt x="1673919" y="1395282"/>
                  <a:pt x="1685254" y="1407569"/>
                </a:cubicBezTo>
                <a:cubicBezTo>
                  <a:pt x="1708018" y="1397282"/>
                  <a:pt x="1730783" y="1386805"/>
                  <a:pt x="1753548" y="1376613"/>
                </a:cubicBezTo>
                <a:cubicBezTo>
                  <a:pt x="1780885" y="1364326"/>
                  <a:pt x="1808602" y="1352515"/>
                  <a:pt x="1836130" y="1340228"/>
                </a:cubicBezTo>
                <a:cubicBezTo>
                  <a:pt x="1836892" y="1336894"/>
                  <a:pt x="1838130" y="1333465"/>
                  <a:pt x="1839844" y="1329941"/>
                </a:cubicBezTo>
                <a:cubicBezTo>
                  <a:pt x="1844893" y="1319940"/>
                  <a:pt x="1859847" y="1315653"/>
                  <a:pt x="1866324" y="1306795"/>
                </a:cubicBezTo>
                <a:cubicBezTo>
                  <a:pt x="1878326" y="1290507"/>
                  <a:pt x="1883088" y="1268504"/>
                  <a:pt x="1897756" y="1254312"/>
                </a:cubicBezTo>
                <a:cubicBezTo>
                  <a:pt x="1882326" y="1233262"/>
                  <a:pt x="1877373" y="1210021"/>
                  <a:pt x="1910806" y="1196972"/>
                </a:cubicBezTo>
                <a:cubicBezTo>
                  <a:pt x="1922807" y="1192304"/>
                  <a:pt x="1935571" y="1188494"/>
                  <a:pt x="1947763" y="1184303"/>
                </a:cubicBezTo>
                <a:cubicBezTo>
                  <a:pt x="1960907" y="1179827"/>
                  <a:pt x="1971861" y="1175255"/>
                  <a:pt x="1978910" y="1162301"/>
                </a:cubicBezTo>
                <a:cubicBezTo>
                  <a:pt x="1981386" y="1157634"/>
                  <a:pt x="1983291" y="1154395"/>
                  <a:pt x="1987006" y="1150775"/>
                </a:cubicBezTo>
                <a:cubicBezTo>
                  <a:pt x="1989959" y="1147823"/>
                  <a:pt x="1996055" y="1145727"/>
                  <a:pt x="1999769" y="1144394"/>
                </a:cubicBezTo>
                <a:cubicBezTo>
                  <a:pt x="2013866" y="1139346"/>
                  <a:pt x="2024058" y="1131440"/>
                  <a:pt x="2035679" y="1122200"/>
                </a:cubicBezTo>
                <a:cubicBezTo>
                  <a:pt x="2045489" y="1114390"/>
                  <a:pt x="2054729" y="1105913"/>
                  <a:pt x="2064063" y="1097531"/>
                </a:cubicBezTo>
                <a:cubicBezTo>
                  <a:pt x="2055776" y="1072956"/>
                  <a:pt x="2054062" y="1047239"/>
                  <a:pt x="2073017" y="1031618"/>
                </a:cubicBezTo>
                <a:cubicBezTo>
                  <a:pt x="2069778" y="1013711"/>
                  <a:pt x="2067111" y="995327"/>
                  <a:pt x="2054157" y="982278"/>
                </a:cubicBezTo>
                <a:cubicBezTo>
                  <a:pt x="2044251" y="972277"/>
                  <a:pt x="2057015" y="956751"/>
                  <a:pt x="2051871" y="945036"/>
                </a:cubicBezTo>
                <a:cubicBezTo>
                  <a:pt x="2048537" y="937511"/>
                  <a:pt x="2042441" y="931796"/>
                  <a:pt x="2039393" y="923890"/>
                </a:cubicBezTo>
                <a:cubicBezTo>
                  <a:pt x="2036440" y="916365"/>
                  <a:pt x="2036536" y="907507"/>
                  <a:pt x="2036917" y="899506"/>
                </a:cubicBezTo>
                <a:cubicBezTo>
                  <a:pt x="2037202" y="894363"/>
                  <a:pt x="2038536" y="889695"/>
                  <a:pt x="2040822" y="885600"/>
                </a:cubicBezTo>
                <a:cubicBezTo>
                  <a:pt x="2036726" y="871217"/>
                  <a:pt x="2039965" y="855691"/>
                  <a:pt x="2044156" y="840070"/>
                </a:cubicBezTo>
                <a:cubicBezTo>
                  <a:pt x="2052157" y="809685"/>
                  <a:pt x="2063968" y="779205"/>
                  <a:pt x="2080732" y="752535"/>
                </a:cubicBezTo>
                <a:cubicBezTo>
                  <a:pt x="2110926" y="704625"/>
                  <a:pt x="2161218" y="678907"/>
                  <a:pt x="2216463" y="673573"/>
                </a:cubicBezTo>
                <a:cubicBezTo>
                  <a:pt x="2230298" y="672239"/>
                  <a:pt x="2243966" y="672192"/>
                  <a:pt x="2257355" y="673424"/>
                </a:cubicBezTo>
                <a:close/>
                <a:moveTo>
                  <a:pt x="3111431" y="276190"/>
                </a:moveTo>
                <a:cubicBezTo>
                  <a:pt x="3090381" y="286001"/>
                  <a:pt x="3069807" y="296669"/>
                  <a:pt x="3050853" y="310289"/>
                </a:cubicBezTo>
                <a:cubicBezTo>
                  <a:pt x="3003323" y="344389"/>
                  <a:pt x="2970461" y="397634"/>
                  <a:pt x="2909311" y="409159"/>
                </a:cubicBezTo>
                <a:cubicBezTo>
                  <a:pt x="2892452" y="412302"/>
                  <a:pt x="2873878" y="414398"/>
                  <a:pt x="2859305" y="424208"/>
                </a:cubicBezTo>
                <a:cubicBezTo>
                  <a:pt x="2843684" y="434781"/>
                  <a:pt x="2829015" y="446592"/>
                  <a:pt x="2814061" y="458022"/>
                </a:cubicBezTo>
                <a:cubicBezTo>
                  <a:pt x="2781866" y="482692"/>
                  <a:pt x="2750529" y="507171"/>
                  <a:pt x="2721383" y="535556"/>
                </a:cubicBezTo>
                <a:cubicBezTo>
                  <a:pt x="2709572" y="546986"/>
                  <a:pt x="2697856" y="558606"/>
                  <a:pt x="2686331" y="570322"/>
                </a:cubicBezTo>
                <a:cubicBezTo>
                  <a:pt x="2710905" y="563083"/>
                  <a:pt x="2737194" y="562702"/>
                  <a:pt x="2762340" y="568322"/>
                </a:cubicBezTo>
                <a:cubicBezTo>
                  <a:pt x="2784819" y="561940"/>
                  <a:pt x="2806536" y="553367"/>
                  <a:pt x="2830253" y="550034"/>
                </a:cubicBezTo>
                <a:cubicBezTo>
                  <a:pt x="2850351" y="547176"/>
                  <a:pt x="2869020" y="546605"/>
                  <a:pt x="2887594" y="549558"/>
                </a:cubicBezTo>
                <a:cubicBezTo>
                  <a:pt x="2908454" y="538699"/>
                  <a:pt x="2933314" y="533079"/>
                  <a:pt x="2955603" y="531841"/>
                </a:cubicBezTo>
                <a:cubicBezTo>
                  <a:pt x="2989797" y="529936"/>
                  <a:pt x="3026945" y="531365"/>
                  <a:pt x="3060854" y="540128"/>
                </a:cubicBezTo>
                <a:cubicBezTo>
                  <a:pt x="3061044" y="540033"/>
                  <a:pt x="3061330" y="539937"/>
                  <a:pt x="3061616" y="539937"/>
                </a:cubicBezTo>
                <a:cubicBezTo>
                  <a:pt x="3077999" y="534603"/>
                  <a:pt x="3092762" y="527364"/>
                  <a:pt x="3109527" y="523078"/>
                </a:cubicBezTo>
                <a:cubicBezTo>
                  <a:pt x="3112289" y="522411"/>
                  <a:pt x="3114956" y="521744"/>
                  <a:pt x="3117623" y="520982"/>
                </a:cubicBezTo>
                <a:cubicBezTo>
                  <a:pt x="3126195" y="511457"/>
                  <a:pt x="3132482" y="500789"/>
                  <a:pt x="3140387" y="489550"/>
                </a:cubicBezTo>
                <a:cubicBezTo>
                  <a:pt x="3147436" y="479644"/>
                  <a:pt x="3156866" y="470786"/>
                  <a:pt x="3167629" y="464118"/>
                </a:cubicBezTo>
                <a:lnTo>
                  <a:pt x="3167724" y="464118"/>
                </a:lnTo>
                <a:cubicBezTo>
                  <a:pt x="3168200" y="440782"/>
                  <a:pt x="3168486" y="417541"/>
                  <a:pt x="3167819" y="394300"/>
                </a:cubicBezTo>
                <a:cubicBezTo>
                  <a:pt x="3155151" y="373154"/>
                  <a:pt x="3147245" y="349437"/>
                  <a:pt x="3142864" y="324958"/>
                </a:cubicBezTo>
                <a:cubicBezTo>
                  <a:pt x="3134101" y="326291"/>
                  <a:pt x="3126195" y="325148"/>
                  <a:pt x="3122099" y="318576"/>
                </a:cubicBezTo>
                <a:cubicBezTo>
                  <a:pt x="3116385" y="309337"/>
                  <a:pt x="3116575" y="296764"/>
                  <a:pt x="3114194" y="286477"/>
                </a:cubicBezTo>
                <a:cubicBezTo>
                  <a:pt x="3113336" y="283143"/>
                  <a:pt x="3112384" y="279714"/>
                  <a:pt x="3111431" y="276190"/>
                </a:cubicBezTo>
                <a:close/>
                <a:moveTo>
                  <a:pt x="3273356" y="155"/>
                </a:moveTo>
                <a:cubicBezTo>
                  <a:pt x="3321077" y="-892"/>
                  <a:pt x="3402515" y="1679"/>
                  <a:pt x="3412040" y="62258"/>
                </a:cubicBezTo>
                <a:cubicBezTo>
                  <a:pt x="3416136" y="88833"/>
                  <a:pt x="3411183" y="115979"/>
                  <a:pt x="3415565" y="142364"/>
                </a:cubicBezTo>
                <a:cubicBezTo>
                  <a:pt x="3418327" y="158842"/>
                  <a:pt x="3419565" y="174653"/>
                  <a:pt x="3417946" y="191417"/>
                </a:cubicBezTo>
                <a:cubicBezTo>
                  <a:pt x="3416994" y="200561"/>
                  <a:pt x="3414803" y="209610"/>
                  <a:pt x="3413279" y="218754"/>
                </a:cubicBezTo>
                <a:cubicBezTo>
                  <a:pt x="3419470" y="217706"/>
                  <a:pt x="3425566" y="218754"/>
                  <a:pt x="3429852" y="223898"/>
                </a:cubicBezTo>
                <a:cubicBezTo>
                  <a:pt x="3440615" y="236756"/>
                  <a:pt x="3439091" y="256854"/>
                  <a:pt x="3436234" y="272285"/>
                </a:cubicBezTo>
                <a:cubicBezTo>
                  <a:pt x="3433281" y="288001"/>
                  <a:pt x="3427566" y="309623"/>
                  <a:pt x="3412612" y="318481"/>
                </a:cubicBezTo>
                <a:cubicBezTo>
                  <a:pt x="3408707" y="320767"/>
                  <a:pt x="3404706" y="321910"/>
                  <a:pt x="3400801" y="322291"/>
                </a:cubicBezTo>
                <a:cubicBezTo>
                  <a:pt x="3399944" y="329435"/>
                  <a:pt x="3398801" y="336483"/>
                  <a:pt x="3397181" y="343532"/>
                </a:cubicBezTo>
                <a:cubicBezTo>
                  <a:pt x="3394895" y="353247"/>
                  <a:pt x="3392133" y="362486"/>
                  <a:pt x="3388990" y="371630"/>
                </a:cubicBezTo>
                <a:cubicBezTo>
                  <a:pt x="3390133" y="392681"/>
                  <a:pt x="3389943" y="414017"/>
                  <a:pt x="3391657" y="434495"/>
                </a:cubicBezTo>
                <a:cubicBezTo>
                  <a:pt x="3392038" y="439734"/>
                  <a:pt x="3392610" y="444973"/>
                  <a:pt x="3393086" y="450212"/>
                </a:cubicBezTo>
                <a:cubicBezTo>
                  <a:pt x="3418803" y="464690"/>
                  <a:pt x="3434329" y="496313"/>
                  <a:pt x="3453760" y="517077"/>
                </a:cubicBezTo>
                <a:cubicBezTo>
                  <a:pt x="3458713" y="522411"/>
                  <a:pt x="3463095" y="528317"/>
                  <a:pt x="3467190" y="534508"/>
                </a:cubicBezTo>
                <a:cubicBezTo>
                  <a:pt x="3499861" y="546605"/>
                  <a:pt x="3531865" y="560892"/>
                  <a:pt x="3564440" y="572608"/>
                </a:cubicBezTo>
                <a:cubicBezTo>
                  <a:pt x="3606636" y="587753"/>
                  <a:pt x="3649118" y="604802"/>
                  <a:pt x="3684741" y="632615"/>
                </a:cubicBezTo>
                <a:cubicBezTo>
                  <a:pt x="3723698" y="663000"/>
                  <a:pt x="3753702" y="703291"/>
                  <a:pt x="3772943" y="748725"/>
                </a:cubicBezTo>
                <a:cubicBezTo>
                  <a:pt x="3789230" y="786921"/>
                  <a:pt x="3785135" y="825687"/>
                  <a:pt x="3781801" y="865597"/>
                </a:cubicBezTo>
                <a:cubicBezTo>
                  <a:pt x="3800089" y="885409"/>
                  <a:pt x="3806280" y="909412"/>
                  <a:pt x="3806947" y="935129"/>
                </a:cubicBezTo>
                <a:cubicBezTo>
                  <a:pt x="3818948" y="944369"/>
                  <a:pt x="3827712" y="959132"/>
                  <a:pt x="3833617" y="971896"/>
                </a:cubicBezTo>
                <a:cubicBezTo>
                  <a:pt x="3843142" y="992470"/>
                  <a:pt x="3854667" y="1015806"/>
                  <a:pt x="3853429" y="1038952"/>
                </a:cubicBezTo>
                <a:cubicBezTo>
                  <a:pt x="3852572" y="1054954"/>
                  <a:pt x="3844095" y="1068289"/>
                  <a:pt x="3832188" y="1079528"/>
                </a:cubicBezTo>
                <a:cubicBezTo>
                  <a:pt x="3837713" y="1109056"/>
                  <a:pt x="3843237" y="1138584"/>
                  <a:pt x="3848762" y="1168111"/>
                </a:cubicBezTo>
                <a:cubicBezTo>
                  <a:pt x="3854667" y="1199734"/>
                  <a:pt x="3858096" y="1231738"/>
                  <a:pt x="3854477" y="1263837"/>
                </a:cubicBezTo>
                <a:cubicBezTo>
                  <a:pt x="3849714" y="1306319"/>
                  <a:pt x="3843904" y="1349181"/>
                  <a:pt x="3835808" y="1391187"/>
                </a:cubicBezTo>
                <a:cubicBezTo>
                  <a:pt x="3826473" y="1439574"/>
                  <a:pt x="3810376" y="1486532"/>
                  <a:pt x="3795803" y="1533490"/>
                </a:cubicBezTo>
                <a:cubicBezTo>
                  <a:pt x="3779801" y="1585020"/>
                  <a:pt x="3760751" y="1635503"/>
                  <a:pt x="3744558" y="1687033"/>
                </a:cubicBezTo>
                <a:cubicBezTo>
                  <a:pt x="3739415" y="1703130"/>
                  <a:pt x="3733319" y="1718847"/>
                  <a:pt x="3730080" y="1735420"/>
                </a:cubicBezTo>
                <a:cubicBezTo>
                  <a:pt x="3726937" y="1751517"/>
                  <a:pt x="3726937" y="1768186"/>
                  <a:pt x="3725222" y="1784474"/>
                </a:cubicBezTo>
                <a:cubicBezTo>
                  <a:pt x="3723127" y="1803428"/>
                  <a:pt x="3722079" y="1836957"/>
                  <a:pt x="3699219" y="1843815"/>
                </a:cubicBezTo>
                <a:cubicBezTo>
                  <a:pt x="3681979" y="1849053"/>
                  <a:pt x="3663500" y="1845529"/>
                  <a:pt x="3647498" y="1855245"/>
                </a:cubicBezTo>
                <a:cubicBezTo>
                  <a:pt x="3642164" y="1858388"/>
                  <a:pt x="3637212" y="1861912"/>
                  <a:pt x="3632068" y="1865246"/>
                </a:cubicBezTo>
                <a:cubicBezTo>
                  <a:pt x="3637212" y="1909061"/>
                  <a:pt x="3642355" y="1952590"/>
                  <a:pt x="3642355" y="1997167"/>
                </a:cubicBezTo>
                <a:cubicBezTo>
                  <a:pt x="3642355" y="2064604"/>
                  <a:pt x="3648641" y="2131755"/>
                  <a:pt x="3646641" y="2199288"/>
                </a:cubicBezTo>
                <a:cubicBezTo>
                  <a:pt x="3644736" y="2264248"/>
                  <a:pt x="3640926" y="2332161"/>
                  <a:pt x="3625877" y="2395693"/>
                </a:cubicBezTo>
                <a:cubicBezTo>
                  <a:pt x="3617685" y="2430078"/>
                  <a:pt x="3603207" y="2462178"/>
                  <a:pt x="3593301" y="2496087"/>
                </a:cubicBezTo>
                <a:cubicBezTo>
                  <a:pt x="3591206" y="2503230"/>
                  <a:pt x="3589301" y="2510564"/>
                  <a:pt x="3587396" y="2517899"/>
                </a:cubicBezTo>
                <a:cubicBezTo>
                  <a:pt x="3586348" y="2540759"/>
                  <a:pt x="3584538" y="2563809"/>
                  <a:pt x="3583967" y="2586098"/>
                </a:cubicBezTo>
                <a:cubicBezTo>
                  <a:pt x="3583110" y="2615911"/>
                  <a:pt x="3565869" y="2641438"/>
                  <a:pt x="3564440" y="2670680"/>
                </a:cubicBezTo>
                <a:cubicBezTo>
                  <a:pt x="3563012" y="2702398"/>
                  <a:pt x="3567298" y="2732973"/>
                  <a:pt x="3561964" y="2764501"/>
                </a:cubicBezTo>
                <a:cubicBezTo>
                  <a:pt x="3555963" y="2799934"/>
                  <a:pt x="3543866" y="2841082"/>
                  <a:pt x="3557773" y="2876134"/>
                </a:cubicBezTo>
                <a:cubicBezTo>
                  <a:pt x="3568536" y="2903376"/>
                  <a:pt x="3583490" y="2928045"/>
                  <a:pt x="3585110" y="2958144"/>
                </a:cubicBezTo>
                <a:cubicBezTo>
                  <a:pt x="3586348" y="2982624"/>
                  <a:pt x="3583871" y="3011199"/>
                  <a:pt x="3570822" y="3032725"/>
                </a:cubicBezTo>
                <a:cubicBezTo>
                  <a:pt x="3561012" y="3048727"/>
                  <a:pt x="3546724" y="3061014"/>
                  <a:pt x="3528245" y="3066158"/>
                </a:cubicBezTo>
                <a:cubicBezTo>
                  <a:pt x="3512529" y="3070444"/>
                  <a:pt x="3495956" y="3069682"/>
                  <a:pt x="3480430" y="3073778"/>
                </a:cubicBezTo>
                <a:cubicBezTo>
                  <a:pt x="3479858" y="3073968"/>
                  <a:pt x="3479287" y="3074159"/>
                  <a:pt x="3478715" y="3074349"/>
                </a:cubicBezTo>
                <a:cubicBezTo>
                  <a:pt x="3478430" y="3078159"/>
                  <a:pt x="3478049" y="3082064"/>
                  <a:pt x="3477572" y="3085875"/>
                </a:cubicBezTo>
                <a:cubicBezTo>
                  <a:pt x="3476429" y="3095876"/>
                  <a:pt x="3475191" y="3105972"/>
                  <a:pt x="3472048" y="3115497"/>
                </a:cubicBezTo>
                <a:cubicBezTo>
                  <a:pt x="3470619" y="3119784"/>
                  <a:pt x="3462713" y="3133214"/>
                  <a:pt x="3464237" y="3136929"/>
                </a:cubicBezTo>
                <a:cubicBezTo>
                  <a:pt x="3467190" y="3144168"/>
                  <a:pt x="3474048" y="3154264"/>
                  <a:pt x="3473667" y="3162741"/>
                </a:cubicBezTo>
                <a:cubicBezTo>
                  <a:pt x="3473096" y="3174457"/>
                  <a:pt x="3468714" y="3185125"/>
                  <a:pt x="3466333" y="3196460"/>
                </a:cubicBezTo>
                <a:cubicBezTo>
                  <a:pt x="3459285" y="3229416"/>
                  <a:pt x="3470619" y="3261420"/>
                  <a:pt x="3485669" y="3290567"/>
                </a:cubicBezTo>
                <a:cubicBezTo>
                  <a:pt x="3498908" y="3316094"/>
                  <a:pt x="3514815" y="3341049"/>
                  <a:pt x="3531484" y="3364481"/>
                </a:cubicBezTo>
                <a:cubicBezTo>
                  <a:pt x="3545867" y="3384579"/>
                  <a:pt x="3562726" y="3403343"/>
                  <a:pt x="3575108" y="3424869"/>
                </a:cubicBezTo>
                <a:cubicBezTo>
                  <a:pt x="3586920" y="3445443"/>
                  <a:pt x="3594920" y="3467922"/>
                  <a:pt x="3593301" y="3492116"/>
                </a:cubicBezTo>
                <a:cubicBezTo>
                  <a:pt x="3592158" y="3507546"/>
                  <a:pt x="3592063" y="3529644"/>
                  <a:pt x="3577966" y="3539741"/>
                </a:cubicBezTo>
                <a:cubicBezTo>
                  <a:pt x="3540533" y="3566411"/>
                  <a:pt x="3489669" y="3565649"/>
                  <a:pt x="3446235" y="3558029"/>
                </a:cubicBezTo>
                <a:cubicBezTo>
                  <a:pt x="3407469" y="3551171"/>
                  <a:pt x="3359653" y="3532692"/>
                  <a:pt x="3358319" y="3485448"/>
                </a:cubicBezTo>
                <a:cubicBezTo>
                  <a:pt x="3357748" y="3464779"/>
                  <a:pt x="3360986" y="3442491"/>
                  <a:pt x="3340127" y="3430394"/>
                </a:cubicBezTo>
                <a:cubicBezTo>
                  <a:pt x="3332221" y="3425822"/>
                  <a:pt x="3323934" y="3421726"/>
                  <a:pt x="3316505" y="3416297"/>
                </a:cubicBezTo>
                <a:cubicBezTo>
                  <a:pt x="3303360" y="3406581"/>
                  <a:pt x="3301074" y="3389531"/>
                  <a:pt x="3302694" y="3374292"/>
                </a:cubicBezTo>
                <a:cubicBezTo>
                  <a:pt x="3306027" y="3342764"/>
                  <a:pt x="3311456" y="3311617"/>
                  <a:pt x="3314695" y="3280089"/>
                </a:cubicBezTo>
                <a:cubicBezTo>
                  <a:pt x="3316410" y="3263230"/>
                  <a:pt x="3319267" y="3246466"/>
                  <a:pt x="3320981" y="3229607"/>
                </a:cubicBezTo>
                <a:cubicBezTo>
                  <a:pt x="3322410" y="3215700"/>
                  <a:pt x="3321458" y="3201032"/>
                  <a:pt x="3323648" y="3187316"/>
                </a:cubicBezTo>
                <a:cubicBezTo>
                  <a:pt x="3325077" y="3178172"/>
                  <a:pt x="3331364" y="3165122"/>
                  <a:pt x="3330602" y="3156264"/>
                </a:cubicBezTo>
                <a:cubicBezTo>
                  <a:pt x="3330030" y="3149883"/>
                  <a:pt x="3327935" y="3144072"/>
                  <a:pt x="3326792" y="3137881"/>
                </a:cubicBezTo>
                <a:cubicBezTo>
                  <a:pt x="3325744" y="3132452"/>
                  <a:pt x="3326601" y="3124737"/>
                  <a:pt x="3329459" y="3119974"/>
                </a:cubicBezTo>
                <a:cubicBezTo>
                  <a:pt x="3333936" y="3112449"/>
                  <a:pt x="3340698" y="3104544"/>
                  <a:pt x="3336507" y="3094352"/>
                </a:cubicBezTo>
                <a:cubicBezTo>
                  <a:pt x="3337174" y="3095876"/>
                  <a:pt x="3328982" y="3078350"/>
                  <a:pt x="3328602" y="3076254"/>
                </a:cubicBezTo>
                <a:cubicBezTo>
                  <a:pt x="3328125" y="3074254"/>
                  <a:pt x="3327935" y="3072254"/>
                  <a:pt x="3327744" y="3070349"/>
                </a:cubicBezTo>
                <a:cubicBezTo>
                  <a:pt x="3320696" y="3070539"/>
                  <a:pt x="3313743" y="3070349"/>
                  <a:pt x="3306789" y="3067587"/>
                </a:cubicBezTo>
                <a:cubicBezTo>
                  <a:pt x="3301741" y="3065586"/>
                  <a:pt x="3297836" y="3061110"/>
                  <a:pt x="3294693" y="3055680"/>
                </a:cubicBezTo>
                <a:cubicBezTo>
                  <a:pt x="3293645" y="3057109"/>
                  <a:pt x="3292597" y="3058538"/>
                  <a:pt x="3291549" y="3059776"/>
                </a:cubicBezTo>
                <a:cubicBezTo>
                  <a:pt x="3282215" y="3070635"/>
                  <a:pt x="3271166" y="3076635"/>
                  <a:pt x="3259164" y="3081017"/>
                </a:cubicBezTo>
                <a:cubicBezTo>
                  <a:pt x="3260403" y="3084160"/>
                  <a:pt x="3261355" y="3087303"/>
                  <a:pt x="3261927" y="3090732"/>
                </a:cubicBezTo>
                <a:cubicBezTo>
                  <a:pt x="3263450" y="3100257"/>
                  <a:pt x="3263831" y="3109592"/>
                  <a:pt x="3263165" y="3119212"/>
                </a:cubicBezTo>
                <a:cubicBezTo>
                  <a:pt x="3262403" y="3130261"/>
                  <a:pt x="3260593" y="3142072"/>
                  <a:pt x="3261355" y="3153216"/>
                </a:cubicBezTo>
                <a:cubicBezTo>
                  <a:pt x="3262403" y="3168361"/>
                  <a:pt x="3268785" y="3171695"/>
                  <a:pt x="3273356" y="3183696"/>
                </a:cubicBezTo>
                <a:cubicBezTo>
                  <a:pt x="3281357" y="3204651"/>
                  <a:pt x="3280024" y="3231036"/>
                  <a:pt x="3282310" y="3253229"/>
                </a:cubicBezTo>
                <a:cubicBezTo>
                  <a:pt x="3284786" y="3277422"/>
                  <a:pt x="3287644" y="3301616"/>
                  <a:pt x="3289835" y="3325905"/>
                </a:cubicBezTo>
                <a:cubicBezTo>
                  <a:pt x="3291740" y="3346860"/>
                  <a:pt x="3297360" y="3373149"/>
                  <a:pt x="3292978" y="3393913"/>
                </a:cubicBezTo>
                <a:cubicBezTo>
                  <a:pt x="3291073" y="3402867"/>
                  <a:pt x="3276119" y="3411058"/>
                  <a:pt x="3269165" y="3414963"/>
                </a:cubicBezTo>
                <a:cubicBezTo>
                  <a:pt x="3253449" y="3423631"/>
                  <a:pt x="3238400" y="3426679"/>
                  <a:pt x="3221636" y="3432013"/>
                </a:cubicBezTo>
                <a:cubicBezTo>
                  <a:pt x="3220874" y="3432204"/>
                  <a:pt x="3220302" y="3432585"/>
                  <a:pt x="3219636" y="3432870"/>
                </a:cubicBezTo>
                <a:cubicBezTo>
                  <a:pt x="3216397" y="3436109"/>
                  <a:pt x="3213635" y="3439633"/>
                  <a:pt x="3211635" y="3443443"/>
                </a:cubicBezTo>
                <a:cubicBezTo>
                  <a:pt x="3204205" y="3457254"/>
                  <a:pt x="3206110" y="3471637"/>
                  <a:pt x="3202014" y="3486210"/>
                </a:cubicBezTo>
                <a:cubicBezTo>
                  <a:pt x="3194966" y="3511166"/>
                  <a:pt x="3173630" y="3522501"/>
                  <a:pt x="3150960" y="3532121"/>
                </a:cubicBezTo>
                <a:cubicBezTo>
                  <a:pt x="3108764" y="3550123"/>
                  <a:pt x="3047328" y="3560505"/>
                  <a:pt x="3002085" y="3548313"/>
                </a:cubicBezTo>
                <a:cubicBezTo>
                  <a:pt x="2985511" y="3543837"/>
                  <a:pt x="2968652" y="3535740"/>
                  <a:pt x="2964365" y="3517547"/>
                </a:cubicBezTo>
                <a:cubicBezTo>
                  <a:pt x="2959127" y="3495640"/>
                  <a:pt x="2959603" y="3470018"/>
                  <a:pt x="2965794" y="3448205"/>
                </a:cubicBezTo>
                <a:cubicBezTo>
                  <a:pt x="2973414" y="3421155"/>
                  <a:pt x="2991321" y="3405153"/>
                  <a:pt x="3010847" y="3386007"/>
                </a:cubicBezTo>
                <a:cubicBezTo>
                  <a:pt x="3027421" y="3369720"/>
                  <a:pt x="3043709" y="3351908"/>
                  <a:pt x="3061330" y="3336001"/>
                </a:cubicBezTo>
                <a:cubicBezTo>
                  <a:pt x="3067902" y="3325714"/>
                  <a:pt x="3074570" y="3315522"/>
                  <a:pt x="3081523" y="3305426"/>
                </a:cubicBezTo>
                <a:cubicBezTo>
                  <a:pt x="3091334" y="3291138"/>
                  <a:pt x="3096096" y="3278756"/>
                  <a:pt x="3098096" y="3261420"/>
                </a:cubicBezTo>
                <a:cubicBezTo>
                  <a:pt x="3099049" y="3253324"/>
                  <a:pt x="3100763" y="3245990"/>
                  <a:pt x="3103526" y="3238275"/>
                </a:cubicBezTo>
                <a:cubicBezTo>
                  <a:pt x="3110765" y="3217701"/>
                  <a:pt x="3134101" y="3194364"/>
                  <a:pt x="3115813" y="3171980"/>
                </a:cubicBezTo>
                <a:cubicBezTo>
                  <a:pt x="3112098" y="3167504"/>
                  <a:pt x="3109050" y="3159503"/>
                  <a:pt x="3113813" y="3154359"/>
                </a:cubicBezTo>
                <a:cubicBezTo>
                  <a:pt x="3126767" y="3140453"/>
                  <a:pt x="3114289" y="3135690"/>
                  <a:pt x="3108860" y="3122070"/>
                </a:cubicBezTo>
                <a:cubicBezTo>
                  <a:pt x="3106860" y="3117117"/>
                  <a:pt x="3108955" y="3110544"/>
                  <a:pt x="3110574" y="3105782"/>
                </a:cubicBezTo>
                <a:cubicBezTo>
                  <a:pt x="3114861" y="3093209"/>
                  <a:pt x="3112670" y="3083303"/>
                  <a:pt x="3103811" y="3073683"/>
                </a:cubicBezTo>
                <a:cubicBezTo>
                  <a:pt x="3103430" y="3073397"/>
                  <a:pt x="3103145" y="3073016"/>
                  <a:pt x="3102764" y="3072635"/>
                </a:cubicBezTo>
                <a:cubicBezTo>
                  <a:pt x="3098192" y="3072349"/>
                  <a:pt x="3093524" y="3072063"/>
                  <a:pt x="3089143" y="3072349"/>
                </a:cubicBezTo>
                <a:cubicBezTo>
                  <a:pt x="3074570" y="3073397"/>
                  <a:pt x="3057996" y="3077778"/>
                  <a:pt x="3045042" y="3069206"/>
                </a:cubicBezTo>
                <a:cubicBezTo>
                  <a:pt x="3030374" y="3059490"/>
                  <a:pt x="3029040" y="3030915"/>
                  <a:pt x="3026849" y="3015771"/>
                </a:cubicBezTo>
                <a:cubicBezTo>
                  <a:pt x="3025230" y="3004341"/>
                  <a:pt x="3023325" y="2993101"/>
                  <a:pt x="3021420" y="2981766"/>
                </a:cubicBezTo>
                <a:cubicBezTo>
                  <a:pt x="3001227" y="2957001"/>
                  <a:pt x="2985797" y="2928331"/>
                  <a:pt x="2978558" y="2897661"/>
                </a:cubicBezTo>
                <a:cubicBezTo>
                  <a:pt x="2967223" y="2849274"/>
                  <a:pt x="2958746" y="2798315"/>
                  <a:pt x="2955507" y="2748785"/>
                </a:cubicBezTo>
                <a:cubicBezTo>
                  <a:pt x="2951602" y="2688968"/>
                  <a:pt x="2950364" y="2628960"/>
                  <a:pt x="2950364" y="2569048"/>
                </a:cubicBezTo>
                <a:cubicBezTo>
                  <a:pt x="2950364" y="2539139"/>
                  <a:pt x="2951697" y="2508469"/>
                  <a:pt x="2947887" y="2478751"/>
                </a:cubicBezTo>
                <a:cubicBezTo>
                  <a:pt x="2947125" y="2472941"/>
                  <a:pt x="2946268" y="2467130"/>
                  <a:pt x="2945315" y="2461320"/>
                </a:cubicBezTo>
                <a:cubicBezTo>
                  <a:pt x="2932076" y="2427792"/>
                  <a:pt x="2918264" y="2394074"/>
                  <a:pt x="2907596" y="2359593"/>
                </a:cubicBezTo>
                <a:cubicBezTo>
                  <a:pt x="2887213" y="2293299"/>
                  <a:pt x="2889785" y="2222148"/>
                  <a:pt x="2887403" y="2153472"/>
                </a:cubicBezTo>
                <a:cubicBezTo>
                  <a:pt x="2884832" y="2078987"/>
                  <a:pt x="2884070" y="2004597"/>
                  <a:pt x="2883117" y="1930016"/>
                </a:cubicBezTo>
                <a:cubicBezTo>
                  <a:pt x="2882641" y="1892868"/>
                  <a:pt x="2881403" y="1855816"/>
                  <a:pt x="2880736" y="1818764"/>
                </a:cubicBezTo>
                <a:cubicBezTo>
                  <a:pt x="2880355" y="1798666"/>
                  <a:pt x="2879498" y="1778092"/>
                  <a:pt x="2879974" y="1757613"/>
                </a:cubicBezTo>
                <a:cubicBezTo>
                  <a:pt x="2871306" y="1754089"/>
                  <a:pt x="2862734" y="1750470"/>
                  <a:pt x="2854352" y="1746278"/>
                </a:cubicBezTo>
                <a:cubicBezTo>
                  <a:pt x="2828253" y="1733229"/>
                  <a:pt x="2816442" y="1720847"/>
                  <a:pt x="2819776" y="1690843"/>
                </a:cubicBezTo>
                <a:cubicBezTo>
                  <a:pt x="2823205" y="1660268"/>
                  <a:pt x="2832920" y="1631121"/>
                  <a:pt x="2839016" y="1601118"/>
                </a:cubicBezTo>
                <a:cubicBezTo>
                  <a:pt x="2849303" y="1550349"/>
                  <a:pt x="2858352" y="1499391"/>
                  <a:pt x="2867020" y="1448337"/>
                </a:cubicBezTo>
                <a:cubicBezTo>
                  <a:pt x="2885022" y="1341657"/>
                  <a:pt x="2904644" y="1235834"/>
                  <a:pt x="2903024" y="1127153"/>
                </a:cubicBezTo>
                <a:cubicBezTo>
                  <a:pt x="2902262" y="1075433"/>
                  <a:pt x="2898738" y="1023617"/>
                  <a:pt x="2896738" y="971896"/>
                </a:cubicBezTo>
                <a:cubicBezTo>
                  <a:pt x="2895404" y="937892"/>
                  <a:pt x="2893309" y="904173"/>
                  <a:pt x="2888737" y="870645"/>
                </a:cubicBezTo>
                <a:cubicBezTo>
                  <a:pt x="2887594" y="868264"/>
                  <a:pt x="2886546" y="865883"/>
                  <a:pt x="2885213" y="863597"/>
                </a:cubicBezTo>
                <a:cubicBezTo>
                  <a:pt x="2872354" y="841118"/>
                  <a:pt x="2855685" y="833688"/>
                  <a:pt x="2830349" y="832069"/>
                </a:cubicBezTo>
                <a:cubicBezTo>
                  <a:pt x="2791772" y="829592"/>
                  <a:pt x="2754435" y="823020"/>
                  <a:pt x="2716525" y="815400"/>
                </a:cubicBezTo>
                <a:cubicBezTo>
                  <a:pt x="2697951" y="811686"/>
                  <a:pt x="2680044" y="803970"/>
                  <a:pt x="2661470" y="800827"/>
                </a:cubicBezTo>
                <a:cubicBezTo>
                  <a:pt x="2658518" y="800255"/>
                  <a:pt x="2655755" y="799779"/>
                  <a:pt x="2653088" y="799208"/>
                </a:cubicBezTo>
                <a:cubicBezTo>
                  <a:pt x="2644992" y="803875"/>
                  <a:pt x="2636610" y="808257"/>
                  <a:pt x="2628704" y="811971"/>
                </a:cubicBezTo>
                <a:cubicBezTo>
                  <a:pt x="2622227" y="815019"/>
                  <a:pt x="2612988" y="816543"/>
                  <a:pt x="2605940" y="814067"/>
                </a:cubicBezTo>
                <a:cubicBezTo>
                  <a:pt x="2598415" y="811400"/>
                  <a:pt x="2590795" y="806828"/>
                  <a:pt x="2584223" y="801017"/>
                </a:cubicBezTo>
                <a:cubicBezTo>
                  <a:pt x="2566220" y="802827"/>
                  <a:pt x="2548218" y="795398"/>
                  <a:pt x="2531740" y="786635"/>
                </a:cubicBezTo>
                <a:cubicBezTo>
                  <a:pt x="2515071" y="777777"/>
                  <a:pt x="2502308" y="769490"/>
                  <a:pt x="2497640" y="755107"/>
                </a:cubicBezTo>
                <a:cubicBezTo>
                  <a:pt x="2479162" y="748630"/>
                  <a:pt x="2463446" y="737867"/>
                  <a:pt x="2448206" y="724341"/>
                </a:cubicBezTo>
                <a:cubicBezTo>
                  <a:pt x="2425346" y="703958"/>
                  <a:pt x="2395913" y="667096"/>
                  <a:pt x="2412011" y="636140"/>
                </a:cubicBezTo>
                <a:cubicBezTo>
                  <a:pt x="2424203" y="607374"/>
                  <a:pt x="2448396" y="587181"/>
                  <a:pt x="2472209" y="567655"/>
                </a:cubicBezTo>
                <a:cubicBezTo>
                  <a:pt x="2502879" y="542509"/>
                  <a:pt x="2532978" y="516982"/>
                  <a:pt x="2565363" y="493836"/>
                </a:cubicBezTo>
                <a:cubicBezTo>
                  <a:pt x="2634705" y="444211"/>
                  <a:pt x="2708238" y="404682"/>
                  <a:pt x="2785677" y="369440"/>
                </a:cubicBezTo>
                <a:cubicBezTo>
                  <a:pt x="2823110" y="352390"/>
                  <a:pt x="2858162" y="333721"/>
                  <a:pt x="2891880" y="310099"/>
                </a:cubicBezTo>
                <a:cubicBezTo>
                  <a:pt x="2923027" y="288287"/>
                  <a:pt x="2952936" y="262760"/>
                  <a:pt x="2989416" y="250758"/>
                </a:cubicBezTo>
                <a:cubicBezTo>
                  <a:pt x="3030945" y="237233"/>
                  <a:pt x="3071617" y="221326"/>
                  <a:pt x="3110479" y="201419"/>
                </a:cubicBezTo>
                <a:cubicBezTo>
                  <a:pt x="3112955" y="200180"/>
                  <a:pt x="3115337" y="198752"/>
                  <a:pt x="3117813" y="197418"/>
                </a:cubicBezTo>
                <a:cubicBezTo>
                  <a:pt x="3118004" y="168367"/>
                  <a:pt x="3115813" y="139792"/>
                  <a:pt x="3115146" y="110074"/>
                </a:cubicBezTo>
                <a:cubicBezTo>
                  <a:pt x="3114670" y="87214"/>
                  <a:pt x="3112574" y="57020"/>
                  <a:pt x="3131720" y="40256"/>
                </a:cubicBezTo>
                <a:cubicBezTo>
                  <a:pt x="3167724" y="8728"/>
                  <a:pt x="3227160" y="1108"/>
                  <a:pt x="3273356" y="155"/>
                </a:cubicBezTo>
                <a:close/>
              </a:path>
            </a:pathLst>
          </a:custGeom>
          <a:solidFill>
            <a:srgbClr val="443B02"/>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121696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4"/>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4"/>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5"/>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6"/>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7">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0" name="Google Shape;798;p26">
            <a:extLst>
              <a:ext uri="{FF2B5EF4-FFF2-40B4-BE49-F238E27FC236}">
                <a16:creationId xmlns:a16="http://schemas.microsoft.com/office/drawing/2014/main" id="{629190E7-94DF-9D48-D8D4-2885249F1B1D}"/>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1" name="Google Shape;799;p26">
            <a:extLst>
              <a:ext uri="{FF2B5EF4-FFF2-40B4-BE49-F238E27FC236}">
                <a16:creationId xmlns:a16="http://schemas.microsoft.com/office/drawing/2014/main" id="{01EC8D07-35C6-47D2-96A0-0B8F12FC393B}"/>
              </a:ext>
            </a:extLst>
          </p:cNvPr>
          <p:cNvSpPr/>
          <p:nvPr/>
        </p:nvSpPr>
        <p:spPr>
          <a:xfrm>
            <a:off x="2209566" y="3912478"/>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3" name="Google Shape;853;p26">
            <a:extLst>
              <a:ext uri="{FF2B5EF4-FFF2-40B4-BE49-F238E27FC236}">
                <a16:creationId xmlns:a16="http://schemas.microsoft.com/office/drawing/2014/main" id="{EC57F3D3-A81D-402D-8067-F4BE1C40DC7E}"/>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2800" dirty="0">
                <a:latin typeface="Times New Roman" panose="02020603050405020304" pitchFamily="18" charset="0"/>
                <a:cs typeface="Times New Roman" panose="02020603050405020304" pitchFamily="18" charset="0"/>
              </a:rPr>
              <a:t>Ở phần một, tác giả kể ở ngôi thứ ba theo điểm nhìn của nhân vật Kiên và ở phần hai là kể ở ngôi thứ nhất theo điểm nhìn của người kể chuyện xưng “tôi”.</a:t>
            </a:r>
            <a:endParaRPr lang="en-SG" sz="2800" dirty="0">
              <a:latin typeface="Times New Roman" panose="02020603050405020304" pitchFamily="18" charset="0"/>
              <a:cs typeface="Times New Roman" panose="02020603050405020304" pitchFamily="18" charset="0"/>
            </a:endParaRPr>
          </a:p>
        </p:txBody>
      </p:sp>
      <p:sp>
        <p:nvSpPr>
          <p:cNvPr id="74" name="Google Shape;854;p26">
            <a:extLst>
              <a:ext uri="{FF2B5EF4-FFF2-40B4-BE49-F238E27FC236}">
                <a16:creationId xmlns:a16="http://schemas.microsoft.com/office/drawing/2014/main" id="{AF7A28F6-F938-8C93-33DA-C93BDDCE1184}"/>
              </a:ext>
            </a:extLst>
          </p:cNvPr>
          <p:cNvSpPr txBox="1"/>
          <p:nvPr/>
        </p:nvSpPr>
        <p:spPr>
          <a:xfrm>
            <a:off x="4958406" y="3968485"/>
            <a:ext cx="6091121" cy="812000"/>
          </a:xfrm>
          <a:prstGeom prst="rect">
            <a:avLst/>
          </a:prstGeom>
          <a:noFill/>
          <a:ln>
            <a:noFill/>
          </a:ln>
        </p:spPr>
        <p:txBody>
          <a:bodyPr spcFirstLastPara="1" wrap="square" lIns="121900" tIns="121900" rIns="121900" bIns="121900" anchor="ctr" anchorCtr="0">
            <a:noAutofit/>
          </a:bodyPr>
          <a:lstStyle/>
          <a:p>
            <a:pPr lvl="0" algn="just"/>
            <a:r>
              <a:rPr lang="en-US" sz="2800" dirty="0">
                <a:latin typeface="Times New Roman" panose="02020603050405020304" pitchFamily="18" charset="0"/>
                <a:cs typeface="Times New Roman" panose="02020603050405020304" pitchFamily="18" charset="0"/>
              </a:rPr>
              <a:t>K</a:t>
            </a:r>
            <a:r>
              <a:rPr lang="vi-VN" sz="2800" dirty="0">
                <a:latin typeface="Times New Roman" panose="02020603050405020304" pitchFamily="18" charset="0"/>
                <a:cs typeface="Times New Roman" panose="02020603050405020304" pitchFamily="18" charset="0"/>
              </a:rPr>
              <a:t>ể ở ngôi thứ ba với điểm nhìn bên trong, điểm nhìn từ nhân vật Kiên, nhà văn có thể kể những gì xảy ra trong cuộc sống của Kiên</a:t>
            </a:r>
            <a:r>
              <a:rPr lang="en-US" sz="2800" dirty="0">
                <a:latin typeface="Times New Roman" panose="02020603050405020304" pitchFamily="18" charset="0"/>
                <a:cs typeface="Times New Roman" panose="02020603050405020304" pitchFamily="18" charset="0"/>
              </a:rPr>
              <a:t>.</a:t>
            </a:r>
            <a:endParaRPr kumimoji="0" lang="en-SG" sz="4800" b="0" i="0" u="none" strike="noStrike" kern="0" cap="none" spc="0" normalizeH="0" baseline="0" noProof="0" dirty="0">
              <a:ln>
                <a:noFill/>
              </a:ln>
              <a:solidFill>
                <a:srgbClr val="313835">
                  <a:lumMod val="50000"/>
                </a:srgbClr>
              </a:solidFill>
              <a:effectLst/>
              <a:uLnTx/>
              <a:uFillTx/>
              <a:latin typeface="Times New Roman" panose="02020603050405020304" pitchFamily="18" charset="0"/>
              <a:cs typeface="Times New Roman" panose="02020603050405020304" pitchFamily="18" charset="0"/>
            </a:endParaRPr>
          </a:p>
        </p:txBody>
      </p:sp>
      <p:cxnSp>
        <p:nvCxnSpPr>
          <p:cNvPr id="75" name="Google Shape;855;p26">
            <a:extLst>
              <a:ext uri="{FF2B5EF4-FFF2-40B4-BE49-F238E27FC236}">
                <a16:creationId xmlns:a16="http://schemas.microsoft.com/office/drawing/2014/main" id="{FE7875D7-53E3-5EF7-A38C-1867FD12CAF7}"/>
              </a:ext>
            </a:extLst>
          </p:cNvPr>
          <p:cNvCxnSpPr>
            <a:cxnSpLocks/>
            <a:stCxn id="70" idx="3"/>
            <a:endCxn id="73"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76" name="Google Shape;856;p26">
            <a:extLst>
              <a:ext uri="{FF2B5EF4-FFF2-40B4-BE49-F238E27FC236}">
                <a16:creationId xmlns:a16="http://schemas.microsoft.com/office/drawing/2014/main" id="{28CA9B2A-71A1-82DA-F7B5-2770404EE3D5}"/>
              </a:ext>
            </a:extLst>
          </p:cNvPr>
          <p:cNvCxnSpPr>
            <a:cxnSpLocks/>
            <a:stCxn id="71" idx="3"/>
            <a:endCxn id="74" idx="1"/>
          </p:cNvCxnSpPr>
          <p:nvPr/>
        </p:nvCxnSpPr>
        <p:spPr>
          <a:xfrm flipV="1">
            <a:off x="4246789" y="524882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77" name="Google Shape;857;p26">
            <a:extLst>
              <a:ext uri="{FF2B5EF4-FFF2-40B4-BE49-F238E27FC236}">
                <a16:creationId xmlns:a16="http://schemas.microsoft.com/office/drawing/2014/main" id="{ACFA3181-F4CA-709B-C36E-041FEE6096F2}"/>
              </a:ext>
            </a:extLst>
          </p:cNvPr>
          <p:cNvGrpSpPr/>
          <p:nvPr/>
        </p:nvGrpSpPr>
        <p:grpSpPr>
          <a:xfrm>
            <a:off x="5384296" y="1634996"/>
            <a:ext cx="496828" cy="439180"/>
            <a:chOff x="3199454" y="2306991"/>
            <a:chExt cx="372621" cy="329385"/>
          </a:xfrm>
        </p:grpSpPr>
        <p:sp>
          <p:nvSpPr>
            <p:cNvPr id="78" name="Google Shape;858;p26">
              <a:extLst>
                <a:ext uri="{FF2B5EF4-FFF2-40B4-BE49-F238E27FC236}">
                  <a16:creationId xmlns:a16="http://schemas.microsoft.com/office/drawing/2014/main" id="{76ABDB29-677B-3E10-F04B-9BB266853911}"/>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79" name="Google Shape;859;p26">
              <a:extLst>
                <a:ext uri="{FF2B5EF4-FFF2-40B4-BE49-F238E27FC236}">
                  <a16:creationId xmlns:a16="http://schemas.microsoft.com/office/drawing/2014/main" id="{AD4E0D85-EA23-1254-06FC-F5D6B6562F93}"/>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80" name="Google Shape;860;p26">
            <a:extLst>
              <a:ext uri="{FF2B5EF4-FFF2-40B4-BE49-F238E27FC236}">
                <a16:creationId xmlns:a16="http://schemas.microsoft.com/office/drawing/2014/main" id="{D3C819B1-A92D-35E3-3D70-3A8680780433}"/>
              </a:ext>
            </a:extLst>
          </p:cNvPr>
          <p:cNvGrpSpPr/>
          <p:nvPr/>
        </p:nvGrpSpPr>
        <p:grpSpPr>
          <a:xfrm>
            <a:off x="4226264" y="4008836"/>
            <a:ext cx="494637" cy="481583"/>
            <a:chOff x="3204349" y="4054012"/>
            <a:chExt cx="370978" cy="361187"/>
          </a:xfrm>
        </p:grpSpPr>
        <p:sp>
          <p:nvSpPr>
            <p:cNvPr id="81" name="Google Shape;861;p26">
              <a:extLst>
                <a:ext uri="{FF2B5EF4-FFF2-40B4-BE49-F238E27FC236}">
                  <a16:creationId xmlns:a16="http://schemas.microsoft.com/office/drawing/2014/main" id="{03451870-DAED-EFFE-1851-EBE827191950}"/>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2" name="Google Shape;862;p26">
              <a:extLst>
                <a:ext uri="{FF2B5EF4-FFF2-40B4-BE49-F238E27FC236}">
                  <a16:creationId xmlns:a16="http://schemas.microsoft.com/office/drawing/2014/main" id="{348C7E33-6A5B-CF9F-99BF-4D304216C04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3" name="Google Shape;863;p26">
              <a:extLst>
                <a:ext uri="{FF2B5EF4-FFF2-40B4-BE49-F238E27FC236}">
                  <a16:creationId xmlns:a16="http://schemas.microsoft.com/office/drawing/2014/main" id="{61D101B7-392F-7F48-4554-36CBF7F3115B}"/>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4" name="Google Shape;864;p26">
              <a:extLst>
                <a:ext uri="{FF2B5EF4-FFF2-40B4-BE49-F238E27FC236}">
                  <a16:creationId xmlns:a16="http://schemas.microsoft.com/office/drawing/2014/main" id="{6F9701F7-3738-349A-703F-4D662FED1BFC}"/>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87" name="Google Shape;597;p44">
            <a:extLst>
              <a:ext uri="{FF2B5EF4-FFF2-40B4-BE49-F238E27FC236}">
                <a16:creationId xmlns:a16="http://schemas.microsoft.com/office/drawing/2014/main" id="{64620F6A-EA9A-F9A9-50E2-D13856B755CC}"/>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3936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barn(inVertical)">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arn(inVertical)">
                                      <p:cBhvr>
                                        <p:cTn id="21" dur="500"/>
                                        <p:tgtEl>
                                          <p:spTgt spid="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arn(inVertical)">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3" grpId="0"/>
      <p:bldP spid="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272632" y="-21211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0">
            <a:extLst>
              <a:ext uri="{FF2B5EF4-FFF2-40B4-BE49-F238E27FC236}">
                <a16:creationId xmlns:a16="http://schemas.microsoft.com/office/drawing/2014/main" id="{F00E03A4-FD03-3449-9A93-901FAB5FAAA8}"/>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171651" y="1204734"/>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2" name="TextBox 11">
            <a:extLst>
              <a:ext uri="{FF2B5EF4-FFF2-40B4-BE49-F238E27FC236}">
                <a16:creationId xmlns:a16="http://schemas.microsoft.com/office/drawing/2014/main" id="{193B81D5-B9D7-1805-0CBD-4EED98652DE1}"/>
              </a:ext>
            </a:extLst>
          </p:cNvPr>
          <p:cNvSpPr txBox="1"/>
          <p:nvPr/>
        </p:nvSpPr>
        <p:spPr>
          <a:xfrm>
            <a:off x="4619308" y="1474573"/>
            <a:ext cx="6681142" cy="1384995"/>
          </a:xfrm>
          <a:prstGeom prst="rect">
            <a:avLst/>
          </a:prstGeom>
          <a:noFill/>
        </p:spPr>
        <p:txBody>
          <a:bodyPr wrap="square">
            <a:spAutoFit/>
          </a:bodyPr>
          <a:lstStyle/>
          <a:p>
            <a:pPr algn="just"/>
            <a:r>
              <a:rPr lang="vi-VN" sz="2800" dirty="0">
                <a:latin typeface="+mj-lt"/>
              </a:rPr>
              <a:t>Sự dịch chuyển ngôi kể và điểm nhìn tạo một cuộc đối thoại giữa hai người viết về tác phẩm của Kiên: “Tôi” và Bảo Ninh. </a:t>
            </a:r>
            <a:endParaRPr lang="en-SG" sz="4000" dirty="0">
              <a:latin typeface="+mj-lt"/>
            </a:endParaRPr>
          </a:p>
        </p:txBody>
      </p:sp>
      <p:pic>
        <p:nvPicPr>
          <p:cNvPr id="14" name="图片 40">
            <a:extLst>
              <a:ext uri="{FF2B5EF4-FFF2-40B4-BE49-F238E27FC236}">
                <a16:creationId xmlns:a16="http://schemas.microsoft.com/office/drawing/2014/main" id="{68563FA8-664E-E972-0CD2-BDBF876646EE}"/>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987897" y="3374859"/>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5" name="TextBox 14">
            <a:extLst>
              <a:ext uri="{FF2B5EF4-FFF2-40B4-BE49-F238E27FC236}">
                <a16:creationId xmlns:a16="http://schemas.microsoft.com/office/drawing/2014/main" id="{7BD43B71-6922-7CFE-13F3-B240071F6575}"/>
              </a:ext>
            </a:extLst>
          </p:cNvPr>
          <p:cNvSpPr txBox="1"/>
          <p:nvPr/>
        </p:nvSpPr>
        <p:spPr>
          <a:xfrm>
            <a:off x="5301700" y="3182893"/>
            <a:ext cx="6243730" cy="2677656"/>
          </a:xfrm>
          <a:prstGeom prst="rect">
            <a:avLst/>
          </a:prstGeom>
          <a:noFill/>
        </p:spPr>
        <p:txBody>
          <a:bodyPr wrap="square">
            <a:spAutoFit/>
          </a:bodyPr>
          <a:lstStyle/>
          <a:p>
            <a:pPr algn="just"/>
            <a:r>
              <a:rPr lang="vi-VN" sz="2800" dirty="0">
                <a:latin typeface="+mj-lt"/>
              </a:rPr>
              <a:t>“Tôi” nói về ấn tượng và suy nghĩ của mình trước “núi giấy” do nhân vật Kiên bỏ lại, qua đó, gián tiếp “tiết lộ bí mật” về kết cấu của chính cuốn tiểu thuyết đang trình hiện trước người đọc - </a:t>
            </a:r>
            <a:r>
              <a:rPr lang="vi-VN" sz="2800" i="1" dirty="0">
                <a:latin typeface="+mj-lt"/>
              </a:rPr>
              <a:t>Nỗi buồn chiến tranh</a:t>
            </a:r>
            <a:r>
              <a:rPr lang="vi-VN" sz="2800" dirty="0">
                <a:latin typeface="+mj-lt"/>
              </a:rPr>
              <a:t>.</a:t>
            </a:r>
            <a:endParaRPr lang="en-SG" sz="2800" dirty="0">
              <a:latin typeface="+mj-lt"/>
            </a:endParaRPr>
          </a:p>
        </p:txBody>
      </p:sp>
      <p:pic>
        <p:nvPicPr>
          <p:cNvPr id="16" name="Picture 15" descr="A person with a hat and yellow leaves&#10;&#10;Description automatically generated">
            <a:extLst>
              <a:ext uri="{FF2B5EF4-FFF2-40B4-BE49-F238E27FC236}">
                <a16:creationId xmlns:a16="http://schemas.microsoft.com/office/drawing/2014/main" id="{00DCF13F-4220-CD5D-9748-06BF7B7EFC8B}"/>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3491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5">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6"/>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7">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8"/>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8"/>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9"/>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10"/>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11"/>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5">
            <a:alphaModFix/>
          </a:blip>
          <a:stretch>
            <a:fillRect/>
          </a:stretch>
        </p:blipFill>
        <p:spPr>
          <a:xfrm flipH="1">
            <a:off x="1527004" y="-224870"/>
            <a:ext cx="9137987" cy="2583481"/>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29133" y="582403"/>
            <a:ext cx="7004832"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200" b="1" dirty="0">
                <a:effectLst/>
                <a:latin typeface="Times New Roman" panose="02020603050405020304" pitchFamily="18" charset="0"/>
                <a:ea typeface="Times New Roman" panose="02020603050405020304" pitchFamily="18" charset="0"/>
              </a:rPr>
              <a:t>b. </a:t>
            </a:r>
            <a:r>
              <a:rPr lang="vi-VN" sz="32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2">
            <a:extLst>
              <a:ext uri="{FF2B5EF4-FFF2-40B4-BE49-F238E27FC236}">
                <a16:creationId xmlns:a16="http://schemas.microsoft.com/office/drawing/2014/main" id="{7A267371-1244-2CFD-1374-4B2EE2EFF9D9}"/>
              </a:ext>
            </a:extLst>
          </p:cNvPr>
          <p:cNvGrpSpPr/>
          <p:nvPr/>
        </p:nvGrpSpPr>
        <p:grpSpPr>
          <a:xfrm>
            <a:off x="487879" y="1227203"/>
            <a:ext cx="4452019" cy="2778532"/>
            <a:chOff x="-376392" y="1859224"/>
            <a:chExt cx="5371017" cy="2574008"/>
          </a:xfrm>
        </p:grpSpPr>
        <p:pic>
          <p:nvPicPr>
            <p:cNvPr id="12" name="图片 9">
              <a:extLst>
                <a:ext uri="{FF2B5EF4-FFF2-40B4-BE49-F238E27FC236}">
                  <a16:creationId xmlns:a16="http://schemas.microsoft.com/office/drawing/2014/main" id="{F8FF3A70-F1C6-FD0D-3EF2-5CE6177B96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14" name="文本框 11">
              <a:extLst>
                <a:ext uri="{FF2B5EF4-FFF2-40B4-BE49-F238E27FC236}">
                  <a16:creationId xmlns:a16="http://schemas.microsoft.com/office/drawing/2014/main" id="{1642317D-A8DC-5446-3099-0C7BEF58C181}"/>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15" name="MH_Text_1">
              <a:extLst>
                <a:ext uri="{FF2B5EF4-FFF2-40B4-BE49-F238E27FC236}">
                  <a16:creationId xmlns:a16="http://schemas.microsoft.com/office/drawing/2014/main" id="{82A1182B-34BD-2616-169C-41F9AA64F5C3}"/>
                </a:ext>
              </a:extLst>
            </p:cNvPr>
            <p:cNvSpPr txBox="1">
              <a:spLocks noChangeArrowheads="1"/>
            </p:cNvSpPr>
            <p:nvPr>
              <p:custDataLst>
                <p:tags r:id="rId2"/>
              </p:custDataLst>
            </p:nvPr>
          </p:nvSpPr>
          <p:spPr bwMode="auto">
            <a:xfrm>
              <a:off x="-376392" y="3486685"/>
              <a:ext cx="537101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Times New Roman" panose="02020603050405020304" pitchFamily="18" charset="0"/>
                </a:rPr>
                <a:t>Người kể chuyện đã nêu những nhận xét gì về cuốn tiểu thuyết mà nhân vật Kiên đang viết dở? </a:t>
              </a:r>
              <a:endParaRPr lang="en-SG" sz="3200" dirty="0">
                <a:solidFill>
                  <a:srgbClr val="313835">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A01D4A34-C120-D8B2-AFDE-48A7699FA280}"/>
              </a:ext>
            </a:extLst>
          </p:cNvPr>
          <p:cNvGrpSpPr/>
          <p:nvPr/>
        </p:nvGrpSpPr>
        <p:grpSpPr>
          <a:xfrm>
            <a:off x="7717155" y="1251398"/>
            <a:ext cx="3986966" cy="2868886"/>
            <a:chOff x="2448574" y="1803400"/>
            <a:chExt cx="4809966" cy="2657711"/>
          </a:xfrm>
        </p:grpSpPr>
        <p:pic>
          <p:nvPicPr>
            <p:cNvPr id="17" name="图片 13">
              <a:extLst>
                <a:ext uri="{FF2B5EF4-FFF2-40B4-BE49-F238E27FC236}">
                  <a16:creationId xmlns:a16="http://schemas.microsoft.com/office/drawing/2014/main" id="{12B107CA-D03A-116B-E6C9-BAC1A246F7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5520445-AFEB-1BC0-E68E-A1CB612DBA27}"/>
                </a:ext>
              </a:extLst>
            </p:cNvPr>
            <p:cNvSpPr txBox="1">
              <a:spLocks noChangeArrowheads="1"/>
            </p:cNvSpPr>
            <p:nvPr>
              <p:custDataLst>
                <p:tags r:id="rId1"/>
              </p:custDataLst>
            </p:nvPr>
          </p:nvSpPr>
          <p:spPr bwMode="auto">
            <a:xfrm>
              <a:off x="2448574" y="3514564"/>
              <a:ext cx="480996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tabLst>
                  <a:tab pos="463550" algn="l"/>
                </a:tabLs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nhận xét đó gợi liên hệ tới đặc điểm nào của tiểu thuyết hiện đại?</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文本框 24">
              <a:extLst>
                <a:ext uri="{FF2B5EF4-FFF2-40B4-BE49-F238E27FC236}">
                  <a16:creationId xmlns:a16="http://schemas.microsoft.com/office/drawing/2014/main" id="{DC720262-4EC0-9FE7-B03C-7A15EE4E8E93}"/>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26" name="그림 29">
            <a:extLst>
              <a:ext uri="{FF2B5EF4-FFF2-40B4-BE49-F238E27FC236}">
                <a16:creationId xmlns:a16="http://schemas.microsoft.com/office/drawing/2014/main" id="{3D1381A7-5832-4590-7E02-76B4C74C11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108227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139860"/>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b="1" dirty="0">
                <a:effectLst/>
                <a:latin typeface="Times New Roman" panose="02020603050405020304" pitchFamily="18" charset="0"/>
                <a:ea typeface="Times New Roman" panose="02020603050405020304" pitchFamily="18" charset="0"/>
              </a:rPr>
              <a:t>b. </a:t>
            </a:r>
            <a:r>
              <a:rPr lang="vi-VN" sz="28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2">
            <a:extLst>
              <a:ext uri="{FF2B5EF4-FFF2-40B4-BE49-F238E27FC236}">
                <a16:creationId xmlns:a16="http://schemas.microsoft.com/office/drawing/2014/main" id="{9CE0B3DB-1CC9-F33D-727A-6F7C06926F3B}"/>
              </a:ext>
            </a:extLst>
          </p:cNvPr>
          <p:cNvSpPr/>
          <p:nvPr/>
        </p:nvSpPr>
        <p:spPr>
          <a:xfrm flipH="1">
            <a:off x="314325" y="1110482"/>
            <a:ext cx="11649992" cy="5535403"/>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DEC270D-30F8-1F63-1285-439AAA28FE5E}"/>
              </a:ext>
            </a:extLst>
          </p:cNvPr>
          <p:cNvSpPr txBox="1"/>
          <p:nvPr/>
        </p:nvSpPr>
        <p:spPr>
          <a:xfrm>
            <a:off x="2123139" y="1803152"/>
            <a:ext cx="9278286" cy="4493538"/>
          </a:xfrm>
          <a:prstGeom prst="rect">
            <a:avLst/>
          </a:prstGeom>
          <a:noFill/>
        </p:spPr>
        <p:txBody>
          <a:bodyPr wrap="square">
            <a:spAutoFit/>
          </a:bodyPr>
          <a:lstStyle/>
          <a:p>
            <a:pPr algn="just"/>
            <a:r>
              <a:rPr lang="vi-VN" sz="2200" dirty="0">
                <a:latin typeface="+mj-lt"/>
              </a:rPr>
              <a:t>“bản thảo tiểu thuyết của Kiên dầy dần lên và dần đến đoạn kết, song đồng thời cũng như thể mỗi ngày một thêm </a:t>
            </a:r>
            <a:r>
              <a:rPr lang="vi-VN" sz="2200" b="1" dirty="0">
                <a:latin typeface="+mj-lt"/>
              </a:rPr>
              <a:t>dang dở</a:t>
            </a:r>
            <a:r>
              <a:rPr lang="vi-VN" sz="2200" dirty="0">
                <a:latin typeface="+mj-lt"/>
              </a:rPr>
              <a:t>. Những chương sau như là </a:t>
            </a:r>
            <a:r>
              <a:rPr lang="vi-VN" sz="2200" b="1" dirty="0">
                <a:latin typeface="+mj-lt"/>
              </a:rPr>
              <a:t>điệp khúc </a:t>
            </a:r>
            <a:r>
              <a:rPr lang="vi-VN" sz="2200" dirty="0">
                <a:latin typeface="+mj-lt"/>
              </a:rPr>
              <a:t>của các chương phía trước.”, “Có vẻ như </a:t>
            </a:r>
            <a:r>
              <a:rPr lang="vi-VN" sz="2200" b="1" dirty="0">
                <a:latin typeface="+mj-lt"/>
              </a:rPr>
              <a:t>chẳng một trình tự nào hết</a:t>
            </a:r>
            <a:r>
              <a:rPr lang="vi-VN" sz="2200" dirty="0">
                <a:latin typeface="+mj-lt"/>
              </a:rPr>
              <a:t>. Trang nào cũng hầu như là trang đầu, trang nào cũng có vẻ như trang cuối.”, “đây vẫn là một sáng tác dựa trên cảm hứng chủ đạo của sự rối bời”, “</a:t>
            </a:r>
            <a:r>
              <a:rPr lang="vi-VN" sz="2200" b="1" dirty="0">
                <a:latin typeface="+mj-lt"/>
              </a:rPr>
              <a:t>mạch chuyện không ngừng đứt gãy</a:t>
            </a:r>
            <a:r>
              <a:rPr lang="vi-VN" sz="2200" dirty="0">
                <a:latin typeface="+mj-lt"/>
              </a:rPr>
              <a:t>. Tác phẩm từ đầu đến cuối </a:t>
            </a:r>
            <a:r>
              <a:rPr lang="vi-VN" sz="2200" b="1" dirty="0">
                <a:latin typeface="+mj-lt"/>
              </a:rPr>
              <a:t>không hề có nổi một tuyến chung</a:t>
            </a:r>
            <a:r>
              <a:rPr lang="vi-VN" sz="2200" dirty="0">
                <a:latin typeface="+mj-lt"/>
              </a:rPr>
              <a:t>, một bề mặt đại khái nào mà hoàn toàn là những khối thù hình”, “</a:t>
            </a:r>
            <a:r>
              <a:rPr lang="vi-VN" sz="2200" b="1" dirty="0">
                <a:latin typeface="+mj-lt"/>
              </a:rPr>
              <a:t>sự mất bố cục, sự thiếu mạch lạc, thiếu bao quát </a:t>
            </a:r>
            <a:r>
              <a:rPr lang="vi-VN" sz="2200" dirty="0">
                <a:latin typeface="+mj-lt"/>
              </a:rPr>
              <a:t>nhiều khi chứng tỏ sự hụt hẫng của tư duy người viết, chứng tỏ cái vẻ “lực bất tòng tâm” của y”, “tác phẩm bị dẹp bỏ của “nhà văn phường chúng tôi” hiện lên trong một </a:t>
            </a:r>
            <a:r>
              <a:rPr lang="vi-VN" sz="2200" b="1" dirty="0">
                <a:latin typeface="+mj-lt"/>
              </a:rPr>
              <a:t>cấu trúc khác, trong sự hoà đồng với cuộc đời thực không hề hư cấu </a:t>
            </a:r>
            <a:r>
              <a:rPr lang="vi-VN" sz="2200" dirty="0">
                <a:latin typeface="+mj-lt"/>
              </a:rPr>
              <a:t>của anh”, “Dường như do sự tình cờ của câu chữ và của bố cục, tôi và tác giả đã ngẫu nhiên trở nên hoà đồng tư tưởng, trở nên rất gần nhau.”…</a:t>
            </a:r>
            <a:endParaRPr lang="en-SG" sz="2200" dirty="0">
              <a:latin typeface="+mj-lt"/>
            </a:endParaRPr>
          </a:p>
        </p:txBody>
      </p:sp>
      <p:sp>
        <p:nvSpPr>
          <p:cNvPr id="16" name="矩形 7">
            <a:extLst>
              <a:ext uri="{FF2B5EF4-FFF2-40B4-BE49-F238E27FC236}">
                <a16:creationId xmlns:a16="http://schemas.microsoft.com/office/drawing/2014/main" id="{2C6121F2-FADD-64C5-BCFF-E9B12EF639DD}"/>
              </a:ext>
            </a:extLst>
          </p:cNvPr>
          <p:cNvSpPr/>
          <p:nvPr/>
        </p:nvSpPr>
        <p:spPr>
          <a:xfrm>
            <a:off x="3248587" y="2315619"/>
            <a:ext cx="4171720" cy="24798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endParaRPr/>
          </a:p>
        </p:txBody>
      </p:sp>
      <p:pic>
        <p:nvPicPr>
          <p:cNvPr id="21" name="Picture 20" descr="A person with a hat and yellow leaves&#10;&#10;Description automatically generated">
            <a:extLst>
              <a:ext uri="{FF2B5EF4-FFF2-40B4-BE49-F238E27FC236}">
                <a16:creationId xmlns:a16="http://schemas.microsoft.com/office/drawing/2014/main" id="{4EF41C64-E7BB-FB6A-B649-69D28FE864C5}"/>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0" y="4795465"/>
            <a:ext cx="1815350" cy="2202231"/>
          </a:xfrm>
          <a:prstGeom prst="rect">
            <a:avLst/>
          </a:prstGeom>
        </p:spPr>
      </p:pic>
    </p:spTree>
    <p:extLst>
      <p:ext uri="{BB962C8B-B14F-4D97-AF65-F5344CB8AC3E}">
        <p14:creationId xmlns:p14="http://schemas.microsoft.com/office/powerpoint/2010/main" val="629395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1"/>
            <a:ext cx="12227139" cy="6858000"/>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sp>
        <p:nvSpPr>
          <p:cNvPr id="75" name="Google Shape;2667;p41">
            <a:extLst>
              <a:ext uri="{FF2B5EF4-FFF2-40B4-BE49-F238E27FC236}">
                <a16:creationId xmlns:a16="http://schemas.microsoft.com/office/drawing/2014/main" id="{F4744E7D-4F5F-A42E-1B37-C11EEA903820}"/>
              </a:ext>
            </a:extLst>
          </p:cNvPr>
          <p:cNvSpPr/>
          <p:nvPr/>
        </p:nvSpPr>
        <p:spPr>
          <a:xfrm>
            <a:off x="1151974" y="2957668"/>
            <a:ext cx="2227481" cy="443072"/>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76" name="Google Shape;2668;p41">
            <a:extLst>
              <a:ext uri="{FF2B5EF4-FFF2-40B4-BE49-F238E27FC236}">
                <a16:creationId xmlns:a16="http://schemas.microsoft.com/office/drawing/2014/main" id="{63C695BC-8152-F084-608D-EE3AA1C79D10}"/>
              </a:ext>
            </a:extLst>
          </p:cNvPr>
          <p:cNvSpPr txBox="1"/>
          <p:nvPr/>
        </p:nvSpPr>
        <p:spPr>
          <a:xfrm>
            <a:off x="7701" y="3326999"/>
            <a:ext cx="4542680" cy="824838"/>
          </a:xfrm>
          <a:prstGeom prst="rect">
            <a:avLst/>
          </a:prstGeom>
          <a:noFill/>
          <a:ln>
            <a:noFill/>
          </a:ln>
        </p:spPr>
        <p:txBody>
          <a:bodyPr spcFirstLastPara="1" wrap="square" lIns="121900" tIns="121900" rIns="121900" bIns="121900" anchor="t" anchorCtr="0">
            <a:noAutofit/>
          </a:bodyPr>
          <a:lstStyle/>
          <a:p>
            <a:pPr lvl="0" algn="ctr"/>
            <a:r>
              <a:rPr lang="vi-VN" sz="2800" dirty="0">
                <a:latin typeface="+mj-lt"/>
              </a:rPr>
              <a:t>Tiểu thuyết hiện đại thường có kết cấu đa tầng, đa tuyến; nhân vật có khi vắng bóng hoặc không có diện mạo, tính cách hoàn chỉnh; điểm nhìn và ngôi kể có thể thay đổi rất bất ngờ, linh hoạt; ngôn ngữ thường đa thanh;… </a:t>
            </a:r>
            <a:endParaRPr kumimoji="0" lang="en-SG" sz="4000" b="0" i="0" u="none" strike="noStrike" kern="0" cap="none" spc="0" normalizeH="0" baseline="0" noProof="0" dirty="0">
              <a:ln>
                <a:noFill/>
              </a:ln>
              <a:solidFill>
                <a:srgbClr val="313835">
                  <a:lumMod val="50000"/>
                </a:srgbClr>
              </a:solidFill>
              <a:effectLst/>
              <a:uLnTx/>
              <a:uFillTx/>
              <a:latin typeface="+mj-lt"/>
            </a:endParaRPr>
          </a:p>
        </p:txBody>
      </p:sp>
      <p:sp>
        <p:nvSpPr>
          <p:cNvPr id="77" name="Google Shape;2669;p41">
            <a:extLst>
              <a:ext uri="{FF2B5EF4-FFF2-40B4-BE49-F238E27FC236}">
                <a16:creationId xmlns:a16="http://schemas.microsoft.com/office/drawing/2014/main" id="{3D05E04F-4651-0FBD-111B-534905810D57}"/>
              </a:ext>
            </a:extLst>
          </p:cNvPr>
          <p:cNvSpPr/>
          <p:nvPr/>
        </p:nvSpPr>
        <p:spPr>
          <a:xfrm>
            <a:off x="1813292" y="1859491"/>
            <a:ext cx="974475" cy="921687"/>
          </a:xfrm>
          <a:prstGeom prst="ellipse">
            <a:avLst/>
          </a:pr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cxnSp>
        <p:nvCxnSpPr>
          <p:cNvPr id="78" name="Google Shape;2670;p41">
            <a:extLst>
              <a:ext uri="{FF2B5EF4-FFF2-40B4-BE49-F238E27FC236}">
                <a16:creationId xmlns:a16="http://schemas.microsoft.com/office/drawing/2014/main" id="{3C83C714-C464-EB35-4E50-0009A9DB2656}"/>
              </a:ext>
            </a:extLst>
          </p:cNvPr>
          <p:cNvCxnSpPr>
            <a:cxnSpLocks/>
          </p:cNvCxnSpPr>
          <p:nvPr/>
        </p:nvCxnSpPr>
        <p:spPr>
          <a:xfrm rot="5400000">
            <a:off x="4084626" y="-429624"/>
            <a:ext cx="655148" cy="4004971"/>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79" name="Google Shape;2671;p41">
            <a:extLst>
              <a:ext uri="{FF2B5EF4-FFF2-40B4-BE49-F238E27FC236}">
                <a16:creationId xmlns:a16="http://schemas.microsoft.com/office/drawing/2014/main" id="{799AFEA6-5684-570C-137E-19FE9766E0CC}"/>
              </a:ext>
            </a:extLst>
          </p:cNvPr>
          <p:cNvCxnSpPr>
            <a:cxnSpLocks/>
          </p:cNvCxnSpPr>
          <p:nvPr/>
        </p:nvCxnSpPr>
        <p:spPr>
          <a:xfrm rot="5400000">
            <a:off x="6022815" y="1479005"/>
            <a:ext cx="625589" cy="158152"/>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0" name="Google Shape;2673;p41">
            <a:extLst>
              <a:ext uri="{FF2B5EF4-FFF2-40B4-BE49-F238E27FC236}">
                <a16:creationId xmlns:a16="http://schemas.microsoft.com/office/drawing/2014/main" id="{CCB849DE-99B9-3AB5-96CC-C2AC85D127DB}"/>
              </a:ext>
            </a:extLst>
          </p:cNvPr>
          <p:cNvCxnSpPr>
            <a:cxnSpLocks/>
          </p:cNvCxnSpPr>
          <p:nvPr/>
        </p:nvCxnSpPr>
        <p:spPr>
          <a:xfrm rot="16200000" flipH="1">
            <a:off x="7945662" y="-285690"/>
            <a:ext cx="655149" cy="371710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1" name="Google Shape;2672;p41">
            <a:extLst>
              <a:ext uri="{FF2B5EF4-FFF2-40B4-BE49-F238E27FC236}">
                <a16:creationId xmlns:a16="http://schemas.microsoft.com/office/drawing/2014/main" id="{4D8E9032-86B2-FF49-21BB-2CA0027A95CB}"/>
              </a:ext>
            </a:extLst>
          </p:cNvPr>
          <p:cNvSpPr/>
          <p:nvPr/>
        </p:nvSpPr>
        <p:spPr>
          <a:xfrm>
            <a:off x="5644270" y="1859492"/>
            <a:ext cx="974475" cy="921687"/>
          </a:xfrm>
          <a:prstGeom prst="ellipse">
            <a:avLst/>
          </a:pr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2" name="Google Shape;2677;p41">
            <a:extLst>
              <a:ext uri="{FF2B5EF4-FFF2-40B4-BE49-F238E27FC236}">
                <a16:creationId xmlns:a16="http://schemas.microsoft.com/office/drawing/2014/main" id="{3D06DE9C-8D00-D77C-1948-1818C38BD7A4}"/>
              </a:ext>
            </a:extLst>
          </p:cNvPr>
          <p:cNvSpPr/>
          <p:nvPr/>
        </p:nvSpPr>
        <p:spPr>
          <a:xfrm>
            <a:off x="4737441" y="2957670"/>
            <a:ext cx="2754344" cy="443072"/>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3" name="Google Shape;2678;p41">
            <a:extLst>
              <a:ext uri="{FF2B5EF4-FFF2-40B4-BE49-F238E27FC236}">
                <a16:creationId xmlns:a16="http://schemas.microsoft.com/office/drawing/2014/main" id="{9F6E6491-6A75-CDC6-FA5E-C40B8ECFA49D}"/>
              </a:ext>
            </a:extLst>
          </p:cNvPr>
          <p:cNvSpPr txBox="1"/>
          <p:nvPr/>
        </p:nvSpPr>
        <p:spPr>
          <a:xfrm>
            <a:off x="4550381" y="3299796"/>
            <a:ext cx="3341932" cy="824839"/>
          </a:xfrm>
          <a:prstGeom prst="rect">
            <a:avLst/>
          </a:prstGeom>
          <a:noFill/>
          <a:ln>
            <a:noFill/>
          </a:ln>
        </p:spPr>
        <p:txBody>
          <a:bodyPr spcFirstLastPara="1" wrap="square" lIns="121900" tIns="121900" rIns="121900" bIns="121900" anchor="t" anchorCtr="0">
            <a:noAutofit/>
          </a:bodyPr>
          <a:lstStyle/>
          <a:p>
            <a:pPr lvl="0" algn="ctr">
              <a:spcAft>
                <a:spcPts val="800"/>
              </a:spcAft>
            </a:pPr>
            <a:r>
              <a:rPr lang="vi-VN" sz="2800" dirty="0">
                <a:latin typeface="+mj-lt"/>
              </a:rPr>
              <a:t>Với những cách tân, đột phá mạnh mẽ, tiểu thuyết hiện đại góp phần nhào nặn lại người đọc, buộc người đọc phải thay đổi nhiều thói quen tiếp nhận</a:t>
            </a:r>
            <a:r>
              <a:rPr lang="en-US" sz="2800" dirty="0">
                <a:latin typeface="+mj-lt"/>
              </a:rPr>
              <a:t>.</a:t>
            </a:r>
            <a:endParaRPr kumimoji="0" lang="en-SG" sz="5400" b="0" i="0" u="none" strike="noStrike" kern="0" cap="none" spc="0" normalizeH="0" baseline="0" noProof="0" dirty="0">
              <a:ln>
                <a:noFill/>
              </a:ln>
              <a:solidFill>
                <a:srgbClr val="313835">
                  <a:lumMod val="50000"/>
                </a:srgbClr>
              </a:solidFill>
              <a:effectLst/>
              <a:uLnTx/>
              <a:uFillTx/>
              <a:latin typeface="+mj-lt"/>
              <a:ea typeface="Calibri" panose="020F0502020204030204" pitchFamily="34" charset="0"/>
              <a:cs typeface="Times New Roman" panose="02020603050405020304" pitchFamily="18" charset="0"/>
            </a:endParaRPr>
          </a:p>
        </p:txBody>
      </p:sp>
      <p:sp>
        <p:nvSpPr>
          <p:cNvPr id="84" name="Google Shape;2674;p41">
            <a:extLst>
              <a:ext uri="{FF2B5EF4-FFF2-40B4-BE49-F238E27FC236}">
                <a16:creationId xmlns:a16="http://schemas.microsoft.com/office/drawing/2014/main" id="{73523700-27A4-514A-C0DF-0555CC295CC6}"/>
              </a:ext>
            </a:extLst>
          </p:cNvPr>
          <p:cNvSpPr/>
          <p:nvPr/>
        </p:nvSpPr>
        <p:spPr>
          <a:xfrm>
            <a:off x="9535364" y="1859491"/>
            <a:ext cx="974475" cy="921687"/>
          </a:xfrm>
          <a:prstGeom prst="ellipse">
            <a:avLst/>
          </a:pr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dirty="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5" name="Google Shape;2681;p41">
            <a:extLst>
              <a:ext uri="{FF2B5EF4-FFF2-40B4-BE49-F238E27FC236}">
                <a16:creationId xmlns:a16="http://schemas.microsoft.com/office/drawing/2014/main" id="{606D768A-3D71-4B05-1745-5D0DD36F1F81}"/>
              </a:ext>
            </a:extLst>
          </p:cNvPr>
          <p:cNvSpPr/>
          <p:nvPr/>
        </p:nvSpPr>
        <p:spPr>
          <a:xfrm>
            <a:off x="8645964" y="2981198"/>
            <a:ext cx="2754344" cy="419541"/>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algn="ctr" defTabSz="1219170">
              <a:buClr>
                <a:srgbClr val="000000"/>
              </a:buClr>
              <a:defRPr/>
            </a:pPr>
            <a:r>
              <a:rPr lang="en"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6" name="Google Shape;2682;p41">
            <a:extLst>
              <a:ext uri="{FF2B5EF4-FFF2-40B4-BE49-F238E27FC236}">
                <a16:creationId xmlns:a16="http://schemas.microsoft.com/office/drawing/2014/main" id="{5578B748-5A47-5D68-2FE5-04CA96A81BB3}"/>
              </a:ext>
            </a:extLst>
          </p:cNvPr>
          <p:cNvSpPr txBox="1"/>
          <p:nvPr/>
        </p:nvSpPr>
        <p:spPr>
          <a:xfrm>
            <a:off x="8278876" y="3398058"/>
            <a:ext cx="3966867" cy="824838"/>
          </a:xfrm>
          <a:prstGeom prst="rect">
            <a:avLst/>
          </a:prstGeom>
          <a:noFill/>
          <a:ln>
            <a:noFill/>
          </a:ln>
        </p:spPr>
        <p:txBody>
          <a:bodyPr spcFirstLastPara="1" wrap="square" lIns="121900" tIns="121900" rIns="121900" bIns="121900" anchor="t" anchorCtr="0">
            <a:noAutofit/>
          </a:bodyPr>
          <a:lstStyle/>
          <a:p>
            <a:pPr algn="ctr"/>
            <a:r>
              <a:rPr lang="vi-VN" sz="2800" dirty="0">
                <a:latin typeface="+mj-lt"/>
              </a:rPr>
              <a:t>Hình thành được cách đọc phù hợp đối với tiểu thuyết hiện đại là cả một quá trình lâu dài, đòi hỏi người đọc phải liên tục thích ứng, khám phá, đồng sáng tạo </a:t>
            </a:r>
            <a:r>
              <a:rPr lang="en-US" sz="2800" dirty="0">
                <a:latin typeface="+mj-lt"/>
              </a:rPr>
              <a:t>…</a:t>
            </a:r>
            <a:endParaRPr lang="en-SG" sz="2800" dirty="0">
              <a:latin typeface="+mj-lt"/>
            </a:endParaRPr>
          </a:p>
        </p:txBody>
      </p:sp>
      <p:grpSp>
        <p:nvGrpSpPr>
          <p:cNvPr id="87" name="Google Shape;2683;p41">
            <a:extLst>
              <a:ext uri="{FF2B5EF4-FFF2-40B4-BE49-F238E27FC236}">
                <a16:creationId xmlns:a16="http://schemas.microsoft.com/office/drawing/2014/main" id="{E5212CCA-33CA-026F-9973-30722677E037}"/>
              </a:ext>
            </a:extLst>
          </p:cNvPr>
          <p:cNvGrpSpPr/>
          <p:nvPr/>
        </p:nvGrpSpPr>
        <p:grpSpPr>
          <a:xfrm>
            <a:off x="9852469" y="2094078"/>
            <a:ext cx="409841" cy="437535"/>
            <a:chOff x="7654947" y="3710639"/>
            <a:chExt cx="262624" cy="332065"/>
          </a:xfrm>
        </p:grpSpPr>
        <p:sp>
          <p:nvSpPr>
            <p:cNvPr id="88" name="Google Shape;2684;p41">
              <a:extLst>
                <a:ext uri="{FF2B5EF4-FFF2-40B4-BE49-F238E27FC236}">
                  <a16:creationId xmlns:a16="http://schemas.microsoft.com/office/drawing/2014/main" id="{3823FE3F-AF71-B06D-CCEA-23B6BBC5E1F6}"/>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9" name="Google Shape;2685;p41">
              <a:extLst>
                <a:ext uri="{FF2B5EF4-FFF2-40B4-BE49-F238E27FC236}">
                  <a16:creationId xmlns:a16="http://schemas.microsoft.com/office/drawing/2014/main" id="{2F5D0243-2ACC-5238-F5D4-AEEFC928B495}"/>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0" name="Google Shape;2686;p41">
              <a:extLst>
                <a:ext uri="{FF2B5EF4-FFF2-40B4-BE49-F238E27FC236}">
                  <a16:creationId xmlns:a16="http://schemas.microsoft.com/office/drawing/2014/main" id="{2D086F0F-AA81-9E71-EFC0-16DC4EF1E75B}"/>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1" name="Google Shape;2687;p41">
              <a:extLst>
                <a:ext uri="{FF2B5EF4-FFF2-40B4-BE49-F238E27FC236}">
                  <a16:creationId xmlns:a16="http://schemas.microsoft.com/office/drawing/2014/main" id="{08B0F862-0D31-AEA1-A650-423CEE39306C}"/>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2" name="Google Shape;2688;p41">
              <a:extLst>
                <a:ext uri="{FF2B5EF4-FFF2-40B4-BE49-F238E27FC236}">
                  <a16:creationId xmlns:a16="http://schemas.microsoft.com/office/drawing/2014/main" id="{38D61480-FBF3-8156-19E6-EA55339F061E}"/>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3" name="Google Shape;2689;p41">
              <a:extLst>
                <a:ext uri="{FF2B5EF4-FFF2-40B4-BE49-F238E27FC236}">
                  <a16:creationId xmlns:a16="http://schemas.microsoft.com/office/drawing/2014/main" id="{43EAAD76-C13E-6E88-AB41-D99FAA4BD6CB}"/>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4" name="Google Shape;2690;p41">
              <a:extLst>
                <a:ext uri="{FF2B5EF4-FFF2-40B4-BE49-F238E27FC236}">
                  <a16:creationId xmlns:a16="http://schemas.microsoft.com/office/drawing/2014/main" id="{BE63401D-C43F-9706-742C-BF8838207CC5}"/>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5" name="Google Shape;2691;p41">
              <a:extLst>
                <a:ext uri="{FF2B5EF4-FFF2-40B4-BE49-F238E27FC236}">
                  <a16:creationId xmlns:a16="http://schemas.microsoft.com/office/drawing/2014/main" id="{C8F8D50E-107A-0314-CD69-7686E1619D0B}"/>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6" name="Google Shape;2692;p41">
              <a:extLst>
                <a:ext uri="{FF2B5EF4-FFF2-40B4-BE49-F238E27FC236}">
                  <a16:creationId xmlns:a16="http://schemas.microsoft.com/office/drawing/2014/main" id="{2AE1259C-7A48-AD29-D288-CF34A6C810DF}"/>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7" name="Google Shape;2693;p41">
              <a:extLst>
                <a:ext uri="{FF2B5EF4-FFF2-40B4-BE49-F238E27FC236}">
                  <a16:creationId xmlns:a16="http://schemas.microsoft.com/office/drawing/2014/main" id="{1E62F761-731D-AF37-8E6B-83A3FD24D33E}"/>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8" name="Google Shape;2694;p41">
              <a:extLst>
                <a:ext uri="{FF2B5EF4-FFF2-40B4-BE49-F238E27FC236}">
                  <a16:creationId xmlns:a16="http://schemas.microsoft.com/office/drawing/2014/main" id="{D8A33544-5AEF-EAC9-AC9E-5C75EBFC838C}"/>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99" name="Google Shape;2696;p41">
            <a:extLst>
              <a:ext uri="{FF2B5EF4-FFF2-40B4-BE49-F238E27FC236}">
                <a16:creationId xmlns:a16="http://schemas.microsoft.com/office/drawing/2014/main" id="{8AFEE8A9-4650-419A-67CC-600C6FA260F3}"/>
              </a:ext>
            </a:extLst>
          </p:cNvPr>
          <p:cNvSpPr/>
          <p:nvPr/>
        </p:nvSpPr>
        <p:spPr>
          <a:xfrm>
            <a:off x="2071684" y="2094086"/>
            <a:ext cx="526246" cy="437504"/>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0" name="Google Shape;2697;p41">
            <a:extLst>
              <a:ext uri="{FF2B5EF4-FFF2-40B4-BE49-F238E27FC236}">
                <a16:creationId xmlns:a16="http://schemas.microsoft.com/office/drawing/2014/main" id="{E5067C64-7BB6-FF62-8602-B4243A6DF71A}"/>
              </a:ext>
            </a:extLst>
          </p:cNvPr>
          <p:cNvSpPr/>
          <p:nvPr/>
        </p:nvSpPr>
        <p:spPr>
          <a:xfrm>
            <a:off x="2071684" y="2094086"/>
            <a:ext cx="399656" cy="401919"/>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1" name="Google Shape;2698;p41">
            <a:extLst>
              <a:ext uri="{FF2B5EF4-FFF2-40B4-BE49-F238E27FC236}">
                <a16:creationId xmlns:a16="http://schemas.microsoft.com/office/drawing/2014/main" id="{384B0C34-167E-D37C-1ACF-709293EFD30A}"/>
              </a:ext>
            </a:extLst>
          </p:cNvPr>
          <p:cNvSpPr/>
          <p:nvPr/>
        </p:nvSpPr>
        <p:spPr>
          <a:xfrm>
            <a:off x="2495489" y="2201980"/>
            <a:ext cx="27110" cy="21608"/>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2" name="Google Shape;2699;p41">
            <a:extLst>
              <a:ext uri="{FF2B5EF4-FFF2-40B4-BE49-F238E27FC236}">
                <a16:creationId xmlns:a16="http://schemas.microsoft.com/office/drawing/2014/main" id="{B5D0EE31-58AA-3121-BF5B-72FB0671ED0A}"/>
              </a:ext>
            </a:extLst>
          </p:cNvPr>
          <p:cNvSpPr/>
          <p:nvPr/>
        </p:nvSpPr>
        <p:spPr>
          <a:xfrm>
            <a:off x="2488970" y="2247717"/>
            <a:ext cx="27110" cy="21608"/>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3" name="Google Shape;2700;p41">
            <a:extLst>
              <a:ext uri="{FF2B5EF4-FFF2-40B4-BE49-F238E27FC236}">
                <a16:creationId xmlns:a16="http://schemas.microsoft.com/office/drawing/2014/main" id="{B065CFF5-5E0D-70AD-5827-8769B2C59EC7}"/>
              </a:ext>
            </a:extLst>
          </p:cNvPr>
          <p:cNvSpPr/>
          <p:nvPr/>
        </p:nvSpPr>
        <p:spPr>
          <a:xfrm>
            <a:off x="2401601" y="2197747"/>
            <a:ext cx="71221" cy="57474"/>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4" name="Google Shape;2701;p41">
            <a:extLst>
              <a:ext uri="{FF2B5EF4-FFF2-40B4-BE49-F238E27FC236}">
                <a16:creationId xmlns:a16="http://schemas.microsoft.com/office/drawing/2014/main" id="{48B7BED4-22A7-CBE1-6C18-8819163A9CBA}"/>
              </a:ext>
            </a:extLst>
          </p:cNvPr>
          <p:cNvSpPr/>
          <p:nvPr/>
        </p:nvSpPr>
        <p:spPr>
          <a:xfrm>
            <a:off x="2441822" y="2283052"/>
            <a:ext cx="55444" cy="46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5" name="Google Shape;2702;p41">
            <a:extLst>
              <a:ext uri="{FF2B5EF4-FFF2-40B4-BE49-F238E27FC236}">
                <a16:creationId xmlns:a16="http://schemas.microsoft.com/office/drawing/2014/main" id="{5D53B203-976D-9341-7CE0-711CE4AC20E1}"/>
              </a:ext>
            </a:extLst>
          </p:cNvPr>
          <p:cNvSpPr/>
          <p:nvPr/>
        </p:nvSpPr>
        <p:spPr>
          <a:xfrm>
            <a:off x="2429415" y="2319545"/>
            <a:ext cx="40037" cy="33177"/>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6" name="Google Shape;2703;p41">
            <a:extLst>
              <a:ext uri="{FF2B5EF4-FFF2-40B4-BE49-F238E27FC236}">
                <a16:creationId xmlns:a16="http://schemas.microsoft.com/office/drawing/2014/main" id="{77D8F72B-0761-F593-7555-9017FEA99A8A}"/>
              </a:ext>
            </a:extLst>
          </p:cNvPr>
          <p:cNvSpPr/>
          <p:nvPr/>
        </p:nvSpPr>
        <p:spPr>
          <a:xfrm>
            <a:off x="2401601" y="2343061"/>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7" name="Google Shape;2704;p41">
            <a:extLst>
              <a:ext uri="{FF2B5EF4-FFF2-40B4-BE49-F238E27FC236}">
                <a16:creationId xmlns:a16="http://schemas.microsoft.com/office/drawing/2014/main" id="{628F9E9F-647F-7162-83F0-272214C0CECD}"/>
              </a:ext>
            </a:extLst>
          </p:cNvPr>
          <p:cNvSpPr/>
          <p:nvPr/>
        </p:nvSpPr>
        <p:spPr>
          <a:xfrm>
            <a:off x="2373750" y="2366545"/>
            <a:ext cx="40037" cy="33146"/>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8" name="Google Shape;2705;p41">
            <a:extLst>
              <a:ext uri="{FF2B5EF4-FFF2-40B4-BE49-F238E27FC236}">
                <a16:creationId xmlns:a16="http://schemas.microsoft.com/office/drawing/2014/main" id="{1E8AE034-5DB6-59B7-9B51-0FEC0626AB30}"/>
              </a:ext>
            </a:extLst>
          </p:cNvPr>
          <p:cNvSpPr/>
          <p:nvPr/>
        </p:nvSpPr>
        <p:spPr>
          <a:xfrm>
            <a:off x="2330529" y="2377052"/>
            <a:ext cx="55444" cy="46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9" name="Google Shape;2706;p41">
            <a:extLst>
              <a:ext uri="{FF2B5EF4-FFF2-40B4-BE49-F238E27FC236}">
                <a16:creationId xmlns:a16="http://schemas.microsoft.com/office/drawing/2014/main" id="{76C9EC15-907F-E09E-0209-63F1F33B1CF0}"/>
              </a:ext>
            </a:extLst>
          </p:cNvPr>
          <p:cNvSpPr/>
          <p:nvPr/>
        </p:nvSpPr>
        <p:spPr>
          <a:xfrm>
            <a:off x="2318123" y="2413544"/>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0" name="Google Shape;2707;p41">
            <a:extLst>
              <a:ext uri="{FF2B5EF4-FFF2-40B4-BE49-F238E27FC236}">
                <a16:creationId xmlns:a16="http://schemas.microsoft.com/office/drawing/2014/main" id="{3C504060-8173-728D-DED1-E5EDA82C93C2}"/>
              </a:ext>
            </a:extLst>
          </p:cNvPr>
          <p:cNvSpPr/>
          <p:nvPr/>
        </p:nvSpPr>
        <p:spPr>
          <a:xfrm>
            <a:off x="2290271" y="2437028"/>
            <a:ext cx="40037" cy="33146"/>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1" name="Google Shape;2708;p41">
            <a:extLst>
              <a:ext uri="{FF2B5EF4-FFF2-40B4-BE49-F238E27FC236}">
                <a16:creationId xmlns:a16="http://schemas.microsoft.com/office/drawing/2014/main" id="{368E0257-8F9E-D8BC-8EAE-8FDB53DEC88B}"/>
              </a:ext>
            </a:extLst>
          </p:cNvPr>
          <p:cNvSpPr/>
          <p:nvPr/>
        </p:nvSpPr>
        <p:spPr>
          <a:xfrm>
            <a:off x="2262457" y="2460512"/>
            <a:ext cx="40037" cy="33177"/>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2" name="Google Shape;2709;p41">
            <a:extLst>
              <a:ext uri="{FF2B5EF4-FFF2-40B4-BE49-F238E27FC236}">
                <a16:creationId xmlns:a16="http://schemas.microsoft.com/office/drawing/2014/main" id="{C8C80308-4F5F-C383-C93A-5CC78D3EE8D9}"/>
              </a:ext>
            </a:extLst>
          </p:cNvPr>
          <p:cNvSpPr/>
          <p:nvPr/>
        </p:nvSpPr>
        <p:spPr>
          <a:xfrm>
            <a:off x="2219198" y="2470989"/>
            <a:ext cx="55444" cy="46186"/>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nvGrpSpPr>
          <p:cNvPr id="113" name="Google Shape;2710;p41">
            <a:extLst>
              <a:ext uri="{FF2B5EF4-FFF2-40B4-BE49-F238E27FC236}">
                <a16:creationId xmlns:a16="http://schemas.microsoft.com/office/drawing/2014/main" id="{242CD0CA-5CCF-B3F1-8491-71C2E5FC1407}"/>
              </a:ext>
            </a:extLst>
          </p:cNvPr>
          <p:cNvGrpSpPr/>
          <p:nvPr/>
        </p:nvGrpSpPr>
        <p:grpSpPr>
          <a:xfrm>
            <a:off x="5889876" y="2120149"/>
            <a:ext cx="518098" cy="385377"/>
            <a:chOff x="3325545" y="2663680"/>
            <a:chExt cx="331994" cy="292479"/>
          </a:xfrm>
        </p:grpSpPr>
        <p:sp>
          <p:nvSpPr>
            <p:cNvPr id="114" name="Google Shape;2711;p41">
              <a:extLst>
                <a:ext uri="{FF2B5EF4-FFF2-40B4-BE49-F238E27FC236}">
                  <a16:creationId xmlns:a16="http://schemas.microsoft.com/office/drawing/2014/main" id="{E02BA350-1521-67A3-2E7A-44FA43565E59}"/>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5" name="Google Shape;2712;p41">
              <a:extLst>
                <a:ext uri="{FF2B5EF4-FFF2-40B4-BE49-F238E27FC236}">
                  <a16:creationId xmlns:a16="http://schemas.microsoft.com/office/drawing/2014/main" id="{A278041C-A38F-0AE3-8EEC-4FBE3D55CC8A}"/>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6" name="Google Shape;2713;p41">
              <a:extLst>
                <a:ext uri="{FF2B5EF4-FFF2-40B4-BE49-F238E27FC236}">
                  <a16:creationId xmlns:a16="http://schemas.microsoft.com/office/drawing/2014/main" id="{2E4F2534-47C9-8DC6-62B0-3465E3800A8D}"/>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7" name="Google Shape;2714;p41">
              <a:extLst>
                <a:ext uri="{FF2B5EF4-FFF2-40B4-BE49-F238E27FC236}">
                  <a16:creationId xmlns:a16="http://schemas.microsoft.com/office/drawing/2014/main" id="{2832B11C-E2C5-3674-5443-402C541BD930}"/>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8" name="Google Shape;2715;p41">
              <a:extLst>
                <a:ext uri="{FF2B5EF4-FFF2-40B4-BE49-F238E27FC236}">
                  <a16:creationId xmlns:a16="http://schemas.microsoft.com/office/drawing/2014/main" id="{D3F6F1F0-EF62-12EB-FD25-BBC1398E947D}"/>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9" name="Google Shape;2716;p41">
              <a:extLst>
                <a:ext uri="{FF2B5EF4-FFF2-40B4-BE49-F238E27FC236}">
                  <a16:creationId xmlns:a16="http://schemas.microsoft.com/office/drawing/2014/main" id="{9FA58168-FD01-A5AB-F2B0-BD9EF89E0F9D}"/>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0" name="Google Shape;2717;p41">
              <a:extLst>
                <a:ext uri="{FF2B5EF4-FFF2-40B4-BE49-F238E27FC236}">
                  <a16:creationId xmlns:a16="http://schemas.microsoft.com/office/drawing/2014/main" id="{6D319EAC-FD7E-8D7D-A3F2-C8C66F53F453}"/>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1" name="Google Shape;2718;p41">
              <a:extLst>
                <a:ext uri="{FF2B5EF4-FFF2-40B4-BE49-F238E27FC236}">
                  <a16:creationId xmlns:a16="http://schemas.microsoft.com/office/drawing/2014/main" id="{2C91E872-89A2-3F73-EA99-E0A89835E515}"/>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2" name="Google Shape;2719;p41">
              <a:extLst>
                <a:ext uri="{FF2B5EF4-FFF2-40B4-BE49-F238E27FC236}">
                  <a16:creationId xmlns:a16="http://schemas.microsoft.com/office/drawing/2014/main" id="{64B88A92-7745-4A7C-C04D-E4A795106E13}"/>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3" name="Google Shape;2720;p41">
              <a:extLst>
                <a:ext uri="{FF2B5EF4-FFF2-40B4-BE49-F238E27FC236}">
                  <a16:creationId xmlns:a16="http://schemas.microsoft.com/office/drawing/2014/main" id="{D3B4A8EB-DC5E-7896-F87F-E169A7798F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4" name="Google Shape;2721;p41">
              <a:extLst>
                <a:ext uri="{FF2B5EF4-FFF2-40B4-BE49-F238E27FC236}">
                  <a16:creationId xmlns:a16="http://schemas.microsoft.com/office/drawing/2014/main" id="{1E12C0D9-39AF-2AB5-7A9F-93A4C69451B6}"/>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5" name="Google Shape;2722;p41">
              <a:extLst>
                <a:ext uri="{FF2B5EF4-FFF2-40B4-BE49-F238E27FC236}">
                  <a16:creationId xmlns:a16="http://schemas.microsoft.com/office/drawing/2014/main" id="{7A3DF29A-27BE-49E7-7C1F-D4A0840847B9}"/>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6" name="Google Shape;2723;p41">
              <a:extLst>
                <a:ext uri="{FF2B5EF4-FFF2-40B4-BE49-F238E27FC236}">
                  <a16:creationId xmlns:a16="http://schemas.microsoft.com/office/drawing/2014/main" id="{921A4B06-13F4-A44E-7AFE-BDB8BBCD50EE}"/>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7" name="Google Shape;2724;p41">
              <a:extLst>
                <a:ext uri="{FF2B5EF4-FFF2-40B4-BE49-F238E27FC236}">
                  <a16:creationId xmlns:a16="http://schemas.microsoft.com/office/drawing/2014/main" id="{DF2720A4-15A0-5808-F14F-29C2C12F5675}"/>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8" name="Google Shape;2725;p41">
              <a:extLst>
                <a:ext uri="{FF2B5EF4-FFF2-40B4-BE49-F238E27FC236}">
                  <a16:creationId xmlns:a16="http://schemas.microsoft.com/office/drawing/2014/main" id="{1F24742C-602B-6716-0AD7-8E207A1FD525}"/>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9" name="Google Shape;2726;p41">
              <a:extLst>
                <a:ext uri="{FF2B5EF4-FFF2-40B4-BE49-F238E27FC236}">
                  <a16:creationId xmlns:a16="http://schemas.microsoft.com/office/drawing/2014/main" id="{1B5A3738-14F5-7428-8877-220A7A33F95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154" name="Google Shape;2664;p41">
            <a:extLst>
              <a:ext uri="{FF2B5EF4-FFF2-40B4-BE49-F238E27FC236}">
                <a16:creationId xmlns:a16="http://schemas.microsoft.com/office/drawing/2014/main" id="{D3E9ED7F-CBBF-CACC-1CB9-0B34610E9192}"/>
              </a:ext>
            </a:extLst>
          </p:cNvPr>
          <p:cNvSpPr/>
          <p:nvPr/>
        </p:nvSpPr>
        <p:spPr>
          <a:xfrm>
            <a:off x="3084395" y="117724"/>
            <a:ext cx="6444602" cy="1127563"/>
          </a:xfrm>
          <a:prstGeom prst="roundRect">
            <a:avLst>
              <a:gd name="adj" fmla="val 42367"/>
            </a:avLst>
          </a:prstGeom>
          <a:solidFill>
            <a:schemeClr val="bg1"/>
          </a:solidFill>
          <a:ln>
            <a:noFill/>
          </a:ln>
        </p:spPr>
        <p:txBody>
          <a:bodyPr spcFirstLastPara="1" wrap="square" lIns="121900" tIns="0" rIns="121900" bIns="121900" anchor="ctr" anchorCtr="0">
            <a:noAutofit/>
          </a:bodyPr>
          <a:lstStyle/>
          <a:p>
            <a:pPr algn="ctr" defTabSz="1219170">
              <a:buClr>
                <a:srgbClr val="000000"/>
              </a:buClr>
              <a:defRPr/>
            </a:pPr>
            <a:r>
              <a:rPr lang="vi-VN" sz="2800" b="1" dirty="0">
                <a:latin typeface="+mj-lt"/>
              </a:rPr>
              <a:t>Liên hệ tới đặc điểm của tiểu thuyết hiện đại</a:t>
            </a:r>
            <a:endParaRPr sz="4400" b="1" kern="0" dirty="0">
              <a:solidFill>
                <a:srgbClr val="E7E6E6">
                  <a:lumMod val="10000"/>
                </a:srgbClr>
              </a:solidFill>
              <a:latin typeface="+mj-lt"/>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1646463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barn(inVertical)">
                                      <p:cBhvr>
                                        <p:cTn id="22" dur="500"/>
                                        <p:tgtEl>
                                          <p:spTgt spid="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barn(inVertical)">
                                      <p:cBhvr>
                                        <p:cTn id="25" dur="500"/>
                                        <p:tgtEl>
                                          <p:spTgt spid="10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barn(inVertical)">
                                      <p:cBhvr>
                                        <p:cTn id="28" dur="500"/>
                                        <p:tgtEl>
                                          <p:spTgt spid="10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barn(inVertical)">
                                      <p:cBhvr>
                                        <p:cTn id="31" dur="500"/>
                                        <p:tgtEl>
                                          <p:spTgt spid="10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barn(inVertical)">
                                      <p:cBhvr>
                                        <p:cTn id="34" dur="500"/>
                                        <p:tgtEl>
                                          <p:spTgt spid="10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barn(inVertical)">
                                      <p:cBhvr>
                                        <p:cTn id="42" dur="500"/>
                                        <p:tgtEl>
                                          <p:spTgt spid="15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barn(inVertical)">
                                      <p:cBhvr>
                                        <p:cTn id="60" dur="500"/>
                                        <p:tgtEl>
                                          <p:spTgt spid="7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barn(inVertical)">
                                      <p:cBhvr>
                                        <p:cTn id="63" dur="500"/>
                                        <p:tgtEl>
                                          <p:spTgt spid="7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barn(inVertical)">
                                      <p:cBhvr>
                                        <p:cTn id="68" dur="500"/>
                                        <p:tgtEl>
                                          <p:spTgt spid="7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barn(inVertical)">
                                      <p:cBhvr>
                                        <p:cTn id="71" dur="500"/>
                                        <p:tgtEl>
                                          <p:spTgt spid="81"/>
                                        </p:tgtEl>
                                      </p:cBhvr>
                                    </p:animEffect>
                                  </p:childTnLst>
                                </p:cTn>
                              </p:par>
                              <p:par>
                                <p:cTn id="72" presetID="16" presetClass="entr" presetSubtype="21" fill="hold"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barn(inVertical)">
                                      <p:cBhvr>
                                        <p:cTn id="74" dur="500"/>
                                        <p:tgtEl>
                                          <p:spTgt spid="11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arn(inVertical)">
                                      <p:cBhvr>
                                        <p:cTn id="77" dur="500"/>
                                        <p:tgtEl>
                                          <p:spTgt spid="8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barn(inVertical)">
                                      <p:cBhvr>
                                        <p:cTn id="80" dur="500"/>
                                        <p:tgtEl>
                                          <p:spTgt spid="8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barn(inVertical)">
                                      <p:cBhvr>
                                        <p:cTn id="85" dur="500"/>
                                        <p:tgtEl>
                                          <p:spTgt spid="8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84"/>
                                        </p:tgtEl>
                                        <p:attrNameLst>
                                          <p:attrName>style.visibility</p:attrName>
                                        </p:attrNameLst>
                                      </p:cBhvr>
                                      <p:to>
                                        <p:strVal val="visible"/>
                                      </p:to>
                                    </p:set>
                                    <p:animEffect transition="in" filter="barn(inVertical)">
                                      <p:cBhvr>
                                        <p:cTn id="88" dur="500"/>
                                        <p:tgtEl>
                                          <p:spTgt spid="84"/>
                                        </p:tgtEl>
                                      </p:cBhvr>
                                    </p:animEffect>
                                  </p:childTnLst>
                                </p:cTn>
                              </p:par>
                              <p:par>
                                <p:cTn id="89" presetID="16" presetClass="entr" presetSubtype="21"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barn(inVertical)">
                                      <p:cBhvr>
                                        <p:cTn id="91" dur="500"/>
                                        <p:tgtEl>
                                          <p:spTgt spid="87"/>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barn(inVertical)">
                                      <p:cBhvr>
                                        <p:cTn id="94" dur="500"/>
                                        <p:tgtEl>
                                          <p:spTgt spid="8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barn(inVertical)">
                                      <p:cBhvr>
                                        <p:cTn id="9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animBg="1"/>
      <p:bldP spid="81" grpId="0" animBg="1"/>
      <p:bldP spid="82" grpId="0" animBg="1"/>
      <p:bldP spid="83" grpId="0"/>
      <p:bldP spid="84" grpId="0" animBg="1"/>
      <p:bldP spid="85" grpId="0" animBg="1"/>
      <p:bldP spid="86" grpId="0"/>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20057" y="-5937"/>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F53318B-556A-3C58-51C1-E95C967ABB9D}"/>
              </a:ext>
            </a:extLst>
          </p:cNvPr>
          <p:cNvGrpSpPr/>
          <p:nvPr/>
        </p:nvGrpSpPr>
        <p:grpSpPr>
          <a:xfrm>
            <a:off x="4046067" y="1727195"/>
            <a:ext cx="7450391" cy="3403610"/>
            <a:chOff x="4557820" y="1639032"/>
            <a:chExt cx="6879004" cy="3437936"/>
          </a:xfrm>
        </p:grpSpPr>
        <p:sp>
          <p:nvSpPr>
            <p:cNvPr id="12" name="Google Shape;1486;p46">
              <a:extLst>
                <a:ext uri="{FF2B5EF4-FFF2-40B4-BE49-F238E27FC236}">
                  <a16:creationId xmlns:a16="http://schemas.microsoft.com/office/drawing/2014/main" id="{BC640662-E878-249D-9A65-96CD7738C113}"/>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a typeface="字魂86号-杨任东楷书"/>
                <a:cs typeface="Arial"/>
                <a:sym typeface="Arial"/>
              </a:endParaRPr>
            </a:p>
          </p:txBody>
        </p:sp>
        <p:sp>
          <p:nvSpPr>
            <p:cNvPr id="15" name="TextBox 14">
              <a:extLst>
                <a:ext uri="{FF2B5EF4-FFF2-40B4-BE49-F238E27FC236}">
                  <a16:creationId xmlns:a16="http://schemas.microsoft.com/office/drawing/2014/main" id="{8736129A-31D6-DC1E-D05C-A3E1670E3C84}"/>
                </a:ext>
              </a:extLst>
            </p:cNvPr>
            <p:cNvSpPr txBox="1"/>
            <p:nvPr/>
          </p:nvSpPr>
          <p:spPr>
            <a:xfrm flipH="1">
              <a:off x="4895326" y="1936698"/>
              <a:ext cx="6203992" cy="25803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i="1" dirty="0">
                  <a:solidFill>
                    <a:srgbClr val="231F20"/>
                  </a:solidFill>
                  <a:effectLst/>
                  <a:latin typeface="Times New Roman" panose="02020603050405020304" pitchFamily="18" charset="0"/>
                  <a:ea typeface="Times New Roman" panose="02020603050405020304" pitchFamily="18" charset="0"/>
                </a:rPr>
                <a:t>Mảnh</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trăng</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cuối</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rừng </a:t>
              </a:r>
              <a:r>
                <a:rPr lang="vi-VN" sz="3200" dirty="0">
                  <a:solidFill>
                    <a:srgbClr val="231F20"/>
                  </a:solidFill>
                  <a:effectLst/>
                  <a:latin typeface="Times New Roman" panose="02020603050405020304" pitchFamily="18" charset="0"/>
                  <a:ea typeface="Times New Roman" panose="02020603050405020304" pitchFamily="18" charset="0"/>
                </a:rPr>
                <a:t>(Nguyễn</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Minh</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Châu),</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Nắng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đồng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bằng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(Chu</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Lai),</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Mãi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mãi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tuổi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hai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mươi</a:t>
              </a:r>
              <a:r>
                <a:rPr lang="vi-VN" sz="3200" i="1" spc="-80"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(Nguyễn</a:t>
              </a:r>
              <a:r>
                <a:rPr lang="vi-VN" sz="3200" spc="-70"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Văn Thạc), </a:t>
              </a:r>
              <a:r>
                <a:rPr lang="vi-VN" sz="3200" i="1" dirty="0">
                  <a:solidFill>
                    <a:srgbClr val="231F20"/>
                  </a:solidFill>
                  <a:effectLst/>
                  <a:latin typeface="Times New Roman" panose="02020603050405020304" pitchFamily="18" charset="0"/>
                  <a:ea typeface="Times New Roman" panose="02020603050405020304" pitchFamily="18" charset="0"/>
                </a:rPr>
                <a:t>Tuổi thơ dữ dội </a:t>
              </a:r>
              <a:r>
                <a:rPr lang="vi-VN" sz="3200" dirty="0">
                  <a:solidFill>
                    <a:srgbClr val="231F20"/>
                  </a:solidFill>
                  <a:effectLst/>
                  <a:latin typeface="Times New Roman" panose="02020603050405020304" pitchFamily="18" charset="0"/>
                  <a:ea typeface="Times New Roman" panose="02020603050405020304" pitchFamily="18" charset="0"/>
                </a:rPr>
                <a:t>(Phùng Quán),...</a:t>
              </a:r>
              <a:endParaRPr kumimoji="0" lang="en-SG" sz="6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5C99FA32-92EB-87FA-889C-B0EC48473A09}"/>
              </a:ext>
            </a:extLst>
          </p:cNvPr>
          <p:cNvGrpSpPr/>
          <p:nvPr/>
        </p:nvGrpSpPr>
        <p:grpSpPr>
          <a:xfrm>
            <a:off x="-25273" y="1727195"/>
            <a:ext cx="5171868" cy="5098347"/>
            <a:chOff x="0" y="162644"/>
            <a:chExt cx="6289616" cy="6668210"/>
          </a:xfrm>
        </p:grpSpPr>
        <p:sp>
          <p:nvSpPr>
            <p:cNvPr id="17" name="Freeform: Shape 16">
              <a:extLst>
                <a:ext uri="{FF2B5EF4-FFF2-40B4-BE49-F238E27FC236}">
                  <a16:creationId xmlns:a16="http://schemas.microsoft.com/office/drawing/2014/main" id="{AAF2BE14-F5F9-7F7F-A51F-52196DA4FA53}"/>
                </a:ext>
              </a:extLst>
            </p:cNvPr>
            <p:cNvSpPr/>
            <p:nvPr/>
          </p:nvSpPr>
          <p:spPr>
            <a:xfrm>
              <a:off x="0" y="162644"/>
              <a:ext cx="6289616" cy="6532341"/>
            </a:xfrm>
            <a:custGeom>
              <a:avLst/>
              <a:gdLst>
                <a:gd name="connsiteX0" fmla="*/ 1078611 w 6289616"/>
                <a:gd name="connsiteY0" fmla="*/ 5501556 h 6532341"/>
                <a:gd name="connsiteX1" fmla="*/ 1078788 w 6289616"/>
                <a:gd name="connsiteY1" fmla="*/ 5501583 h 6532341"/>
                <a:gd name="connsiteX2" fmla="*/ 1079566 w 6289616"/>
                <a:gd name="connsiteY2" fmla="*/ 5505413 h 6532341"/>
                <a:gd name="connsiteX3" fmla="*/ 1080564 w 6289616"/>
                <a:gd name="connsiteY3" fmla="*/ 5510348 h 6532341"/>
                <a:gd name="connsiteX4" fmla="*/ 1081599 w 6289616"/>
                <a:gd name="connsiteY4" fmla="*/ 5511439 h 6532341"/>
                <a:gd name="connsiteX5" fmla="*/ 1083322 w 6289616"/>
                <a:gd name="connsiteY5" fmla="*/ 5510979 h 6532341"/>
                <a:gd name="connsiteX6" fmla="*/ 1083322 w 6289616"/>
                <a:gd name="connsiteY6" fmla="*/ 5510290 h 6532341"/>
                <a:gd name="connsiteX7" fmla="*/ 1081311 w 6289616"/>
                <a:gd name="connsiteY7" fmla="*/ 5501958 h 6532341"/>
                <a:gd name="connsiteX8" fmla="*/ 1078788 w 6289616"/>
                <a:gd name="connsiteY8" fmla="*/ 5501583 h 6532341"/>
                <a:gd name="connsiteX9" fmla="*/ 1078783 w 6289616"/>
                <a:gd name="connsiteY9" fmla="*/ 5501556 h 6532341"/>
                <a:gd name="connsiteX10" fmla="*/ 1088897 w 6289616"/>
                <a:gd name="connsiteY10" fmla="*/ 5499545 h 6532341"/>
                <a:gd name="connsiteX11" fmla="*/ 1086425 w 6289616"/>
                <a:gd name="connsiteY11" fmla="*/ 5500121 h 6532341"/>
                <a:gd name="connsiteX12" fmla="*/ 1085678 w 6289616"/>
                <a:gd name="connsiteY12" fmla="*/ 5500408 h 6532341"/>
                <a:gd name="connsiteX13" fmla="*/ 1087286 w 6289616"/>
                <a:gd name="connsiteY13" fmla="*/ 5507014 h 6532341"/>
                <a:gd name="connsiteX14" fmla="*/ 1088897 w 6289616"/>
                <a:gd name="connsiteY14" fmla="*/ 5513623 h 6532341"/>
                <a:gd name="connsiteX15" fmla="*/ 1095217 w 6289616"/>
                <a:gd name="connsiteY15" fmla="*/ 5512129 h 6532341"/>
                <a:gd name="connsiteX16" fmla="*/ 1095217 w 6289616"/>
                <a:gd name="connsiteY16" fmla="*/ 5507934 h 6532341"/>
                <a:gd name="connsiteX17" fmla="*/ 1097399 w 6289616"/>
                <a:gd name="connsiteY17" fmla="*/ 5507417 h 6532341"/>
                <a:gd name="connsiteX18" fmla="*/ 1100387 w 6289616"/>
                <a:gd name="connsiteY18" fmla="*/ 5506671 h 6532341"/>
                <a:gd name="connsiteX19" fmla="*/ 1099983 w 6289616"/>
                <a:gd name="connsiteY19" fmla="*/ 5504889 h 6532341"/>
                <a:gd name="connsiteX20" fmla="*/ 2286471 w 6289616"/>
                <a:gd name="connsiteY20" fmla="*/ 5132683 h 6532341"/>
                <a:gd name="connsiteX21" fmla="*/ 2288426 w 6289616"/>
                <a:gd name="connsiteY21" fmla="*/ 5141474 h 6532341"/>
                <a:gd name="connsiteX22" fmla="*/ 2289403 w 6289616"/>
                <a:gd name="connsiteY22" fmla="*/ 5142451 h 6532341"/>
                <a:gd name="connsiteX23" fmla="*/ 2291125 w 6289616"/>
                <a:gd name="connsiteY23" fmla="*/ 5142106 h 6532341"/>
                <a:gd name="connsiteX24" fmla="*/ 2291125 w 6289616"/>
                <a:gd name="connsiteY24" fmla="*/ 5141360 h 6532341"/>
                <a:gd name="connsiteX25" fmla="*/ 2289001 w 6289616"/>
                <a:gd name="connsiteY25" fmla="*/ 5132971 h 6532341"/>
                <a:gd name="connsiteX26" fmla="*/ 2289172 w 6289616"/>
                <a:gd name="connsiteY26" fmla="*/ 5132683 h 6532341"/>
                <a:gd name="connsiteX27" fmla="*/ 2286471 w 6289616"/>
                <a:gd name="connsiteY27" fmla="*/ 5132683 h 6532341"/>
                <a:gd name="connsiteX28" fmla="*/ 2296585 w 6289616"/>
                <a:gd name="connsiteY28" fmla="*/ 5130443 h 6532341"/>
                <a:gd name="connsiteX29" fmla="*/ 2294172 w 6289616"/>
                <a:gd name="connsiteY29" fmla="*/ 5131074 h 6532341"/>
                <a:gd name="connsiteX30" fmla="*/ 2293367 w 6289616"/>
                <a:gd name="connsiteY30" fmla="*/ 5131419 h 6532341"/>
                <a:gd name="connsiteX31" fmla="*/ 2295089 w 6289616"/>
                <a:gd name="connsiteY31" fmla="*/ 5138027 h 6532341"/>
                <a:gd name="connsiteX32" fmla="*/ 2296756 w 6289616"/>
                <a:gd name="connsiteY32" fmla="*/ 5144692 h 6532341"/>
                <a:gd name="connsiteX33" fmla="*/ 2303135 w 6289616"/>
                <a:gd name="connsiteY33" fmla="*/ 5143083 h 6532341"/>
                <a:gd name="connsiteX34" fmla="*/ 2303135 w 6289616"/>
                <a:gd name="connsiteY34" fmla="*/ 5138832 h 6532341"/>
                <a:gd name="connsiteX35" fmla="*/ 2305319 w 6289616"/>
                <a:gd name="connsiteY35" fmla="*/ 5138315 h 6532341"/>
                <a:gd name="connsiteX36" fmla="*/ 2308307 w 6289616"/>
                <a:gd name="connsiteY36" fmla="*/ 5137510 h 6532341"/>
                <a:gd name="connsiteX37" fmla="*/ 2307790 w 6289616"/>
                <a:gd name="connsiteY37" fmla="*/ 5135728 h 6532341"/>
                <a:gd name="connsiteX38" fmla="*/ 2194319 w 6289616"/>
                <a:gd name="connsiteY38" fmla="*/ 4663129 h 6532341"/>
                <a:gd name="connsiteX39" fmla="*/ 2179889 w 6289616"/>
                <a:gd name="connsiteY39" fmla="*/ 4663317 h 6532341"/>
                <a:gd name="connsiteX40" fmla="*/ 2166156 w 6289616"/>
                <a:gd name="connsiteY40" fmla="*/ 4672855 h 6532341"/>
                <a:gd name="connsiteX41" fmla="*/ 2165696 w 6289616"/>
                <a:gd name="connsiteY41" fmla="*/ 4684979 h 6532341"/>
                <a:gd name="connsiteX42" fmla="*/ 2131511 w 6289616"/>
                <a:gd name="connsiteY42" fmla="*/ 4721924 h 6532341"/>
                <a:gd name="connsiteX43" fmla="*/ 2150414 w 6289616"/>
                <a:gd name="connsiteY43" fmla="*/ 4707846 h 6532341"/>
                <a:gd name="connsiteX44" fmla="*/ 2181039 w 6289616"/>
                <a:gd name="connsiteY44" fmla="*/ 4703940 h 6532341"/>
                <a:gd name="connsiteX45" fmla="*/ 2187460 w 6289616"/>
                <a:gd name="connsiteY45" fmla="*/ 4705095 h 6532341"/>
                <a:gd name="connsiteX46" fmla="*/ 2189206 w 6289616"/>
                <a:gd name="connsiteY46" fmla="*/ 4694521 h 6532341"/>
                <a:gd name="connsiteX47" fmla="*/ 2321534 w 6289616"/>
                <a:gd name="connsiteY47" fmla="*/ 4033942 h 6532341"/>
                <a:gd name="connsiteX48" fmla="*/ 2320255 w 6289616"/>
                <a:gd name="connsiteY48" fmla="*/ 4042510 h 6532341"/>
                <a:gd name="connsiteX49" fmla="*/ 2322325 w 6289616"/>
                <a:gd name="connsiteY49" fmla="*/ 4040369 h 6532341"/>
                <a:gd name="connsiteX50" fmla="*/ 2322325 w 6289616"/>
                <a:gd name="connsiteY50" fmla="*/ 4034222 h 6532341"/>
                <a:gd name="connsiteX51" fmla="*/ 2301940 w 6289616"/>
                <a:gd name="connsiteY51" fmla="*/ 3988097 h 6532341"/>
                <a:gd name="connsiteX52" fmla="*/ 2299400 w 6289616"/>
                <a:gd name="connsiteY52" fmla="*/ 3991395 h 6532341"/>
                <a:gd name="connsiteX53" fmla="*/ 2290437 w 6289616"/>
                <a:gd name="connsiteY53" fmla="*/ 3999748 h 6532341"/>
                <a:gd name="connsiteX54" fmla="*/ 2287335 w 6289616"/>
                <a:gd name="connsiteY54" fmla="*/ 4017732 h 6532341"/>
                <a:gd name="connsiteX55" fmla="*/ 2279693 w 6289616"/>
                <a:gd name="connsiteY55" fmla="*/ 4046460 h 6532341"/>
                <a:gd name="connsiteX56" fmla="*/ 2274578 w 6289616"/>
                <a:gd name="connsiteY56" fmla="*/ 4076683 h 6532341"/>
                <a:gd name="connsiteX57" fmla="*/ 2265788 w 6289616"/>
                <a:gd name="connsiteY57" fmla="*/ 4095873 h 6532341"/>
                <a:gd name="connsiteX58" fmla="*/ 2257054 w 6289616"/>
                <a:gd name="connsiteY58" fmla="*/ 4100871 h 6532341"/>
                <a:gd name="connsiteX59" fmla="*/ 2250504 w 6289616"/>
                <a:gd name="connsiteY59" fmla="*/ 4115006 h 6532341"/>
                <a:gd name="connsiteX60" fmla="*/ 2253262 w 6289616"/>
                <a:gd name="connsiteY60" fmla="*/ 4130807 h 6532341"/>
                <a:gd name="connsiteX61" fmla="*/ 2253262 w 6289616"/>
                <a:gd name="connsiteY61" fmla="*/ 4148043 h 6532341"/>
                <a:gd name="connsiteX62" fmla="*/ 2259698 w 6289616"/>
                <a:gd name="connsiteY62" fmla="*/ 4142298 h 6532341"/>
                <a:gd name="connsiteX63" fmla="*/ 2266419 w 6289616"/>
                <a:gd name="connsiteY63" fmla="*/ 4129428 h 6532341"/>
                <a:gd name="connsiteX64" fmla="*/ 2272166 w 6289616"/>
                <a:gd name="connsiteY64" fmla="*/ 4120580 h 6532341"/>
                <a:gd name="connsiteX65" fmla="*/ 2276245 w 6289616"/>
                <a:gd name="connsiteY65" fmla="*/ 4109089 h 6532341"/>
                <a:gd name="connsiteX66" fmla="*/ 2280784 w 6289616"/>
                <a:gd name="connsiteY66" fmla="*/ 4088174 h 6532341"/>
                <a:gd name="connsiteX67" fmla="*/ 2288426 w 6289616"/>
                <a:gd name="connsiteY67" fmla="*/ 4075820 h 6532341"/>
                <a:gd name="connsiteX68" fmla="*/ 2288987 w 6289616"/>
                <a:gd name="connsiteY68" fmla="*/ 4075197 h 6532341"/>
                <a:gd name="connsiteX69" fmla="*/ 2289117 w 6289616"/>
                <a:gd name="connsiteY69" fmla="*/ 4074385 h 6532341"/>
                <a:gd name="connsiteX70" fmla="*/ 2358933 w 6289616"/>
                <a:gd name="connsiteY70" fmla="*/ 3898674 h 6532341"/>
                <a:gd name="connsiteX71" fmla="*/ 2356225 w 6289616"/>
                <a:gd name="connsiteY71" fmla="*/ 3903622 h 6532341"/>
                <a:gd name="connsiteX72" fmla="*/ 2349331 w 6289616"/>
                <a:gd name="connsiteY72" fmla="*/ 3913045 h 6532341"/>
                <a:gd name="connsiteX73" fmla="*/ 2343125 w 6289616"/>
                <a:gd name="connsiteY73" fmla="*/ 3926433 h 6532341"/>
                <a:gd name="connsiteX74" fmla="*/ 2337380 w 6289616"/>
                <a:gd name="connsiteY74" fmla="*/ 3932867 h 6532341"/>
                <a:gd name="connsiteX75" fmla="*/ 2336574 w 6289616"/>
                <a:gd name="connsiteY75" fmla="*/ 3938097 h 6532341"/>
                <a:gd name="connsiteX76" fmla="*/ 2335541 w 6289616"/>
                <a:gd name="connsiteY76" fmla="*/ 3939935 h 6532341"/>
                <a:gd name="connsiteX77" fmla="*/ 2333780 w 6289616"/>
                <a:gd name="connsiteY77" fmla="*/ 3951922 h 6532341"/>
                <a:gd name="connsiteX78" fmla="*/ 2327333 w 6289616"/>
                <a:gd name="connsiteY78" fmla="*/ 3995102 h 6532341"/>
                <a:gd name="connsiteX79" fmla="*/ 2330785 w 6289616"/>
                <a:gd name="connsiteY79" fmla="*/ 3988817 h 6532341"/>
                <a:gd name="connsiteX80" fmla="*/ 2337034 w 6289616"/>
                <a:gd name="connsiteY80" fmla="*/ 3977282 h 6532341"/>
                <a:gd name="connsiteX81" fmla="*/ 2343182 w 6289616"/>
                <a:gd name="connsiteY81" fmla="*/ 3966193 h 6532341"/>
                <a:gd name="connsiteX82" fmla="*/ 2348927 w 6289616"/>
                <a:gd name="connsiteY82" fmla="*/ 3951311 h 6532341"/>
                <a:gd name="connsiteX83" fmla="*/ 2353410 w 6289616"/>
                <a:gd name="connsiteY83" fmla="*/ 3939245 h 6532341"/>
                <a:gd name="connsiteX84" fmla="*/ 2355708 w 6289616"/>
                <a:gd name="connsiteY84" fmla="*/ 3927409 h 6532341"/>
                <a:gd name="connsiteX85" fmla="*/ 2359729 w 6289616"/>
                <a:gd name="connsiteY85" fmla="*/ 3915400 h 6532341"/>
                <a:gd name="connsiteX86" fmla="*/ 2359787 w 6289616"/>
                <a:gd name="connsiteY86" fmla="*/ 3915056 h 6532341"/>
                <a:gd name="connsiteX87" fmla="*/ 2359787 w 6289616"/>
                <a:gd name="connsiteY87" fmla="*/ 3900749 h 6532341"/>
                <a:gd name="connsiteX88" fmla="*/ 2358933 w 6289616"/>
                <a:gd name="connsiteY88" fmla="*/ 3898674 h 6532341"/>
                <a:gd name="connsiteX89" fmla="*/ 2414378 w 6289616"/>
                <a:gd name="connsiteY89" fmla="*/ 3397011 h 6532341"/>
                <a:gd name="connsiteX90" fmla="*/ 2407591 w 6289616"/>
                <a:gd name="connsiteY90" fmla="*/ 3444325 h 6532341"/>
                <a:gd name="connsiteX91" fmla="*/ 2415348 w 6289616"/>
                <a:gd name="connsiteY91" fmla="*/ 3438565 h 6532341"/>
                <a:gd name="connsiteX92" fmla="*/ 2420288 w 6289616"/>
                <a:gd name="connsiteY92" fmla="*/ 3434199 h 6532341"/>
                <a:gd name="connsiteX93" fmla="*/ 2417186 w 6289616"/>
                <a:gd name="connsiteY93" fmla="*/ 3412653 h 6532341"/>
                <a:gd name="connsiteX94" fmla="*/ 2417186 w 6289616"/>
                <a:gd name="connsiteY94" fmla="*/ 3405069 h 6532341"/>
                <a:gd name="connsiteX95" fmla="*/ 2416728 w 6289616"/>
                <a:gd name="connsiteY95" fmla="*/ 3398001 h 6532341"/>
                <a:gd name="connsiteX96" fmla="*/ 2029236 w 6289616"/>
                <a:gd name="connsiteY96" fmla="*/ 2473118 h 6532341"/>
                <a:gd name="connsiteX97" fmla="*/ 2168227 w 6289616"/>
                <a:gd name="connsiteY97" fmla="*/ 2528966 h 6532341"/>
                <a:gd name="connsiteX98" fmla="*/ 2168227 w 6289616"/>
                <a:gd name="connsiteY98" fmla="*/ 2483000 h 6532341"/>
                <a:gd name="connsiteX99" fmla="*/ 2168227 w 6289616"/>
                <a:gd name="connsiteY99" fmla="*/ 2482943 h 6532341"/>
                <a:gd name="connsiteX100" fmla="*/ 2029236 w 6289616"/>
                <a:gd name="connsiteY100" fmla="*/ 2473118 h 6532341"/>
                <a:gd name="connsiteX101" fmla="*/ 1411461 w 6289616"/>
                <a:gd name="connsiteY101" fmla="*/ 2442723 h 6532341"/>
                <a:gd name="connsiteX102" fmla="*/ 1411518 w 6289616"/>
                <a:gd name="connsiteY102" fmla="*/ 2521841 h 6532341"/>
                <a:gd name="connsiteX103" fmla="*/ 1515916 w 6289616"/>
                <a:gd name="connsiteY103" fmla="*/ 2564877 h 6532341"/>
                <a:gd name="connsiteX104" fmla="*/ 1561882 w 6289616"/>
                <a:gd name="connsiteY104" fmla="*/ 2500755 h 6532341"/>
                <a:gd name="connsiteX105" fmla="*/ 1465066 w 6289616"/>
                <a:gd name="connsiteY105" fmla="*/ 2500755 h 6532341"/>
                <a:gd name="connsiteX106" fmla="*/ 1462137 w 6289616"/>
                <a:gd name="connsiteY106" fmla="*/ 2463523 h 6532341"/>
                <a:gd name="connsiteX107" fmla="*/ 1427663 w 6289616"/>
                <a:gd name="connsiteY107" fmla="*/ 2463523 h 6532341"/>
                <a:gd name="connsiteX108" fmla="*/ 1421917 w 6289616"/>
                <a:gd name="connsiteY108" fmla="*/ 2442723 h 6532341"/>
                <a:gd name="connsiteX109" fmla="*/ 1253626 w 6289616"/>
                <a:gd name="connsiteY109" fmla="*/ 2435197 h 6532341"/>
                <a:gd name="connsiteX110" fmla="*/ 1372790 w 6289616"/>
                <a:gd name="connsiteY110" fmla="*/ 2511155 h 6532341"/>
                <a:gd name="connsiteX111" fmla="*/ 1372790 w 6289616"/>
                <a:gd name="connsiteY111" fmla="*/ 2442723 h 6532341"/>
                <a:gd name="connsiteX112" fmla="*/ 1253626 w 6289616"/>
                <a:gd name="connsiteY112" fmla="*/ 2435197 h 6532341"/>
                <a:gd name="connsiteX113" fmla="*/ 459455 w 6289616"/>
                <a:gd name="connsiteY113" fmla="*/ 2400033 h 6532341"/>
                <a:gd name="connsiteX114" fmla="*/ 248645 w 6289616"/>
                <a:gd name="connsiteY114" fmla="*/ 2408996 h 6532341"/>
                <a:gd name="connsiteX115" fmla="*/ 65818 w 6289616"/>
                <a:gd name="connsiteY115" fmla="*/ 2578263 h 6532341"/>
                <a:gd name="connsiteX116" fmla="*/ 73690 w 6289616"/>
                <a:gd name="connsiteY116" fmla="*/ 2608602 h 6532341"/>
                <a:gd name="connsiteX117" fmla="*/ 130226 w 6289616"/>
                <a:gd name="connsiteY117" fmla="*/ 2383427 h 6532341"/>
                <a:gd name="connsiteX118" fmla="*/ 73575 w 6289616"/>
                <a:gd name="connsiteY118" fmla="*/ 2513625 h 6532341"/>
                <a:gd name="connsiteX119" fmla="*/ 186823 w 6289616"/>
                <a:gd name="connsiteY119" fmla="*/ 2389173 h 6532341"/>
                <a:gd name="connsiteX120" fmla="*/ 1163187 w 6289616"/>
                <a:gd name="connsiteY120" fmla="*/ 478789 h 6532341"/>
                <a:gd name="connsiteX121" fmla="*/ 1071257 w 6289616"/>
                <a:gd name="connsiteY121" fmla="*/ 526649 h 6532341"/>
                <a:gd name="connsiteX122" fmla="*/ 1071257 w 6289616"/>
                <a:gd name="connsiteY122" fmla="*/ 567789 h 6532341"/>
                <a:gd name="connsiteX123" fmla="*/ 1116130 w 6289616"/>
                <a:gd name="connsiteY123" fmla="*/ 552850 h 6532341"/>
                <a:gd name="connsiteX124" fmla="*/ 1116130 w 6289616"/>
                <a:gd name="connsiteY124" fmla="*/ 530385 h 6532341"/>
                <a:gd name="connsiteX125" fmla="*/ 1163341 w 6289616"/>
                <a:gd name="connsiteY125" fmla="*/ 533535 h 6532341"/>
                <a:gd name="connsiteX126" fmla="*/ 1172905 w 6289616"/>
                <a:gd name="connsiteY126" fmla="*/ 534859 h 6532341"/>
                <a:gd name="connsiteX127" fmla="*/ 1172899 w 6289616"/>
                <a:gd name="connsiteY127" fmla="*/ 534866 h 6532341"/>
                <a:gd name="connsiteX128" fmla="*/ 1172955 w 6289616"/>
                <a:gd name="connsiteY128" fmla="*/ 534866 h 6532341"/>
                <a:gd name="connsiteX129" fmla="*/ 1172905 w 6289616"/>
                <a:gd name="connsiteY129" fmla="*/ 534859 h 6532341"/>
                <a:gd name="connsiteX130" fmla="*/ 1175361 w 6289616"/>
                <a:gd name="connsiteY130" fmla="*/ 531589 h 6532341"/>
                <a:gd name="connsiteX131" fmla="*/ 1182610 w 6289616"/>
                <a:gd name="connsiteY131" fmla="*/ 513895 h 6532341"/>
                <a:gd name="connsiteX132" fmla="*/ 5803645 w 6289616"/>
                <a:gd name="connsiteY132" fmla="*/ 0 h 6532341"/>
                <a:gd name="connsiteX133" fmla="*/ 6289616 w 6289616"/>
                <a:gd name="connsiteY133" fmla="*/ 127841 h 6532341"/>
                <a:gd name="connsiteX134" fmla="*/ 2175695 w 6289616"/>
                <a:gd name="connsiteY134" fmla="*/ 412942 h 6532341"/>
                <a:gd name="connsiteX135" fmla="*/ 2107494 w 6289616"/>
                <a:gd name="connsiteY135" fmla="*/ 382490 h 6532341"/>
                <a:gd name="connsiteX136" fmla="*/ 1708341 w 6289616"/>
                <a:gd name="connsiteY136" fmla="*/ 430122 h 6532341"/>
                <a:gd name="connsiteX137" fmla="*/ 1925757 w 6289616"/>
                <a:gd name="connsiteY137" fmla="*/ 430122 h 6532341"/>
                <a:gd name="connsiteX138" fmla="*/ 5488091 w 6289616"/>
                <a:gd name="connsiteY138" fmla="*/ 483729 h 6532341"/>
                <a:gd name="connsiteX139" fmla="*/ 5648970 w 6289616"/>
                <a:gd name="connsiteY139" fmla="*/ 543255 h 6532341"/>
                <a:gd name="connsiteX140" fmla="*/ 1496898 w 6289616"/>
                <a:gd name="connsiteY140" fmla="*/ 489705 h 6532341"/>
                <a:gd name="connsiteX141" fmla="*/ 1412953 w 6289616"/>
                <a:gd name="connsiteY141" fmla="*/ 488843 h 6532341"/>
                <a:gd name="connsiteX142" fmla="*/ 1404049 w 6289616"/>
                <a:gd name="connsiteY142" fmla="*/ 488843 h 6532341"/>
                <a:gd name="connsiteX143" fmla="*/ 1399565 w 6289616"/>
                <a:gd name="connsiteY143" fmla="*/ 500335 h 6532341"/>
                <a:gd name="connsiteX144" fmla="*/ 1356934 w 6289616"/>
                <a:gd name="connsiteY144" fmla="*/ 498093 h 6532341"/>
                <a:gd name="connsiteX145" fmla="*/ 1322173 w 6289616"/>
                <a:gd name="connsiteY145" fmla="*/ 475685 h 6532341"/>
                <a:gd name="connsiteX146" fmla="*/ 1305337 w 6289616"/>
                <a:gd name="connsiteY146" fmla="*/ 487981 h 6532341"/>
                <a:gd name="connsiteX147" fmla="*/ 1307578 w 6289616"/>
                <a:gd name="connsiteY147" fmla="*/ 557504 h 6532341"/>
                <a:gd name="connsiteX148" fmla="*/ 1373769 w 6289616"/>
                <a:gd name="connsiteY148" fmla="*/ 582153 h 6532341"/>
                <a:gd name="connsiteX149" fmla="*/ 1407379 w 6289616"/>
                <a:gd name="connsiteY149" fmla="*/ 609100 h 6532341"/>
                <a:gd name="connsiteX150" fmla="*/ 1414103 w 6289616"/>
                <a:gd name="connsiteY150" fmla="*/ 496945 h 6532341"/>
                <a:gd name="connsiteX151" fmla="*/ 1425595 w 6289616"/>
                <a:gd name="connsiteY151" fmla="*/ 495796 h 6532341"/>
                <a:gd name="connsiteX152" fmla="*/ 1419850 w 6289616"/>
                <a:gd name="connsiteY152" fmla="*/ 555264 h 6532341"/>
                <a:gd name="connsiteX153" fmla="*/ 1414103 w 6289616"/>
                <a:gd name="connsiteY153" fmla="*/ 630417 h 6532341"/>
                <a:gd name="connsiteX154" fmla="*/ 1368139 w 6289616"/>
                <a:gd name="connsiteY154" fmla="*/ 640472 h 6532341"/>
                <a:gd name="connsiteX155" fmla="*/ 1334525 w 6289616"/>
                <a:gd name="connsiteY155" fmla="*/ 620304 h 6532341"/>
                <a:gd name="connsiteX156" fmla="*/ 1323034 w 6289616"/>
                <a:gd name="connsiteY156" fmla="*/ 640472 h 6532341"/>
                <a:gd name="connsiteX157" fmla="*/ 1344350 w 6289616"/>
                <a:gd name="connsiteY157" fmla="*/ 662938 h 6532341"/>
                <a:gd name="connsiteX158" fmla="*/ 1365607 w 6289616"/>
                <a:gd name="connsiteY158" fmla="*/ 687587 h 6532341"/>
                <a:gd name="connsiteX159" fmla="*/ 1451793 w 6289616"/>
                <a:gd name="connsiteY159" fmla="*/ 693332 h 6532341"/>
                <a:gd name="connsiteX160" fmla="*/ 1497759 w 6289616"/>
                <a:gd name="connsiteY160" fmla="*/ 704823 h 6532341"/>
                <a:gd name="connsiteX161" fmla="*/ 1599804 w 6289616"/>
                <a:gd name="connsiteY161" fmla="*/ 698101 h 6532341"/>
                <a:gd name="connsiteX162" fmla="*/ 1838941 w 6289616"/>
                <a:gd name="connsiteY162" fmla="*/ 931204 h 6532341"/>
                <a:gd name="connsiteX163" fmla="*/ 2077272 w 6289616"/>
                <a:gd name="connsiteY163" fmla="*/ 949074 h 6532341"/>
                <a:gd name="connsiteX164" fmla="*/ 2193393 w 6289616"/>
                <a:gd name="connsiteY164" fmla="*/ 987856 h 6532341"/>
                <a:gd name="connsiteX165" fmla="*/ 2306581 w 6289616"/>
                <a:gd name="connsiteY165" fmla="*/ 1050369 h 6532341"/>
                <a:gd name="connsiteX166" fmla="*/ 2364672 w 6289616"/>
                <a:gd name="connsiteY166" fmla="*/ 1102540 h 6532341"/>
                <a:gd name="connsiteX167" fmla="*/ 2404893 w 6289616"/>
                <a:gd name="connsiteY167" fmla="*/ 1135348 h 6532341"/>
                <a:gd name="connsiteX168" fmla="*/ 2434712 w 6289616"/>
                <a:gd name="connsiteY168" fmla="*/ 1233542 h 6532341"/>
                <a:gd name="connsiteX169" fmla="*/ 2419773 w 6289616"/>
                <a:gd name="connsiteY169" fmla="*/ 1318464 h 6532341"/>
                <a:gd name="connsiteX170" fmla="*/ 2372141 w 6289616"/>
                <a:gd name="connsiteY170" fmla="*/ 1330358 h 6532341"/>
                <a:gd name="connsiteX171" fmla="*/ 2372141 w 6289616"/>
                <a:gd name="connsiteY171" fmla="*/ 1357132 h 6532341"/>
                <a:gd name="connsiteX172" fmla="*/ 2395929 w 6289616"/>
                <a:gd name="connsiteY172" fmla="*/ 1373622 h 6532341"/>
                <a:gd name="connsiteX173" fmla="*/ 2713149 w 6289616"/>
                <a:gd name="connsiteY173" fmla="*/ 1455441 h 6532341"/>
                <a:gd name="connsiteX174" fmla="*/ 2935048 w 6289616"/>
                <a:gd name="connsiteY174" fmla="*/ 1570354 h 6532341"/>
                <a:gd name="connsiteX175" fmla="*/ 2963373 w 6289616"/>
                <a:gd name="connsiteY175" fmla="*/ 1643325 h 6532341"/>
                <a:gd name="connsiteX176" fmla="*/ 3066394 w 6289616"/>
                <a:gd name="connsiteY176" fmla="*/ 1569953 h 6532341"/>
                <a:gd name="connsiteX177" fmla="*/ 3069323 w 6289616"/>
                <a:gd name="connsiteY177" fmla="*/ 1543063 h 6532341"/>
                <a:gd name="connsiteX178" fmla="*/ 3137870 w 6289616"/>
                <a:gd name="connsiteY178" fmla="*/ 1548808 h 6532341"/>
                <a:gd name="connsiteX179" fmla="*/ 3140858 w 6289616"/>
                <a:gd name="connsiteY179" fmla="*/ 1577077 h 6532341"/>
                <a:gd name="connsiteX180" fmla="*/ 3097650 w 6289616"/>
                <a:gd name="connsiteY180" fmla="*/ 1577077 h 6532341"/>
                <a:gd name="connsiteX181" fmla="*/ 3069323 w 6289616"/>
                <a:gd name="connsiteY181" fmla="*/ 1617297 h 6532341"/>
                <a:gd name="connsiteX182" fmla="*/ 2983137 w 6289616"/>
                <a:gd name="connsiteY182" fmla="*/ 1672398 h 6532341"/>
                <a:gd name="connsiteX183" fmla="*/ 3085929 w 6289616"/>
                <a:gd name="connsiteY183" fmla="*/ 1880852 h 6532341"/>
                <a:gd name="connsiteX184" fmla="*/ 3127644 w 6289616"/>
                <a:gd name="connsiteY184" fmla="*/ 1894297 h 6532341"/>
                <a:gd name="connsiteX185" fmla="*/ 3151429 w 6289616"/>
                <a:gd name="connsiteY185" fmla="*/ 1947904 h 6532341"/>
                <a:gd name="connsiteX186" fmla="*/ 3179757 w 6289616"/>
                <a:gd name="connsiteY186" fmla="*/ 1968762 h 6532341"/>
                <a:gd name="connsiteX187" fmla="*/ 3193200 w 6289616"/>
                <a:gd name="connsiteY187" fmla="*/ 2084882 h 6532341"/>
                <a:gd name="connsiteX188" fmla="*/ 3212564 w 6289616"/>
                <a:gd name="connsiteY188" fmla="*/ 2303851 h 6532341"/>
                <a:gd name="connsiteX189" fmla="*/ 2987677 w 6289616"/>
                <a:gd name="connsiteY189" fmla="*/ 2433358 h 6532341"/>
                <a:gd name="connsiteX190" fmla="*/ 2986125 w 6289616"/>
                <a:gd name="connsiteY190" fmla="*/ 2454215 h 6532341"/>
                <a:gd name="connsiteX191" fmla="*/ 2829785 w 6289616"/>
                <a:gd name="connsiteY191" fmla="*/ 2470590 h 6532341"/>
                <a:gd name="connsiteX192" fmla="*/ 2700221 w 6289616"/>
                <a:gd name="connsiteY192" fmla="*/ 2481105 h 6532341"/>
                <a:gd name="connsiteX193" fmla="*/ 2725561 w 6289616"/>
                <a:gd name="connsiteY193" fmla="*/ 2513797 h 6532341"/>
                <a:gd name="connsiteX194" fmla="*/ 2706197 w 6289616"/>
                <a:gd name="connsiteY194" fmla="*/ 2531667 h 6532341"/>
                <a:gd name="connsiteX195" fmla="*/ 2665976 w 6289616"/>
                <a:gd name="connsiteY195" fmla="*/ 2519716 h 6532341"/>
                <a:gd name="connsiteX196" fmla="*/ 2652533 w 6289616"/>
                <a:gd name="connsiteY196" fmla="*/ 2482540 h 6532341"/>
                <a:gd name="connsiteX197" fmla="*/ 2540892 w 6289616"/>
                <a:gd name="connsiteY197" fmla="*/ 2497480 h 6532341"/>
                <a:gd name="connsiteX198" fmla="*/ 2449160 w 6289616"/>
                <a:gd name="connsiteY198" fmla="*/ 3152904 h 6532341"/>
                <a:gd name="connsiteX199" fmla="*/ 2422705 w 6289616"/>
                <a:gd name="connsiteY199" fmla="*/ 3338910 h 6532341"/>
                <a:gd name="connsiteX200" fmla="*/ 2423802 w 6289616"/>
                <a:gd name="connsiteY200" fmla="*/ 3336214 h 6532341"/>
                <a:gd name="connsiteX201" fmla="*/ 2432414 w 6289616"/>
                <a:gd name="connsiteY201" fmla="*/ 3322445 h 6532341"/>
                <a:gd name="connsiteX202" fmla="*/ 2462750 w 6289616"/>
                <a:gd name="connsiteY202" fmla="*/ 3309173 h 6532341"/>
                <a:gd name="connsiteX203" fmla="*/ 2492685 w 6289616"/>
                <a:gd name="connsiteY203" fmla="*/ 3314287 h 6532341"/>
                <a:gd name="connsiteX204" fmla="*/ 2523941 w 6289616"/>
                <a:gd name="connsiteY204" fmla="*/ 3332213 h 6532341"/>
                <a:gd name="connsiteX205" fmla="*/ 2534285 w 6289616"/>
                <a:gd name="connsiteY205" fmla="*/ 3360424 h 6532341"/>
                <a:gd name="connsiteX206" fmla="*/ 2536238 w 6289616"/>
                <a:gd name="connsiteY206" fmla="*/ 3381167 h 6532341"/>
                <a:gd name="connsiteX207" fmla="*/ 2538651 w 6289616"/>
                <a:gd name="connsiteY207" fmla="*/ 3397600 h 6532341"/>
                <a:gd name="connsiteX208" fmla="*/ 2536409 w 6289616"/>
                <a:gd name="connsiteY208" fmla="*/ 3410297 h 6532341"/>
                <a:gd name="connsiteX209" fmla="*/ 2534972 w 6289616"/>
                <a:gd name="connsiteY209" fmla="*/ 3419088 h 6532341"/>
                <a:gd name="connsiteX210" fmla="*/ 2527274 w 6289616"/>
                <a:gd name="connsiteY210" fmla="*/ 3433568 h 6532341"/>
                <a:gd name="connsiteX211" fmla="*/ 2516933 w 6289616"/>
                <a:gd name="connsiteY211" fmla="*/ 3430177 h 6532341"/>
                <a:gd name="connsiteX212" fmla="*/ 2511188 w 6289616"/>
                <a:gd name="connsiteY212" fmla="*/ 3429890 h 6532341"/>
                <a:gd name="connsiteX213" fmla="*/ 2513140 w 6289616"/>
                <a:gd name="connsiteY213" fmla="*/ 3435636 h 6532341"/>
                <a:gd name="connsiteX214" fmla="*/ 2517564 w 6289616"/>
                <a:gd name="connsiteY214" fmla="*/ 3443507 h 6532341"/>
                <a:gd name="connsiteX215" fmla="*/ 2520381 w 6289616"/>
                <a:gd name="connsiteY215" fmla="*/ 3449253 h 6532341"/>
                <a:gd name="connsiteX216" fmla="*/ 2534972 w 6289616"/>
                <a:gd name="connsiteY216" fmla="*/ 3462525 h 6532341"/>
                <a:gd name="connsiteX217" fmla="*/ 2548879 w 6289616"/>
                <a:gd name="connsiteY217" fmla="*/ 3470684 h 6532341"/>
                <a:gd name="connsiteX218" fmla="*/ 2554626 w 6289616"/>
                <a:gd name="connsiteY218" fmla="*/ 3476832 h 6532341"/>
                <a:gd name="connsiteX219" fmla="*/ 2557093 w 6289616"/>
                <a:gd name="connsiteY219" fmla="*/ 3484647 h 6532341"/>
                <a:gd name="connsiteX220" fmla="*/ 2571918 w 6289616"/>
                <a:gd name="connsiteY220" fmla="*/ 3504871 h 6532341"/>
                <a:gd name="connsiteX221" fmla="*/ 2588409 w 6289616"/>
                <a:gd name="connsiteY221" fmla="*/ 3529463 h 6532341"/>
                <a:gd name="connsiteX222" fmla="*/ 2588005 w 6289616"/>
                <a:gd name="connsiteY222" fmla="*/ 3529176 h 6532341"/>
                <a:gd name="connsiteX223" fmla="*/ 2591338 w 6289616"/>
                <a:gd name="connsiteY223" fmla="*/ 3541471 h 6532341"/>
                <a:gd name="connsiteX224" fmla="*/ 2584560 w 6289616"/>
                <a:gd name="connsiteY224" fmla="*/ 3558709 h 6532341"/>
                <a:gd name="connsiteX225" fmla="*/ 2577319 w 6289616"/>
                <a:gd name="connsiteY225" fmla="*/ 3573762 h 6532341"/>
                <a:gd name="connsiteX226" fmla="*/ 2569045 w 6289616"/>
                <a:gd name="connsiteY226" fmla="*/ 3601801 h 6532341"/>
                <a:gd name="connsiteX227" fmla="*/ 2562784 w 6289616"/>
                <a:gd name="connsiteY227" fmla="*/ 3614327 h 6532341"/>
                <a:gd name="connsiteX228" fmla="*/ 2555427 w 6289616"/>
                <a:gd name="connsiteY228" fmla="*/ 3620417 h 6532341"/>
                <a:gd name="connsiteX229" fmla="*/ 2547673 w 6289616"/>
                <a:gd name="connsiteY229" fmla="*/ 3648341 h 6532341"/>
                <a:gd name="connsiteX230" fmla="*/ 2542270 w 6289616"/>
                <a:gd name="connsiteY230" fmla="*/ 3660752 h 6532341"/>
                <a:gd name="connsiteX231" fmla="*/ 2535432 w 6289616"/>
                <a:gd name="connsiteY231" fmla="*/ 3665866 h 6532341"/>
                <a:gd name="connsiteX232" fmla="*/ 2532734 w 6289616"/>
                <a:gd name="connsiteY232" fmla="*/ 3678161 h 6532341"/>
                <a:gd name="connsiteX233" fmla="*/ 2538135 w 6289616"/>
                <a:gd name="connsiteY233" fmla="*/ 3692985 h 6532341"/>
                <a:gd name="connsiteX234" fmla="*/ 2535837 w 6289616"/>
                <a:gd name="connsiteY234" fmla="*/ 3711141 h 6532341"/>
                <a:gd name="connsiteX235" fmla="*/ 2532734 w 6289616"/>
                <a:gd name="connsiteY235" fmla="*/ 3727746 h 6532341"/>
                <a:gd name="connsiteX236" fmla="*/ 2526988 w 6289616"/>
                <a:gd name="connsiteY236" fmla="*/ 3729183 h 6532341"/>
                <a:gd name="connsiteX237" fmla="*/ 2532099 w 6289616"/>
                <a:gd name="connsiteY237" fmla="*/ 3748834 h 6532341"/>
                <a:gd name="connsiteX238" fmla="*/ 2527044 w 6289616"/>
                <a:gd name="connsiteY238" fmla="*/ 3784801 h 6532341"/>
                <a:gd name="connsiteX239" fmla="*/ 2523941 w 6289616"/>
                <a:gd name="connsiteY239" fmla="*/ 3812610 h 6532341"/>
                <a:gd name="connsiteX240" fmla="*/ 2514461 w 6289616"/>
                <a:gd name="connsiteY240" fmla="*/ 3815081 h 6532341"/>
                <a:gd name="connsiteX241" fmla="*/ 2509406 w 6289616"/>
                <a:gd name="connsiteY241" fmla="*/ 3823987 h 6532341"/>
                <a:gd name="connsiteX242" fmla="*/ 2493145 w 6289616"/>
                <a:gd name="connsiteY242" fmla="*/ 3855645 h 6532341"/>
                <a:gd name="connsiteX243" fmla="*/ 2481022 w 6289616"/>
                <a:gd name="connsiteY243" fmla="*/ 3870412 h 6532341"/>
                <a:gd name="connsiteX244" fmla="*/ 2477288 w 6289616"/>
                <a:gd name="connsiteY244" fmla="*/ 3876560 h 6532341"/>
                <a:gd name="connsiteX245" fmla="*/ 2471542 w 6289616"/>
                <a:gd name="connsiteY245" fmla="*/ 3885581 h 6532341"/>
                <a:gd name="connsiteX246" fmla="*/ 2455798 w 6289616"/>
                <a:gd name="connsiteY246" fmla="*/ 3912126 h 6532341"/>
                <a:gd name="connsiteX247" fmla="*/ 2455453 w 6289616"/>
                <a:gd name="connsiteY247" fmla="*/ 3925398 h 6532341"/>
                <a:gd name="connsiteX248" fmla="*/ 2443330 w 6289616"/>
                <a:gd name="connsiteY248" fmla="*/ 3932638 h 6532341"/>
                <a:gd name="connsiteX249" fmla="*/ 2436033 w 6289616"/>
                <a:gd name="connsiteY249" fmla="*/ 3941659 h 6532341"/>
                <a:gd name="connsiteX250" fmla="*/ 2432470 w 6289616"/>
                <a:gd name="connsiteY250" fmla="*/ 3951139 h 6532341"/>
                <a:gd name="connsiteX251" fmla="*/ 2433906 w 6289616"/>
                <a:gd name="connsiteY251" fmla="*/ 3962630 h 6532341"/>
                <a:gd name="connsiteX252" fmla="*/ 2431608 w 6289616"/>
                <a:gd name="connsiteY252" fmla="*/ 3972513 h 6532341"/>
                <a:gd name="connsiteX253" fmla="*/ 2420117 w 6289616"/>
                <a:gd name="connsiteY253" fmla="*/ 3986877 h 6532341"/>
                <a:gd name="connsiteX254" fmla="*/ 2413395 w 6289616"/>
                <a:gd name="connsiteY254" fmla="*/ 4003770 h 6532341"/>
                <a:gd name="connsiteX255" fmla="*/ 2400754 w 6289616"/>
                <a:gd name="connsiteY255" fmla="*/ 4026752 h 6532341"/>
                <a:gd name="connsiteX256" fmla="*/ 2391849 w 6289616"/>
                <a:gd name="connsiteY256" fmla="*/ 4043645 h 6532341"/>
                <a:gd name="connsiteX257" fmla="*/ 2385814 w 6289616"/>
                <a:gd name="connsiteY257" fmla="*/ 4056285 h 6532341"/>
                <a:gd name="connsiteX258" fmla="*/ 2379036 w 6289616"/>
                <a:gd name="connsiteY258" fmla="*/ 4067088 h 6532341"/>
                <a:gd name="connsiteX259" fmla="*/ 2366279 w 6289616"/>
                <a:gd name="connsiteY259" fmla="*/ 4068811 h 6532341"/>
                <a:gd name="connsiteX260" fmla="*/ 2348121 w 6289616"/>
                <a:gd name="connsiteY260" fmla="*/ 4086048 h 6532341"/>
                <a:gd name="connsiteX261" fmla="*/ 2334448 w 6289616"/>
                <a:gd name="connsiteY261" fmla="*/ 4105526 h 6532341"/>
                <a:gd name="connsiteX262" fmla="*/ 2325484 w 6289616"/>
                <a:gd name="connsiteY262" fmla="*/ 4122418 h 6532341"/>
                <a:gd name="connsiteX263" fmla="*/ 2316179 w 6289616"/>
                <a:gd name="connsiteY263" fmla="*/ 4157926 h 6532341"/>
                <a:gd name="connsiteX264" fmla="*/ 2312672 w 6289616"/>
                <a:gd name="connsiteY264" fmla="*/ 4172003 h 6532341"/>
                <a:gd name="connsiteX265" fmla="*/ 2301814 w 6289616"/>
                <a:gd name="connsiteY265" fmla="*/ 4194182 h 6532341"/>
                <a:gd name="connsiteX266" fmla="*/ 2299350 w 6289616"/>
                <a:gd name="connsiteY266" fmla="*/ 4198714 h 6532341"/>
                <a:gd name="connsiteX267" fmla="*/ 2296636 w 6289616"/>
                <a:gd name="connsiteY267" fmla="*/ 4199530 h 6532341"/>
                <a:gd name="connsiteX268" fmla="*/ 2276995 w 6289616"/>
                <a:gd name="connsiteY268" fmla="*/ 4328227 h 6532341"/>
                <a:gd name="connsiteX269" fmla="*/ 2218264 w 6289616"/>
                <a:gd name="connsiteY269" fmla="*/ 4689312 h 6532341"/>
                <a:gd name="connsiteX270" fmla="*/ 2214952 w 6289616"/>
                <a:gd name="connsiteY270" fmla="*/ 4707557 h 6532341"/>
                <a:gd name="connsiteX271" fmla="*/ 2216791 w 6289616"/>
                <a:gd name="connsiteY271" fmla="*/ 4707589 h 6532341"/>
                <a:gd name="connsiteX272" fmla="*/ 2236195 w 6289616"/>
                <a:gd name="connsiteY272" fmla="*/ 4708537 h 6532341"/>
                <a:gd name="connsiteX273" fmla="*/ 2260904 w 6289616"/>
                <a:gd name="connsiteY273" fmla="*/ 4719281 h 6532341"/>
                <a:gd name="connsiteX274" fmla="*/ 2264467 w 6289616"/>
                <a:gd name="connsiteY274" fmla="*/ 4682853 h 6532341"/>
                <a:gd name="connsiteX275" fmla="*/ 2288196 w 6289616"/>
                <a:gd name="connsiteY275" fmla="*/ 4655216 h 6532341"/>
                <a:gd name="connsiteX276" fmla="*/ 2338873 w 6289616"/>
                <a:gd name="connsiteY276" fmla="*/ 4637979 h 6532341"/>
                <a:gd name="connsiteX277" fmla="*/ 2377771 w 6289616"/>
                <a:gd name="connsiteY277" fmla="*/ 4666707 h 6532341"/>
                <a:gd name="connsiteX278" fmla="*/ 2394202 w 6289616"/>
                <a:gd name="connsiteY278" fmla="*/ 4706295 h 6532341"/>
                <a:gd name="connsiteX279" fmla="*/ 2378806 w 6289616"/>
                <a:gd name="connsiteY279" fmla="*/ 4746803 h 6532341"/>
                <a:gd name="connsiteX280" fmla="*/ 2346113 w 6289616"/>
                <a:gd name="connsiteY280" fmla="*/ 4770475 h 6532341"/>
                <a:gd name="connsiteX281" fmla="*/ 2361855 w 6289616"/>
                <a:gd name="connsiteY281" fmla="*/ 4777254 h 6532341"/>
                <a:gd name="connsiteX282" fmla="*/ 2379092 w 6289616"/>
                <a:gd name="connsiteY282" fmla="*/ 4795009 h 6532341"/>
                <a:gd name="connsiteX283" fmla="*/ 2383287 w 6289616"/>
                <a:gd name="connsiteY283" fmla="*/ 4811384 h 6532341"/>
                <a:gd name="connsiteX284" fmla="*/ 2384147 w 6289616"/>
                <a:gd name="connsiteY284" fmla="*/ 4846375 h 6532341"/>
                <a:gd name="connsiteX285" fmla="*/ 2383575 w 6289616"/>
                <a:gd name="connsiteY285" fmla="*/ 4848157 h 6532341"/>
                <a:gd name="connsiteX286" fmla="*/ 2394607 w 6289616"/>
                <a:gd name="connsiteY286" fmla="*/ 4869761 h 6532341"/>
                <a:gd name="connsiteX287" fmla="*/ 2368752 w 6289616"/>
                <a:gd name="connsiteY287" fmla="*/ 4899523 h 6532341"/>
                <a:gd name="connsiteX288" fmla="*/ 2325255 w 6289616"/>
                <a:gd name="connsiteY288" fmla="*/ 4946925 h 6532341"/>
                <a:gd name="connsiteX289" fmla="*/ 2308017 w 6289616"/>
                <a:gd name="connsiteY289" fmla="*/ 4991799 h 6532341"/>
                <a:gd name="connsiteX290" fmla="*/ 2292620 w 6289616"/>
                <a:gd name="connsiteY290" fmla="*/ 5032019 h 6532341"/>
                <a:gd name="connsiteX291" fmla="*/ 2276704 w 6289616"/>
                <a:gd name="connsiteY291" fmla="*/ 5043510 h 6532341"/>
                <a:gd name="connsiteX292" fmla="*/ 2277451 w 6289616"/>
                <a:gd name="connsiteY292" fmla="*/ 5044832 h 6532341"/>
                <a:gd name="connsiteX293" fmla="*/ 2278601 w 6289616"/>
                <a:gd name="connsiteY293" fmla="*/ 5049198 h 6532341"/>
                <a:gd name="connsiteX294" fmla="*/ 2279633 w 6289616"/>
                <a:gd name="connsiteY294" fmla="*/ 5054944 h 6532341"/>
                <a:gd name="connsiteX295" fmla="*/ 2280554 w 6289616"/>
                <a:gd name="connsiteY295" fmla="*/ 5059023 h 6532341"/>
                <a:gd name="connsiteX296" fmla="*/ 2281704 w 6289616"/>
                <a:gd name="connsiteY296" fmla="*/ 5065861 h 6532341"/>
                <a:gd name="connsiteX297" fmla="*/ 2282621 w 6289616"/>
                <a:gd name="connsiteY297" fmla="*/ 5070343 h 6532341"/>
                <a:gd name="connsiteX298" fmla="*/ 2283772 w 6289616"/>
                <a:gd name="connsiteY298" fmla="*/ 5076088 h 6532341"/>
                <a:gd name="connsiteX299" fmla="*/ 2284978 w 6289616"/>
                <a:gd name="connsiteY299" fmla="*/ 5081201 h 6532341"/>
                <a:gd name="connsiteX300" fmla="*/ 2285955 w 6289616"/>
                <a:gd name="connsiteY300" fmla="*/ 5087579 h 6532341"/>
                <a:gd name="connsiteX301" fmla="*/ 2286931 w 6289616"/>
                <a:gd name="connsiteY301" fmla="*/ 5091315 h 6532341"/>
                <a:gd name="connsiteX302" fmla="*/ 2286931 w 6289616"/>
                <a:gd name="connsiteY302" fmla="*/ 5095164 h 6532341"/>
                <a:gd name="connsiteX303" fmla="*/ 2289288 w 6289616"/>
                <a:gd name="connsiteY303" fmla="*/ 5096428 h 6532341"/>
                <a:gd name="connsiteX304" fmla="*/ 2290781 w 6289616"/>
                <a:gd name="connsiteY304" fmla="*/ 5098037 h 6532341"/>
                <a:gd name="connsiteX305" fmla="*/ 2292160 w 6289616"/>
                <a:gd name="connsiteY305" fmla="*/ 5103036 h 6532341"/>
                <a:gd name="connsiteX306" fmla="*/ 2293768 w 6289616"/>
                <a:gd name="connsiteY306" fmla="*/ 5110850 h 6532341"/>
                <a:gd name="connsiteX307" fmla="*/ 2291930 w 6289616"/>
                <a:gd name="connsiteY307" fmla="*/ 5112287 h 6532341"/>
                <a:gd name="connsiteX308" fmla="*/ 2290725 w 6289616"/>
                <a:gd name="connsiteY308" fmla="*/ 5113722 h 6532341"/>
                <a:gd name="connsiteX309" fmla="*/ 2289804 w 6289616"/>
                <a:gd name="connsiteY309" fmla="*/ 5113722 h 6532341"/>
                <a:gd name="connsiteX310" fmla="*/ 2292620 w 6289616"/>
                <a:gd name="connsiteY310" fmla="*/ 5123835 h 6532341"/>
                <a:gd name="connsiteX311" fmla="*/ 2294229 w 6289616"/>
                <a:gd name="connsiteY311" fmla="*/ 5123835 h 6532341"/>
                <a:gd name="connsiteX312" fmla="*/ 2317210 w 6289616"/>
                <a:gd name="connsiteY312" fmla="*/ 5134062 h 6532341"/>
                <a:gd name="connsiteX313" fmla="*/ 2317210 w 6289616"/>
                <a:gd name="connsiteY313" fmla="*/ 5141992 h 6532341"/>
                <a:gd name="connsiteX314" fmla="*/ 2314627 w 6289616"/>
                <a:gd name="connsiteY314" fmla="*/ 5143198 h 6532341"/>
                <a:gd name="connsiteX315" fmla="*/ 2291125 w 6289616"/>
                <a:gd name="connsiteY315" fmla="*/ 5148944 h 6532341"/>
                <a:gd name="connsiteX316" fmla="*/ 2302616 w 6289616"/>
                <a:gd name="connsiteY316" fmla="*/ 5201057 h 6532341"/>
                <a:gd name="connsiteX317" fmla="*/ 2304513 w 6289616"/>
                <a:gd name="connsiteY317" fmla="*/ 5202666 h 6532341"/>
                <a:gd name="connsiteX318" fmla="*/ 2305260 w 6289616"/>
                <a:gd name="connsiteY318" fmla="*/ 5205481 h 6532341"/>
                <a:gd name="connsiteX319" fmla="*/ 2304973 w 6289616"/>
                <a:gd name="connsiteY319" fmla="*/ 5205941 h 6532341"/>
                <a:gd name="connsiteX320" fmla="*/ 2305894 w 6289616"/>
                <a:gd name="connsiteY320" fmla="*/ 5206516 h 6532341"/>
                <a:gd name="connsiteX321" fmla="*/ 2306410 w 6289616"/>
                <a:gd name="connsiteY321" fmla="*/ 5209101 h 6532341"/>
                <a:gd name="connsiteX322" fmla="*/ 2305894 w 6289616"/>
                <a:gd name="connsiteY322" fmla="*/ 5209790 h 6532341"/>
                <a:gd name="connsiteX323" fmla="*/ 2306985 w 6289616"/>
                <a:gd name="connsiteY323" fmla="*/ 5210595 h 6532341"/>
                <a:gd name="connsiteX324" fmla="*/ 2309973 w 6289616"/>
                <a:gd name="connsiteY324" fmla="*/ 5223695 h 6532341"/>
                <a:gd name="connsiteX325" fmla="*/ 2298827 w 6289616"/>
                <a:gd name="connsiteY325" fmla="*/ 5226568 h 6532341"/>
                <a:gd name="connsiteX326" fmla="*/ 2295204 w 6289616"/>
                <a:gd name="connsiteY326" fmla="*/ 5212089 h 6532341"/>
                <a:gd name="connsiteX327" fmla="*/ 2296240 w 6289616"/>
                <a:gd name="connsiteY327" fmla="*/ 5211284 h 6532341"/>
                <a:gd name="connsiteX328" fmla="*/ 2296240 w 6289616"/>
                <a:gd name="connsiteY328" fmla="*/ 5210883 h 6532341"/>
                <a:gd name="connsiteX329" fmla="*/ 2294862 w 6289616"/>
                <a:gd name="connsiteY329" fmla="*/ 5210883 h 6532341"/>
                <a:gd name="connsiteX330" fmla="*/ 2294517 w 6289616"/>
                <a:gd name="connsiteY330" fmla="*/ 5209446 h 6532341"/>
                <a:gd name="connsiteX331" fmla="*/ 2295608 w 6289616"/>
                <a:gd name="connsiteY331" fmla="*/ 5208354 h 6532341"/>
                <a:gd name="connsiteX332" fmla="*/ 2295320 w 6289616"/>
                <a:gd name="connsiteY332" fmla="*/ 5207837 h 6532341"/>
                <a:gd name="connsiteX333" fmla="*/ 2294113 w 6289616"/>
                <a:gd name="connsiteY333" fmla="*/ 5207837 h 6532341"/>
                <a:gd name="connsiteX334" fmla="*/ 2293711 w 6289616"/>
                <a:gd name="connsiteY334" fmla="*/ 5206285 h 6532341"/>
                <a:gd name="connsiteX335" fmla="*/ 2294804 w 6289616"/>
                <a:gd name="connsiteY335" fmla="*/ 5205079 h 6532341"/>
                <a:gd name="connsiteX336" fmla="*/ 2294804 w 6289616"/>
                <a:gd name="connsiteY336" fmla="*/ 5203068 h 6532341"/>
                <a:gd name="connsiteX337" fmla="*/ 2295379 w 6289616"/>
                <a:gd name="connsiteY337" fmla="*/ 5202666 h 6532341"/>
                <a:gd name="connsiteX338" fmla="*/ 2283887 w 6289616"/>
                <a:gd name="connsiteY338" fmla="*/ 5149748 h 6532341"/>
                <a:gd name="connsiteX339" fmla="*/ 2283371 w 6289616"/>
                <a:gd name="connsiteY339" fmla="*/ 5149748 h 6532341"/>
                <a:gd name="connsiteX340" fmla="*/ 2283371 w 6289616"/>
                <a:gd name="connsiteY340" fmla="*/ 5153023 h 6532341"/>
                <a:gd name="connsiteX341" fmla="*/ 2281761 w 6289616"/>
                <a:gd name="connsiteY341" fmla="*/ 5153943 h 6532341"/>
                <a:gd name="connsiteX342" fmla="*/ 2279348 w 6289616"/>
                <a:gd name="connsiteY342" fmla="*/ 5154402 h 6532341"/>
                <a:gd name="connsiteX343" fmla="*/ 2278313 w 6289616"/>
                <a:gd name="connsiteY343" fmla="*/ 5150323 h 6532341"/>
                <a:gd name="connsiteX344" fmla="*/ 2276416 w 6289616"/>
                <a:gd name="connsiteY344" fmla="*/ 5150323 h 6532341"/>
                <a:gd name="connsiteX345" fmla="*/ 2275153 w 6289616"/>
                <a:gd name="connsiteY345" fmla="*/ 5145266 h 6532341"/>
                <a:gd name="connsiteX346" fmla="*/ 2279061 w 6289616"/>
                <a:gd name="connsiteY346" fmla="*/ 5144117 h 6532341"/>
                <a:gd name="connsiteX347" fmla="*/ 2280383 w 6289616"/>
                <a:gd name="connsiteY347" fmla="*/ 5144462 h 6532341"/>
                <a:gd name="connsiteX348" fmla="*/ 2281589 w 6289616"/>
                <a:gd name="connsiteY348" fmla="*/ 5142911 h 6532341"/>
                <a:gd name="connsiteX349" fmla="*/ 2282507 w 6289616"/>
                <a:gd name="connsiteY349" fmla="*/ 5141819 h 6532341"/>
                <a:gd name="connsiteX350" fmla="*/ 2280094 w 6289616"/>
                <a:gd name="connsiteY350" fmla="*/ 5133717 h 6532341"/>
                <a:gd name="connsiteX351" fmla="*/ 2278716 w 6289616"/>
                <a:gd name="connsiteY351" fmla="*/ 5133258 h 6532341"/>
                <a:gd name="connsiteX352" fmla="*/ 2277738 w 6289616"/>
                <a:gd name="connsiteY352" fmla="*/ 5133258 h 6532341"/>
                <a:gd name="connsiteX353" fmla="*/ 2274809 w 6289616"/>
                <a:gd name="connsiteY353" fmla="*/ 5134005 h 6532341"/>
                <a:gd name="connsiteX354" fmla="*/ 2273658 w 6289616"/>
                <a:gd name="connsiteY354" fmla="*/ 5133316 h 6532341"/>
                <a:gd name="connsiteX355" fmla="*/ 2272797 w 6289616"/>
                <a:gd name="connsiteY355" fmla="*/ 5130787 h 6532341"/>
                <a:gd name="connsiteX356" fmla="*/ 2271821 w 6289616"/>
                <a:gd name="connsiteY356" fmla="*/ 5128834 h 6532341"/>
                <a:gd name="connsiteX357" fmla="*/ 2273085 w 6289616"/>
                <a:gd name="connsiteY357" fmla="*/ 5128201 h 6532341"/>
                <a:gd name="connsiteX358" fmla="*/ 2273832 w 6289616"/>
                <a:gd name="connsiteY358" fmla="*/ 5127224 h 6532341"/>
                <a:gd name="connsiteX359" fmla="*/ 2271475 w 6289616"/>
                <a:gd name="connsiteY359" fmla="*/ 5117744 h 6532341"/>
                <a:gd name="connsiteX360" fmla="*/ 2269006 w 6289616"/>
                <a:gd name="connsiteY360" fmla="*/ 5117744 h 6532341"/>
                <a:gd name="connsiteX361" fmla="*/ 2266074 w 6289616"/>
                <a:gd name="connsiteY361" fmla="*/ 5115791 h 6532341"/>
                <a:gd name="connsiteX362" fmla="*/ 2265614 w 6289616"/>
                <a:gd name="connsiteY362" fmla="*/ 5098554 h 6532341"/>
                <a:gd name="connsiteX363" fmla="*/ 2265614 w 6289616"/>
                <a:gd name="connsiteY363" fmla="*/ 5097634 h 6532341"/>
                <a:gd name="connsiteX364" fmla="*/ 2255158 w 6289616"/>
                <a:gd name="connsiteY364" fmla="*/ 5061437 h 6532341"/>
                <a:gd name="connsiteX365" fmla="*/ 2231544 w 6289616"/>
                <a:gd name="connsiteY365" fmla="*/ 5076261 h 6532341"/>
                <a:gd name="connsiteX366" fmla="*/ 2225339 w 6289616"/>
                <a:gd name="connsiteY366" fmla="*/ 5102978 h 6532341"/>
                <a:gd name="connsiteX367" fmla="*/ 2171270 w 6289616"/>
                <a:gd name="connsiteY367" fmla="*/ 5199276 h 6532341"/>
                <a:gd name="connsiteX368" fmla="*/ 2172821 w 6289616"/>
                <a:gd name="connsiteY368" fmla="*/ 5228005 h 6532341"/>
                <a:gd name="connsiteX369" fmla="*/ 2157136 w 6289616"/>
                <a:gd name="connsiteY369" fmla="*/ 5279715 h 6532341"/>
                <a:gd name="connsiteX370" fmla="*/ 2142026 w 6289616"/>
                <a:gd name="connsiteY370" fmla="*/ 5310340 h 6532341"/>
                <a:gd name="connsiteX371" fmla="*/ 2132717 w 6289616"/>
                <a:gd name="connsiteY371" fmla="*/ 5332461 h 6532341"/>
                <a:gd name="connsiteX372" fmla="*/ 2120365 w 6289616"/>
                <a:gd name="connsiteY372" fmla="*/ 5355444 h 6532341"/>
                <a:gd name="connsiteX373" fmla="*/ 2120365 w 6289616"/>
                <a:gd name="connsiteY373" fmla="*/ 5361649 h 6532341"/>
                <a:gd name="connsiteX374" fmla="*/ 2111285 w 6289616"/>
                <a:gd name="connsiteY374" fmla="*/ 5365901 h 6532341"/>
                <a:gd name="connsiteX375" fmla="*/ 2105885 w 6289616"/>
                <a:gd name="connsiteY375" fmla="*/ 5403420 h 6532341"/>
                <a:gd name="connsiteX376" fmla="*/ 2111631 w 6289616"/>
                <a:gd name="connsiteY376" fmla="*/ 5414222 h 6532341"/>
                <a:gd name="connsiteX377" fmla="*/ 2148002 w 6289616"/>
                <a:gd name="connsiteY377" fmla="*/ 5422152 h 6532341"/>
                <a:gd name="connsiteX378" fmla="*/ 2162077 w 6289616"/>
                <a:gd name="connsiteY378" fmla="*/ 5441227 h 6532341"/>
                <a:gd name="connsiteX379" fmla="*/ 2149553 w 6289616"/>
                <a:gd name="connsiteY379" fmla="*/ 5450535 h 6532341"/>
                <a:gd name="connsiteX380" fmla="*/ 2127488 w 6289616"/>
                <a:gd name="connsiteY380" fmla="*/ 5454901 h 6532341"/>
                <a:gd name="connsiteX381" fmla="*/ 2086351 w 6289616"/>
                <a:gd name="connsiteY381" fmla="*/ 5451627 h 6532341"/>
                <a:gd name="connsiteX382" fmla="*/ 2076927 w 6289616"/>
                <a:gd name="connsiteY382" fmla="*/ 5449616 h 6532341"/>
                <a:gd name="connsiteX383" fmla="*/ 2083073 w 6289616"/>
                <a:gd name="connsiteY383" fmla="*/ 5459900 h 6532341"/>
                <a:gd name="connsiteX384" fmla="*/ 2075891 w 6289616"/>
                <a:gd name="connsiteY384" fmla="*/ 5476333 h 6532341"/>
                <a:gd name="connsiteX385" fmla="*/ 2038718 w 6289616"/>
                <a:gd name="connsiteY385" fmla="*/ 5464841 h 6532341"/>
                <a:gd name="connsiteX386" fmla="*/ 2038456 w 6289616"/>
                <a:gd name="connsiteY386" fmla="*/ 5464469 h 6532341"/>
                <a:gd name="connsiteX387" fmla="*/ 2010814 w 6289616"/>
                <a:gd name="connsiteY387" fmla="*/ 5578615 h 6532341"/>
                <a:gd name="connsiteX388" fmla="*/ 1952533 w 6289616"/>
                <a:gd name="connsiteY388" fmla="*/ 5818433 h 6532341"/>
                <a:gd name="connsiteX389" fmla="*/ 1970286 w 6289616"/>
                <a:gd name="connsiteY389" fmla="*/ 5811940 h 6532341"/>
                <a:gd name="connsiteX390" fmla="*/ 1972470 w 6289616"/>
                <a:gd name="connsiteY390" fmla="*/ 5773789 h 6532341"/>
                <a:gd name="connsiteX391" fmla="*/ 2005047 w 6289616"/>
                <a:gd name="connsiteY391" fmla="*/ 5739314 h 6532341"/>
                <a:gd name="connsiteX392" fmla="*/ 2037569 w 6289616"/>
                <a:gd name="connsiteY392" fmla="*/ 5731500 h 6532341"/>
                <a:gd name="connsiteX393" fmla="*/ 2085775 w 6289616"/>
                <a:gd name="connsiteY393" fmla="*/ 5746037 h 6532341"/>
                <a:gd name="connsiteX394" fmla="*/ 2112664 w 6289616"/>
                <a:gd name="connsiteY394" fmla="*/ 5789762 h 6532341"/>
                <a:gd name="connsiteX395" fmla="*/ 2113758 w 6289616"/>
                <a:gd name="connsiteY395" fmla="*/ 5818835 h 6532341"/>
                <a:gd name="connsiteX396" fmla="*/ 2096978 w 6289616"/>
                <a:gd name="connsiteY396" fmla="*/ 5830326 h 6532341"/>
                <a:gd name="connsiteX397" fmla="*/ 2103703 w 6289616"/>
                <a:gd name="connsiteY397" fmla="*/ 5846126 h 6532341"/>
                <a:gd name="connsiteX398" fmla="*/ 2112664 w 6289616"/>
                <a:gd name="connsiteY398" fmla="*/ 5866352 h 6532341"/>
                <a:gd name="connsiteX399" fmla="*/ 2113758 w 6289616"/>
                <a:gd name="connsiteY399" fmla="*/ 5906571 h 6532341"/>
                <a:gd name="connsiteX400" fmla="*/ 2117203 w 6289616"/>
                <a:gd name="connsiteY400" fmla="*/ 5964890 h 6532341"/>
                <a:gd name="connsiteX401" fmla="*/ 2108183 w 6289616"/>
                <a:gd name="connsiteY401" fmla="*/ 6022348 h 6532341"/>
                <a:gd name="connsiteX402" fmla="*/ 2081292 w 6289616"/>
                <a:gd name="connsiteY402" fmla="*/ 6054811 h 6532341"/>
                <a:gd name="connsiteX403" fmla="*/ 2079054 w 6289616"/>
                <a:gd name="connsiteY403" fmla="*/ 6089284 h 6532341"/>
                <a:gd name="connsiteX404" fmla="*/ 2094510 w 6289616"/>
                <a:gd name="connsiteY404" fmla="*/ 6113704 h 6532341"/>
                <a:gd name="connsiteX405" fmla="*/ 2092554 w 6289616"/>
                <a:gd name="connsiteY405" fmla="*/ 6183226 h 6532341"/>
                <a:gd name="connsiteX406" fmla="*/ 2116400 w 6289616"/>
                <a:gd name="connsiteY406" fmla="*/ 6250738 h 6532341"/>
                <a:gd name="connsiteX407" fmla="*/ 2118353 w 6289616"/>
                <a:gd name="connsiteY407" fmla="*/ 6316239 h 6532341"/>
                <a:gd name="connsiteX408" fmla="*/ 2140186 w 6289616"/>
                <a:gd name="connsiteY408" fmla="*/ 6441380 h 6532341"/>
                <a:gd name="connsiteX409" fmla="*/ 2181901 w 6289616"/>
                <a:gd name="connsiteY409" fmla="*/ 6481084 h 6532341"/>
                <a:gd name="connsiteX410" fmla="*/ 2203734 w 6289616"/>
                <a:gd name="connsiteY410" fmla="*/ 6510846 h 6532341"/>
                <a:gd name="connsiteX411" fmla="*/ 2162022 w 6289616"/>
                <a:gd name="connsiteY411" fmla="*/ 6526762 h 6532341"/>
                <a:gd name="connsiteX412" fmla="*/ 2052853 w 6289616"/>
                <a:gd name="connsiteY412" fmla="*/ 6514868 h 6532341"/>
                <a:gd name="connsiteX413" fmla="*/ 2036938 w 6289616"/>
                <a:gd name="connsiteY413" fmla="*/ 6433394 h 6532341"/>
                <a:gd name="connsiteX414" fmla="*/ 2013149 w 6289616"/>
                <a:gd name="connsiteY414" fmla="*/ 6350025 h 6532341"/>
                <a:gd name="connsiteX415" fmla="*/ 2007403 w 6289616"/>
                <a:gd name="connsiteY415" fmla="*/ 6304403 h 6532341"/>
                <a:gd name="connsiteX416" fmla="*/ 1985512 w 6289616"/>
                <a:gd name="connsiteY416" fmla="*/ 6365939 h 6532341"/>
                <a:gd name="connsiteX417" fmla="*/ 2001428 w 6289616"/>
                <a:gd name="connsiteY417" fmla="*/ 6502917 h 6532341"/>
                <a:gd name="connsiteX418" fmla="*/ 1933916 w 6289616"/>
                <a:gd name="connsiteY418" fmla="*/ 6510846 h 6532341"/>
                <a:gd name="connsiteX419" fmla="*/ 1892259 w 6289616"/>
                <a:gd name="connsiteY419" fmla="*/ 6455285 h 6532341"/>
                <a:gd name="connsiteX420" fmla="*/ 1916048 w 6289616"/>
                <a:gd name="connsiteY420" fmla="*/ 6294405 h 6532341"/>
                <a:gd name="connsiteX421" fmla="*/ 1918059 w 6289616"/>
                <a:gd name="connsiteY421" fmla="*/ 6224941 h 6532341"/>
                <a:gd name="connsiteX422" fmla="*/ 1921965 w 6289616"/>
                <a:gd name="connsiteY422" fmla="*/ 6141513 h 6532341"/>
                <a:gd name="connsiteX423" fmla="*/ 1894212 w 6289616"/>
                <a:gd name="connsiteY423" fmla="*/ 6153406 h 6532341"/>
                <a:gd name="connsiteX424" fmla="*/ 1872380 w 6289616"/>
                <a:gd name="connsiteY424" fmla="*/ 6155418 h 6532341"/>
                <a:gd name="connsiteX425" fmla="*/ 1896167 w 6289616"/>
                <a:gd name="connsiteY425" fmla="*/ 6036252 h 6532341"/>
                <a:gd name="connsiteX426" fmla="*/ 1901914 w 6289616"/>
                <a:gd name="connsiteY426" fmla="*/ 5927084 h 6532341"/>
                <a:gd name="connsiteX427" fmla="*/ 1921735 w 6289616"/>
                <a:gd name="connsiteY427" fmla="*/ 5843656 h 6532341"/>
                <a:gd name="connsiteX428" fmla="*/ 1923746 w 6289616"/>
                <a:gd name="connsiteY428" fmla="*/ 5748335 h 6532341"/>
                <a:gd name="connsiteX429" fmla="*/ 2015161 w 6289616"/>
                <a:gd name="connsiteY429" fmla="*/ 5476334 h 6532341"/>
                <a:gd name="connsiteX430" fmla="*/ 2022399 w 6289616"/>
                <a:gd name="connsiteY430" fmla="*/ 5440107 h 6532341"/>
                <a:gd name="connsiteX431" fmla="*/ 2021826 w 6289616"/>
                <a:gd name="connsiteY431" fmla="*/ 5439159 h 6532341"/>
                <a:gd name="connsiteX432" fmla="*/ 2024699 w 6289616"/>
                <a:gd name="connsiteY432" fmla="*/ 5388137 h 6532341"/>
                <a:gd name="connsiteX433" fmla="*/ 2031536 w 6289616"/>
                <a:gd name="connsiteY433" fmla="*/ 5356190 h 6532341"/>
                <a:gd name="connsiteX434" fmla="*/ 2030041 w 6289616"/>
                <a:gd name="connsiteY434" fmla="*/ 5317120 h 6532341"/>
                <a:gd name="connsiteX435" fmla="*/ 2030041 w 6289616"/>
                <a:gd name="connsiteY435" fmla="*/ 5312121 h 6532341"/>
                <a:gd name="connsiteX436" fmla="*/ 2024295 w 6289616"/>
                <a:gd name="connsiteY436" fmla="*/ 5312466 h 6532341"/>
                <a:gd name="connsiteX437" fmla="*/ 2021596 w 6289616"/>
                <a:gd name="connsiteY437" fmla="*/ 5303330 h 6532341"/>
                <a:gd name="connsiteX438" fmla="*/ 2026536 w 6289616"/>
                <a:gd name="connsiteY438" fmla="*/ 5205653 h 6532341"/>
                <a:gd name="connsiteX439" fmla="*/ 2041647 w 6289616"/>
                <a:gd name="connsiteY439" fmla="*/ 5187497 h 6532341"/>
                <a:gd name="connsiteX440" fmla="*/ 2043600 w 6289616"/>
                <a:gd name="connsiteY440" fmla="*/ 5163883 h 6532341"/>
                <a:gd name="connsiteX441" fmla="*/ 2047968 w 6289616"/>
                <a:gd name="connsiteY441" fmla="*/ 5142738 h 6532341"/>
                <a:gd name="connsiteX442" fmla="*/ 2044290 w 6289616"/>
                <a:gd name="connsiteY442" fmla="*/ 5035351 h 6532341"/>
                <a:gd name="connsiteX443" fmla="*/ 2042338 w 6289616"/>
                <a:gd name="connsiteY443" fmla="*/ 5020125 h 6532341"/>
                <a:gd name="connsiteX444" fmla="*/ 2018033 w 6289616"/>
                <a:gd name="connsiteY444" fmla="*/ 5017023 h 6532341"/>
                <a:gd name="connsiteX445" fmla="*/ 2005105 w 6289616"/>
                <a:gd name="connsiteY445" fmla="*/ 5002371 h 6532341"/>
                <a:gd name="connsiteX446" fmla="*/ 2009013 w 6289616"/>
                <a:gd name="connsiteY446" fmla="*/ 4934112 h 6532341"/>
                <a:gd name="connsiteX447" fmla="*/ 2021192 w 6289616"/>
                <a:gd name="connsiteY447" fmla="*/ 4914692 h 6532341"/>
                <a:gd name="connsiteX448" fmla="*/ 2029524 w 6289616"/>
                <a:gd name="connsiteY448" fmla="*/ 4906532 h 6532341"/>
                <a:gd name="connsiteX449" fmla="*/ 2034178 w 6289616"/>
                <a:gd name="connsiteY449" fmla="*/ 4890847 h 6532341"/>
                <a:gd name="connsiteX450" fmla="*/ 2047278 w 6289616"/>
                <a:gd name="connsiteY450" fmla="*/ 4889181 h 6532341"/>
                <a:gd name="connsiteX451" fmla="*/ 2058194 w 6289616"/>
                <a:gd name="connsiteY451" fmla="*/ 4888491 h 6532341"/>
                <a:gd name="connsiteX452" fmla="*/ 2058999 w 6289616"/>
                <a:gd name="connsiteY452" fmla="*/ 4862119 h 6532341"/>
                <a:gd name="connsiteX453" fmla="*/ 2080085 w 6289616"/>
                <a:gd name="connsiteY453" fmla="*/ 4867864 h 6532341"/>
                <a:gd name="connsiteX454" fmla="*/ 2086235 w 6289616"/>
                <a:gd name="connsiteY454" fmla="*/ 4858729 h 6532341"/>
                <a:gd name="connsiteX455" fmla="*/ 2128408 w 6289616"/>
                <a:gd name="connsiteY455" fmla="*/ 4826783 h 6532341"/>
                <a:gd name="connsiteX456" fmla="*/ 2138864 w 6289616"/>
                <a:gd name="connsiteY456" fmla="*/ 4796561 h 6532341"/>
                <a:gd name="connsiteX457" fmla="*/ 2126511 w 6289616"/>
                <a:gd name="connsiteY457" fmla="*/ 4792826 h 6532341"/>
                <a:gd name="connsiteX458" fmla="*/ 2071871 w 6289616"/>
                <a:gd name="connsiteY458" fmla="*/ 4797997 h 6532341"/>
                <a:gd name="connsiteX459" fmla="*/ 2049290 w 6289616"/>
                <a:gd name="connsiteY459" fmla="*/ 4786103 h 6532341"/>
                <a:gd name="connsiteX460" fmla="*/ 2046646 w 6289616"/>
                <a:gd name="connsiteY460" fmla="*/ 4757374 h 6532341"/>
                <a:gd name="connsiteX461" fmla="*/ 2071986 w 6289616"/>
                <a:gd name="connsiteY461" fmla="*/ 4718649 h 6532341"/>
                <a:gd name="connsiteX462" fmla="*/ 2105481 w 6289616"/>
                <a:gd name="connsiteY462" fmla="*/ 4668547 h 6532341"/>
                <a:gd name="connsiteX463" fmla="*/ 2126857 w 6289616"/>
                <a:gd name="connsiteY463" fmla="*/ 4657515 h 6532341"/>
                <a:gd name="connsiteX464" fmla="*/ 2141566 w 6289616"/>
                <a:gd name="connsiteY464" fmla="*/ 4645679 h 6532341"/>
                <a:gd name="connsiteX465" fmla="*/ 2150585 w 6289616"/>
                <a:gd name="connsiteY465" fmla="*/ 4629820 h 6532341"/>
                <a:gd name="connsiteX466" fmla="*/ 2169604 w 6289616"/>
                <a:gd name="connsiteY466" fmla="*/ 4615629 h 6532341"/>
                <a:gd name="connsiteX467" fmla="*/ 2193527 w 6289616"/>
                <a:gd name="connsiteY467" fmla="*/ 4619198 h 6532341"/>
                <a:gd name="connsiteX468" fmla="*/ 2201240 w 6289616"/>
                <a:gd name="connsiteY468" fmla="*/ 4620547 h 6532341"/>
                <a:gd name="connsiteX469" fmla="*/ 2210647 w 6289616"/>
                <a:gd name="connsiteY469" fmla="*/ 4562454 h 6532341"/>
                <a:gd name="connsiteX470" fmla="*/ 2264191 w 6289616"/>
                <a:gd name="connsiteY470" fmla="*/ 4229791 h 6532341"/>
                <a:gd name="connsiteX471" fmla="*/ 2269264 w 6289616"/>
                <a:gd name="connsiteY471" fmla="*/ 4198178 h 6532341"/>
                <a:gd name="connsiteX472" fmla="*/ 2254297 w 6289616"/>
                <a:gd name="connsiteY472" fmla="*/ 4194699 h 6532341"/>
                <a:gd name="connsiteX473" fmla="*/ 2248551 w 6289616"/>
                <a:gd name="connsiteY473" fmla="*/ 4194699 h 6532341"/>
                <a:gd name="connsiteX474" fmla="*/ 2235164 w 6289616"/>
                <a:gd name="connsiteY474" fmla="*/ 4200444 h 6532341"/>
                <a:gd name="connsiteX475" fmla="*/ 2192702 w 6289616"/>
                <a:gd name="connsiteY475" fmla="*/ 4196193 h 6532341"/>
                <a:gd name="connsiteX476" fmla="*/ 2181210 w 6289616"/>
                <a:gd name="connsiteY476" fmla="*/ 4187172 h 6532341"/>
                <a:gd name="connsiteX477" fmla="*/ 2180349 w 6289616"/>
                <a:gd name="connsiteY477" fmla="*/ 4177807 h 6532341"/>
                <a:gd name="connsiteX478" fmla="*/ 2185634 w 6289616"/>
                <a:gd name="connsiteY478" fmla="*/ 4168786 h 6532341"/>
                <a:gd name="connsiteX479" fmla="*/ 2193448 w 6289616"/>
                <a:gd name="connsiteY479" fmla="*/ 4160110 h 6532341"/>
                <a:gd name="connsiteX480" fmla="*/ 2200745 w 6289616"/>
                <a:gd name="connsiteY480" fmla="*/ 4151721 h 6532341"/>
                <a:gd name="connsiteX481" fmla="*/ 2202816 w 6289616"/>
                <a:gd name="connsiteY481" fmla="*/ 4139368 h 6532341"/>
                <a:gd name="connsiteX482" fmla="*/ 2207296 w 6289616"/>
                <a:gd name="connsiteY482" fmla="*/ 4123337 h 6532341"/>
                <a:gd name="connsiteX483" fmla="*/ 2209593 w 6289616"/>
                <a:gd name="connsiteY483" fmla="*/ 4109548 h 6532341"/>
                <a:gd name="connsiteX484" fmla="*/ 2210112 w 6289616"/>
                <a:gd name="connsiteY484" fmla="*/ 4096850 h 6532341"/>
                <a:gd name="connsiteX485" fmla="*/ 2200860 w 6289616"/>
                <a:gd name="connsiteY485" fmla="*/ 4082256 h 6532341"/>
                <a:gd name="connsiteX486" fmla="*/ 2199194 w 6289616"/>
                <a:gd name="connsiteY486" fmla="*/ 4067604 h 6532341"/>
                <a:gd name="connsiteX487" fmla="*/ 2203792 w 6289616"/>
                <a:gd name="connsiteY487" fmla="*/ 4050367 h 6532341"/>
                <a:gd name="connsiteX488" fmla="*/ 2211891 w 6289616"/>
                <a:gd name="connsiteY488" fmla="*/ 4036635 h 6532341"/>
                <a:gd name="connsiteX489" fmla="*/ 2218157 w 6289616"/>
                <a:gd name="connsiteY489" fmla="*/ 3995209 h 6532341"/>
                <a:gd name="connsiteX490" fmla="*/ 2218902 w 6289616"/>
                <a:gd name="connsiteY490" fmla="*/ 3981074 h 6532341"/>
                <a:gd name="connsiteX491" fmla="*/ 2228212 w 6289616"/>
                <a:gd name="connsiteY491" fmla="*/ 3967515 h 6532341"/>
                <a:gd name="connsiteX492" fmla="*/ 2232980 w 6289616"/>
                <a:gd name="connsiteY492" fmla="*/ 3951541 h 6532341"/>
                <a:gd name="connsiteX493" fmla="*/ 2239127 w 6289616"/>
                <a:gd name="connsiteY493" fmla="*/ 3942004 h 6532341"/>
                <a:gd name="connsiteX494" fmla="*/ 2243723 w 6289616"/>
                <a:gd name="connsiteY494" fmla="*/ 3924766 h 6532341"/>
                <a:gd name="connsiteX495" fmla="*/ 2242631 w 6289616"/>
                <a:gd name="connsiteY495" fmla="*/ 3906955 h 6532341"/>
                <a:gd name="connsiteX496" fmla="*/ 2254583 w 6289616"/>
                <a:gd name="connsiteY496" fmla="*/ 3889717 h 6532341"/>
                <a:gd name="connsiteX497" fmla="*/ 2275268 w 6289616"/>
                <a:gd name="connsiteY497" fmla="*/ 3854841 h 6532341"/>
                <a:gd name="connsiteX498" fmla="*/ 2287851 w 6289616"/>
                <a:gd name="connsiteY498" fmla="*/ 3821803 h 6532341"/>
                <a:gd name="connsiteX499" fmla="*/ 2293596 w 6289616"/>
                <a:gd name="connsiteY499" fmla="*/ 3798820 h 6532341"/>
                <a:gd name="connsiteX500" fmla="*/ 2315833 w 6289616"/>
                <a:gd name="connsiteY500" fmla="*/ 3769575 h 6532341"/>
                <a:gd name="connsiteX501" fmla="*/ 2299172 w 6289616"/>
                <a:gd name="connsiteY501" fmla="*/ 3752338 h 6532341"/>
                <a:gd name="connsiteX502" fmla="*/ 2327439 w 6289616"/>
                <a:gd name="connsiteY502" fmla="*/ 3713842 h 6532341"/>
                <a:gd name="connsiteX503" fmla="*/ 2333702 w 6289616"/>
                <a:gd name="connsiteY503" fmla="*/ 3698558 h 6532341"/>
                <a:gd name="connsiteX504" fmla="*/ 2335999 w 6289616"/>
                <a:gd name="connsiteY504" fmla="*/ 3685056 h 6532341"/>
                <a:gd name="connsiteX505" fmla="*/ 2345423 w 6289616"/>
                <a:gd name="connsiteY505" fmla="*/ 3668336 h 6532341"/>
                <a:gd name="connsiteX506" fmla="*/ 2346745 w 6289616"/>
                <a:gd name="connsiteY506" fmla="*/ 3660350 h 6532341"/>
                <a:gd name="connsiteX507" fmla="*/ 2324622 w 6289616"/>
                <a:gd name="connsiteY507" fmla="*/ 3648858 h 6532341"/>
                <a:gd name="connsiteX508" fmla="*/ 2324622 w 6289616"/>
                <a:gd name="connsiteY508" fmla="*/ 3641159 h 6532341"/>
                <a:gd name="connsiteX509" fmla="*/ 2288311 w 6289616"/>
                <a:gd name="connsiteY509" fmla="*/ 3626278 h 6532341"/>
                <a:gd name="connsiteX510" fmla="*/ 2279922 w 6289616"/>
                <a:gd name="connsiteY510" fmla="*/ 3596400 h 6532341"/>
                <a:gd name="connsiteX511" fmla="*/ 2302905 w 6289616"/>
                <a:gd name="connsiteY511" fmla="*/ 3573417 h 6532341"/>
                <a:gd name="connsiteX512" fmla="*/ 2315889 w 6289616"/>
                <a:gd name="connsiteY512" fmla="*/ 3549917 h 6532341"/>
                <a:gd name="connsiteX513" fmla="*/ 2322210 w 6289616"/>
                <a:gd name="connsiteY513" fmla="*/ 3534692 h 6532341"/>
                <a:gd name="connsiteX514" fmla="*/ 2332151 w 6289616"/>
                <a:gd name="connsiteY514" fmla="*/ 3529405 h 6532341"/>
                <a:gd name="connsiteX515" fmla="*/ 2335309 w 6289616"/>
                <a:gd name="connsiteY515" fmla="*/ 3520499 h 6532341"/>
                <a:gd name="connsiteX516" fmla="*/ 2341804 w 6289616"/>
                <a:gd name="connsiteY516" fmla="*/ 3499183 h 6532341"/>
                <a:gd name="connsiteX517" fmla="*/ 2336574 w 6289616"/>
                <a:gd name="connsiteY517" fmla="*/ 3498321 h 6532341"/>
                <a:gd name="connsiteX518" fmla="*/ 2353812 w 6289616"/>
                <a:gd name="connsiteY518" fmla="*/ 3477809 h 6532341"/>
                <a:gd name="connsiteX519" fmla="*/ 2374152 w 6289616"/>
                <a:gd name="connsiteY519" fmla="*/ 3456780 h 6532341"/>
                <a:gd name="connsiteX520" fmla="*/ 2380580 w 6289616"/>
                <a:gd name="connsiteY520" fmla="*/ 3452815 h 6532341"/>
                <a:gd name="connsiteX521" fmla="*/ 2381534 w 6289616"/>
                <a:gd name="connsiteY521" fmla="*/ 3452483 h 6532341"/>
                <a:gd name="connsiteX522" fmla="*/ 2422186 w 6289616"/>
                <a:gd name="connsiteY522" fmla="*/ 3178918 h 6532341"/>
                <a:gd name="connsiteX523" fmla="*/ 2505557 w 6289616"/>
                <a:gd name="connsiteY523" fmla="*/ 2483689 h 6532341"/>
                <a:gd name="connsiteX524" fmla="*/ 2316926 w 6289616"/>
                <a:gd name="connsiteY524" fmla="*/ 2489435 h 6532341"/>
                <a:gd name="connsiteX525" fmla="*/ 2312961 w 6289616"/>
                <a:gd name="connsiteY525" fmla="*/ 2558901 h 6532341"/>
                <a:gd name="connsiteX526" fmla="*/ 2312961 w 6289616"/>
                <a:gd name="connsiteY526" fmla="*/ 2596650 h 6532341"/>
                <a:gd name="connsiteX527" fmla="*/ 2326866 w 6289616"/>
                <a:gd name="connsiteY527" fmla="*/ 2626356 h 6532341"/>
                <a:gd name="connsiteX528" fmla="*/ 2328818 w 6289616"/>
                <a:gd name="connsiteY528" fmla="*/ 2711793 h 6532341"/>
                <a:gd name="connsiteX529" fmla="*/ 2356629 w 6289616"/>
                <a:gd name="connsiteY529" fmla="*/ 2735581 h 6532341"/>
                <a:gd name="connsiteX530" fmla="*/ 2352662 w 6289616"/>
                <a:gd name="connsiteY530" fmla="*/ 2777295 h 6532341"/>
                <a:gd name="connsiteX531" fmla="*/ 2382485 w 6289616"/>
                <a:gd name="connsiteY531" fmla="*/ 2822916 h 6532341"/>
                <a:gd name="connsiteX532" fmla="*/ 2396330 w 6289616"/>
                <a:gd name="connsiteY532" fmla="*/ 2884510 h 6532341"/>
                <a:gd name="connsiteX533" fmla="*/ 2392366 w 6289616"/>
                <a:gd name="connsiteY533" fmla="*/ 2965925 h 6532341"/>
                <a:gd name="connsiteX534" fmla="*/ 2334909 w 6289616"/>
                <a:gd name="connsiteY534" fmla="*/ 3043435 h 6532341"/>
                <a:gd name="connsiteX535" fmla="*/ 2255504 w 6289616"/>
                <a:gd name="connsiteY535" fmla="*/ 3055329 h 6532341"/>
                <a:gd name="connsiteX536" fmla="*/ 2223729 w 6289616"/>
                <a:gd name="connsiteY536" fmla="*/ 3035448 h 6532341"/>
                <a:gd name="connsiteX537" fmla="*/ 2199885 w 6289616"/>
                <a:gd name="connsiteY537" fmla="*/ 3059293 h 6532341"/>
                <a:gd name="connsiteX538" fmla="*/ 2088649 w 6289616"/>
                <a:gd name="connsiteY538" fmla="*/ 3017637 h 6532341"/>
                <a:gd name="connsiteX539" fmla="*/ 2125134 w 6289616"/>
                <a:gd name="connsiteY539" fmla="*/ 2764022 h 6532341"/>
                <a:gd name="connsiteX540" fmla="*/ 2202472 w 6289616"/>
                <a:gd name="connsiteY540" fmla="*/ 2758277 h 6532341"/>
                <a:gd name="connsiteX541" fmla="*/ 2230510 w 6289616"/>
                <a:gd name="connsiteY541" fmla="*/ 2778387 h 6532341"/>
                <a:gd name="connsiteX542" fmla="*/ 2257401 w 6289616"/>
                <a:gd name="connsiteY542" fmla="*/ 2768388 h 6532341"/>
                <a:gd name="connsiteX543" fmla="*/ 2251655 w 6289616"/>
                <a:gd name="connsiteY543" fmla="*/ 2716677 h 6532341"/>
                <a:gd name="connsiteX544" fmla="*/ 2248263 w 6289616"/>
                <a:gd name="connsiteY544" fmla="*/ 2654912 h 6532341"/>
                <a:gd name="connsiteX545" fmla="*/ 2248263 w 6289616"/>
                <a:gd name="connsiteY545" fmla="*/ 2578666 h 6532341"/>
                <a:gd name="connsiteX546" fmla="*/ 2231486 w 6289616"/>
                <a:gd name="connsiteY546" fmla="*/ 2558556 h 6532341"/>
                <a:gd name="connsiteX547" fmla="*/ 2200115 w 6289616"/>
                <a:gd name="connsiteY547" fmla="*/ 2573094 h 6532341"/>
                <a:gd name="connsiteX548" fmla="*/ 2164204 w 6289616"/>
                <a:gd name="connsiteY548" fmla="*/ 2560797 h 6532341"/>
                <a:gd name="connsiteX549" fmla="*/ 1976953 w 6289616"/>
                <a:gd name="connsiteY549" fmla="*/ 2476680 h 6532341"/>
                <a:gd name="connsiteX550" fmla="*/ 1975802 w 6289616"/>
                <a:gd name="connsiteY550" fmla="*/ 2464327 h 6532341"/>
                <a:gd name="connsiteX551" fmla="*/ 1799753 w 6289616"/>
                <a:gd name="connsiteY551" fmla="*/ 2479955 h 6532341"/>
                <a:gd name="connsiteX552" fmla="*/ 1853591 w 6289616"/>
                <a:gd name="connsiteY552" fmla="*/ 2693063 h 6532341"/>
                <a:gd name="connsiteX553" fmla="*/ 1633818 w 6289616"/>
                <a:gd name="connsiteY553" fmla="*/ 2875834 h 6532341"/>
                <a:gd name="connsiteX554" fmla="*/ 1508218 w 6289616"/>
                <a:gd name="connsiteY554" fmla="*/ 2623540 h 6532341"/>
                <a:gd name="connsiteX555" fmla="*/ 1196973 w 6289616"/>
                <a:gd name="connsiteY555" fmla="*/ 2526783 h 6532341"/>
                <a:gd name="connsiteX556" fmla="*/ 1167210 w 6289616"/>
                <a:gd name="connsiteY556" fmla="*/ 3100604 h 6532341"/>
                <a:gd name="connsiteX557" fmla="*/ 1194962 w 6289616"/>
                <a:gd name="connsiteY557" fmla="*/ 3142319 h 6532341"/>
                <a:gd name="connsiteX558" fmla="*/ 1193009 w 6289616"/>
                <a:gd name="connsiteY558" fmla="*/ 3160129 h 6532341"/>
                <a:gd name="connsiteX559" fmla="*/ 1230699 w 6289616"/>
                <a:gd name="connsiteY559" fmla="*/ 3195925 h 6532341"/>
                <a:gd name="connsiteX560" fmla="*/ 1254545 w 6289616"/>
                <a:gd name="connsiteY560" fmla="*/ 3233617 h 6532341"/>
                <a:gd name="connsiteX561" fmla="*/ 1268220 w 6289616"/>
                <a:gd name="connsiteY561" fmla="*/ 3336639 h 6532341"/>
                <a:gd name="connsiteX562" fmla="*/ 1286203 w 6289616"/>
                <a:gd name="connsiteY562" fmla="*/ 3353530 h 6532341"/>
                <a:gd name="connsiteX563" fmla="*/ 1261498 w 6289616"/>
                <a:gd name="connsiteY563" fmla="*/ 3419721 h 6532341"/>
                <a:gd name="connsiteX564" fmla="*/ 1237996 w 6289616"/>
                <a:gd name="connsiteY564" fmla="*/ 3454194 h 6532341"/>
                <a:gd name="connsiteX565" fmla="*/ 1241329 w 6289616"/>
                <a:gd name="connsiteY565" fmla="*/ 3552906 h 6532341"/>
                <a:gd name="connsiteX566" fmla="*/ 1226794 w 6289616"/>
                <a:gd name="connsiteY566" fmla="*/ 3598872 h 6532341"/>
                <a:gd name="connsiteX567" fmla="*/ 1216680 w 6289616"/>
                <a:gd name="connsiteY567" fmla="*/ 3624785 h 6532341"/>
                <a:gd name="connsiteX568" fmla="*/ 1207716 w 6289616"/>
                <a:gd name="connsiteY568" fmla="*/ 3644895 h 6532341"/>
                <a:gd name="connsiteX569" fmla="*/ 1197605 w 6289616"/>
                <a:gd name="connsiteY569" fmla="*/ 3667475 h 6532341"/>
                <a:gd name="connsiteX570" fmla="*/ 1195364 w 6289616"/>
                <a:gd name="connsiteY570" fmla="*/ 3703213 h 6532341"/>
                <a:gd name="connsiteX571" fmla="*/ 1183872 w 6289616"/>
                <a:gd name="connsiteY571" fmla="*/ 3715566 h 6532341"/>
                <a:gd name="connsiteX572" fmla="*/ 1179447 w 6289616"/>
                <a:gd name="connsiteY572" fmla="*/ 3741307 h 6532341"/>
                <a:gd name="connsiteX573" fmla="*/ 1169336 w 6289616"/>
                <a:gd name="connsiteY573" fmla="*/ 3782848 h 6532341"/>
                <a:gd name="connsiteX574" fmla="*/ 1145779 w 6289616"/>
                <a:gd name="connsiteY574" fmla="*/ 3795202 h 6532341"/>
                <a:gd name="connsiteX575" fmla="*/ 1158132 w 6289616"/>
                <a:gd name="connsiteY575" fmla="*/ 3833296 h 6532341"/>
                <a:gd name="connsiteX576" fmla="*/ 1163877 w 6289616"/>
                <a:gd name="connsiteY576" fmla="*/ 3864725 h 6532341"/>
                <a:gd name="connsiteX577" fmla="*/ 1125725 w 6289616"/>
                <a:gd name="connsiteY577" fmla="*/ 3863576 h 6532341"/>
                <a:gd name="connsiteX578" fmla="*/ 1114523 w 6289616"/>
                <a:gd name="connsiteY578" fmla="*/ 3869321 h 6532341"/>
                <a:gd name="connsiteX579" fmla="*/ 1020120 w 6289616"/>
                <a:gd name="connsiteY579" fmla="*/ 4924460 h 6532341"/>
                <a:gd name="connsiteX580" fmla="*/ 1012651 w 6289616"/>
                <a:gd name="connsiteY580" fmla="*/ 5039374 h 6532341"/>
                <a:gd name="connsiteX581" fmla="*/ 1001687 w 6289616"/>
                <a:gd name="connsiteY581" fmla="*/ 5098357 h 6532341"/>
                <a:gd name="connsiteX582" fmla="*/ 998943 w 6289616"/>
                <a:gd name="connsiteY582" fmla="*/ 5113074 h 6532341"/>
                <a:gd name="connsiteX583" fmla="*/ 1013571 w 6289616"/>
                <a:gd name="connsiteY583" fmla="*/ 5121077 h 6532341"/>
                <a:gd name="connsiteX584" fmla="*/ 1037701 w 6289616"/>
                <a:gd name="connsiteY584" fmla="*/ 5131591 h 6532341"/>
                <a:gd name="connsiteX585" fmla="*/ 1089413 w 6289616"/>
                <a:gd name="connsiteY585" fmla="*/ 5134694 h 6532341"/>
                <a:gd name="connsiteX586" fmla="*/ 1119462 w 6289616"/>
                <a:gd name="connsiteY586" fmla="*/ 5164284 h 6532341"/>
                <a:gd name="connsiteX587" fmla="*/ 1138826 w 6289616"/>
                <a:gd name="connsiteY587" fmla="*/ 5201229 h 6532341"/>
                <a:gd name="connsiteX588" fmla="*/ 1163647 w 6289616"/>
                <a:gd name="connsiteY588" fmla="*/ 5245126 h 6532341"/>
                <a:gd name="connsiteX589" fmla="*/ 1151695 w 6289616"/>
                <a:gd name="connsiteY589" fmla="*/ 5299422 h 6532341"/>
                <a:gd name="connsiteX590" fmla="*/ 1151639 w 6289616"/>
                <a:gd name="connsiteY590" fmla="*/ 5301836 h 6532341"/>
                <a:gd name="connsiteX591" fmla="*/ 1144398 w 6289616"/>
                <a:gd name="connsiteY591" fmla="*/ 5329071 h 6532341"/>
                <a:gd name="connsiteX592" fmla="*/ 1108431 w 6289616"/>
                <a:gd name="connsiteY592" fmla="*/ 5327175 h 6532341"/>
                <a:gd name="connsiteX593" fmla="*/ 1103777 w 6289616"/>
                <a:gd name="connsiteY593" fmla="*/ 5338667 h 6532341"/>
                <a:gd name="connsiteX594" fmla="*/ 1098031 w 6289616"/>
                <a:gd name="connsiteY594" fmla="*/ 5338667 h 6532341"/>
                <a:gd name="connsiteX595" fmla="*/ 1080393 w 6289616"/>
                <a:gd name="connsiteY595" fmla="*/ 5378426 h 6532341"/>
                <a:gd name="connsiteX596" fmla="*/ 1073382 w 6289616"/>
                <a:gd name="connsiteY596" fmla="*/ 5378426 h 6532341"/>
                <a:gd name="connsiteX597" fmla="*/ 1066144 w 6289616"/>
                <a:gd name="connsiteY597" fmla="*/ 5387678 h 6532341"/>
                <a:gd name="connsiteX598" fmla="*/ 1066144 w 6289616"/>
                <a:gd name="connsiteY598" fmla="*/ 5388309 h 6532341"/>
                <a:gd name="connsiteX599" fmla="*/ 1066604 w 6289616"/>
                <a:gd name="connsiteY599" fmla="*/ 5391469 h 6532341"/>
                <a:gd name="connsiteX600" fmla="*/ 1068040 w 6289616"/>
                <a:gd name="connsiteY600" fmla="*/ 5392734 h 6532341"/>
                <a:gd name="connsiteX601" fmla="*/ 1068902 w 6289616"/>
                <a:gd name="connsiteY601" fmla="*/ 5397043 h 6532341"/>
                <a:gd name="connsiteX602" fmla="*/ 1068267 w 6289616"/>
                <a:gd name="connsiteY602" fmla="*/ 5398594 h 6532341"/>
                <a:gd name="connsiteX603" fmla="*/ 1068557 w 6289616"/>
                <a:gd name="connsiteY603" fmla="*/ 5401008 h 6532341"/>
                <a:gd name="connsiteX604" fmla="*/ 1069592 w 6289616"/>
                <a:gd name="connsiteY604" fmla="*/ 5402845 h 6532341"/>
                <a:gd name="connsiteX605" fmla="*/ 1070339 w 6289616"/>
                <a:gd name="connsiteY605" fmla="*/ 5408132 h 6532341"/>
                <a:gd name="connsiteX606" fmla="*/ 1071084 w 6289616"/>
                <a:gd name="connsiteY606" fmla="*/ 5413877 h 6532341"/>
                <a:gd name="connsiteX607" fmla="*/ 1072120 w 6289616"/>
                <a:gd name="connsiteY607" fmla="*/ 5418244 h 6532341"/>
                <a:gd name="connsiteX608" fmla="*/ 1073037 w 6289616"/>
                <a:gd name="connsiteY608" fmla="*/ 5423989 h 6532341"/>
                <a:gd name="connsiteX609" fmla="*/ 1073901 w 6289616"/>
                <a:gd name="connsiteY609" fmla="*/ 5428069 h 6532341"/>
                <a:gd name="connsiteX610" fmla="*/ 1074993 w 6289616"/>
                <a:gd name="connsiteY610" fmla="*/ 5434849 h 6532341"/>
                <a:gd name="connsiteX611" fmla="*/ 1075910 w 6289616"/>
                <a:gd name="connsiteY611" fmla="*/ 5439274 h 6532341"/>
                <a:gd name="connsiteX612" fmla="*/ 1076830 w 6289616"/>
                <a:gd name="connsiteY612" fmla="*/ 5445019 h 6532341"/>
                <a:gd name="connsiteX613" fmla="*/ 1078037 w 6289616"/>
                <a:gd name="connsiteY613" fmla="*/ 5450133 h 6532341"/>
                <a:gd name="connsiteX614" fmla="*/ 1078898 w 6289616"/>
                <a:gd name="connsiteY614" fmla="*/ 5456510 h 6532341"/>
                <a:gd name="connsiteX615" fmla="*/ 1079818 w 6289616"/>
                <a:gd name="connsiteY615" fmla="*/ 5460188 h 6532341"/>
                <a:gd name="connsiteX616" fmla="*/ 1079818 w 6289616"/>
                <a:gd name="connsiteY616" fmla="*/ 5463979 h 6532341"/>
                <a:gd name="connsiteX617" fmla="*/ 1082174 w 6289616"/>
                <a:gd name="connsiteY617" fmla="*/ 5465187 h 6532341"/>
                <a:gd name="connsiteX618" fmla="*/ 1083667 w 6289616"/>
                <a:gd name="connsiteY618" fmla="*/ 5466967 h 6532341"/>
                <a:gd name="connsiteX619" fmla="*/ 1084933 w 6289616"/>
                <a:gd name="connsiteY619" fmla="*/ 5471908 h 6532341"/>
                <a:gd name="connsiteX620" fmla="*/ 1086425 w 6289616"/>
                <a:gd name="connsiteY620" fmla="*/ 5479780 h 6532341"/>
                <a:gd name="connsiteX621" fmla="*/ 1084587 w 6289616"/>
                <a:gd name="connsiteY621" fmla="*/ 5481044 h 6532341"/>
                <a:gd name="connsiteX622" fmla="*/ 1083381 w 6289616"/>
                <a:gd name="connsiteY622" fmla="*/ 5482538 h 6532341"/>
                <a:gd name="connsiteX623" fmla="*/ 1082461 w 6289616"/>
                <a:gd name="connsiteY623" fmla="*/ 5482538 h 6532341"/>
                <a:gd name="connsiteX624" fmla="*/ 1085047 w 6289616"/>
                <a:gd name="connsiteY624" fmla="*/ 5492708 h 6532341"/>
                <a:gd name="connsiteX625" fmla="*/ 1086655 w 6289616"/>
                <a:gd name="connsiteY625" fmla="*/ 5492708 h 6532341"/>
                <a:gd name="connsiteX626" fmla="*/ 1109178 w 6289616"/>
                <a:gd name="connsiteY626" fmla="*/ 5503223 h 6532341"/>
                <a:gd name="connsiteX627" fmla="*/ 1109178 w 6289616"/>
                <a:gd name="connsiteY627" fmla="*/ 5511153 h 6532341"/>
                <a:gd name="connsiteX628" fmla="*/ 1106594 w 6289616"/>
                <a:gd name="connsiteY628" fmla="*/ 5512301 h 6532341"/>
                <a:gd name="connsiteX629" fmla="*/ 1083207 w 6289616"/>
                <a:gd name="connsiteY629" fmla="*/ 5518046 h 6532341"/>
                <a:gd name="connsiteX630" fmla="*/ 1093952 w 6289616"/>
                <a:gd name="connsiteY630" fmla="*/ 5569758 h 6532341"/>
                <a:gd name="connsiteX631" fmla="*/ 1095849 w 6289616"/>
                <a:gd name="connsiteY631" fmla="*/ 5571424 h 6532341"/>
                <a:gd name="connsiteX632" fmla="*/ 1096539 w 6289616"/>
                <a:gd name="connsiteY632" fmla="*/ 5574240 h 6532341"/>
                <a:gd name="connsiteX633" fmla="*/ 1096539 w 6289616"/>
                <a:gd name="connsiteY633" fmla="*/ 5574584 h 6532341"/>
                <a:gd name="connsiteX634" fmla="*/ 1097399 w 6289616"/>
                <a:gd name="connsiteY634" fmla="*/ 5575331 h 6532341"/>
                <a:gd name="connsiteX635" fmla="*/ 1097916 w 6289616"/>
                <a:gd name="connsiteY635" fmla="*/ 5577860 h 6532341"/>
                <a:gd name="connsiteX636" fmla="*/ 1097399 w 6289616"/>
                <a:gd name="connsiteY636" fmla="*/ 5578491 h 6532341"/>
                <a:gd name="connsiteX637" fmla="*/ 1098432 w 6289616"/>
                <a:gd name="connsiteY637" fmla="*/ 5579296 h 6532341"/>
                <a:gd name="connsiteX638" fmla="*/ 1101249 w 6289616"/>
                <a:gd name="connsiteY638" fmla="*/ 5592453 h 6532341"/>
                <a:gd name="connsiteX639" fmla="*/ 1090159 w 6289616"/>
                <a:gd name="connsiteY639" fmla="*/ 5595096 h 6532341"/>
                <a:gd name="connsiteX640" fmla="*/ 1086714 w 6289616"/>
                <a:gd name="connsiteY640" fmla="*/ 5580675 h 6532341"/>
                <a:gd name="connsiteX641" fmla="*/ 1087746 w 6289616"/>
                <a:gd name="connsiteY641" fmla="*/ 5579928 h 6532341"/>
                <a:gd name="connsiteX642" fmla="*/ 1087746 w 6289616"/>
                <a:gd name="connsiteY642" fmla="*/ 5579411 h 6532341"/>
                <a:gd name="connsiteX643" fmla="*/ 1086484 w 6289616"/>
                <a:gd name="connsiteY643" fmla="*/ 5579411 h 6532341"/>
                <a:gd name="connsiteX644" fmla="*/ 1086080 w 6289616"/>
                <a:gd name="connsiteY644" fmla="*/ 5577917 h 6532341"/>
                <a:gd name="connsiteX645" fmla="*/ 1087115 w 6289616"/>
                <a:gd name="connsiteY645" fmla="*/ 5576940 h 6532341"/>
                <a:gd name="connsiteX646" fmla="*/ 1087115 w 6289616"/>
                <a:gd name="connsiteY646" fmla="*/ 5576366 h 6532341"/>
                <a:gd name="connsiteX647" fmla="*/ 1085849 w 6289616"/>
                <a:gd name="connsiteY647" fmla="*/ 5576366 h 6532341"/>
                <a:gd name="connsiteX648" fmla="*/ 1085505 w 6289616"/>
                <a:gd name="connsiteY648" fmla="*/ 5574700 h 6532341"/>
                <a:gd name="connsiteX649" fmla="*/ 1086655 w 6289616"/>
                <a:gd name="connsiteY649" fmla="*/ 5573608 h 6532341"/>
                <a:gd name="connsiteX650" fmla="*/ 1086655 w 6289616"/>
                <a:gd name="connsiteY650" fmla="*/ 5571539 h 6532341"/>
                <a:gd name="connsiteX651" fmla="*/ 1087115 w 6289616"/>
                <a:gd name="connsiteY651" fmla="*/ 5571137 h 6532341"/>
                <a:gd name="connsiteX652" fmla="*/ 1076715 w 6289616"/>
                <a:gd name="connsiteY652" fmla="*/ 5518392 h 6532341"/>
                <a:gd name="connsiteX653" fmla="*/ 1076199 w 6289616"/>
                <a:gd name="connsiteY653" fmla="*/ 5518736 h 6532341"/>
                <a:gd name="connsiteX654" fmla="*/ 1076199 w 6289616"/>
                <a:gd name="connsiteY654" fmla="*/ 5521954 h 6532341"/>
                <a:gd name="connsiteX655" fmla="*/ 1074647 w 6289616"/>
                <a:gd name="connsiteY655" fmla="*/ 5522815 h 6532341"/>
                <a:gd name="connsiteX656" fmla="*/ 1072176 w 6289616"/>
                <a:gd name="connsiteY656" fmla="*/ 5523276 h 6532341"/>
                <a:gd name="connsiteX657" fmla="*/ 1071255 w 6289616"/>
                <a:gd name="connsiteY657" fmla="*/ 5519139 h 6532341"/>
                <a:gd name="connsiteX658" fmla="*/ 1069361 w 6289616"/>
                <a:gd name="connsiteY658" fmla="*/ 5519139 h 6532341"/>
                <a:gd name="connsiteX659" fmla="*/ 1068155 w 6289616"/>
                <a:gd name="connsiteY659" fmla="*/ 5514197 h 6532341"/>
                <a:gd name="connsiteX660" fmla="*/ 1072120 w 6289616"/>
                <a:gd name="connsiteY660" fmla="*/ 5513106 h 6532341"/>
                <a:gd name="connsiteX661" fmla="*/ 1073325 w 6289616"/>
                <a:gd name="connsiteY661" fmla="*/ 5513106 h 6532341"/>
                <a:gd name="connsiteX662" fmla="*/ 1074647 w 6289616"/>
                <a:gd name="connsiteY662" fmla="*/ 5511669 h 6532341"/>
                <a:gd name="connsiteX663" fmla="*/ 1075509 w 6289616"/>
                <a:gd name="connsiteY663" fmla="*/ 5510578 h 6532341"/>
                <a:gd name="connsiteX664" fmla="*/ 1073211 w 6289616"/>
                <a:gd name="connsiteY664" fmla="*/ 5502533 h 6532341"/>
                <a:gd name="connsiteX665" fmla="*/ 1071890 w 6289616"/>
                <a:gd name="connsiteY665" fmla="*/ 5501958 h 6532341"/>
                <a:gd name="connsiteX666" fmla="*/ 1070914 w 6289616"/>
                <a:gd name="connsiteY666" fmla="*/ 5501958 h 6532341"/>
                <a:gd name="connsiteX667" fmla="*/ 1068040 w 6289616"/>
                <a:gd name="connsiteY667" fmla="*/ 5502706 h 6532341"/>
                <a:gd name="connsiteX668" fmla="*/ 1066831 w 6289616"/>
                <a:gd name="connsiteY668" fmla="*/ 5501958 h 6532341"/>
                <a:gd name="connsiteX669" fmla="*/ 1065970 w 6289616"/>
                <a:gd name="connsiteY669" fmla="*/ 5499545 h 6532341"/>
                <a:gd name="connsiteX670" fmla="*/ 1065053 w 6289616"/>
                <a:gd name="connsiteY670" fmla="*/ 5497593 h 6532341"/>
                <a:gd name="connsiteX671" fmla="*/ 1066374 w 6289616"/>
                <a:gd name="connsiteY671" fmla="*/ 5496902 h 6532341"/>
                <a:gd name="connsiteX672" fmla="*/ 1067061 w 6289616"/>
                <a:gd name="connsiteY672" fmla="*/ 5495983 h 6532341"/>
                <a:gd name="connsiteX673" fmla="*/ 1064994 w 6289616"/>
                <a:gd name="connsiteY673" fmla="*/ 5486503 h 6532341"/>
                <a:gd name="connsiteX674" fmla="*/ 1062466 w 6289616"/>
                <a:gd name="connsiteY674" fmla="*/ 5486503 h 6532341"/>
                <a:gd name="connsiteX675" fmla="*/ 1059537 w 6289616"/>
                <a:gd name="connsiteY675" fmla="*/ 5484492 h 6532341"/>
                <a:gd name="connsiteX676" fmla="*/ 1059537 w 6289616"/>
                <a:gd name="connsiteY676" fmla="*/ 5467255 h 6532341"/>
                <a:gd name="connsiteX677" fmla="*/ 1059537 w 6289616"/>
                <a:gd name="connsiteY677" fmla="*/ 5466278 h 6532341"/>
                <a:gd name="connsiteX678" fmla="*/ 1048045 w 6289616"/>
                <a:gd name="connsiteY678" fmla="*/ 5424966 h 6532341"/>
                <a:gd name="connsiteX679" fmla="*/ 1048045 w 6289616"/>
                <a:gd name="connsiteY679" fmla="*/ 5426116 h 6532341"/>
                <a:gd name="connsiteX680" fmla="*/ 1037645 w 6289616"/>
                <a:gd name="connsiteY680" fmla="*/ 5454844 h 6532341"/>
                <a:gd name="connsiteX681" fmla="*/ 1011330 w 6289616"/>
                <a:gd name="connsiteY681" fmla="*/ 5486043 h 6532341"/>
                <a:gd name="connsiteX682" fmla="*/ 989668 w 6289616"/>
                <a:gd name="connsiteY682" fmla="*/ 5489433 h 6532341"/>
                <a:gd name="connsiteX683" fmla="*/ 949448 w 6289616"/>
                <a:gd name="connsiteY683" fmla="*/ 5533331 h 6532341"/>
                <a:gd name="connsiteX684" fmla="*/ 936691 w 6289616"/>
                <a:gd name="connsiteY684" fmla="*/ 5549246 h 6532341"/>
                <a:gd name="connsiteX685" fmla="*/ 924225 w 6289616"/>
                <a:gd name="connsiteY685" fmla="*/ 5558612 h 6532341"/>
                <a:gd name="connsiteX686" fmla="*/ 916065 w 6289616"/>
                <a:gd name="connsiteY686" fmla="*/ 5562806 h 6532341"/>
                <a:gd name="connsiteX687" fmla="*/ 900321 w 6289616"/>
                <a:gd name="connsiteY687" fmla="*/ 5569241 h 6532341"/>
                <a:gd name="connsiteX688" fmla="*/ 908423 w 6289616"/>
                <a:gd name="connsiteY688" fmla="*/ 5613713 h 6532341"/>
                <a:gd name="connsiteX689" fmla="*/ 908768 w 6289616"/>
                <a:gd name="connsiteY689" fmla="*/ 5638017 h 6532341"/>
                <a:gd name="connsiteX690" fmla="*/ 897277 w 6289616"/>
                <a:gd name="connsiteY690" fmla="*/ 5688579 h 6532341"/>
                <a:gd name="connsiteX691" fmla="*/ 888142 w 6289616"/>
                <a:gd name="connsiteY691" fmla="*/ 5708747 h 6532341"/>
                <a:gd name="connsiteX692" fmla="*/ 889634 w 6289616"/>
                <a:gd name="connsiteY692" fmla="*/ 5713171 h 6532341"/>
                <a:gd name="connsiteX693" fmla="*/ 888314 w 6289616"/>
                <a:gd name="connsiteY693" fmla="*/ 5719951 h 6532341"/>
                <a:gd name="connsiteX694" fmla="*/ 883889 w 6289616"/>
                <a:gd name="connsiteY694" fmla="*/ 5722938 h 6532341"/>
                <a:gd name="connsiteX695" fmla="*/ 880671 w 6289616"/>
                <a:gd name="connsiteY695" fmla="*/ 5722938 h 6532341"/>
                <a:gd name="connsiteX696" fmla="*/ 870905 w 6289616"/>
                <a:gd name="connsiteY696" fmla="*/ 5742588 h 6532341"/>
                <a:gd name="connsiteX697" fmla="*/ 866710 w 6289616"/>
                <a:gd name="connsiteY697" fmla="*/ 5765169 h 6532341"/>
                <a:gd name="connsiteX698" fmla="*/ 864584 w 6289616"/>
                <a:gd name="connsiteY698" fmla="*/ 5777810 h 6532341"/>
                <a:gd name="connsiteX699" fmla="*/ 864584 w 6289616"/>
                <a:gd name="connsiteY699" fmla="*/ 5796713 h 6532341"/>
                <a:gd name="connsiteX700" fmla="*/ 863608 w 6289616"/>
                <a:gd name="connsiteY700" fmla="*/ 5803493 h 6532341"/>
                <a:gd name="connsiteX701" fmla="*/ 856081 w 6289616"/>
                <a:gd name="connsiteY701" fmla="*/ 5808549 h 6532341"/>
                <a:gd name="connsiteX702" fmla="*/ 848383 w 6289616"/>
                <a:gd name="connsiteY702" fmla="*/ 5808894 h 6532341"/>
                <a:gd name="connsiteX703" fmla="*/ 839991 w 6289616"/>
                <a:gd name="connsiteY703" fmla="*/ 5805561 h 6532341"/>
                <a:gd name="connsiteX704" fmla="*/ 836661 w 6289616"/>
                <a:gd name="connsiteY704" fmla="*/ 5818375 h 6532341"/>
                <a:gd name="connsiteX705" fmla="*/ 836661 w 6289616"/>
                <a:gd name="connsiteY705" fmla="*/ 5821879 h 6532341"/>
                <a:gd name="connsiteX706" fmla="*/ 826261 w 6289616"/>
                <a:gd name="connsiteY706" fmla="*/ 5826935 h 6532341"/>
                <a:gd name="connsiteX707" fmla="*/ 815481 w 6289616"/>
                <a:gd name="connsiteY707" fmla="*/ 5824285 h 6532341"/>
                <a:gd name="connsiteX708" fmla="*/ 810991 w 6289616"/>
                <a:gd name="connsiteY708" fmla="*/ 5821906 h 6532341"/>
                <a:gd name="connsiteX709" fmla="*/ 806604 w 6289616"/>
                <a:gd name="connsiteY709" fmla="*/ 5834551 h 6532341"/>
                <a:gd name="connsiteX710" fmla="*/ 802645 w 6289616"/>
                <a:gd name="connsiteY710" fmla="*/ 5845092 h 6532341"/>
                <a:gd name="connsiteX711" fmla="*/ 744616 w 6289616"/>
                <a:gd name="connsiteY711" fmla="*/ 6055097 h 6532341"/>
                <a:gd name="connsiteX712" fmla="*/ 789260 w 6289616"/>
                <a:gd name="connsiteY712" fmla="*/ 6245625 h 6532341"/>
                <a:gd name="connsiteX713" fmla="*/ 848840 w 6289616"/>
                <a:gd name="connsiteY713" fmla="*/ 6349966 h 6532341"/>
                <a:gd name="connsiteX714" fmla="*/ 880096 w 6289616"/>
                <a:gd name="connsiteY714" fmla="*/ 6413973 h 6532341"/>
                <a:gd name="connsiteX715" fmla="*/ 976912 w 6289616"/>
                <a:gd name="connsiteY715" fmla="*/ 6448448 h 6532341"/>
                <a:gd name="connsiteX716" fmla="*/ 1017132 w 6289616"/>
                <a:gd name="connsiteY716" fmla="*/ 6478210 h 6532341"/>
                <a:gd name="connsiteX717" fmla="*/ 1103893 w 6289616"/>
                <a:gd name="connsiteY717" fmla="*/ 6437990 h 6532341"/>
                <a:gd name="connsiteX718" fmla="*/ 1198811 w 6289616"/>
                <a:gd name="connsiteY718" fmla="*/ 6423052 h 6532341"/>
                <a:gd name="connsiteX719" fmla="*/ 1228575 w 6289616"/>
                <a:gd name="connsiteY719" fmla="*/ 6503491 h 6532341"/>
                <a:gd name="connsiteX720" fmla="*/ 1139228 w 6289616"/>
                <a:gd name="connsiteY720" fmla="*/ 6521418 h 6532341"/>
                <a:gd name="connsiteX721" fmla="*/ 1149687 w 6289616"/>
                <a:gd name="connsiteY721" fmla="*/ 6440978 h 6532341"/>
                <a:gd name="connsiteX722" fmla="*/ 1091596 w 6289616"/>
                <a:gd name="connsiteY722" fmla="*/ 6519924 h 6532341"/>
                <a:gd name="connsiteX723" fmla="*/ 903943 w 6289616"/>
                <a:gd name="connsiteY723" fmla="*/ 6521418 h 6532341"/>
                <a:gd name="connsiteX724" fmla="*/ 629872 w 6289616"/>
                <a:gd name="connsiteY724" fmla="*/ 6497573 h 6532341"/>
                <a:gd name="connsiteX725" fmla="*/ 594192 w 6289616"/>
                <a:gd name="connsiteY725" fmla="*/ 6469305 h 6532341"/>
                <a:gd name="connsiteX726" fmla="*/ 647800 w 6289616"/>
                <a:gd name="connsiteY726" fmla="*/ 6449827 h 6532341"/>
                <a:gd name="connsiteX727" fmla="*/ 677620 w 6289616"/>
                <a:gd name="connsiteY727" fmla="*/ 6429027 h 6532341"/>
                <a:gd name="connsiteX728" fmla="*/ 735652 w 6289616"/>
                <a:gd name="connsiteY728" fmla="*/ 6430464 h 6532341"/>
                <a:gd name="connsiteX729" fmla="*/ 778859 w 6289616"/>
                <a:gd name="connsiteY729" fmla="*/ 6418628 h 6532341"/>
                <a:gd name="connsiteX730" fmla="*/ 829479 w 6289616"/>
                <a:gd name="connsiteY730" fmla="*/ 6412881 h 6532341"/>
                <a:gd name="connsiteX731" fmla="*/ 823734 w 6289616"/>
                <a:gd name="connsiteY731" fmla="*/ 6374271 h 6532341"/>
                <a:gd name="connsiteX732" fmla="*/ 728411 w 6289616"/>
                <a:gd name="connsiteY732" fmla="*/ 6155245 h 6532341"/>
                <a:gd name="connsiteX733" fmla="*/ 725423 w 6289616"/>
                <a:gd name="connsiteY733" fmla="*/ 5973566 h 6532341"/>
                <a:gd name="connsiteX734" fmla="*/ 764354 w 6289616"/>
                <a:gd name="connsiteY734" fmla="*/ 5855972 h 6532341"/>
                <a:gd name="connsiteX735" fmla="*/ 783305 w 6289616"/>
                <a:gd name="connsiteY735" fmla="*/ 5801334 h 6532341"/>
                <a:gd name="connsiteX736" fmla="*/ 764494 w 6289616"/>
                <a:gd name="connsiteY736" fmla="*/ 5793208 h 6532341"/>
                <a:gd name="connsiteX737" fmla="*/ 726744 w 6289616"/>
                <a:gd name="connsiteY737" fmla="*/ 5769536 h 6532341"/>
                <a:gd name="connsiteX738" fmla="*/ 718989 w 6289616"/>
                <a:gd name="connsiteY738" fmla="*/ 5754597 h 6532341"/>
                <a:gd name="connsiteX739" fmla="*/ 718585 w 6289616"/>
                <a:gd name="connsiteY739" fmla="*/ 5744829 h 6532341"/>
                <a:gd name="connsiteX740" fmla="*/ 721803 w 6289616"/>
                <a:gd name="connsiteY740" fmla="*/ 5735809 h 6532341"/>
                <a:gd name="connsiteX741" fmla="*/ 726172 w 6289616"/>
                <a:gd name="connsiteY741" fmla="*/ 5734430 h 6532341"/>
                <a:gd name="connsiteX742" fmla="*/ 729386 w 6289616"/>
                <a:gd name="connsiteY742" fmla="*/ 5732362 h 6532341"/>
                <a:gd name="connsiteX743" fmla="*/ 735536 w 6289616"/>
                <a:gd name="connsiteY743" fmla="*/ 5729431 h 6532341"/>
                <a:gd name="connsiteX744" fmla="*/ 755703 w 6289616"/>
                <a:gd name="connsiteY744" fmla="*/ 5735866 h 6532341"/>
                <a:gd name="connsiteX745" fmla="*/ 771733 w 6289616"/>
                <a:gd name="connsiteY745" fmla="*/ 5740577 h 6532341"/>
                <a:gd name="connsiteX746" fmla="*/ 790811 w 6289616"/>
                <a:gd name="connsiteY746" fmla="*/ 5742359 h 6532341"/>
                <a:gd name="connsiteX747" fmla="*/ 798969 w 6289616"/>
                <a:gd name="connsiteY747" fmla="*/ 5741497 h 6532341"/>
                <a:gd name="connsiteX748" fmla="*/ 810862 w 6289616"/>
                <a:gd name="connsiteY748" fmla="*/ 5708056 h 6532341"/>
                <a:gd name="connsiteX749" fmla="*/ 813964 w 6289616"/>
                <a:gd name="connsiteY749" fmla="*/ 5698001 h 6532341"/>
                <a:gd name="connsiteX750" fmla="*/ 808850 w 6289616"/>
                <a:gd name="connsiteY750" fmla="*/ 5689613 h 6532341"/>
                <a:gd name="connsiteX751" fmla="*/ 808162 w 6289616"/>
                <a:gd name="connsiteY751" fmla="*/ 5680248 h 6532341"/>
                <a:gd name="connsiteX752" fmla="*/ 814770 w 6289616"/>
                <a:gd name="connsiteY752" fmla="*/ 5669159 h 6532341"/>
                <a:gd name="connsiteX753" fmla="*/ 817183 w 6289616"/>
                <a:gd name="connsiteY753" fmla="*/ 5626468 h 6532341"/>
                <a:gd name="connsiteX754" fmla="*/ 819825 w 6289616"/>
                <a:gd name="connsiteY754" fmla="*/ 5612277 h 6532341"/>
                <a:gd name="connsiteX755" fmla="*/ 803163 w 6289616"/>
                <a:gd name="connsiteY755" fmla="*/ 5587972 h 6532341"/>
                <a:gd name="connsiteX756" fmla="*/ 811782 w 6289616"/>
                <a:gd name="connsiteY756" fmla="*/ 5562001 h 6532341"/>
                <a:gd name="connsiteX757" fmla="*/ 831777 w 6289616"/>
                <a:gd name="connsiteY757" fmla="*/ 5517932 h 6532341"/>
                <a:gd name="connsiteX758" fmla="*/ 858092 w 6289616"/>
                <a:gd name="connsiteY758" fmla="*/ 5452833 h 6532341"/>
                <a:gd name="connsiteX759" fmla="*/ 882682 w 6289616"/>
                <a:gd name="connsiteY759" fmla="*/ 5426920 h 6532341"/>
                <a:gd name="connsiteX760" fmla="*/ 890900 w 6289616"/>
                <a:gd name="connsiteY760" fmla="*/ 5406982 h 6532341"/>
                <a:gd name="connsiteX761" fmla="*/ 890900 w 6289616"/>
                <a:gd name="connsiteY761" fmla="*/ 5398364 h 6532341"/>
                <a:gd name="connsiteX762" fmla="*/ 871365 w 6289616"/>
                <a:gd name="connsiteY762" fmla="*/ 5382735 h 6532341"/>
                <a:gd name="connsiteX763" fmla="*/ 861311 w 6289616"/>
                <a:gd name="connsiteY763" fmla="*/ 5355961 h 6532341"/>
                <a:gd name="connsiteX764" fmla="*/ 854760 w 6289616"/>
                <a:gd name="connsiteY764" fmla="*/ 5336942 h 6532341"/>
                <a:gd name="connsiteX765" fmla="*/ 862056 w 6289616"/>
                <a:gd name="connsiteY765" fmla="*/ 5309765 h 6532341"/>
                <a:gd name="connsiteX766" fmla="*/ 837522 w 6289616"/>
                <a:gd name="connsiteY766" fmla="*/ 5289024 h 6532341"/>
                <a:gd name="connsiteX767" fmla="*/ 842463 w 6289616"/>
                <a:gd name="connsiteY767" fmla="*/ 5252251 h 6532341"/>
                <a:gd name="connsiteX768" fmla="*/ 840970 w 6289616"/>
                <a:gd name="connsiteY768" fmla="*/ 5245931 h 6532341"/>
                <a:gd name="connsiteX769" fmla="*/ 852462 w 6289616"/>
                <a:gd name="connsiteY769" fmla="*/ 5222948 h 6532341"/>
                <a:gd name="connsiteX770" fmla="*/ 854128 w 6289616"/>
                <a:gd name="connsiteY770" fmla="*/ 5202321 h 6532341"/>
                <a:gd name="connsiteX771" fmla="*/ 858664 w 6289616"/>
                <a:gd name="connsiteY771" fmla="*/ 5186175 h 6532341"/>
                <a:gd name="connsiteX772" fmla="*/ 868319 w 6289616"/>
                <a:gd name="connsiteY772" fmla="*/ 5171639 h 6532341"/>
                <a:gd name="connsiteX773" fmla="*/ 862573 w 6289616"/>
                <a:gd name="connsiteY773" fmla="*/ 5165376 h 6532341"/>
                <a:gd name="connsiteX774" fmla="*/ 858033 w 6289616"/>
                <a:gd name="connsiteY774" fmla="*/ 5166525 h 6532341"/>
                <a:gd name="connsiteX775" fmla="*/ 854529 w 6289616"/>
                <a:gd name="connsiteY775" fmla="*/ 5160090 h 6532341"/>
                <a:gd name="connsiteX776" fmla="*/ 851081 w 6289616"/>
                <a:gd name="connsiteY776" fmla="*/ 5158711 h 6532341"/>
                <a:gd name="connsiteX777" fmla="*/ 844820 w 6289616"/>
                <a:gd name="connsiteY777" fmla="*/ 5162159 h 6532341"/>
                <a:gd name="connsiteX778" fmla="*/ 839764 w 6289616"/>
                <a:gd name="connsiteY778" fmla="*/ 5155838 h 6532341"/>
                <a:gd name="connsiteX779" fmla="*/ 815861 w 6289616"/>
                <a:gd name="connsiteY779" fmla="*/ 5142394 h 6532341"/>
                <a:gd name="connsiteX780" fmla="*/ 812242 w 6289616"/>
                <a:gd name="connsiteY780" fmla="*/ 5139923 h 6532341"/>
                <a:gd name="connsiteX781" fmla="*/ 812242 w 6289616"/>
                <a:gd name="connsiteY781" fmla="*/ 5136131 h 6532341"/>
                <a:gd name="connsiteX782" fmla="*/ 810000 w 6289616"/>
                <a:gd name="connsiteY782" fmla="*/ 5136131 h 6532341"/>
                <a:gd name="connsiteX783" fmla="*/ 801092 w 6289616"/>
                <a:gd name="connsiteY783" fmla="*/ 5138084 h 6532341"/>
                <a:gd name="connsiteX784" fmla="*/ 799199 w 6289616"/>
                <a:gd name="connsiteY784" fmla="*/ 5130155 h 6532341"/>
                <a:gd name="connsiteX785" fmla="*/ 800576 w 6289616"/>
                <a:gd name="connsiteY785" fmla="*/ 5125328 h 6532341"/>
                <a:gd name="connsiteX786" fmla="*/ 801323 w 6289616"/>
                <a:gd name="connsiteY786" fmla="*/ 5073215 h 6532341"/>
                <a:gd name="connsiteX787" fmla="*/ 829535 w 6289616"/>
                <a:gd name="connsiteY787" fmla="*/ 5043280 h 6532341"/>
                <a:gd name="connsiteX788" fmla="*/ 858780 w 6289616"/>
                <a:gd name="connsiteY788" fmla="*/ 5030122 h 6532341"/>
                <a:gd name="connsiteX789" fmla="*/ 883028 w 6289616"/>
                <a:gd name="connsiteY789" fmla="*/ 5034432 h 6532341"/>
                <a:gd name="connsiteX790" fmla="*/ 891991 w 6289616"/>
                <a:gd name="connsiteY790" fmla="*/ 5042705 h 6532341"/>
                <a:gd name="connsiteX791" fmla="*/ 900610 w 6289616"/>
                <a:gd name="connsiteY791" fmla="*/ 5041902 h 6532341"/>
                <a:gd name="connsiteX792" fmla="*/ 910895 w 6289616"/>
                <a:gd name="connsiteY792" fmla="*/ 5046268 h 6532341"/>
                <a:gd name="connsiteX793" fmla="*/ 910895 w 6289616"/>
                <a:gd name="connsiteY793" fmla="*/ 5051554 h 6532341"/>
                <a:gd name="connsiteX794" fmla="*/ 921525 w 6289616"/>
                <a:gd name="connsiteY794" fmla="*/ 5053048 h 6532341"/>
                <a:gd name="connsiteX795" fmla="*/ 933703 w 6289616"/>
                <a:gd name="connsiteY795" fmla="*/ 5057415 h 6532341"/>
                <a:gd name="connsiteX796" fmla="*/ 929683 w 6289616"/>
                <a:gd name="connsiteY796" fmla="*/ 5077754 h 6532341"/>
                <a:gd name="connsiteX797" fmla="*/ 926351 w 6289616"/>
                <a:gd name="connsiteY797" fmla="*/ 5089878 h 6532341"/>
                <a:gd name="connsiteX798" fmla="*/ 926926 w 6289616"/>
                <a:gd name="connsiteY798" fmla="*/ 5103782 h 6532341"/>
                <a:gd name="connsiteX799" fmla="*/ 935831 w 6289616"/>
                <a:gd name="connsiteY799" fmla="*/ 5111597 h 6532341"/>
                <a:gd name="connsiteX800" fmla="*/ 950369 w 6289616"/>
                <a:gd name="connsiteY800" fmla="*/ 5101944 h 6532341"/>
                <a:gd name="connsiteX801" fmla="*/ 975764 w 6289616"/>
                <a:gd name="connsiteY801" fmla="*/ 5100393 h 6532341"/>
                <a:gd name="connsiteX802" fmla="*/ 980829 w 6289616"/>
                <a:gd name="connsiteY802" fmla="*/ 5103163 h 6532341"/>
                <a:gd name="connsiteX803" fmla="*/ 987887 w 6289616"/>
                <a:gd name="connsiteY803" fmla="*/ 5065076 h 6532341"/>
                <a:gd name="connsiteX804" fmla="*/ 995010 w 6289616"/>
                <a:gd name="connsiteY804" fmla="*/ 5024895 h 6532341"/>
                <a:gd name="connsiteX805" fmla="*/ 995010 w 6289616"/>
                <a:gd name="connsiteY805" fmla="*/ 4932561 h 6532341"/>
                <a:gd name="connsiteX806" fmla="*/ 1014374 w 6289616"/>
                <a:gd name="connsiteY806" fmla="*/ 4639531 h 6532341"/>
                <a:gd name="connsiteX807" fmla="*/ 1090334 w 6289616"/>
                <a:gd name="connsiteY807" fmla="*/ 3847200 h 6532341"/>
                <a:gd name="connsiteX808" fmla="*/ 1070970 w 6289616"/>
                <a:gd name="connsiteY808" fmla="*/ 3824792 h 6532341"/>
                <a:gd name="connsiteX809" fmla="*/ 1059077 w 6289616"/>
                <a:gd name="connsiteY809" fmla="*/ 3787618 h 6532341"/>
                <a:gd name="connsiteX810" fmla="*/ 1042642 w 6289616"/>
                <a:gd name="connsiteY810" fmla="*/ 3756303 h 6532341"/>
                <a:gd name="connsiteX811" fmla="*/ 1044138 w 6289616"/>
                <a:gd name="connsiteY811" fmla="*/ 3707235 h 6532341"/>
                <a:gd name="connsiteX812" fmla="*/ 1054594 w 6289616"/>
                <a:gd name="connsiteY812" fmla="*/ 3656501 h 6532341"/>
                <a:gd name="connsiteX813" fmla="*/ 1062006 w 6289616"/>
                <a:gd name="connsiteY813" fmla="*/ 3527165 h 6532341"/>
                <a:gd name="connsiteX814" fmla="*/ 1023913 w 6289616"/>
                <a:gd name="connsiteY814" fmla="*/ 3524924 h 6532341"/>
                <a:gd name="connsiteX815" fmla="*/ 1010410 w 6289616"/>
                <a:gd name="connsiteY815" fmla="*/ 3570890 h 6532341"/>
                <a:gd name="connsiteX816" fmla="*/ 994725 w 6289616"/>
                <a:gd name="connsiteY816" fmla="*/ 3635931 h 6532341"/>
                <a:gd name="connsiteX817" fmla="*/ 988979 w 6289616"/>
                <a:gd name="connsiteY817" fmla="*/ 3623578 h 6532341"/>
                <a:gd name="connsiteX818" fmla="*/ 1000184 w 6289616"/>
                <a:gd name="connsiteY818" fmla="*/ 3550722 h 6532341"/>
                <a:gd name="connsiteX819" fmla="*/ 999092 w 6289616"/>
                <a:gd name="connsiteY819" fmla="*/ 3513720 h 6532341"/>
                <a:gd name="connsiteX820" fmla="*/ 1009147 w 6289616"/>
                <a:gd name="connsiteY820" fmla="*/ 3464365 h 6532341"/>
                <a:gd name="connsiteX821" fmla="*/ 1022591 w 6289616"/>
                <a:gd name="connsiteY821" fmla="*/ 3392543 h 6532341"/>
                <a:gd name="connsiteX822" fmla="*/ 1016846 w 6289616"/>
                <a:gd name="connsiteY822" fmla="*/ 3374675 h 6532341"/>
                <a:gd name="connsiteX823" fmla="*/ 1020235 w 6289616"/>
                <a:gd name="connsiteY823" fmla="*/ 3320837 h 6532341"/>
                <a:gd name="connsiteX824" fmla="*/ 1021271 w 6289616"/>
                <a:gd name="connsiteY824" fmla="*/ 3308541 h 6532341"/>
                <a:gd name="connsiteX825" fmla="*/ 1031440 w 6289616"/>
                <a:gd name="connsiteY825" fmla="*/ 3295039 h 6532341"/>
                <a:gd name="connsiteX826" fmla="*/ 1020235 w 6289616"/>
                <a:gd name="connsiteY826" fmla="*/ 3267000 h 6532341"/>
                <a:gd name="connsiteX827" fmla="*/ 1004549 w 6289616"/>
                <a:gd name="connsiteY827" fmla="*/ 3234479 h 6532341"/>
                <a:gd name="connsiteX828" fmla="*/ 1020235 w 6289616"/>
                <a:gd name="connsiteY828" fmla="*/ 3200005 h 6532341"/>
                <a:gd name="connsiteX829" fmla="*/ 992196 w 6289616"/>
                <a:gd name="connsiteY829" fmla="*/ 3178631 h 6532341"/>
                <a:gd name="connsiteX830" fmla="*/ 978694 w 6289616"/>
                <a:gd name="connsiteY830" fmla="*/ 3155131 h 6532341"/>
                <a:gd name="connsiteX831" fmla="*/ 982026 w 6289616"/>
                <a:gd name="connsiteY831" fmla="*/ 3103420 h 6532341"/>
                <a:gd name="connsiteX832" fmla="*/ 1068212 w 6289616"/>
                <a:gd name="connsiteY832" fmla="*/ 3075381 h 6532341"/>
                <a:gd name="connsiteX833" fmla="*/ 1111935 w 6289616"/>
                <a:gd name="connsiteY833" fmla="*/ 3121347 h 6532341"/>
                <a:gd name="connsiteX834" fmla="*/ 1115269 w 6289616"/>
                <a:gd name="connsiteY834" fmla="*/ 3141456 h 6532341"/>
                <a:gd name="connsiteX835" fmla="*/ 1127622 w 6289616"/>
                <a:gd name="connsiteY835" fmla="*/ 3141456 h 6532341"/>
                <a:gd name="connsiteX836" fmla="*/ 1118658 w 6289616"/>
                <a:gd name="connsiteY836" fmla="*/ 3100030 h 6532341"/>
                <a:gd name="connsiteX837" fmla="*/ 1126530 w 6289616"/>
                <a:gd name="connsiteY837" fmla="*/ 3097732 h 6532341"/>
                <a:gd name="connsiteX838" fmla="*/ 1137676 w 6289616"/>
                <a:gd name="connsiteY838" fmla="*/ 3073082 h 6532341"/>
                <a:gd name="connsiteX839" fmla="*/ 1170198 w 6289616"/>
                <a:gd name="connsiteY839" fmla="*/ 2514315 h 6532341"/>
                <a:gd name="connsiteX840" fmla="*/ 907102 w 6289616"/>
                <a:gd name="connsiteY840" fmla="*/ 2451342 h 6532341"/>
                <a:gd name="connsiteX841" fmla="*/ 883259 w 6289616"/>
                <a:gd name="connsiteY841" fmla="*/ 2427555 h 6532341"/>
                <a:gd name="connsiteX842" fmla="*/ 512372 w 6289616"/>
                <a:gd name="connsiteY842" fmla="*/ 2406698 h 6532341"/>
                <a:gd name="connsiteX843" fmla="*/ 83055 w 6289616"/>
                <a:gd name="connsiteY843" fmla="*/ 2636525 h 6532341"/>
                <a:gd name="connsiteX844" fmla="*/ 81043 w 6289616"/>
                <a:gd name="connsiteY844" fmla="*/ 2783443 h 6532341"/>
                <a:gd name="connsiteX845" fmla="*/ 28420 w 6289616"/>
                <a:gd name="connsiteY845" fmla="*/ 2871194 h 6532341"/>
                <a:gd name="connsiteX846" fmla="*/ 0 w 6289616"/>
                <a:gd name="connsiteY846" fmla="*/ 2892174 h 6532341"/>
                <a:gd name="connsiteX847" fmla="*/ 0 w 6289616"/>
                <a:gd name="connsiteY847" fmla="*/ 2503872 h 6532341"/>
                <a:gd name="connsiteX848" fmla="*/ 9567 w 6289616"/>
                <a:gd name="connsiteY848" fmla="*/ 2515406 h 6532341"/>
                <a:gd name="connsiteX849" fmla="*/ 69091 w 6289616"/>
                <a:gd name="connsiteY849" fmla="*/ 2384405 h 6532341"/>
                <a:gd name="connsiteX850" fmla="*/ 143 w 6289616"/>
                <a:gd name="connsiteY850" fmla="*/ 2383047 h 6532341"/>
                <a:gd name="connsiteX851" fmla="*/ 0 w 6289616"/>
                <a:gd name="connsiteY851" fmla="*/ 2383003 h 6532341"/>
                <a:gd name="connsiteX852" fmla="*/ 0 w 6289616"/>
                <a:gd name="connsiteY852" fmla="*/ 850667 h 6532341"/>
                <a:gd name="connsiteX853" fmla="*/ 4575 w 6289616"/>
                <a:gd name="connsiteY853" fmla="*/ 850982 h 6532341"/>
                <a:gd name="connsiteX854" fmla="*/ 308113 w 6289616"/>
                <a:gd name="connsiteY854" fmla="*/ 871793 h 6532341"/>
                <a:gd name="connsiteX855" fmla="*/ 308113 w 6289616"/>
                <a:gd name="connsiteY855" fmla="*/ 827207 h 6532341"/>
                <a:gd name="connsiteX856" fmla="*/ 367697 w 6289616"/>
                <a:gd name="connsiteY856" fmla="*/ 827207 h 6532341"/>
                <a:gd name="connsiteX857" fmla="*/ 477897 w 6289616"/>
                <a:gd name="connsiteY857" fmla="*/ 660582 h 6532341"/>
                <a:gd name="connsiteX858" fmla="*/ 701293 w 6289616"/>
                <a:gd name="connsiteY858" fmla="*/ 627774 h 6532341"/>
                <a:gd name="connsiteX859" fmla="*/ 906817 w 6289616"/>
                <a:gd name="connsiteY859" fmla="*/ 639667 h 6532341"/>
                <a:gd name="connsiteX860" fmla="*/ 963409 w 6289616"/>
                <a:gd name="connsiteY860" fmla="*/ 595023 h 6532341"/>
                <a:gd name="connsiteX861" fmla="*/ 1025981 w 6289616"/>
                <a:gd name="connsiteY861" fmla="*/ 583072 h 6532341"/>
                <a:gd name="connsiteX862" fmla="*/ 1025981 w 6289616"/>
                <a:gd name="connsiteY862" fmla="*/ 460976 h 6532341"/>
                <a:gd name="connsiteX863" fmla="*/ 748924 w 6289616"/>
                <a:gd name="connsiteY863" fmla="*/ 440119 h 6532341"/>
                <a:gd name="connsiteX864" fmla="*/ 737029 w 6289616"/>
                <a:gd name="connsiteY864" fmla="*/ 416275 h 6532341"/>
                <a:gd name="connsiteX865" fmla="*/ 492781 w 6289616"/>
                <a:gd name="connsiteY865" fmla="*/ 383582 h 6532341"/>
                <a:gd name="connsiteX866" fmla="*/ 352757 w 6289616"/>
                <a:gd name="connsiteY866" fmla="*/ 362668 h 6532341"/>
                <a:gd name="connsiteX867" fmla="*/ 200898 w 6289616"/>
                <a:gd name="connsiteY867" fmla="*/ 332905 h 6532341"/>
                <a:gd name="connsiteX868" fmla="*/ 183029 w 6289616"/>
                <a:gd name="connsiteY868" fmla="*/ 356693 h 6532341"/>
                <a:gd name="connsiteX869" fmla="*/ 0 w 6289616"/>
                <a:gd name="connsiteY869" fmla="*/ 335203 h 6532341"/>
                <a:gd name="connsiteX870" fmla="*/ 0 w 6289616"/>
                <a:gd name="connsiteY870" fmla="*/ 263698 h 6532341"/>
                <a:gd name="connsiteX871" fmla="*/ 156313 w 6289616"/>
                <a:gd name="connsiteY871" fmla="*/ 282228 h 6532341"/>
                <a:gd name="connsiteX872" fmla="*/ 216241 w 6289616"/>
                <a:gd name="connsiteY872" fmla="*/ 301476 h 6532341"/>
                <a:gd name="connsiteX873" fmla="*/ 400104 w 6289616"/>
                <a:gd name="connsiteY873" fmla="*/ 313772 h 6532341"/>
                <a:gd name="connsiteX874" fmla="*/ 414639 w 6289616"/>
                <a:gd name="connsiteY874" fmla="*/ 279010 h 6532341"/>
                <a:gd name="connsiteX875" fmla="*/ 569427 w 6289616"/>
                <a:gd name="connsiteY875" fmla="*/ 311588 h 6532341"/>
                <a:gd name="connsiteX876" fmla="*/ 570519 w 6289616"/>
                <a:gd name="connsiteY876" fmla="*/ 328423 h 6532341"/>
                <a:gd name="connsiteX877" fmla="*/ 619876 w 6289616"/>
                <a:gd name="connsiteY877" fmla="*/ 331756 h 6532341"/>
                <a:gd name="connsiteX878" fmla="*/ 638951 w 6289616"/>
                <a:gd name="connsiteY878" fmla="*/ 311588 h 6532341"/>
                <a:gd name="connsiteX879" fmla="*/ 682675 w 6289616"/>
                <a:gd name="connsiteY879" fmla="*/ 318254 h 6532341"/>
                <a:gd name="connsiteX880" fmla="*/ 715197 w 6289616"/>
                <a:gd name="connsiteY880" fmla="*/ 353015 h 6532341"/>
                <a:gd name="connsiteX881" fmla="*/ 770126 w 6289616"/>
                <a:gd name="connsiteY881" fmla="*/ 345258 h 6532341"/>
                <a:gd name="connsiteX882" fmla="*/ 760070 w 6289616"/>
                <a:gd name="connsiteY882" fmla="*/ 323884 h 6532341"/>
                <a:gd name="connsiteX883" fmla="*/ 742088 w 6289616"/>
                <a:gd name="connsiteY883" fmla="*/ 321701 h 6532341"/>
                <a:gd name="connsiteX884" fmla="*/ 744326 w 6289616"/>
                <a:gd name="connsiteY884" fmla="*/ 294754 h 6532341"/>
                <a:gd name="connsiteX885" fmla="*/ 802645 w 6289616"/>
                <a:gd name="connsiteY885" fmla="*/ 290272 h 6532341"/>
                <a:gd name="connsiteX886" fmla="*/ 807184 w 6289616"/>
                <a:gd name="connsiteY886" fmla="*/ 271197 h 6532341"/>
                <a:gd name="connsiteX887" fmla="*/ 807184 w 6289616"/>
                <a:gd name="connsiteY887" fmla="*/ 246547 h 6532341"/>
                <a:gd name="connsiteX888" fmla="*/ 836317 w 6289616"/>
                <a:gd name="connsiteY888" fmla="*/ 252293 h 6532341"/>
                <a:gd name="connsiteX889" fmla="*/ 847463 w 6289616"/>
                <a:gd name="connsiteY889" fmla="*/ 283722 h 6532341"/>
                <a:gd name="connsiteX890" fmla="*/ 875560 w 6289616"/>
                <a:gd name="connsiteY890" fmla="*/ 280389 h 6532341"/>
                <a:gd name="connsiteX891" fmla="*/ 875560 w 6289616"/>
                <a:gd name="connsiteY891" fmla="*/ 244479 h 6532341"/>
                <a:gd name="connsiteX892" fmla="*/ 884981 w 6289616"/>
                <a:gd name="connsiteY892" fmla="*/ 220864 h 6532341"/>
                <a:gd name="connsiteX893" fmla="*/ 914745 w 6289616"/>
                <a:gd name="connsiteY893" fmla="*/ 218910 h 6532341"/>
                <a:gd name="connsiteX894" fmla="*/ 922674 w 6289616"/>
                <a:gd name="connsiteY894" fmla="*/ 183115 h 6532341"/>
                <a:gd name="connsiteX895" fmla="*/ 954448 w 6289616"/>
                <a:gd name="connsiteY895" fmla="*/ 189148 h 6532341"/>
                <a:gd name="connsiteX896" fmla="*/ 952493 w 6289616"/>
                <a:gd name="connsiteY896" fmla="*/ 212992 h 6532341"/>
                <a:gd name="connsiteX897" fmla="*/ 1025981 w 6289616"/>
                <a:gd name="connsiteY897" fmla="*/ 218738 h 6532341"/>
                <a:gd name="connsiteX898" fmla="*/ 1025981 w 6289616"/>
                <a:gd name="connsiteY898" fmla="*/ 264359 h 6532341"/>
                <a:gd name="connsiteX899" fmla="*/ 1170888 w 6289616"/>
                <a:gd name="connsiteY899" fmla="*/ 266370 h 6532341"/>
                <a:gd name="connsiteX900" fmla="*/ 1190768 w 6289616"/>
                <a:gd name="connsiteY900" fmla="*/ 226667 h 6532341"/>
                <a:gd name="connsiteX901" fmla="*/ 1244376 w 6289616"/>
                <a:gd name="connsiteY901" fmla="*/ 228678 h 6532341"/>
                <a:gd name="connsiteX902" fmla="*/ 1268220 w 6289616"/>
                <a:gd name="connsiteY902" fmla="*/ 248500 h 6532341"/>
                <a:gd name="connsiteX903" fmla="*/ 1286089 w 6289616"/>
                <a:gd name="connsiteY903" fmla="*/ 232643 h 6532341"/>
                <a:gd name="connsiteX904" fmla="*/ 1433008 w 6289616"/>
                <a:gd name="connsiteY904" fmla="*/ 244594 h 6532341"/>
                <a:gd name="connsiteX905" fmla="*/ 1458804 w 6289616"/>
                <a:gd name="connsiteY905" fmla="*/ 290157 h 6532341"/>
                <a:gd name="connsiteX906" fmla="*/ 1524364 w 6289616"/>
                <a:gd name="connsiteY906" fmla="*/ 288204 h 6532341"/>
                <a:gd name="connsiteX907" fmla="*/ 1546196 w 6289616"/>
                <a:gd name="connsiteY907" fmla="*/ 262463 h 6532341"/>
                <a:gd name="connsiteX908" fmla="*/ 1617672 w 6289616"/>
                <a:gd name="connsiteY908" fmla="*/ 264359 h 6532341"/>
                <a:gd name="connsiteX909" fmla="*/ 1645483 w 6289616"/>
                <a:gd name="connsiteY909" fmla="*/ 270105 h 6532341"/>
                <a:gd name="connsiteX910" fmla="*/ 1645483 w 6289616"/>
                <a:gd name="connsiteY910" fmla="*/ 329803 h 6532341"/>
                <a:gd name="connsiteX911" fmla="*/ 1625600 w 6289616"/>
                <a:gd name="connsiteY911" fmla="*/ 343707 h 6532341"/>
                <a:gd name="connsiteX912" fmla="*/ 1645483 w 6289616"/>
                <a:gd name="connsiteY912" fmla="*/ 349452 h 6532341"/>
                <a:gd name="connsiteX913" fmla="*/ 1858074 w 6289616"/>
                <a:gd name="connsiteY913" fmla="*/ 349452 h 6532341"/>
                <a:gd name="connsiteX914" fmla="*/ 5803645 w 6289616"/>
                <a:gd name="connsiteY914" fmla="*/ 0 h 65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Lst>
              <a:rect l="l" t="t" r="r" b="b"/>
              <a:pathLst>
                <a:path w="6289616" h="6532341">
                  <a:moveTo>
                    <a:pt x="1078611" y="5501556"/>
                  </a:moveTo>
                  <a:lnTo>
                    <a:pt x="1078788" y="5501583"/>
                  </a:lnTo>
                  <a:lnTo>
                    <a:pt x="1079566" y="5505413"/>
                  </a:lnTo>
                  <a:cubicBezTo>
                    <a:pt x="1079976" y="5507432"/>
                    <a:pt x="1080421" y="5509630"/>
                    <a:pt x="1080564" y="5510348"/>
                  </a:cubicBezTo>
                  <a:cubicBezTo>
                    <a:pt x="1080853" y="5511784"/>
                    <a:pt x="1081195" y="5511381"/>
                    <a:pt x="1081599" y="5511439"/>
                  </a:cubicBezTo>
                  <a:cubicBezTo>
                    <a:pt x="1082001" y="5511496"/>
                    <a:pt x="1082862" y="5511095"/>
                    <a:pt x="1083322" y="5510979"/>
                  </a:cubicBezTo>
                  <a:cubicBezTo>
                    <a:pt x="1083782" y="5510865"/>
                    <a:pt x="1083322" y="5510290"/>
                    <a:pt x="1083322" y="5510290"/>
                  </a:cubicBezTo>
                  <a:cubicBezTo>
                    <a:pt x="1083322" y="5510290"/>
                    <a:pt x="1081311" y="5501958"/>
                    <a:pt x="1081311" y="5501958"/>
                  </a:cubicBezTo>
                  <a:lnTo>
                    <a:pt x="1078788" y="5501583"/>
                  </a:lnTo>
                  <a:lnTo>
                    <a:pt x="1078783" y="5501556"/>
                  </a:lnTo>
                  <a:close/>
                  <a:moveTo>
                    <a:pt x="1088897" y="5499545"/>
                  </a:moveTo>
                  <a:lnTo>
                    <a:pt x="1086425" y="5500121"/>
                  </a:lnTo>
                  <a:lnTo>
                    <a:pt x="1085678" y="5500408"/>
                  </a:lnTo>
                  <a:cubicBezTo>
                    <a:pt x="1086080" y="5502648"/>
                    <a:pt x="1086599" y="5504831"/>
                    <a:pt x="1087286" y="5507014"/>
                  </a:cubicBezTo>
                  <a:cubicBezTo>
                    <a:pt x="1087977" y="5509198"/>
                    <a:pt x="1088493" y="5511381"/>
                    <a:pt x="1088897" y="5513623"/>
                  </a:cubicBezTo>
                  <a:lnTo>
                    <a:pt x="1095217" y="5512129"/>
                  </a:lnTo>
                  <a:cubicBezTo>
                    <a:pt x="1095333" y="5510750"/>
                    <a:pt x="1095333" y="5509313"/>
                    <a:pt x="1095217" y="5507934"/>
                  </a:cubicBezTo>
                  <a:cubicBezTo>
                    <a:pt x="1095158" y="5506383"/>
                    <a:pt x="1096595" y="5507417"/>
                    <a:pt x="1097399" y="5507417"/>
                  </a:cubicBezTo>
                  <a:lnTo>
                    <a:pt x="1100387" y="5506671"/>
                  </a:lnTo>
                  <a:lnTo>
                    <a:pt x="1099983" y="5504889"/>
                  </a:lnTo>
                  <a:close/>
                  <a:moveTo>
                    <a:pt x="2286471" y="5132683"/>
                  </a:moveTo>
                  <a:cubicBezTo>
                    <a:pt x="2286471" y="5132683"/>
                    <a:pt x="2288137" y="5140095"/>
                    <a:pt x="2288426" y="5141474"/>
                  </a:cubicBezTo>
                  <a:cubicBezTo>
                    <a:pt x="2288712" y="5142853"/>
                    <a:pt x="2289001" y="5142336"/>
                    <a:pt x="2289403" y="5142451"/>
                  </a:cubicBezTo>
                  <a:cubicBezTo>
                    <a:pt x="2289804" y="5142566"/>
                    <a:pt x="2290665" y="5142279"/>
                    <a:pt x="2291125" y="5142106"/>
                  </a:cubicBezTo>
                  <a:cubicBezTo>
                    <a:pt x="2291585" y="5141934"/>
                    <a:pt x="2291125" y="5141360"/>
                    <a:pt x="2291125" y="5141360"/>
                  </a:cubicBezTo>
                  <a:cubicBezTo>
                    <a:pt x="2291125" y="5141360"/>
                    <a:pt x="2289001" y="5132971"/>
                    <a:pt x="2289001" y="5132971"/>
                  </a:cubicBezTo>
                  <a:lnTo>
                    <a:pt x="2289172" y="5132683"/>
                  </a:lnTo>
                  <a:cubicBezTo>
                    <a:pt x="2288253" y="5132626"/>
                    <a:pt x="2287391" y="5132626"/>
                    <a:pt x="2286471" y="5132683"/>
                  </a:cubicBezTo>
                  <a:close/>
                  <a:moveTo>
                    <a:pt x="2296585" y="5130443"/>
                  </a:moveTo>
                  <a:lnTo>
                    <a:pt x="2294172" y="5131074"/>
                  </a:lnTo>
                  <a:lnTo>
                    <a:pt x="2293367" y="5131419"/>
                  </a:lnTo>
                  <a:cubicBezTo>
                    <a:pt x="2293827" y="5133660"/>
                    <a:pt x="2294402" y="5135844"/>
                    <a:pt x="2295089" y="5138027"/>
                  </a:cubicBezTo>
                  <a:cubicBezTo>
                    <a:pt x="2295780" y="5140210"/>
                    <a:pt x="2296355" y="5142451"/>
                    <a:pt x="2296756" y="5144692"/>
                  </a:cubicBezTo>
                  <a:lnTo>
                    <a:pt x="2303135" y="5143083"/>
                  </a:lnTo>
                  <a:cubicBezTo>
                    <a:pt x="2303135" y="5143083"/>
                    <a:pt x="2303307" y="5140440"/>
                    <a:pt x="2303135" y="5138832"/>
                  </a:cubicBezTo>
                  <a:cubicBezTo>
                    <a:pt x="2302962" y="5137222"/>
                    <a:pt x="2304572" y="5138601"/>
                    <a:pt x="2305319" y="5138315"/>
                  </a:cubicBezTo>
                  <a:cubicBezTo>
                    <a:pt x="2306064" y="5138027"/>
                    <a:pt x="2308307" y="5137510"/>
                    <a:pt x="2308307" y="5137510"/>
                  </a:cubicBezTo>
                  <a:lnTo>
                    <a:pt x="2307790" y="5135728"/>
                  </a:lnTo>
                  <a:close/>
                  <a:moveTo>
                    <a:pt x="2194319" y="4663129"/>
                  </a:moveTo>
                  <a:lnTo>
                    <a:pt x="2179889" y="4663317"/>
                  </a:lnTo>
                  <a:cubicBezTo>
                    <a:pt x="2175465" y="4662456"/>
                    <a:pt x="2166156" y="4672855"/>
                    <a:pt x="2166156" y="4672855"/>
                  </a:cubicBezTo>
                  <a:lnTo>
                    <a:pt x="2165696" y="4684979"/>
                  </a:lnTo>
                  <a:cubicBezTo>
                    <a:pt x="2165696" y="4684979"/>
                    <a:pt x="2134613" y="4717270"/>
                    <a:pt x="2131511" y="4721924"/>
                  </a:cubicBezTo>
                  <a:cubicBezTo>
                    <a:pt x="2128408" y="4726578"/>
                    <a:pt x="2147252" y="4711351"/>
                    <a:pt x="2150414" y="4707846"/>
                  </a:cubicBezTo>
                  <a:cubicBezTo>
                    <a:pt x="2153573" y="4704342"/>
                    <a:pt x="2181039" y="4703940"/>
                    <a:pt x="2181039" y="4703940"/>
                  </a:cubicBezTo>
                  <a:lnTo>
                    <a:pt x="2187460" y="4705095"/>
                  </a:lnTo>
                  <a:lnTo>
                    <a:pt x="2189206" y="4694521"/>
                  </a:lnTo>
                  <a:close/>
                  <a:moveTo>
                    <a:pt x="2321534" y="4033942"/>
                  </a:moveTo>
                  <a:lnTo>
                    <a:pt x="2320255" y="4042510"/>
                  </a:lnTo>
                  <a:lnTo>
                    <a:pt x="2322325" y="4040369"/>
                  </a:lnTo>
                  <a:cubicBezTo>
                    <a:pt x="2322440" y="4038324"/>
                    <a:pt x="2322440" y="4036267"/>
                    <a:pt x="2322325" y="4034222"/>
                  </a:cubicBezTo>
                  <a:close/>
                  <a:moveTo>
                    <a:pt x="2301940" y="3988097"/>
                  </a:moveTo>
                  <a:lnTo>
                    <a:pt x="2299400" y="3991395"/>
                  </a:lnTo>
                  <a:cubicBezTo>
                    <a:pt x="2296053" y="3994735"/>
                    <a:pt x="2292390" y="3997938"/>
                    <a:pt x="2290437" y="3999748"/>
                  </a:cubicBezTo>
                  <a:cubicBezTo>
                    <a:pt x="2286529" y="4003367"/>
                    <a:pt x="2290208" y="4007217"/>
                    <a:pt x="2287335" y="4017732"/>
                  </a:cubicBezTo>
                  <a:cubicBezTo>
                    <a:pt x="2284462" y="4028246"/>
                    <a:pt x="2282681" y="4038244"/>
                    <a:pt x="2279693" y="4046460"/>
                  </a:cubicBezTo>
                  <a:cubicBezTo>
                    <a:pt x="2276705" y="4054677"/>
                    <a:pt x="2277395" y="4066283"/>
                    <a:pt x="2274578" y="4076683"/>
                  </a:cubicBezTo>
                  <a:cubicBezTo>
                    <a:pt x="2272625" y="4083479"/>
                    <a:pt x="2269637" y="4089943"/>
                    <a:pt x="2265788" y="4095873"/>
                  </a:cubicBezTo>
                  <a:cubicBezTo>
                    <a:pt x="2264178" y="4098861"/>
                    <a:pt x="2257571" y="4099378"/>
                    <a:pt x="2257054" y="4100871"/>
                  </a:cubicBezTo>
                  <a:cubicBezTo>
                    <a:pt x="2253952" y="4105112"/>
                    <a:pt x="2251769" y="4109915"/>
                    <a:pt x="2250504" y="4115006"/>
                  </a:cubicBezTo>
                  <a:cubicBezTo>
                    <a:pt x="2249183" y="4123051"/>
                    <a:pt x="2253262" y="4128336"/>
                    <a:pt x="2253262" y="4130807"/>
                  </a:cubicBezTo>
                  <a:cubicBezTo>
                    <a:pt x="2253262" y="4133277"/>
                    <a:pt x="2253893" y="4144309"/>
                    <a:pt x="2253262" y="4148043"/>
                  </a:cubicBezTo>
                  <a:cubicBezTo>
                    <a:pt x="2255675" y="4146423"/>
                    <a:pt x="2257801" y="4144487"/>
                    <a:pt x="2259698" y="4142298"/>
                  </a:cubicBezTo>
                  <a:cubicBezTo>
                    <a:pt x="2262626" y="4138408"/>
                    <a:pt x="2264924" y="4134059"/>
                    <a:pt x="2266419" y="4129428"/>
                  </a:cubicBezTo>
                  <a:cubicBezTo>
                    <a:pt x="2267109" y="4124257"/>
                    <a:pt x="2268662" y="4124429"/>
                    <a:pt x="2272166" y="4120580"/>
                  </a:cubicBezTo>
                  <a:cubicBezTo>
                    <a:pt x="2274693" y="4117281"/>
                    <a:pt x="2276129" y="4113254"/>
                    <a:pt x="2276245" y="4109089"/>
                  </a:cubicBezTo>
                  <a:cubicBezTo>
                    <a:pt x="2277105" y="4104951"/>
                    <a:pt x="2279693" y="4094379"/>
                    <a:pt x="2280784" y="4088174"/>
                  </a:cubicBezTo>
                  <a:cubicBezTo>
                    <a:pt x="2281875" y="4081968"/>
                    <a:pt x="2285494" y="4079957"/>
                    <a:pt x="2288426" y="4075820"/>
                  </a:cubicBezTo>
                  <a:lnTo>
                    <a:pt x="2288987" y="4075197"/>
                  </a:lnTo>
                  <a:lnTo>
                    <a:pt x="2289117" y="4074385"/>
                  </a:lnTo>
                  <a:close/>
                  <a:moveTo>
                    <a:pt x="2358933" y="3898674"/>
                  </a:moveTo>
                  <a:cubicBezTo>
                    <a:pt x="2358121" y="3900117"/>
                    <a:pt x="2357000" y="3902732"/>
                    <a:pt x="2356225" y="3903622"/>
                  </a:cubicBezTo>
                  <a:cubicBezTo>
                    <a:pt x="2354673" y="3905404"/>
                    <a:pt x="2353121" y="3908736"/>
                    <a:pt x="2349331" y="3913045"/>
                  </a:cubicBezTo>
                  <a:cubicBezTo>
                    <a:pt x="2345538" y="3917354"/>
                    <a:pt x="2345594" y="3924480"/>
                    <a:pt x="2343125" y="3926433"/>
                  </a:cubicBezTo>
                  <a:cubicBezTo>
                    <a:pt x="2340654" y="3928386"/>
                    <a:pt x="2339963" y="3930397"/>
                    <a:pt x="2337380" y="3932867"/>
                  </a:cubicBezTo>
                  <a:cubicBezTo>
                    <a:pt x="2334793" y="3935338"/>
                    <a:pt x="2337436" y="3936832"/>
                    <a:pt x="2336574" y="3938097"/>
                  </a:cubicBezTo>
                  <a:lnTo>
                    <a:pt x="2335541" y="3939935"/>
                  </a:lnTo>
                  <a:lnTo>
                    <a:pt x="2333780" y="3951922"/>
                  </a:lnTo>
                  <a:lnTo>
                    <a:pt x="2327333" y="3995102"/>
                  </a:lnTo>
                  <a:lnTo>
                    <a:pt x="2330785" y="3988817"/>
                  </a:lnTo>
                  <a:cubicBezTo>
                    <a:pt x="2332896" y="3985125"/>
                    <a:pt x="2335396" y="3980701"/>
                    <a:pt x="2337034" y="3977282"/>
                  </a:cubicBezTo>
                  <a:cubicBezTo>
                    <a:pt x="2338297" y="3973202"/>
                    <a:pt x="2340367" y="3969427"/>
                    <a:pt x="2343182" y="3966193"/>
                  </a:cubicBezTo>
                  <a:cubicBezTo>
                    <a:pt x="2346801" y="3962079"/>
                    <a:pt x="2348871" y="3956798"/>
                    <a:pt x="2348927" y="3951311"/>
                  </a:cubicBezTo>
                  <a:cubicBezTo>
                    <a:pt x="2349502" y="3945509"/>
                    <a:pt x="2351284" y="3945566"/>
                    <a:pt x="2353410" y="3939245"/>
                  </a:cubicBezTo>
                  <a:cubicBezTo>
                    <a:pt x="2354903" y="3935482"/>
                    <a:pt x="2355708" y="3931466"/>
                    <a:pt x="2355708" y="3927409"/>
                  </a:cubicBezTo>
                  <a:cubicBezTo>
                    <a:pt x="2356109" y="3923157"/>
                    <a:pt x="2357489" y="3919055"/>
                    <a:pt x="2359729" y="3915400"/>
                  </a:cubicBezTo>
                  <a:lnTo>
                    <a:pt x="2359787" y="3915056"/>
                  </a:lnTo>
                  <a:cubicBezTo>
                    <a:pt x="2361568" y="3910804"/>
                    <a:pt x="2358867" y="3908333"/>
                    <a:pt x="2359787" y="3900749"/>
                  </a:cubicBezTo>
                  <a:cubicBezTo>
                    <a:pt x="2360247" y="3896957"/>
                    <a:pt x="2359744" y="3897230"/>
                    <a:pt x="2358933" y="3898674"/>
                  </a:cubicBezTo>
                  <a:close/>
                  <a:moveTo>
                    <a:pt x="2414378" y="3397011"/>
                  </a:moveTo>
                  <a:lnTo>
                    <a:pt x="2407591" y="3444325"/>
                  </a:lnTo>
                  <a:lnTo>
                    <a:pt x="2415348" y="3438565"/>
                  </a:lnTo>
                  <a:cubicBezTo>
                    <a:pt x="2415348" y="3438565"/>
                    <a:pt x="2420232" y="3436037"/>
                    <a:pt x="2420288" y="3434199"/>
                  </a:cubicBezTo>
                  <a:cubicBezTo>
                    <a:pt x="2420347" y="3432360"/>
                    <a:pt x="2416038" y="3417422"/>
                    <a:pt x="2417186" y="3412653"/>
                  </a:cubicBezTo>
                  <a:cubicBezTo>
                    <a:pt x="2417761" y="3410159"/>
                    <a:pt x="2417761" y="3407563"/>
                    <a:pt x="2417186" y="3405069"/>
                  </a:cubicBezTo>
                  <a:lnTo>
                    <a:pt x="2416728" y="3398001"/>
                  </a:lnTo>
                  <a:close/>
                  <a:moveTo>
                    <a:pt x="2029236" y="2473118"/>
                  </a:moveTo>
                  <a:lnTo>
                    <a:pt x="2168227" y="2528966"/>
                  </a:lnTo>
                  <a:lnTo>
                    <a:pt x="2168227" y="2483000"/>
                  </a:lnTo>
                  <a:lnTo>
                    <a:pt x="2168227" y="2482943"/>
                  </a:lnTo>
                  <a:cubicBezTo>
                    <a:pt x="2168227" y="2482943"/>
                    <a:pt x="2038200" y="2477369"/>
                    <a:pt x="2029236" y="2473118"/>
                  </a:cubicBezTo>
                  <a:close/>
                  <a:moveTo>
                    <a:pt x="1411461" y="2442723"/>
                  </a:moveTo>
                  <a:lnTo>
                    <a:pt x="1411518" y="2521841"/>
                  </a:lnTo>
                  <a:cubicBezTo>
                    <a:pt x="1417263" y="2523221"/>
                    <a:pt x="1515916" y="2564877"/>
                    <a:pt x="1515916" y="2564877"/>
                  </a:cubicBezTo>
                  <a:lnTo>
                    <a:pt x="1561882" y="2500755"/>
                  </a:lnTo>
                  <a:cubicBezTo>
                    <a:pt x="1561882" y="2500755"/>
                    <a:pt x="1466502" y="2511212"/>
                    <a:pt x="1465066" y="2500755"/>
                  </a:cubicBezTo>
                  <a:cubicBezTo>
                    <a:pt x="1463630" y="2490297"/>
                    <a:pt x="1462137" y="2463523"/>
                    <a:pt x="1462137" y="2463523"/>
                  </a:cubicBezTo>
                  <a:lnTo>
                    <a:pt x="1427663" y="2463523"/>
                  </a:lnTo>
                  <a:lnTo>
                    <a:pt x="1421917" y="2442723"/>
                  </a:lnTo>
                  <a:close/>
                  <a:moveTo>
                    <a:pt x="1253626" y="2435197"/>
                  </a:moveTo>
                  <a:cubicBezTo>
                    <a:pt x="1253626" y="2435197"/>
                    <a:pt x="1374285" y="2506672"/>
                    <a:pt x="1372790" y="2511155"/>
                  </a:cubicBezTo>
                  <a:cubicBezTo>
                    <a:pt x="1371297" y="2515636"/>
                    <a:pt x="1372790" y="2442723"/>
                    <a:pt x="1372790" y="2442723"/>
                  </a:cubicBezTo>
                  <a:cubicBezTo>
                    <a:pt x="1372790" y="2442723"/>
                    <a:pt x="1259371" y="2435197"/>
                    <a:pt x="1253626" y="2435197"/>
                  </a:cubicBezTo>
                  <a:close/>
                  <a:moveTo>
                    <a:pt x="459455" y="2400033"/>
                  </a:moveTo>
                  <a:lnTo>
                    <a:pt x="248645" y="2408996"/>
                  </a:lnTo>
                  <a:lnTo>
                    <a:pt x="65818" y="2578263"/>
                  </a:lnTo>
                  <a:lnTo>
                    <a:pt x="73690" y="2608602"/>
                  </a:lnTo>
                  <a:close/>
                  <a:moveTo>
                    <a:pt x="130226" y="2383427"/>
                  </a:moveTo>
                  <a:lnTo>
                    <a:pt x="73575" y="2513625"/>
                  </a:lnTo>
                  <a:cubicBezTo>
                    <a:pt x="76908" y="2509143"/>
                    <a:pt x="186823" y="2389173"/>
                    <a:pt x="186823" y="2389173"/>
                  </a:cubicBezTo>
                  <a:close/>
                  <a:moveTo>
                    <a:pt x="1163187" y="478789"/>
                  </a:moveTo>
                  <a:cubicBezTo>
                    <a:pt x="1163187" y="478789"/>
                    <a:pt x="1074244" y="524409"/>
                    <a:pt x="1071257" y="526649"/>
                  </a:cubicBezTo>
                  <a:lnTo>
                    <a:pt x="1071257" y="567789"/>
                  </a:lnTo>
                  <a:cubicBezTo>
                    <a:pt x="1071257" y="570776"/>
                    <a:pt x="1116130" y="552850"/>
                    <a:pt x="1116130" y="552850"/>
                  </a:cubicBezTo>
                  <a:cubicBezTo>
                    <a:pt x="1115383" y="545381"/>
                    <a:pt x="1115383" y="537854"/>
                    <a:pt x="1116130" y="530385"/>
                  </a:cubicBezTo>
                  <a:cubicBezTo>
                    <a:pt x="1117251" y="527023"/>
                    <a:pt x="1147394" y="531225"/>
                    <a:pt x="1163341" y="533535"/>
                  </a:cubicBezTo>
                  <a:lnTo>
                    <a:pt x="1172905" y="534859"/>
                  </a:lnTo>
                  <a:lnTo>
                    <a:pt x="1172899" y="534866"/>
                  </a:lnTo>
                  <a:lnTo>
                    <a:pt x="1172955" y="534866"/>
                  </a:lnTo>
                  <a:lnTo>
                    <a:pt x="1172905" y="534859"/>
                  </a:lnTo>
                  <a:lnTo>
                    <a:pt x="1175361" y="531589"/>
                  </a:lnTo>
                  <a:cubicBezTo>
                    <a:pt x="1178408" y="525691"/>
                    <a:pt x="1182610" y="513895"/>
                    <a:pt x="1182610" y="513895"/>
                  </a:cubicBezTo>
                  <a:close/>
                  <a:moveTo>
                    <a:pt x="5803645" y="0"/>
                  </a:moveTo>
                  <a:cubicBezTo>
                    <a:pt x="5824215" y="0"/>
                    <a:pt x="6208256" y="111121"/>
                    <a:pt x="6289616" y="127841"/>
                  </a:cubicBezTo>
                  <a:cubicBezTo>
                    <a:pt x="6024279" y="129967"/>
                    <a:pt x="2175695" y="412942"/>
                    <a:pt x="2175695" y="412942"/>
                  </a:cubicBezTo>
                  <a:lnTo>
                    <a:pt x="2107494" y="382490"/>
                  </a:lnTo>
                  <a:lnTo>
                    <a:pt x="1708341" y="430122"/>
                  </a:lnTo>
                  <a:lnTo>
                    <a:pt x="1925757" y="430122"/>
                  </a:lnTo>
                  <a:lnTo>
                    <a:pt x="5488091" y="483729"/>
                  </a:lnTo>
                  <a:lnTo>
                    <a:pt x="5648970" y="543255"/>
                  </a:lnTo>
                  <a:lnTo>
                    <a:pt x="1496898" y="489705"/>
                  </a:lnTo>
                  <a:lnTo>
                    <a:pt x="1412953" y="488843"/>
                  </a:lnTo>
                  <a:lnTo>
                    <a:pt x="1404049" y="488843"/>
                  </a:lnTo>
                  <a:cubicBezTo>
                    <a:pt x="1404049" y="488843"/>
                    <a:pt x="1410771" y="500335"/>
                    <a:pt x="1399565" y="500335"/>
                  </a:cubicBezTo>
                  <a:cubicBezTo>
                    <a:pt x="1388363" y="500335"/>
                    <a:pt x="1363600" y="499243"/>
                    <a:pt x="1356934" y="498093"/>
                  </a:cubicBezTo>
                  <a:cubicBezTo>
                    <a:pt x="1350267" y="496945"/>
                    <a:pt x="1322173" y="475685"/>
                    <a:pt x="1322173" y="475685"/>
                  </a:cubicBezTo>
                  <a:cubicBezTo>
                    <a:pt x="1322173" y="475685"/>
                    <a:pt x="1306428" y="484591"/>
                    <a:pt x="1305337" y="487981"/>
                  </a:cubicBezTo>
                  <a:cubicBezTo>
                    <a:pt x="1304246" y="491372"/>
                    <a:pt x="1294076" y="557504"/>
                    <a:pt x="1307578" y="557504"/>
                  </a:cubicBezTo>
                  <a:cubicBezTo>
                    <a:pt x="1321079" y="557504"/>
                    <a:pt x="1367045" y="570892"/>
                    <a:pt x="1373769" y="582153"/>
                  </a:cubicBezTo>
                  <a:cubicBezTo>
                    <a:pt x="1380491" y="593415"/>
                    <a:pt x="1405140" y="621397"/>
                    <a:pt x="1407379" y="609100"/>
                  </a:cubicBezTo>
                  <a:cubicBezTo>
                    <a:pt x="1409620" y="596804"/>
                    <a:pt x="1414103" y="496945"/>
                    <a:pt x="1414103" y="496945"/>
                  </a:cubicBezTo>
                  <a:lnTo>
                    <a:pt x="1425595" y="495796"/>
                  </a:lnTo>
                  <a:cubicBezTo>
                    <a:pt x="1422377" y="515469"/>
                    <a:pt x="1420482" y="535338"/>
                    <a:pt x="1419850" y="555264"/>
                  </a:cubicBezTo>
                  <a:cubicBezTo>
                    <a:pt x="1418584" y="590197"/>
                    <a:pt x="1412953" y="621454"/>
                    <a:pt x="1414103" y="630417"/>
                  </a:cubicBezTo>
                  <a:cubicBezTo>
                    <a:pt x="1415252" y="639381"/>
                    <a:pt x="1375952" y="640472"/>
                    <a:pt x="1368139" y="640472"/>
                  </a:cubicBezTo>
                  <a:cubicBezTo>
                    <a:pt x="1360322" y="640472"/>
                    <a:pt x="1335904" y="616972"/>
                    <a:pt x="1334525" y="620304"/>
                  </a:cubicBezTo>
                  <a:cubicBezTo>
                    <a:pt x="1333145" y="623637"/>
                    <a:pt x="1323034" y="640472"/>
                    <a:pt x="1323034" y="640472"/>
                  </a:cubicBezTo>
                  <a:cubicBezTo>
                    <a:pt x="1330618" y="647476"/>
                    <a:pt x="1337744" y="654980"/>
                    <a:pt x="1344350" y="662938"/>
                  </a:cubicBezTo>
                  <a:cubicBezTo>
                    <a:pt x="1352164" y="673050"/>
                    <a:pt x="1339982" y="681841"/>
                    <a:pt x="1365607" y="687587"/>
                  </a:cubicBezTo>
                  <a:cubicBezTo>
                    <a:pt x="1391236" y="693332"/>
                    <a:pt x="1428238" y="684369"/>
                    <a:pt x="1451793" y="693332"/>
                  </a:cubicBezTo>
                  <a:cubicBezTo>
                    <a:pt x="1466561" y="699181"/>
                    <a:pt x="1482017" y="703043"/>
                    <a:pt x="1497759" y="704823"/>
                  </a:cubicBezTo>
                  <a:cubicBezTo>
                    <a:pt x="1505631" y="705973"/>
                    <a:pt x="1595324" y="695918"/>
                    <a:pt x="1599804" y="698101"/>
                  </a:cubicBezTo>
                  <a:cubicBezTo>
                    <a:pt x="1604285" y="700284"/>
                    <a:pt x="1828597" y="700399"/>
                    <a:pt x="1838941" y="931204"/>
                  </a:cubicBezTo>
                  <a:cubicBezTo>
                    <a:pt x="1838941" y="931204"/>
                    <a:pt x="2071353" y="949074"/>
                    <a:pt x="2077272" y="949074"/>
                  </a:cubicBezTo>
                  <a:cubicBezTo>
                    <a:pt x="2083189" y="949074"/>
                    <a:pt x="2174029" y="968493"/>
                    <a:pt x="2193393" y="987856"/>
                  </a:cubicBezTo>
                  <a:cubicBezTo>
                    <a:pt x="2212756" y="1007220"/>
                    <a:pt x="2273833" y="1019055"/>
                    <a:pt x="2306581" y="1050369"/>
                  </a:cubicBezTo>
                  <a:cubicBezTo>
                    <a:pt x="2339333" y="1081684"/>
                    <a:pt x="2360189" y="1102540"/>
                    <a:pt x="2364672" y="1102540"/>
                  </a:cubicBezTo>
                  <a:cubicBezTo>
                    <a:pt x="2369153" y="1102540"/>
                    <a:pt x="2401905" y="1126500"/>
                    <a:pt x="2404893" y="1135348"/>
                  </a:cubicBezTo>
                  <a:cubicBezTo>
                    <a:pt x="2407881" y="1144197"/>
                    <a:pt x="2433217" y="1202229"/>
                    <a:pt x="2434712" y="1233542"/>
                  </a:cubicBezTo>
                  <a:cubicBezTo>
                    <a:pt x="2436205" y="1264857"/>
                    <a:pt x="2422761" y="1314039"/>
                    <a:pt x="2419773" y="1318464"/>
                  </a:cubicBezTo>
                  <a:cubicBezTo>
                    <a:pt x="2416785" y="1322888"/>
                    <a:pt x="2372141" y="1322888"/>
                    <a:pt x="2372141" y="1330358"/>
                  </a:cubicBezTo>
                  <a:cubicBezTo>
                    <a:pt x="2372141" y="1337827"/>
                    <a:pt x="2363177" y="1348283"/>
                    <a:pt x="2372141" y="1357132"/>
                  </a:cubicBezTo>
                  <a:cubicBezTo>
                    <a:pt x="2379323" y="1363653"/>
                    <a:pt x="2387310" y="1369198"/>
                    <a:pt x="2395929" y="1373622"/>
                  </a:cubicBezTo>
                  <a:cubicBezTo>
                    <a:pt x="2395929" y="1373622"/>
                    <a:pt x="2652129" y="1422518"/>
                    <a:pt x="2713149" y="1455441"/>
                  </a:cubicBezTo>
                  <a:cubicBezTo>
                    <a:pt x="2774169" y="1488364"/>
                    <a:pt x="2918673" y="1534617"/>
                    <a:pt x="2935048" y="1570354"/>
                  </a:cubicBezTo>
                  <a:cubicBezTo>
                    <a:pt x="2945735" y="1594165"/>
                    <a:pt x="2955215" y="1618521"/>
                    <a:pt x="2963373" y="1643325"/>
                  </a:cubicBezTo>
                  <a:lnTo>
                    <a:pt x="3066394" y="1569953"/>
                  </a:lnTo>
                  <a:lnTo>
                    <a:pt x="3069323" y="1543063"/>
                  </a:lnTo>
                  <a:cubicBezTo>
                    <a:pt x="3069323" y="1543063"/>
                    <a:pt x="3134883" y="1538467"/>
                    <a:pt x="3137870" y="1548808"/>
                  </a:cubicBezTo>
                  <a:cubicBezTo>
                    <a:pt x="3140858" y="1559151"/>
                    <a:pt x="3170678" y="1577077"/>
                    <a:pt x="3140858" y="1577077"/>
                  </a:cubicBezTo>
                  <a:cubicBezTo>
                    <a:pt x="3111038" y="1577077"/>
                    <a:pt x="3102133" y="1572653"/>
                    <a:pt x="3097650" y="1577077"/>
                  </a:cubicBezTo>
                  <a:cubicBezTo>
                    <a:pt x="3093170" y="1581502"/>
                    <a:pt x="3085469" y="1600922"/>
                    <a:pt x="3069323" y="1617297"/>
                  </a:cubicBezTo>
                  <a:cubicBezTo>
                    <a:pt x="3053181" y="1633672"/>
                    <a:pt x="2983137" y="1672398"/>
                    <a:pt x="2983137" y="1672398"/>
                  </a:cubicBezTo>
                  <a:lnTo>
                    <a:pt x="3085929" y="1880852"/>
                  </a:lnTo>
                  <a:cubicBezTo>
                    <a:pt x="3085929" y="1880852"/>
                    <a:pt x="3124656" y="1885334"/>
                    <a:pt x="3127644" y="1894297"/>
                  </a:cubicBezTo>
                  <a:cubicBezTo>
                    <a:pt x="3130632" y="1903260"/>
                    <a:pt x="3149878" y="1943422"/>
                    <a:pt x="3151429" y="1947904"/>
                  </a:cubicBezTo>
                  <a:cubicBezTo>
                    <a:pt x="3152981" y="1952386"/>
                    <a:pt x="3178265" y="1961292"/>
                    <a:pt x="3179757" y="1968762"/>
                  </a:cubicBezTo>
                  <a:cubicBezTo>
                    <a:pt x="3181250" y="1976230"/>
                    <a:pt x="3188720" y="2084882"/>
                    <a:pt x="3193200" y="2084882"/>
                  </a:cubicBezTo>
                  <a:cubicBezTo>
                    <a:pt x="3197684" y="2084882"/>
                    <a:pt x="3294500" y="2202611"/>
                    <a:pt x="3212564" y="2303851"/>
                  </a:cubicBezTo>
                  <a:cubicBezTo>
                    <a:pt x="3130632" y="2405089"/>
                    <a:pt x="2987677" y="2433358"/>
                    <a:pt x="2987677" y="2433358"/>
                  </a:cubicBezTo>
                  <a:lnTo>
                    <a:pt x="2986125" y="2454215"/>
                  </a:lnTo>
                  <a:cubicBezTo>
                    <a:pt x="2986125" y="2454215"/>
                    <a:pt x="2841681" y="2470590"/>
                    <a:pt x="2829785" y="2470590"/>
                  </a:cubicBezTo>
                  <a:cubicBezTo>
                    <a:pt x="2817892" y="2470590"/>
                    <a:pt x="2700221" y="2472256"/>
                    <a:pt x="2700221" y="2481105"/>
                  </a:cubicBezTo>
                  <a:cubicBezTo>
                    <a:pt x="2700221" y="2489952"/>
                    <a:pt x="2725561" y="2509316"/>
                    <a:pt x="2725561" y="2513797"/>
                  </a:cubicBezTo>
                  <a:cubicBezTo>
                    <a:pt x="2725561" y="2518279"/>
                    <a:pt x="2718090" y="2534596"/>
                    <a:pt x="2706197" y="2531667"/>
                  </a:cubicBezTo>
                  <a:cubicBezTo>
                    <a:pt x="2694301" y="2528736"/>
                    <a:pt x="2665976" y="2528621"/>
                    <a:pt x="2665976" y="2519716"/>
                  </a:cubicBezTo>
                  <a:cubicBezTo>
                    <a:pt x="2665976" y="2510810"/>
                    <a:pt x="2667413" y="2475129"/>
                    <a:pt x="2652533" y="2482540"/>
                  </a:cubicBezTo>
                  <a:cubicBezTo>
                    <a:pt x="2637650" y="2489952"/>
                    <a:pt x="2540892" y="2497480"/>
                    <a:pt x="2540892" y="2497480"/>
                  </a:cubicBezTo>
                  <a:cubicBezTo>
                    <a:pt x="2540892" y="2497480"/>
                    <a:pt x="2501729" y="2781867"/>
                    <a:pt x="2449160" y="3152904"/>
                  </a:cubicBezTo>
                  <a:lnTo>
                    <a:pt x="2422705" y="3338910"/>
                  </a:lnTo>
                  <a:lnTo>
                    <a:pt x="2423802" y="3336214"/>
                  </a:lnTo>
                  <a:cubicBezTo>
                    <a:pt x="2426179" y="3330576"/>
                    <a:pt x="2429196" y="3324600"/>
                    <a:pt x="2432414" y="3322445"/>
                  </a:cubicBezTo>
                  <a:cubicBezTo>
                    <a:pt x="2438847" y="3318136"/>
                    <a:pt x="2456028" y="3308483"/>
                    <a:pt x="2462750" y="3309173"/>
                  </a:cubicBezTo>
                  <a:cubicBezTo>
                    <a:pt x="2472920" y="3309374"/>
                    <a:pt x="2483033" y="3311098"/>
                    <a:pt x="2492685" y="3314287"/>
                  </a:cubicBezTo>
                  <a:cubicBezTo>
                    <a:pt x="2501477" y="3318251"/>
                    <a:pt x="2521413" y="3326467"/>
                    <a:pt x="2523941" y="3332213"/>
                  </a:cubicBezTo>
                  <a:cubicBezTo>
                    <a:pt x="2527905" y="3341417"/>
                    <a:pt x="2531353" y="3350835"/>
                    <a:pt x="2534285" y="3360424"/>
                  </a:cubicBezTo>
                  <a:cubicBezTo>
                    <a:pt x="2535893" y="3367216"/>
                    <a:pt x="2536524" y="3374197"/>
                    <a:pt x="2536238" y="3381167"/>
                  </a:cubicBezTo>
                  <a:cubicBezTo>
                    <a:pt x="2536698" y="3386682"/>
                    <a:pt x="2539857" y="3389268"/>
                    <a:pt x="2538651" y="3397600"/>
                  </a:cubicBezTo>
                  <a:cubicBezTo>
                    <a:pt x="2537444" y="3405930"/>
                    <a:pt x="2535951" y="3406678"/>
                    <a:pt x="2536409" y="3410297"/>
                  </a:cubicBezTo>
                  <a:cubicBezTo>
                    <a:pt x="2536869" y="3413916"/>
                    <a:pt x="2535547" y="3412882"/>
                    <a:pt x="2534972" y="3419088"/>
                  </a:cubicBezTo>
                  <a:cubicBezTo>
                    <a:pt x="2534400" y="3425293"/>
                    <a:pt x="2530321" y="3433337"/>
                    <a:pt x="2527274" y="3433568"/>
                  </a:cubicBezTo>
                  <a:cubicBezTo>
                    <a:pt x="2524230" y="3433797"/>
                    <a:pt x="2518599" y="3430464"/>
                    <a:pt x="2516933" y="3430177"/>
                  </a:cubicBezTo>
                  <a:cubicBezTo>
                    <a:pt x="2515267" y="3429890"/>
                    <a:pt x="2511129" y="3428798"/>
                    <a:pt x="2511188" y="3429890"/>
                  </a:cubicBezTo>
                  <a:cubicBezTo>
                    <a:pt x="2511244" y="3430981"/>
                    <a:pt x="2510612" y="3431614"/>
                    <a:pt x="2513140" y="3435636"/>
                  </a:cubicBezTo>
                  <a:cubicBezTo>
                    <a:pt x="2514862" y="3438101"/>
                    <a:pt x="2516358" y="3440738"/>
                    <a:pt x="2517564" y="3443507"/>
                  </a:cubicBezTo>
                  <a:cubicBezTo>
                    <a:pt x="2518140" y="3444943"/>
                    <a:pt x="2520381" y="3449253"/>
                    <a:pt x="2520381" y="3449253"/>
                  </a:cubicBezTo>
                  <a:cubicBezTo>
                    <a:pt x="2524861" y="3454114"/>
                    <a:pt x="2529746" y="3458555"/>
                    <a:pt x="2534972" y="3462525"/>
                  </a:cubicBezTo>
                  <a:cubicBezTo>
                    <a:pt x="2539857" y="3464749"/>
                    <a:pt x="2544570" y="3467483"/>
                    <a:pt x="2548879" y="3470684"/>
                  </a:cubicBezTo>
                  <a:cubicBezTo>
                    <a:pt x="2550717" y="3472925"/>
                    <a:pt x="2554336" y="3473500"/>
                    <a:pt x="2554626" y="3476832"/>
                  </a:cubicBezTo>
                  <a:cubicBezTo>
                    <a:pt x="2554967" y="3479567"/>
                    <a:pt x="2555773" y="3482222"/>
                    <a:pt x="2557093" y="3484647"/>
                  </a:cubicBezTo>
                  <a:cubicBezTo>
                    <a:pt x="2558070" y="3486715"/>
                    <a:pt x="2570252" y="3501941"/>
                    <a:pt x="2571918" y="3504871"/>
                  </a:cubicBezTo>
                  <a:cubicBezTo>
                    <a:pt x="2573584" y="3507802"/>
                    <a:pt x="2586052" y="3520902"/>
                    <a:pt x="2588409" y="3529463"/>
                  </a:cubicBezTo>
                  <a:lnTo>
                    <a:pt x="2588005" y="3529176"/>
                  </a:lnTo>
                  <a:cubicBezTo>
                    <a:pt x="2590362" y="3537794"/>
                    <a:pt x="2594500" y="3534519"/>
                    <a:pt x="2591338" y="3541471"/>
                  </a:cubicBezTo>
                  <a:cubicBezTo>
                    <a:pt x="2588179" y="3548423"/>
                    <a:pt x="2586283" y="3554974"/>
                    <a:pt x="2584560" y="3558709"/>
                  </a:cubicBezTo>
                  <a:cubicBezTo>
                    <a:pt x="2582433" y="3563868"/>
                    <a:pt x="2580020" y="3568895"/>
                    <a:pt x="2577319" y="3573762"/>
                  </a:cubicBezTo>
                  <a:cubicBezTo>
                    <a:pt x="2574275" y="3578818"/>
                    <a:pt x="2571517" y="3597089"/>
                    <a:pt x="2569045" y="3601801"/>
                  </a:cubicBezTo>
                  <a:cubicBezTo>
                    <a:pt x="2566573" y="3606512"/>
                    <a:pt x="2565367" y="3608983"/>
                    <a:pt x="2562784" y="3614327"/>
                  </a:cubicBezTo>
                  <a:cubicBezTo>
                    <a:pt x="2560197" y="3619669"/>
                    <a:pt x="2556292" y="3613752"/>
                    <a:pt x="2555427" y="3620417"/>
                  </a:cubicBezTo>
                  <a:cubicBezTo>
                    <a:pt x="2553531" y="3629898"/>
                    <a:pt x="2550888" y="3639229"/>
                    <a:pt x="2547673" y="3648341"/>
                  </a:cubicBezTo>
                  <a:cubicBezTo>
                    <a:pt x="2546237" y="3652133"/>
                    <a:pt x="2543364" y="3658282"/>
                    <a:pt x="2542270" y="3660752"/>
                  </a:cubicBezTo>
                  <a:cubicBezTo>
                    <a:pt x="2541179" y="3663222"/>
                    <a:pt x="2537158" y="3658856"/>
                    <a:pt x="2535432" y="3665866"/>
                  </a:cubicBezTo>
                  <a:cubicBezTo>
                    <a:pt x="2533710" y="3672875"/>
                    <a:pt x="2533078" y="3676667"/>
                    <a:pt x="2532734" y="3678161"/>
                  </a:cubicBezTo>
                  <a:cubicBezTo>
                    <a:pt x="2532388" y="3679655"/>
                    <a:pt x="2538135" y="3687239"/>
                    <a:pt x="2538135" y="3692985"/>
                  </a:cubicBezTo>
                  <a:cubicBezTo>
                    <a:pt x="2538135" y="3699110"/>
                    <a:pt x="2537329" y="3705206"/>
                    <a:pt x="2535837" y="3711141"/>
                  </a:cubicBezTo>
                  <a:cubicBezTo>
                    <a:pt x="2534111" y="3716255"/>
                    <a:pt x="2534972" y="3726311"/>
                    <a:pt x="2532734" y="3727746"/>
                  </a:cubicBezTo>
                  <a:cubicBezTo>
                    <a:pt x="2530492" y="3729183"/>
                    <a:pt x="2526469" y="3724184"/>
                    <a:pt x="2526988" y="3729183"/>
                  </a:cubicBezTo>
                  <a:cubicBezTo>
                    <a:pt x="2527504" y="3734182"/>
                    <a:pt x="2532043" y="3747684"/>
                    <a:pt x="2532099" y="3748834"/>
                  </a:cubicBezTo>
                  <a:cubicBezTo>
                    <a:pt x="2532159" y="3749983"/>
                    <a:pt x="2528424" y="3778481"/>
                    <a:pt x="2527044" y="3784801"/>
                  </a:cubicBezTo>
                  <a:cubicBezTo>
                    <a:pt x="2525667" y="3791121"/>
                    <a:pt x="2526011" y="3810542"/>
                    <a:pt x="2523941" y="3812610"/>
                  </a:cubicBezTo>
                  <a:cubicBezTo>
                    <a:pt x="2521873" y="3814679"/>
                    <a:pt x="2514806" y="3812955"/>
                    <a:pt x="2514461" y="3815081"/>
                  </a:cubicBezTo>
                  <a:cubicBezTo>
                    <a:pt x="2513485" y="3818402"/>
                    <a:pt x="2511763" y="3821453"/>
                    <a:pt x="2509406" y="3823987"/>
                  </a:cubicBezTo>
                  <a:cubicBezTo>
                    <a:pt x="2507795" y="3825424"/>
                    <a:pt x="2499292" y="3851164"/>
                    <a:pt x="2493145" y="3855645"/>
                  </a:cubicBezTo>
                  <a:cubicBezTo>
                    <a:pt x="2487686" y="3859202"/>
                    <a:pt x="2483435" y="3864356"/>
                    <a:pt x="2481022" y="3870412"/>
                  </a:cubicBezTo>
                  <a:cubicBezTo>
                    <a:pt x="2479757" y="3874778"/>
                    <a:pt x="2480046" y="3872883"/>
                    <a:pt x="2477288" y="3876560"/>
                  </a:cubicBezTo>
                  <a:cubicBezTo>
                    <a:pt x="2475162" y="3879445"/>
                    <a:pt x="2473265" y="3882461"/>
                    <a:pt x="2471542" y="3885581"/>
                  </a:cubicBezTo>
                  <a:cubicBezTo>
                    <a:pt x="2465797" y="3894113"/>
                    <a:pt x="2460508" y="3902979"/>
                    <a:pt x="2455798" y="3912126"/>
                  </a:cubicBezTo>
                  <a:cubicBezTo>
                    <a:pt x="2454476" y="3916780"/>
                    <a:pt x="2462405" y="3921492"/>
                    <a:pt x="2455453" y="3925398"/>
                  </a:cubicBezTo>
                  <a:cubicBezTo>
                    <a:pt x="2448500" y="3929305"/>
                    <a:pt x="2445571" y="3927639"/>
                    <a:pt x="2443330" y="3932638"/>
                  </a:cubicBezTo>
                  <a:cubicBezTo>
                    <a:pt x="2441088" y="3937637"/>
                    <a:pt x="2438100" y="3938786"/>
                    <a:pt x="2436033" y="3941659"/>
                  </a:cubicBezTo>
                  <a:cubicBezTo>
                    <a:pt x="2434366" y="3944618"/>
                    <a:pt x="2433160" y="3947812"/>
                    <a:pt x="2432470" y="3951139"/>
                  </a:cubicBezTo>
                  <a:cubicBezTo>
                    <a:pt x="2432470" y="3951139"/>
                    <a:pt x="2433906" y="3959815"/>
                    <a:pt x="2433906" y="3962630"/>
                  </a:cubicBezTo>
                  <a:cubicBezTo>
                    <a:pt x="2433446" y="3965986"/>
                    <a:pt x="2432644" y="3969289"/>
                    <a:pt x="2431608" y="3972513"/>
                  </a:cubicBezTo>
                  <a:cubicBezTo>
                    <a:pt x="2431608" y="3974065"/>
                    <a:pt x="2421093" y="3984809"/>
                    <a:pt x="2420117" y="3986877"/>
                  </a:cubicBezTo>
                  <a:cubicBezTo>
                    <a:pt x="2419141" y="3988945"/>
                    <a:pt x="2414832" y="4001816"/>
                    <a:pt x="2413395" y="4003770"/>
                  </a:cubicBezTo>
                  <a:cubicBezTo>
                    <a:pt x="2411959" y="4005723"/>
                    <a:pt x="2402364" y="4023879"/>
                    <a:pt x="2400754" y="4026752"/>
                  </a:cubicBezTo>
                  <a:cubicBezTo>
                    <a:pt x="2399146" y="4029625"/>
                    <a:pt x="2392881" y="4041002"/>
                    <a:pt x="2391849" y="4043645"/>
                  </a:cubicBezTo>
                  <a:cubicBezTo>
                    <a:pt x="2390814" y="4046287"/>
                    <a:pt x="2386849" y="4053700"/>
                    <a:pt x="2385814" y="4056285"/>
                  </a:cubicBezTo>
                  <a:cubicBezTo>
                    <a:pt x="2384782" y="4058870"/>
                    <a:pt x="2382885" y="4066628"/>
                    <a:pt x="2379036" y="4067088"/>
                  </a:cubicBezTo>
                  <a:cubicBezTo>
                    <a:pt x="2375187" y="4067547"/>
                    <a:pt x="2367890" y="4065651"/>
                    <a:pt x="2366279" y="4068811"/>
                  </a:cubicBezTo>
                  <a:cubicBezTo>
                    <a:pt x="2360592" y="4074935"/>
                    <a:pt x="2354557" y="4080693"/>
                    <a:pt x="2348121" y="4086048"/>
                  </a:cubicBezTo>
                  <a:lnTo>
                    <a:pt x="2334448" y="4105526"/>
                  </a:lnTo>
                  <a:cubicBezTo>
                    <a:pt x="2331114" y="4110978"/>
                    <a:pt x="2328126" y="4116621"/>
                    <a:pt x="2325484" y="4122418"/>
                  </a:cubicBezTo>
                  <a:cubicBezTo>
                    <a:pt x="2325083" y="4125062"/>
                    <a:pt x="2316866" y="4153675"/>
                    <a:pt x="2316179" y="4157926"/>
                  </a:cubicBezTo>
                  <a:cubicBezTo>
                    <a:pt x="2315488" y="4162179"/>
                    <a:pt x="2313535" y="4166775"/>
                    <a:pt x="2312672" y="4172003"/>
                  </a:cubicBezTo>
                  <a:cubicBezTo>
                    <a:pt x="2309972" y="4179806"/>
                    <a:pt x="2306295" y="4187258"/>
                    <a:pt x="2301814" y="4194182"/>
                  </a:cubicBezTo>
                  <a:cubicBezTo>
                    <a:pt x="2300693" y="4195906"/>
                    <a:pt x="2300392" y="4197515"/>
                    <a:pt x="2299350" y="4198714"/>
                  </a:cubicBezTo>
                  <a:lnTo>
                    <a:pt x="2296636" y="4199530"/>
                  </a:lnTo>
                  <a:lnTo>
                    <a:pt x="2276995" y="4328227"/>
                  </a:lnTo>
                  <a:cubicBezTo>
                    <a:pt x="2254652" y="4472643"/>
                    <a:pt x="2234454" y="4597772"/>
                    <a:pt x="2218264" y="4689312"/>
                  </a:cubicBezTo>
                  <a:lnTo>
                    <a:pt x="2214952" y="4707557"/>
                  </a:lnTo>
                  <a:lnTo>
                    <a:pt x="2216791" y="4707589"/>
                  </a:lnTo>
                  <a:cubicBezTo>
                    <a:pt x="2225453" y="4707775"/>
                    <a:pt x="2234531" y="4708077"/>
                    <a:pt x="2236195" y="4708537"/>
                  </a:cubicBezTo>
                  <a:cubicBezTo>
                    <a:pt x="2239529" y="4709455"/>
                    <a:pt x="2260904" y="4719281"/>
                    <a:pt x="2260904" y="4719281"/>
                  </a:cubicBezTo>
                  <a:cubicBezTo>
                    <a:pt x="2260904" y="4719281"/>
                    <a:pt x="2262742" y="4690610"/>
                    <a:pt x="2264467" y="4682853"/>
                  </a:cubicBezTo>
                  <a:cubicBezTo>
                    <a:pt x="2266189" y="4675097"/>
                    <a:pt x="2280784" y="4660043"/>
                    <a:pt x="2288196" y="4655216"/>
                  </a:cubicBezTo>
                  <a:cubicBezTo>
                    <a:pt x="2303537" y="4645621"/>
                    <a:pt x="2320889" y="4639760"/>
                    <a:pt x="2338873" y="4637979"/>
                  </a:cubicBezTo>
                  <a:cubicBezTo>
                    <a:pt x="2363923" y="4635509"/>
                    <a:pt x="2377771" y="4666707"/>
                    <a:pt x="2377771" y="4666707"/>
                  </a:cubicBezTo>
                  <a:lnTo>
                    <a:pt x="2394202" y="4706295"/>
                  </a:lnTo>
                  <a:cubicBezTo>
                    <a:pt x="2394202" y="4706295"/>
                    <a:pt x="2381735" y="4740367"/>
                    <a:pt x="2378806" y="4746803"/>
                  </a:cubicBezTo>
                  <a:cubicBezTo>
                    <a:pt x="2375875" y="4753238"/>
                    <a:pt x="2346113" y="4770475"/>
                    <a:pt x="2346113" y="4770475"/>
                  </a:cubicBezTo>
                  <a:lnTo>
                    <a:pt x="2361855" y="4777254"/>
                  </a:lnTo>
                  <a:cubicBezTo>
                    <a:pt x="2361855" y="4777254"/>
                    <a:pt x="2376738" y="4791906"/>
                    <a:pt x="2379092" y="4795009"/>
                  </a:cubicBezTo>
                  <a:cubicBezTo>
                    <a:pt x="2381850" y="4800007"/>
                    <a:pt x="2383287" y="4805639"/>
                    <a:pt x="2383287" y="4811384"/>
                  </a:cubicBezTo>
                  <a:cubicBezTo>
                    <a:pt x="2383690" y="4817647"/>
                    <a:pt x="2378402" y="4843387"/>
                    <a:pt x="2384147" y="4846375"/>
                  </a:cubicBezTo>
                  <a:lnTo>
                    <a:pt x="2383575" y="4848157"/>
                  </a:lnTo>
                  <a:cubicBezTo>
                    <a:pt x="2389147" y="4851202"/>
                    <a:pt x="2394318" y="4864130"/>
                    <a:pt x="2394607" y="4869761"/>
                  </a:cubicBezTo>
                  <a:cubicBezTo>
                    <a:pt x="2394893" y="4875391"/>
                    <a:pt x="2373978" y="4893777"/>
                    <a:pt x="2368752" y="4899523"/>
                  </a:cubicBezTo>
                  <a:cubicBezTo>
                    <a:pt x="2363522" y="4905269"/>
                    <a:pt x="2328243" y="4942386"/>
                    <a:pt x="2325255" y="4946925"/>
                  </a:cubicBezTo>
                  <a:cubicBezTo>
                    <a:pt x="2318303" y="4961404"/>
                    <a:pt x="2312556" y="4976400"/>
                    <a:pt x="2308017" y="4991799"/>
                  </a:cubicBezTo>
                  <a:cubicBezTo>
                    <a:pt x="2308191" y="4995016"/>
                    <a:pt x="2301240" y="5028284"/>
                    <a:pt x="2292620" y="5032019"/>
                  </a:cubicBezTo>
                  <a:cubicBezTo>
                    <a:pt x="2286931" y="5035294"/>
                    <a:pt x="2281589" y="5039143"/>
                    <a:pt x="2276704" y="5043510"/>
                  </a:cubicBezTo>
                  <a:cubicBezTo>
                    <a:pt x="2276876" y="5043970"/>
                    <a:pt x="2277165" y="5044429"/>
                    <a:pt x="2277451" y="5044832"/>
                  </a:cubicBezTo>
                  <a:lnTo>
                    <a:pt x="2278601" y="5049198"/>
                  </a:lnTo>
                  <a:cubicBezTo>
                    <a:pt x="2278601" y="5049198"/>
                    <a:pt x="2276531" y="5051382"/>
                    <a:pt x="2279633" y="5054944"/>
                  </a:cubicBezTo>
                  <a:lnTo>
                    <a:pt x="2280554" y="5059023"/>
                  </a:lnTo>
                  <a:cubicBezTo>
                    <a:pt x="2279519" y="5061322"/>
                    <a:pt x="2279979" y="5064022"/>
                    <a:pt x="2281704" y="5065861"/>
                  </a:cubicBezTo>
                  <a:lnTo>
                    <a:pt x="2282621" y="5070343"/>
                  </a:lnTo>
                  <a:cubicBezTo>
                    <a:pt x="2282621" y="5070343"/>
                    <a:pt x="2280669" y="5072411"/>
                    <a:pt x="2283772" y="5076088"/>
                  </a:cubicBezTo>
                  <a:lnTo>
                    <a:pt x="2284978" y="5081201"/>
                  </a:lnTo>
                  <a:cubicBezTo>
                    <a:pt x="2284978" y="5081201"/>
                    <a:pt x="2282796" y="5083500"/>
                    <a:pt x="2285955" y="5087579"/>
                  </a:cubicBezTo>
                  <a:lnTo>
                    <a:pt x="2286931" y="5091315"/>
                  </a:lnTo>
                  <a:cubicBezTo>
                    <a:pt x="2286931" y="5091315"/>
                    <a:pt x="2285324" y="5093958"/>
                    <a:pt x="2286931" y="5095164"/>
                  </a:cubicBezTo>
                  <a:lnTo>
                    <a:pt x="2289288" y="5096428"/>
                  </a:lnTo>
                  <a:cubicBezTo>
                    <a:pt x="2289804" y="5096945"/>
                    <a:pt x="2290323" y="5097463"/>
                    <a:pt x="2290781" y="5098037"/>
                  </a:cubicBezTo>
                  <a:cubicBezTo>
                    <a:pt x="2290895" y="5098324"/>
                    <a:pt x="2292160" y="5103036"/>
                    <a:pt x="2292160" y="5103036"/>
                  </a:cubicBezTo>
                  <a:lnTo>
                    <a:pt x="2293768" y="5110850"/>
                  </a:lnTo>
                  <a:lnTo>
                    <a:pt x="2291930" y="5112287"/>
                  </a:lnTo>
                  <a:cubicBezTo>
                    <a:pt x="2291585" y="5112803"/>
                    <a:pt x="2291184" y="5113264"/>
                    <a:pt x="2290725" y="5113722"/>
                  </a:cubicBezTo>
                  <a:lnTo>
                    <a:pt x="2289804" y="5113722"/>
                  </a:lnTo>
                  <a:lnTo>
                    <a:pt x="2292620" y="5123835"/>
                  </a:lnTo>
                  <a:lnTo>
                    <a:pt x="2294229" y="5123835"/>
                  </a:lnTo>
                  <a:lnTo>
                    <a:pt x="2317210" y="5134062"/>
                  </a:lnTo>
                  <a:cubicBezTo>
                    <a:pt x="2317210" y="5134062"/>
                    <a:pt x="2320889" y="5139521"/>
                    <a:pt x="2317210" y="5141992"/>
                  </a:cubicBezTo>
                  <a:lnTo>
                    <a:pt x="2314627" y="5143198"/>
                  </a:lnTo>
                  <a:lnTo>
                    <a:pt x="2291125" y="5148944"/>
                  </a:lnTo>
                  <a:lnTo>
                    <a:pt x="2302616" y="5201057"/>
                  </a:lnTo>
                  <a:lnTo>
                    <a:pt x="2304513" y="5202666"/>
                  </a:lnTo>
                  <a:lnTo>
                    <a:pt x="2305260" y="5205481"/>
                  </a:lnTo>
                  <a:lnTo>
                    <a:pt x="2304973" y="5205941"/>
                  </a:lnTo>
                  <a:lnTo>
                    <a:pt x="2305894" y="5206516"/>
                  </a:lnTo>
                  <a:lnTo>
                    <a:pt x="2306410" y="5209101"/>
                  </a:lnTo>
                  <a:lnTo>
                    <a:pt x="2305894" y="5209790"/>
                  </a:lnTo>
                  <a:lnTo>
                    <a:pt x="2306985" y="5210595"/>
                  </a:lnTo>
                  <a:lnTo>
                    <a:pt x="2309973" y="5223695"/>
                  </a:lnTo>
                  <a:cubicBezTo>
                    <a:pt x="2306870" y="5226280"/>
                    <a:pt x="2302791" y="5227314"/>
                    <a:pt x="2298827" y="5226568"/>
                  </a:cubicBezTo>
                  <a:lnTo>
                    <a:pt x="2295204" y="5212089"/>
                  </a:lnTo>
                  <a:lnTo>
                    <a:pt x="2296240" y="5211284"/>
                  </a:lnTo>
                  <a:lnTo>
                    <a:pt x="2296240" y="5210883"/>
                  </a:lnTo>
                  <a:lnTo>
                    <a:pt x="2294862" y="5210883"/>
                  </a:lnTo>
                  <a:lnTo>
                    <a:pt x="2294517" y="5209446"/>
                  </a:lnTo>
                  <a:lnTo>
                    <a:pt x="2295608" y="5208354"/>
                  </a:lnTo>
                  <a:lnTo>
                    <a:pt x="2295320" y="5207837"/>
                  </a:lnTo>
                  <a:lnTo>
                    <a:pt x="2294113" y="5207837"/>
                  </a:lnTo>
                  <a:lnTo>
                    <a:pt x="2293711" y="5206285"/>
                  </a:lnTo>
                  <a:lnTo>
                    <a:pt x="2294804" y="5205079"/>
                  </a:lnTo>
                  <a:lnTo>
                    <a:pt x="2294804" y="5203068"/>
                  </a:lnTo>
                  <a:lnTo>
                    <a:pt x="2295379" y="5202666"/>
                  </a:lnTo>
                  <a:lnTo>
                    <a:pt x="2283887" y="5149748"/>
                  </a:lnTo>
                  <a:lnTo>
                    <a:pt x="2283371" y="5149748"/>
                  </a:lnTo>
                  <a:lnTo>
                    <a:pt x="2283371" y="5153023"/>
                  </a:lnTo>
                  <a:cubicBezTo>
                    <a:pt x="2282852" y="5153368"/>
                    <a:pt x="2282336" y="5153655"/>
                    <a:pt x="2281761" y="5153943"/>
                  </a:cubicBezTo>
                  <a:cubicBezTo>
                    <a:pt x="2280955" y="5154172"/>
                    <a:pt x="2280152" y="5154288"/>
                    <a:pt x="2279348" y="5154402"/>
                  </a:cubicBezTo>
                  <a:lnTo>
                    <a:pt x="2278313" y="5150323"/>
                  </a:lnTo>
                  <a:cubicBezTo>
                    <a:pt x="2278313" y="5150323"/>
                    <a:pt x="2276531" y="5150553"/>
                    <a:pt x="2276416" y="5150323"/>
                  </a:cubicBezTo>
                  <a:cubicBezTo>
                    <a:pt x="2276301" y="5150092"/>
                    <a:pt x="2275153" y="5145266"/>
                    <a:pt x="2275153" y="5145266"/>
                  </a:cubicBezTo>
                  <a:lnTo>
                    <a:pt x="2279061" y="5144117"/>
                  </a:lnTo>
                  <a:lnTo>
                    <a:pt x="2280383" y="5144462"/>
                  </a:lnTo>
                  <a:lnTo>
                    <a:pt x="2281589" y="5142911"/>
                  </a:lnTo>
                  <a:lnTo>
                    <a:pt x="2282507" y="5141819"/>
                  </a:lnTo>
                  <a:lnTo>
                    <a:pt x="2280094" y="5133717"/>
                  </a:lnTo>
                  <a:lnTo>
                    <a:pt x="2278716" y="5133258"/>
                  </a:lnTo>
                  <a:lnTo>
                    <a:pt x="2277738" y="5133258"/>
                  </a:lnTo>
                  <a:lnTo>
                    <a:pt x="2274809" y="5134005"/>
                  </a:lnTo>
                  <a:lnTo>
                    <a:pt x="2273658" y="5133316"/>
                  </a:lnTo>
                  <a:cubicBezTo>
                    <a:pt x="2273316" y="5132511"/>
                    <a:pt x="2273027" y="5131649"/>
                    <a:pt x="2272797" y="5130787"/>
                  </a:cubicBezTo>
                  <a:lnTo>
                    <a:pt x="2271821" y="5128834"/>
                  </a:lnTo>
                  <a:lnTo>
                    <a:pt x="2273085" y="5128201"/>
                  </a:lnTo>
                  <a:cubicBezTo>
                    <a:pt x="2273316" y="5128144"/>
                    <a:pt x="2273832" y="5127224"/>
                    <a:pt x="2273832" y="5127224"/>
                  </a:cubicBezTo>
                  <a:lnTo>
                    <a:pt x="2271475" y="5117744"/>
                  </a:lnTo>
                  <a:lnTo>
                    <a:pt x="2269006" y="5117744"/>
                  </a:lnTo>
                  <a:cubicBezTo>
                    <a:pt x="2269006" y="5117744"/>
                    <a:pt x="2266535" y="5116078"/>
                    <a:pt x="2266074" y="5115791"/>
                  </a:cubicBezTo>
                  <a:cubicBezTo>
                    <a:pt x="2265614" y="5115504"/>
                    <a:pt x="2259869" y="5100507"/>
                    <a:pt x="2265614" y="5098554"/>
                  </a:cubicBezTo>
                  <a:lnTo>
                    <a:pt x="2265614" y="5097634"/>
                  </a:lnTo>
                  <a:lnTo>
                    <a:pt x="2255158" y="5061437"/>
                  </a:lnTo>
                  <a:cubicBezTo>
                    <a:pt x="2247345" y="5066895"/>
                    <a:pt x="2231544" y="5076261"/>
                    <a:pt x="2231544" y="5076261"/>
                  </a:cubicBezTo>
                  <a:cubicBezTo>
                    <a:pt x="2230969" y="5085454"/>
                    <a:pt x="2228843" y="5094475"/>
                    <a:pt x="2225339" y="5102978"/>
                  </a:cubicBezTo>
                  <a:cubicBezTo>
                    <a:pt x="2220339" y="5111999"/>
                    <a:pt x="2179718" y="5193071"/>
                    <a:pt x="2171270" y="5199276"/>
                  </a:cubicBezTo>
                  <a:cubicBezTo>
                    <a:pt x="2162822" y="5205481"/>
                    <a:pt x="2174603" y="5220133"/>
                    <a:pt x="2172821" y="5228005"/>
                  </a:cubicBezTo>
                  <a:cubicBezTo>
                    <a:pt x="2171040" y="5235876"/>
                    <a:pt x="2157136" y="5279715"/>
                    <a:pt x="2157136" y="5279715"/>
                  </a:cubicBezTo>
                  <a:cubicBezTo>
                    <a:pt x="2157136" y="5279715"/>
                    <a:pt x="2145586" y="5303388"/>
                    <a:pt x="2142026" y="5310340"/>
                  </a:cubicBezTo>
                  <a:cubicBezTo>
                    <a:pt x="2138463" y="5317292"/>
                    <a:pt x="2133578" y="5329933"/>
                    <a:pt x="2132717" y="5332461"/>
                  </a:cubicBezTo>
                  <a:cubicBezTo>
                    <a:pt x="2131856" y="5334989"/>
                    <a:pt x="2122603" y="5351594"/>
                    <a:pt x="2120365" y="5355444"/>
                  </a:cubicBezTo>
                  <a:cubicBezTo>
                    <a:pt x="2119043" y="5357282"/>
                    <a:pt x="2119043" y="5359810"/>
                    <a:pt x="2120365" y="5361649"/>
                  </a:cubicBezTo>
                  <a:lnTo>
                    <a:pt x="2111285" y="5365901"/>
                  </a:lnTo>
                  <a:lnTo>
                    <a:pt x="2105885" y="5403420"/>
                  </a:lnTo>
                  <a:cubicBezTo>
                    <a:pt x="2107322" y="5407270"/>
                    <a:pt x="2109274" y="5410889"/>
                    <a:pt x="2111631" y="5414222"/>
                  </a:cubicBezTo>
                  <a:cubicBezTo>
                    <a:pt x="2114214" y="5417267"/>
                    <a:pt x="2133578" y="5419221"/>
                    <a:pt x="2148002" y="5422152"/>
                  </a:cubicBezTo>
                  <a:cubicBezTo>
                    <a:pt x="2162422" y="5425081"/>
                    <a:pt x="2159148" y="5433355"/>
                    <a:pt x="2162077" y="5441227"/>
                  </a:cubicBezTo>
                  <a:cubicBezTo>
                    <a:pt x="2165009" y="5449099"/>
                    <a:pt x="2153113" y="5447145"/>
                    <a:pt x="2149553" y="5450535"/>
                  </a:cubicBezTo>
                  <a:cubicBezTo>
                    <a:pt x="2145990" y="5453924"/>
                    <a:pt x="2129328" y="5454844"/>
                    <a:pt x="2127488" y="5454901"/>
                  </a:cubicBezTo>
                  <a:cubicBezTo>
                    <a:pt x="2125650" y="5454959"/>
                    <a:pt x="2086351" y="5451627"/>
                    <a:pt x="2086351" y="5451627"/>
                  </a:cubicBezTo>
                  <a:lnTo>
                    <a:pt x="2076927" y="5449616"/>
                  </a:lnTo>
                  <a:lnTo>
                    <a:pt x="2083073" y="5459900"/>
                  </a:lnTo>
                  <a:cubicBezTo>
                    <a:pt x="2083935" y="5464152"/>
                    <a:pt x="2086808" y="5472541"/>
                    <a:pt x="2075891" y="5476333"/>
                  </a:cubicBezTo>
                  <a:cubicBezTo>
                    <a:pt x="2064975" y="5480126"/>
                    <a:pt x="2042163" y="5470817"/>
                    <a:pt x="2038718" y="5464841"/>
                  </a:cubicBezTo>
                  <a:lnTo>
                    <a:pt x="2038456" y="5464469"/>
                  </a:lnTo>
                  <a:lnTo>
                    <a:pt x="2010814" y="5578615"/>
                  </a:lnTo>
                  <a:cubicBezTo>
                    <a:pt x="1976829" y="5718760"/>
                    <a:pt x="1952533" y="5818433"/>
                    <a:pt x="1952533" y="5818433"/>
                  </a:cubicBezTo>
                  <a:cubicBezTo>
                    <a:pt x="1952533" y="5818433"/>
                    <a:pt x="1955751" y="5847793"/>
                    <a:pt x="1970286" y="5811940"/>
                  </a:cubicBezTo>
                  <a:cubicBezTo>
                    <a:pt x="1984823" y="5776086"/>
                    <a:pt x="1966839" y="5784706"/>
                    <a:pt x="1972470" y="5773789"/>
                  </a:cubicBezTo>
                  <a:cubicBezTo>
                    <a:pt x="1978100" y="5762871"/>
                    <a:pt x="1999301" y="5741497"/>
                    <a:pt x="2005047" y="5739314"/>
                  </a:cubicBezTo>
                  <a:cubicBezTo>
                    <a:pt x="2015218" y="5734430"/>
                    <a:pt x="2026307" y="5731787"/>
                    <a:pt x="2037569" y="5731500"/>
                  </a:cubicBezTo>
                  <a:cubicBezTo>
                    <a:pt x="2053254" y="5731500"/>
                    <a:pt x="2077963" y="5735867"/>
                    <a:pt x="2085775" y="5746037"/>
                  </a:cubicBezTo>
                  <a:cubicBezTo>
                    <a:pt x="2093589" y="5756207"/>
                    <a:pt x="2111573" y="5778557"/>
                    <a:pt x="2112664" y="5789762"/>
                  </a:cubicBezTo>
                  <a:cubicBezTo>
                    <a:pt x="2113758" y="5800965"/>
                    <a:pt x="2117088" y="5810618"/>
                    <a:pt x="2113758" y="5818835"/>
                  </a:cubicBezTo>
                  <a:cubicBezTo>
                    <a:pt x="2110424" y="5827051"/>
                    <a:pt x="2099220" y="5822339"/>
                    <a:pt x="2096978" y="5830326"/>
                  </a:cubicBezTo>
                  <a:cubicBezTo>
                    <a:pt x="2094680" y="5836531"/>
                    <a:pt x="2097612" y="5843484"/>
                    <a:pt x="2103703" y="5846126"/>
                  </a:cubicBezTo>
                  <a:cubicBezTo>
                    <a:pt x="2108183" y="5847276"/>
                    <a:pt x="2113758" y="5848310"/>
                    <a:pt x="2112664" y="5866352"/>
                  </a:cubicBezTo>
                  <a:cubicBezTo>
                    <a:pt x="2111746" y="5879739"/>
                    <a:pt x="2112148" y="5893242"/>
                    <a:pt x="2113758" y="5906571"/>
                  </a:cubicBezTo>
                  <a:cubicBezTo>
                    <a:pt x="2115940" y="5925934"/>
                    <a:pt x="2117088" y="5945412"/>
                    <a:pt x="2117203" y="5964890"/>
                  </a:cubicBezTo>
                  <a:cubicBezTo>
                    <a:pt x="2117203" y="5987470"/>
                    <a:pt x="2127258" y="6006776"/>
                    <a:pt x="2108183" y="6022348"/>
                  </a:cubicBezTo>
                  <a:cubicBezTo>
                    <a:pt x="2089109" y="6037918"/>
                    <a:pt x="2082442" y="6040504"/>
                    <a:pt x="2081292" y="6054811"/>
                  </a:cubicBezTo>
                  <a:cubicBezTo>
                    <a:pt x="2080145" y="6069117"/>
                    <a:pt x="2075721" y="6079172"/>
                    <a:pt x="2079054" y="6089284"/>
                  </a:cubicBezTo>
                  <a:cubicBezTo>
                    <a:pt x="2082384" y="6099397"/>
                    <a:pt x="2094510" y="6090146"/>
                    <a:pt x="2094510" y="6113704"/>
                  </a:cubicBezTo>
                  <a:cubicBezTo>
                    <a:pt x="2094510" y="6137261"/>
                    <a:pt x="2082614" y="6147489"/>
                    <a:pt x="2092554" y="6183226"/>
                  </a:cubicBezTo>
                  <a:cubicBezTo>
                    <a:pt x="2102494" y="6218965"/>
                    <a:pt x="2118409" y="6215058"/>
                    <a:pt x="2116400" y="6250738"/>
                  </a:cubicBezTo>
                  <a:cubicBezTo>
                    <a:pt x="2114389" y="6286419"/>
                    <a:pt x="2116341" y="6278490"/>
                    <a:pt x="2118353" y="6316239"/>
                  </a:cubicBezTo>
                  <a:cubicBezTo>
                    <a:pt x="2120365" y="6353988"/>
                    <a:pt x="2142197" y="6425522"/>
                    <a:pt x="2140186" y="6441380"/>
                  </a:cubicBezTo>
                  <a:cubicBezTo>
                    <a:pt x="2138177" y="6457238"/>
                    <a:pt x="2175981" y="6477119"/>
                    <a:pt x="2181901" y="6481084"/>
                  </a:cubicBezTo>
                  <a:cubicBezTo>
                    <a:pt x="2187819" y="6485047"/>
                    <a:pt x="2195806" y="6504870"/>
                    <a:pt x="2203734" y="6510846"/>
                  </a:cubicBezTo>
                  <a:cubicBezTo>
                    <a:pt x="2211662" y="6516821"/>
                    <a:pt x="2207642" y="6536702"/>
                    <a:pt x="2162022" y="6526762"/>
                  </a:cubicBezTo>
                  <a:cubicBezTo>
                    <a:pt x="2116400" y="6516821"/>
                    <a:pt x="2066757" y="6548653"/>
                    <a:pt x="2052853" y="6514868"/>
                  </a:cubicBezTo>
                  <a:cubicBezTo>
                    <a:pt x="2038949" y="6481084"/>
                    <a:pt x="2030962" y="6449195"/>
                    <a:pt x="2036938" y="6433394"/>
                  </a:cubicBezTo>
                  <a:cubicBezTo>
                    <a:pt x="2042913" y="6417594"/>
                    <a:pt x="2013149" y="6359964"/>
                    <a:pt x="2013149" y="6350025"/>
                  </a:cubicBezTo>
                  <a:cubicBezTo>
                    <a:pt x="2013149" y="6340084"/>
                    <a:pt x="2007403" y="6304403"/>
                    <a:pt x="2007403" y="6304403"/>
                  </a:cubicBezTo>
                  <a:cubicBezTo>
                    <a:pt x="2007403" y="6304403"/>
                    <a:pt x="1969596" y="6308425"/>
                    <a:pt x="1985512" y="6365939"/>
                  </a:cubicBezTo>
                  <a:cubicBezTo>
                    <a:pt x="2001428" y="6423453"/>
                    <a:pt x="2001428" y="6502917"/>
                    <a:pt x="2001428" y="6502917"/>
                  </a:cubicBezTo>
                  <a:cubicBezTo>
                    <a:pt x="2001428" y="6502917"/>
                    <a:pt x="1939836" y="6516764"/>
                    <a:pt x="1933916" y="6510846"/>
                  </a:cubicBezTo>
                  <a:cubicBezTo>
                    <a:pt x="1927999" y="6504928"/>
                    <a:pt x="1876403" y="6492977"/>
                    <a:pt x="1892259" y="6455285"/>
                  </a:cubicBezTo>
                  <a:cubicBezTo>
                    <a:pt x="1908119" y="6417594"/>
                    <a:pt x="1916048" y="6294405"/>
                    <a:pt x="1916048" y="6294405"/>
                  </a:cubicBezTo>
                  <a:cubicBezTo>
                    <a:pt x="1916048" y="6294405"/>
                    <a:pt x="1916104" y="6242809"/>
                    <a:pt x="1918059" y="6224941"/>
                  </a:cubicBezTo>
                  <a:cubicBezTo>
                    <a:pt x="1920012" y="6207071"/>
                    <a:pt x="1921965" y="6141513"/>
                    <a:pt x="1921965" y="6141513"/>
                  </a:cubicBezTo>
                  <a:lnTo>
                    <a:pt x="1894212" y="6153406"/>
                  </a:lnTo>
                  <a:cubicBezTo>
                    <a:pt x="1894212" y="6153406"/>
                    <a:pt x="1872380" y="6173286"/>
                    <a:pt x="1872380" y="6155418"/>
                  </a:cubicBezTo>
                  <a:cubicBezTo>
                    <a:pt x="1872380" y="6137548"/>
                    <a:pt x="1896167" y="6046134"/>
                    <a:pt x="1896167" y="6036252"/>
                  </a:cubicBezTo>
                  <a:cubicBezTo>
                    <a:pt x="1896167" y="6026369"/>
                    <a:pt x="1901914" y="5937024"/>
                    <a:pt x="1901914" y="5927084"/>
                  </a:cubicBezTo>
                  <a:cubicBezTo>
                    <a:pt x="1901914" y="5917143"/>
                    <a:pt x="1919726" y="5857560"/>
                    <a:pt x="1921735" y="5843656"/>
                  </a:cubicBezTo>
                  <a:cubicBezTo>
                    <a:pt x="1923746" y="5829752"/>
                    <a:pt x="1905818" y="5780108"/>
                    <a:pt x="1923746" y="5748335"/>
                  </a:cubicBezTo>
                  <a:cubicBezTo>
                    <a:pt x="1941673" y="5716561"/>
                    <a:pt x="1995337" y="5573666"/>
                    <a:pt x="2015161" y="5476334"/>
                  </a:cubicBezTo>
                  <a:lnTo>
                    <a:pt x="2022399" y="5440107"/>
                  </a:lnTo>
                  <a:lnTo>
                    <a:pt x="2021826" y="5439159"/>
                  </a:lnTo>
                  <a:cubicBezTo>
                    <a:pt x="2021596" y="5435482"/>
                    <a:pt x="2025501" y="5392447"/>
                    <a:pt x="2024699" y="5388137"/>
                  </a:cubicBezTo>
                  <a:cubicBezTo>
                    <a:pt x="2023894" y="5383827"/>
                    <a:pt x="2031651" y="5368659"/>
                    <a:pt x="2031536" y="5356190"/>
                  </a:cubicBezTo>
                  <a:cubicBezTo>
                    <a:pt x="2031421" y="5343723"/>
                    <a:pt x="2030386" y="5323900"/>
                    <a:pt x="2030041" y="5317120"/>
                  </a:cubicBezTo>
                  <a:cubicBezTo>
                    <a:pt x="2029810" y="5315454"/>
                    <a:pt x="2029810" y="5313787"/>
                    <a:pt x="2030041" y="5312121"/>
                  </a:cubicBezTo>
                  <a:lnTo>
                    <a:pt x="2024295" y="5312466"/>
                  </a:lnTo>
                  <a:lnTo>
                    <a:pt x="2021596" y="5303330"/>
                  </a:lnTo>
                  <a:cubicBezTo>
                    <a:pt x="2013263" y="5249205"/>
                    <a:pt x="2022457" y="5210193"/>
                    <a:pt x="2026536" y="5205653"/>
                  </a:cubicBezTo>
                  <a:cubicBezTo>
                    <a:pt x="2030616" y="5201114"/>
                    <a:pt x="2041706" y="5189336"/>
                    <a:pt x="2041647" y="5187497"/>
                  </a:cubicBezTo>
                  <a:cubicBezTo>
                    <a:pt x="2041591" y="5185658"/>
                    <a:pt x="2041647" y="5167330"/>
                    <a:pt x="2043600" y="5163883"/>
                  </a:cubicBezTo>
                  <a:cubicBezTo>
                    <a:pt x="2046245" y="5157103"/>
                    <a:pt x="2047681" y="5149978"/>
                    <a:pt x="2047968" y="5142738"/>
                  </a:cubicBezTo>
                  <a:cubicBezTo>
                    <a:pt x="2047681" y="5138372"/>
                    <a:pt x="2045727" y="5061609"/>
                    <a:pt x="2044290" y="5035351"/>
                  </a:cubicBezTo>
                  <a:cubicBezTo>
                    <a:pt x="2042854" y="5009093"/>
                    <a:pt x="2042338" y="5020125"/>
                    <a:pt x="2042338" y="5020125"/>
                  </a:cubicBezTo>
                  <a:cubicBezTo>
                    <a:pt x="2034178" y="5019781"/>
                    <a:pt x="2026020" y="5018746"/>
                    <a:pt x="2018033" y="5017023"/>
                  </a:cubicBezTo>
                  <a:cubicBezTo>
                    <a:pt x="2013550" y="5015068"/>
                    <a:pt x="2005796" y="5015529"/>
                    <a:pt x="2005105" y="5002371"/>
                  </a:cubicBezTo>
                  <a:cubicBezTo>
                    <a:pt x="2004415" y="4989214"/>
                    <a:pt x="2008323" y="4939743"/>
                    <a:pt x="2009013" y="4934112"/>
                  </a:cubicBezTo>
                  <a:cubicBezTo>
                    <a:pt x="2009700" y="4928481"/>
                    <a:pt x="2021192" y="4914692"/>
                    <a:pt x="2021192" y="4914692"/>
                  </a:cubicBezTo>
                  <a:lnTo>
                    <a:pt x="2029524" y="4906532"/>
                  </a:lnTo>
                  <a:cubicBezTo>
                    <a:pt x="2031822" y="4901533"/>
                    <a:pt x="2033374" y="4896248"/>
                    <a:pt x="2034178" y="4890847"/>
                  </a:cubicBezTo>
                  <a:cubicBezTo>
                    <a:pt x="2033949" y="4886308"/>
                    <a:pt x="2043889" y="4887227"/>
                    <a:pt x="2047278" y="4889181"/>
                  </a:cubicBezTo>
                  <a:cubicBezTo>
                    <a:pt x="2050669" y="4891135"/>
                    <a:pt x="2058194" y="4888491"/>
                    <a:pt x="2058194" y="4888491"/>
                  </a:cubicBezTo>
                  <a:lnTo>
                    <a:pt x="2058999" y="4862119"/>
                  </a:lnTo>
                  <a:lnTo>
                    <a:pt x="2080085" y="4867864"/>
                  </a:lnTo>
                  <a:lnTo>
                    <a:pt x="2086235" y="4858729"/>
                  </a:lnTo>
                  <a:cubicBezTo>
                    <a:pt x="2086235" y="4858729"/>
                    <a:pt x="2128579" y="4830000"/>
                    <a:pt x="2128408" y="4826783"/>
                  </a:cubicBezTo>
                  <a:cubicBezTo>
                    <a:pt x="2128236" y="4823566"/>
                    <a:pt x="2138117" y="4802134"/>
                    <a:pt x="2138864" y="4796561"/>
                  </a:cubicBezTo>
                  <a:cubicBezTo>
                    <a:pt x="2139613" y="4790986"/>
                    <a:pt x="2126511" y="4792826"/>
                    <a:pt x="2126511" y="4792826"/>
                  </a:cubicBezTo>
                  <a:cubicBezTo>
                    <a:pt x="2108413" y="4795527"/>
                    <a:pt x="2090140" y="4797250"/>
                    <a:pt x="2071871" y="4797997"/>
                  </a:cubicBezTo>
                  <a:cubicBezTo>
                    <a:pt x="2053253" y="4797939"/>
                    <a:pt x="2055035" y="4791849"/>
                    <a:pt x="2049290" y="4786103"/>
                  </a:cubicBezTo>
                  <a:cubicBezTo>
                    <a:pt x="2043544" y="4780357"/>
                    <a:pt x="2047162" y="4767372"/>
                    <a:pt x="2046646" y="4757374"/>
                  </a:cubicBezTo>
                  <a:cubicBezTo>
                    <a:pt x="2046130" y="4747377"/>
                    <a:pt x="2064688" y="4725544"/>
                    <a:pt x="2071986" y="4718649"/>
                  </a:cubicBezTo>
                  <a:cubicBezTo>
                    <a:pt x="2079284" y="4711754"/>
                    <a:pt x="2105481" y="4668547"/>
                    <a:pt x="2105481" y="4668547"/>
                  </a:cubicBezTo>
                  <a:lnTo>
                    <a:pt x="2126857" y="4657515"/>
                  </a:lnTo>
                  <a:lnTo>
                    <a:pt x="2141566" y="4645679"/>
                  </a:lnTo>
                  <a:cubicBezTo>
                    <a:pt x="2141566" y="4645679"/>
                    <a:pt x="2146621" y="4637692"/>
                    <a:pt x="2150585" y="4629820"/>
                  </a:cubicBezTo>
                  <a:cubicBezTo>
                    <a:pt x="2154954" y="4622867"/>
                    <a:pt x="2161731" y="4617811"/>
                    <a:pt x="2169604" y="4615629"/>
                  </a:cubicBezTo>
                  <a:cubicBezTo>
                    <a:pt x="2171241" y="4615485"/>
                    <a:pt x="2182589" y="4617323"/>
                    <a:pt x="2193527" y="4619198"/>
                  </a:cubicBezTo>
                  <a:lnTo>
                    <a:pt x="2201240" y="4620547"/>
                  </a:lnTo>
                  <a:lnTo>
                    <a:pt x="2210647" y="4562454"/>
                  </a:lnTo>
                  <a:cubicBezTo>
                    <a:pt x="2227564" y="4457774"/>
                    <a:pt x="2248289" y="4328844"/>
                    <a:pt x="2264191" y="4229791"/>
                  </a:cubicBezTo>
                  <a:lnTo>
                    <a:pt x="2269264" y="4198178"/>
                  </a:lnTo>
                  <a:lnTo>
                    <a:pt x="2254297" y="4194699"/>
                  </a:lnTo>
                  <a:cubicBezTo>
                    <a:pt x="2252171" y="4192573"/>
                    <a:pt x="2248837" y="4193205"/>
                    <a:pt x="2248551" y="4194699"/>
                  </a:cubicBezTo>
                  <a:cubicBezTo>
                    <a:pt x="2248262" y="4196193"/>
                    <a:pt x="2235164" y="4200444"/>
                    <a:pt x="2235164" y="4200444"/>
                  </a:cubicBezTo>
                  <a:cubicBezTo>
                    <a:pt x="2233611" y="4200158"/>
                    <a:pt x="2204193" y="4198836"/>
                    <a:pt x="2192702" y="4196193"/>
                  </a:cubicBezTo>
                  <a:cubicBezTo>
                    <a:pt x="2187357" y="4194986"/>
                    <a:pt x="2182071" y="4188206"/>
                    <a:pt x="2181210" y="4187172"/>
                  </a:cubicBezTo>
                  <a:cubicBezTo>
                    <a:pt x="2180349" y="4186138"/>
                    <a:pt x="2178396" y="4179588"/>
                    <a:pt x="2180349" y="4177807"/>
                  </a:cubicBezTo>
                  <a:cubicBezTo>
                    <a:pt x="2182302" y="4176025"/>
                    <a:pt x="2180693" y="4171314"/>
                    <a:pt x="2185634" y="4168786"/>
                  </a:cubicBezTo>
                  <a:cubicBezTo>
                    <a:pt x="2190575" y="4166258"/>
                    <a:pt x="2189082" y="4163787"/>
                    <a:pt x="2193448" y="4160110"/>
                  </a:cubicBezTo>
                  <a:cubicBezTo>
                    <a:pt x="2197816" y="4156432"/>
                    <a:pt x="2200745" y="4155398"/>
                    <a:pt x="2200745" y="4151721"/>
                  </a:cubicBezTo>
                  <a:cubicBezTo>
                    <a:pt x="2199999" y="4147486"/>
                    <a:pt x="2200689" y="4143120"/>
                    <a:pt x="2202816" y="4139368"/>
                  </a:cubicBezTo>
                  <a:cubicBezTo>
                    <a:pt x="2205113" y="4134277"/>
                    <a:pt x="2206605" y="4128870"/>
                    <a:pt x="2207296" y="4123337"/>
                  </a:cubicBezTo>
                  <a:cubicBezTo>
                    <a:pt x="2208677" y="4117476"/>
                    <a:pt x="2208733" y="4112248"/>
                    <a:pt x="2209593" y="4109548"/>
                  </a:cubicBezTo>
                  <a:cubicBezTo>
                    <a:pt x="2210169" y="4105342"/>
                    <a:pt x="2210340" y="4101090"/>
                    <a:pt x="2210112" y="4096850"/>
                  </a:cubicBezTo>
                  <a:cubicBezTo>
                    <a:pt x="2210225" y="4094092"/>
                    <a:pt x="2202526" y="4088691"/>
                    <a:pt x="2200860" y="4082256"/>
                  </a:cubicBezTo>
                  <a:cubicBezTo>
                    <a:pt x="2199194" y="4075820"/>
                    <a:pt x="2197701" y="4074384"/>
                    <a:pt x="2199194" y="4067604"/>
                  </a:cubicBezTo>
                  <a:cubicBezTo>
                    <a:pt x="2199999" y="4061686"/>
                    <a:pt x="2201550" y="4055894"/>
                    <a:pt x="2203792" y="4050367"/>
                  </a:cubicBezTo>
                  <a:cubicBezTo>
                    <a:pt x="2207352" y="4046362"/>
                    <a:pt x="2210112" y="4041697"/>
                    <a:pt x="2211891" y="4036635"/>
                  </a:cubicBezTo>
                  <a:cubicBezTo>
                    <a:pt x="2212410" y="4031866"/>
                    <a:pt x="2217006" y="4001931"/>
                    <a:pt x="2218157" y="3995209"/>
                  </a:cubicBezTo>
                  <a:cubicBezTo>
                    <a:pt x="2219304" y="3988486"/>
                    <a:pt x="2213788" y="3989635"/>
                    <a:pt x="2218902" y="3981074"/>
                  </a:cubicBezTo>
                  <a:cubicBezTo>
                    <a:pt x="2221776" y="3976391"/>
                    <a:pt x="2224878" y="3971864"/>
                    <a:pt x="2228212" y="3967515"/>
                  </a:cubicBezTo>
                  <a:cubicBezTo>
                    <a:pt x="2230565" y="3962441"/>
                    <a:pt x="2232176" y="3957063"/>
                    <a:pt x="2232980" y="3951541"/>
                  </a:cubicBezTo>
                  <a:cubicBezTo>
                    <a:pt x="2234473" y="3948048"/>
                    <a:pt x="2236599" y="3944830"/>
                    <a:pt x="2239127" y="3942004"/>
                  </a:cubicBezTo>
                  <a:cubicBezTo>
                    <a:pt x="2241080" y="3936378"/>
                    <a:pt x="2242631" y="3930616"/>
                    <a:pt x="2243723" y="3924766"/>
                  </a:cubicBezTo>
                  <a:cubicBezTo>
                    <a:pt x="2244126" y="3922353"/>
                    <a:pt x="2242172" y="3911092"/>
                    <a:pt x="2242631" y="3906955"/>
                  </a:cubicBezTo>
                  <a:cubicBezTo>
                    <a:pt x="2243091" y="3902817"/>
                    <a:pt x="2253491" y="3891556"/>
                    <a:pt x="2254583" y="3889717"/>
                  </a:cubicBezTo>
                  <a:cubicBezTo>
                    <a:pt x="2255675" y="3887879"/>
                    <a:pt x="2272395" y="3864609"/>
                    <a:pt x="2275268" y="3854841"/>
                  </a:cubicBezTo>
                  <a:cubicBezTo>
                    <a:pt x="2278427" y="3843459"/>
                    <a:pt x="2282621" y="3832405"/>
                    <a:pt x="2287851" y="3821803"/>
                  </a:cubicBezTo>
                  <a:cubicBezTo>
                    <a:pt x="2292275" y="3813759"/>
                    <a:pt x="2291240" y="3802843"/>
                    <a:pt x="2293596" y="3798820"/>
                  </a:cubicBezTo>
                  <a:cubicBezTo>
                    <a:pt x="2295953" y="3794798"/>
                    <a:pt x="2315833" y="3769575"/>
                    <a:pt x="2315833" y="3769575"/>
                  </a:cubicBezTo>
                  <a:cubicBezTo>
                    <a:pt x="2315833" y="3769575"/>
                    <a:pt x="2298941" y="3753947"/>
                    <a:pt x="2299172" y="3752338"/>
                  </a:cubicBezTo>
                  <a:cubicBezTo>
                    <a:pt x="2299398" y="3750729"/>
                    <a:pt x="2326404" y="3714934"/>
                    <a:pt x="2327439" y="3713842"/>
                  </a:cubicBezTo>
                  <a:cubicBezTo>
                    <a:pt x="2329908" y="3708901"/>
                    <a:pt x="2331979" y="3703799"/>
                    <a:pt x="2333702" y="3698558"/>
                  </a:cubicBezTo>
                  <a:cubicBezTo>
                    <a:pt x="2333873" y="3697409"/>
                    <a:pt x="2335023" y="3688504"/>
                    <a:pt x="2335999" y="3685056"/>
                  </a:cubicBezTo>
                  <a:cubicBezTo>
                    <a:pt x="2336975" y="3681608"/>
                    <a:pt x="2345193" y="3669888"/>
                    <a:pt x="2345423" y="3668336"/>
                  </a:cubicBezTo>
                  <a:cubicBezTo>
                    <a:pt x="2345653" y="3666785"/>
                    <a:pt x="2346745" y="3660350"/>
                    <a:pt x="2346745" y="3660350"/>
                  </a:cubicBezTo>
                  <a:cubicBezTo>
                    <a:pt x="2346745" y="3660350"/>
                    <a:pt x="2325083" y="3650927"/>
                    <a:pt x="2324622" y="3648858"/>
                  </a:cubicBezTo>
                  <a:cubicBezTo>
                    <a:pt x="2324393" y="3646296"/>
                    <a:pt x="2324393" y="3643722"/>
                    <a:pt x="2324622" y="3641159"/>
                  </a:cubicBezTo>
                  <a:cubicBezTo>
                    <a:pt x="2324622" y="3641159"/>
                    <a:pt x="2290839" y="3630817"/>
                    <a:pt x="2288311" y="3626278"/>
                  </a:cubicBezTo>
                  <a:cubicBezTo>
                    <a:pt x="2284978" y="3616487"/>
                    <a:pt x="2282162" y="3606507"/>
                    <a:pt x="2279922" y="3596400"/>
                  </a:cubicBezTo>
                  <a:cubicBezTo>
                    <a:pt x="2279922" y="3596400"/>
                    <a:pt x="2301410" y="3574796"/>
                    <a:pt x="2302905" y="3573417"/>
                  </a:cubicBezTo>
                  <a:cubicBezTo>
                    <a:pt x="2304398" y="3572038"/>
                    <a:pt x="2312731" y="3553652"/>
                    <a:pt x="2315889" y="3549917"/>
                  </a:cubicBezTo>
                  <a:cubicBezTo>
                    <a:pt x="2319051" y="3546183"/>
                    <a:pt x="2317845" y="3536357"/>
                    <a:pt x="2322210" y="3534692"/>
                  </a:cubicBezTo>
                  <a:cubicBezTo>
                    <a:pt x="2325829" y="3533565"/>
                    <a:pt x="2329221" y="3531773"/>
                    <a:pt x="2332151" y="3529405"/>
                  </a:cubicBezTo>
                  <a:cubicBezTo>
                    <a:pt x="2333758" y="3526659"/>
                    <a:pt x="2334793" y="3523643"/>
                    <a:pt x="2335309" y="3520499"/>
                  </a:cubicBezTo>
                  <a:lnTo>
                    <a:pt x="2341804" y="3499183"/>
                  </a:lnTo>
                  <a:cubicBezTo>
                    <a:pt x="2341804" y="3499183"/>
                    <a:pt x="2335943" y="3500332"/>
                    <a:pt x="2336574" y="3498321"/>
                  </a:cubicBezTo>
                  <a:cubicBezTo>
                    <a:pt x="2337206" y="3496310"/>
                    <a:pt x="2348927" y="3484819"/>
                    <a:pt x="2353812" y="3477809"/>
                  </a:cubicBezTo>
                  <a:cubicBezTo>
                    <a:pt x="2359787" y="3470086"/>
                    <a:pt x="2366624" y="3463036"/>
                    <a:pt x="2374152" y="3456780"/>
                  </a:cubicBezTo>
                  <a:cubicBezTo>
                    <a:pt x="2375530" y="3456004"/>
                    <a:pt x="2377973" y="3454294"/>
                    <a:pt x="2380580" y="3452815"/>
                  </a:cubicBezTo>
                  <a:lnTo>
                    <a:pt x="2381534" y="3452483"/>
                  </a:lnTo>
                  <a:lnTo>
                    <a:pt x="2422186" y="3178918"/>
                  </a:lnTo>
                  <a:lnTo>
                    <a:pt x="2505557" y="2483689"/>
                  </a:lnTo>
                  <a:lnTo>
                    <a:pt x="2316926" y="2489435"/>
                  </a:lnTo>
                  <a:cubicBezTo>
                    <a:pt x="2316926" y="2489435"/>
                    <a:pt x="2312961" y="2543043"/>
                    <a:pt x="2312961" y="2558901"/>
                  </a:cubicBezTo>
                  <a:lnTo>
                    <a:pt x="2312961" y="2596650"/>
                  </a:lnTo>
                  <a:cubicBezTo>
                    <a:pt x="2312961" y="2614519"/>
                    <a:pt x="2326866" y="2618369"/>
                    <a:pt x="2326866" y="2626356"/>
                  </a:cubicBezTo>
                  <a:cubicBezTo>
                    <a:pt x="2326866" y="2634342"/>
                    <a:pt x="2326806" y="2705876"/>
                    <a:pt x="2328818" y="2711793"/>
                  </a:cubicBezTo>
                  <a:cubicBezTo>
                    <a:pt x="2330829" y="2717712"/>
                    <a:pt x="2354848" y="2719666"/>
                    <a:pt x="2356629" y="2735581"/>
                  </a:cubicBezTo>
                  <a:cubicBezTo>
                    <a:pt x="2358408" y="2751497"/>
                    <a:pt x="2356629" y="2769308"/>
                    <a:pt x="2352662" y="2777295"/>
                  </a:cubicBezTo>
                  <a:cubicBezTo>
                    <a:pt x="2348698" y="2785282"/>
                    <a:pt x="2376739" y="2807057"/>
                    <a:pt x="2382485" y="2822916"/>
                  </a:cubicBezTo>
                  <a:cubicBezTo>
                    <a:pt x="2390989" y="2842381"/>
                    <a:pt x="2395640" y="2863284"/>
                    <a:pt x="2396330" y="2884510"/>
                  </a:cubicBezTo>
                  <a:cubicBezTo>
                    <a:pt x="2398112" y="2918295"/>
                    <a:pt x="2402135" y="2948057"/>
                    <a:pt x="2392366" y="2965925"/>
                  </a:cubicBezTo>
                  <a:cubicBezTo>
                    <a:pt x="2382597" y="2983795"/>
                    <a:pt x="2358753" y="3029530"/>
                    <a:pt x="2334909" y="3043435"/>
                  </a:cubicBezTo>
                  <a:cubicBezTo>
                    <a:pt x="2311065" y="3057339"/>
                    <a:pt x="2267456" y="3057339"/>
                    <a:pt x="2255504" y="3055329"/>
                  </a:cubicBezTo>
                  <a:cubicBezTo>
                    <a:pt x="2243553" y="3053318"/>
                    <a:pt x="2223729" y="3027462"/>
                    <a:pt x="2223729" y="3035448"/>
                  </a:cubicBezTo>
                  <a:cubicBezTo>
                    <a:pt x="2223729" y="3043435"/>
                    <a:pt x="2227693" y="3059293"/>
                    <a:pt x="2199885" y="3059293"/>
                  </a:cubicBezTo>
                  <a:cubicBezTo>
                    <a:pt x="2172076" y="3059293"/>
                    <a:pt x="2096577" y="3045503"/>
                    <a:pt x="2088649" y="3017637"/>
                  </a:cubicBezTo>
                  <a:cubicBezTo>
                    <a:pt x="2080720" y="2989770"/>
                    <a:pt x="2002924" y="2876178"/>
                    <a:pt x="2125134" y="2764022"/>
                  </a:cubicBezTo>
                  <a:cubicBezTo>
                    <a:pt x="2125134" y="2764022"/>
                    <a:pt x="2187934" y="2749313"/>
                    <a:pt x="2202472" y="2758277"/>
                  </a:cubicBezTo>
                  <a:cubicBezTo>
                    <a:pt x="2212237" y="2764372"/>
                    <a:pt x="2221605" y="2771089"/>
                    <a:pt x="2230510" y="2778387"/>
                  </a:cubicBezTo>
                  <a:cubicBezTo>
                    <a:pt x="2230510" y="2778387"/>
                    <a:pt x="2256307" y="2775054"/>
                    <a:pt x="2257401" y="2768388"/>
                  </a:cubicBezTo>
                  <a:cubicBezTo>
                    <a:pt x="2257628" y="2750980"/>
                    <a:pt x="2255734" y="2733610"/>
                    <a:pt x="2251655" y="2716677"/>
                  </a:cubicBezTo>
                  <a:cubicBezTo>
                    <a:pt x="2248263" y="2707658"/>
                    <a:pt x="2246024" y="2663818"/>
                    <a:pt x="2248263" y="2654912"/>
                  </a:cubicBezTo>
                  <a:cubicBezTo>
                    <a:pt x="2250505" y="2646006"/>
                    <a:pt x="2248263" y="2578666"/>
                    <a:pt x="2248263" y="2578666"/>
                  </a:cubicBezTo>
                  <a:lnTo>
                    <a:pt x="2231486" y="2558556"/>
                  </a:lnTo>
                  <a:lnTo>
                    <a:pt x="2200115" y="2573094"/>
                  </a:lnTo>
                  <a:lnTo>
                    <a:pt x="2164204" y="2560797"/>
                  </a:lnTo>
                  <a:lnTo>
                    <a:pt x="1976953" y="2476680"/>
                  </a:lnTo>
                  <a:lnTo>
                    <a:pt x="1975802" y="2464327"/>
                  </a:lnTo>
                  <a:lnTo>
                    <a:pt x="1799753" y="2479955"/>
                  </a:lnTo>
                  <a:cubicBezTo>
                    <a:pt x="1799753" y="2479955"/>
                    <a:pt x="1906278" y="2550512"/>
                    <a:pt x="1853591" y="2693063"/>
                  </a:cubicBezTo>
                  <a:cubicBezTo>
                    <a:pt x="1800904" y="2835614"/>
                    <a:pt x="1740344" y="2876925"/>
                    <a:pt x="1633818" y="2875834"/>
                  </a:cubicBezTo>
                  <a:cubicBezTo>
                    <a:pt x="1527293" y="2874742"/>
                    <a:pt x="1507067" y="2757013"/>
                    <a:pt x="1508218" y="2623540"/>
                  </a:cubicBezTo>
                  <a:lnTo>
                    <a:pt x="1196973" y="2526783"/>
                  </a:lnTo>
                  <a:lnTo>
                    <a:pt x="1167210" y="3100604"/>
                  </a:lnTo>
                  <a:lnTo>
                    <a:pt x="1194962" y="3142319"/>
                  </a:lnTo>
                  <a:cubicBezTo>
                    <a:pt x="1194962" y="3142319"/>
                    <a:pt x="1185137" y="3146168"/>
                    <a:pt x="1193009" y="3160129"/>
                  </a:cubicBezTo>
                  <a:cubicBezTo>
                    <a:pt x="1200879" y="3174092"/>
                    <a:pt x="1224726" y="3178056"/>
                    <a:pt x="1230699" y="3195925"/>
                  </a:cubicBezTo>
                  <a:cubicBezTo>
                    <a:pt x="1236675" y="3213795"/>
                    <a:pt x="1248570" y="3213738"/>
                    <a:pt x="1254545" y="3233617"/>
                  </a:cubicBezTo>
                  <a:cubicBezTo>
                    <a:pt x="1260521" y="3253497"/>
                    <a:pt x="1268220" y="3329801"/>
                    <a:pt x="1268220" y="3336639"/>
                  </a:cubicBezTo>
                  <a:cubicBezTo>
                    <a:pt x="1268220" y="3343475"/>
                    <a:pt x="1285112" y="3346808"/>
                    <a:pt x="1286203" y="3353530"/>
                  </a:cubicBezTo>
                  <a:cubicBezTo>
                    <a:pt x="1287295" y="3360253"/>
                    <a:pt x="1263737" y="3414435"/>
                    <a:pt x="1261498" y="3419721"/>
                  </a:cubicBezTo>
                  <a:cubicBezTo>
                    <a:pt x="1259256" y="3425007"/>
                    <a:pt x="1237996" y="3454194"/>
                    <a:pt x="1237996" y="3454194"/>
                  </a:cubicBezTo>
                  <a:cubicBezTo>
                    <a:pt x="1237996" y="3454194"/>
                    <a:pt x="1242479" y="3541414"/>
                    <a:pt x="1241329" y="3552906"/>
                  </a:cubicBezTo>
                  <a:cubicBezTo>
                    <a:pt x="1238515" y="3568799"/>
                    <a:pt x="1233631" y="3584255"/>
                    <a:pt x="1226794" y="3598872"/>
                  </a:cubicBezTo>
                  <a:cubicBezTo>
                    <a:pt x="1223345" y="3603468"/>
                    <a:pt x="1221219" y="3617028"/>
                    <a:pt x="1216680" y="3624785"/>
                  </a:cubicBezTo>
                  <a:cubicBezTo>
                    <a:pt x="1212141" y="3632541"/>
                    <a:pt x="1209958" y="3641505"/>
                    <a:pt x="1207716" y="3644895"/>
                  </a:cubicBezTo>
                  <a:cubicBezTo>
                    <a:pt x="1205477" y="3648285"/>
                    <a:pt x="1197605" y="3667475"/>
                    <a:pt x="1197605" y="3667475"/>
                  </a:cubicBezTo>
                  <a:cubicBezTo>
                    <a:pt x="1197605" y="3667475"/>
                    <a:pt x="1198982" y="3699881"/>
                    <a:pt x="1195364" y="3703213"/>
                  </a:cubicBezTo>
                  <a:cubicBezTo>
                    <a:pt x="1191744" y="3706546"/>
                    <a:pt x="1185022" y="3707638"/>
                    <a:pt x="1183872" y="3715566"/>
                  </a:cubicBezTo>
                  <a:cubicBezTo>
                    <a:pt x="1183872" y="3724335"/>
                    <a:pt x="1182379" y="3733045"/>
                    <a:pt x="1179447" y="3741307"/>
                  </a:cubicBezTo>
                  <a:cubicBezTo>
                    <a:pt x="1173817" y="3759291"/>
                    <a:pt x="1177209" y="3774977"/>
                    <a:pt x="1169336" y="3782848"/>
                  </a:cubicBezTo>
                  <a:cubicBezTo>
                    <a:pt x="1161464" y="3790720"/>
                    <a:pt x="1145779" y="3782906"/>
                    <a:pt x="1145779" y="3795202"/>
                  </a:cubicBezTo>
                  <a:cubicBezTo>
                    <a:pt x="1145779" y="3807498"/>
                    <a:pt x="1152386" y="3818702"/>
                    <a:pt x="1158132" y="3833296"/>
                  </a:cubicBezTo>
                  <a:cubicBezTo>
                    <a:pt x="1163877" y="3847889"/>
                    <a:pt x="1182954" y="3859152"/>
                    <a:pt x="1163877" y="3864725"/>
                  </a:cubicBezTo>
                  <a:cubicBezTo>
                    <a:pt x="1144802" y="3870298"/>
                    <a:pt x="1129117" y="3863576"/>
                    <a:pt x="1125725" y="3863576"/>
                  </a:cubicBezTo>
                  <a:cubicBezTo>
                    <a:pt x="1122337" y="3863576"/>
                    <a:pt x="1114523" y="3864839"/>
                    <a:pt x="1114523" y="3869321"/>
                  </a:cubicBezTo>
                  <a:cubicBezTo>
                    <a:pt x="1114523" y="3873803"/>
                    <a:pt x="1020120" y="4924460"/>
                    <a:pt x="1020120" y="4924460"/>
                  </a:cubicBezTo>
                  <a:lnTo>
                    <a:pt x="1012651" y="5039374"/>
                  </a:lnTo>
                  <a:cubicBezTo>
                    <a:pt x="1012651" y="5039374"/>
                    <a:pt x="1008285" y="5062920"/>
                    <a:pt x="1001687" y="5098357"/>
                  </a:cubicBezTo>
                  <a:lnTo>
                    <a:pt x="998943" y="5113074"/>
                  </a:lnTo>
                  <a:lnTo>
                    <a:pt x="1013571" y="5121077"/>
                  </a:lnTo>
                  <a:cubicBezTo>
                    <a:pt x="1013571" y="5121077"/>
                    <a:pt x="1029142" y="5135785"/>
                    <a:pt x="1037701" y="5131591"/>
                  </a:cubicBezTo>
                  <a:cubicBezTo>
                    <a:pt x="1046264" y="5127398"/>
                    <a:pt x="1085505" y="5133487"/>
                    <a:pt x="1089413" y="5134694"/>
                  </a:cubicBezTo>
                  <a:cubicBezTo>
                    <a:pt x="1100848" y="5143025"/>
                    <a:pt x="1110958" y="5152966"/>
                    <a:pt x="1119462" y="5164284"/>
                  </a:cubicBezTo>
                  <a:cubicBezTo>
                    <a:pt x="1121589" y="5169226"/>
                    <a:pt x="1131243" y="5188071"/>
                    <a:pt x="1138826" y="5201229"/>
                  </a:cubicBezTo>
                  <a:cubicBezTo>
                    <a:pt x="1146409" y="5214387"/>
                    <a:pt x="1165658" y="5231567"/>
                    <a:pt x="1163647" y="5245126"/>
                  </a:cubicBezTo>
                  <a:cubicBezTo>
                    <a:pt x="1161635" y="5258686"/>
                    <a:pt x="1152845" y="5294252"/>
                    <a:pt x="1151695" y="5299422"/>
                  </a:cubicBezTo>
                  <a:lnTo>
                    <a:pt x="1151639" y="5301836"/>
                  </a:lnTo>
                  <a:cubicBezTo>
                    <a:pt x="1150604" y="5306950"/>
                    <a:pt x="1168876" y="5326887"/>
                    <a:pt x="1144398" y="5329071"/>
                  </a:cubicBezTo>
                  <a:cubicBezTo>
                    <a:pt x="1119922" y="5331254"/>
                    <a:pt x="1110902" y="5326658"/>
                    <a:pt x="1108431" y="5327175"/>
                  </a:cubicBezTo>
                  <a:cubicBezTo>
                    <a:pt x="1105960" y="5327692"/>
                    <a:pt x="1103777" y="5338667"/>
                    <a:pt x="1103777" y="5338667"/>
                  </a:cubicBezTo>
                  <a:cubicBezTo>
                    <a:pt x="1103777" y="5338667"/>
                    <a:pt x="1098432" y="5334816"/>
                    <a:pt x="1098031" y="5338667"/>
                  </a:cubicBezTo>
                  <a:cubicBezTo>
                    <a:pt x="1097630" y="5342516"/>
                    <a:pt x="1083611" y="5378943"/>
                    <a:pt x="1080393" y="5378426"/>
                  </a:cubicBezTo>
                  <a:cubicBezTo>
                    <a:pt x="1078095" y="5378082"/>
                    <a:pt x="1075680" y="5378082"/>
                    <a:pt x="1073382" y="5378426"/>
                  </a:cubicBezTo>
                  <a:lnTo>
                    <a:pt x="1066144" y="5387678"/>
                  </a:lnTo>
                  <a:cubicBezTo>
                    <a:pt x="1066200" y="5387906"/>
                    <a:pt x="1066200" y="5388080"/>
                    <a:pt x="1066144" y="5388309"/>
                  </a:cubicBezTo>
                  <a:cubicBezTo>
                    <a:pt x="1066144" y="5389400"/>
                    <a:pt x="1066258" y="5390435"/>
                    <a:pt x="1066604" y="5391469"/>
                  </a:cubicBezTo>
                  <a:cubicBezTo>
                    <a:pt x="1067061" y="5391929"/>
                    <a:pt x="1067521" y="5392331"/>
                    <a:pt x="1068040" y="5392734"/>
                  </a:cubicBezTo>
                  <a:lnTo>
                    <a:pt x="1068902" y="5397043"/>
                  </a:lnTo>
                  <a:cubicBezTo>
                    <a:pt x="1068557" y="5397502"/>
                    <a:pt x="1068383" y="5398020"/>
                    <a:pt x="1068267" y="5398594"/>
                  </a:cubicBezTo>
                  <a:cubicBezTo>
                    <a:pt x="1068155" y="5399398"/>
                    <a:pt x="1068267" y="5400260"/>
                    <a:pt x="1068557" y="5401008"/>
                  </a:cubicBezTo>
                  <a:cubicBezTo>
                    <a:pt x="1068842" y="5401639"/>
                    <a:pt x="1069188" y="5402271"/>
                    <a:pt x="1069592" y="5402845"/>
                  </a:cubicBezTo>
                  <a:lnTo>
                    <a:pt x="1070339" y="5408132"/>
                  </a:lnTo>
                  <a:cubicBezTo>
                    <a:pt x="1070339" y="5408132"/>
                    <a:pt x="1068442" y="5410258"/>
                    <a:pt x="1071084" y="5413877"/>
                  </a:cubicBezTo>
                  <a:lnTo>
                    <a:pt x="1072120" y="5418244"/>
                  </a:lnTo>
                  <a:cubicBezTo>
                    <a:pt x="1072120" y="5418244"/>
                    <a:pt x="1070049" y="5420427"/>
                    <a:pt x="1073037" y="5423989"/>
                  </a:cubicBezTo>
                  <a:lnTo>
                    <a:pt x="1073901" y="5428069"/>
                  </a:lnTo>
                  <a:cubicBezTo>
                    <a:pt x="1072865" y="5430367"/>
                    <a:pt x="1073325" y="5433010"/>
                    <a:pt x="1074993" y="5434849"/>
                  </a:cubicBezTo>
                  <a:lnTo>
                    <a:pt x="1075910" y="5439274"/>
                  </a:lnTo>
                  <a:cubicBezTo>
                    <a:pt x="1075910" y="5439274"/>
                    <a:pt x="1073901" y="5441284"/>
                    <a:pt x="1076830" y="5445019"/>
                  </a:cubicBezTo>
                  <a:lnTo>
                    <a:pt x="1078037" y="5450133"/>
                  </a:lnTo>
                  <a:cubicBezTo>
                    <a:pt x="1078037" y="5450133"/>
                    <a:pt x="1075854" y="5452430"/>
                    <a:pt x="1078898" y="5456510"/>
                  </a:cubicBezTo>
                  <a:lnTo>
                    <a:pt x="1079818" y="5460188"/>
                  </a:lnTo>
                  <a:cubicBezTo>
                    <a:pt x="1079818" y="5460188"/>
                    <a:pt x="1078266" y="5462831"/>
                    <a:pt x="1079818" y="5463979"/>
                  </a:cubicBezTo>
                  <a:lnTo>
                    <a:pt x="1082174" y="5465187"/>
                  </a:lnTo>
                  <a:lnTo>
                    <a:pt x="1083667" y="5466967"/>
                  </a:lnTo>
                  <a:cubicBezTo>
                    <a:pt x="1083782" y="5467198"/>
                    <a:pt x="1084933" y="5471908"/>
                    <a:pt x="1084933" y="5471908"/>
                  </a:cubicBezTo>
                  <a:lnTo>
                    <a:pt x="1086425" y="5479780"/>
                  </a:lnTo>
                  <a:lnTo>
                    <a:pt x="1084587" y="5481044"/>
                  </a:lnTo>
                  <a:cubicBezTo>
                    <a:pt x="1084587" y="5481044"/>
                    <a:pt x="1083381" y="5482538"/>
                    <a:pt x="1083381" y="5482538"/>
                  </a:cubicBezTo>
                  <a:lnTo>
                    <a:pt x="1082461" y="5482538"/>
                  </a:lnTo>
                  <a:lnTo>
                    <a:pt x="1085047" y="5492708"/>
                  </a:lnTo>
                  <a:lnTo>
                    <a:pt x="1086655" y="5492708"/>
                  </a:lnTo>
                  <a:lnTo>
                    <a:pt x="1109178" y="5503223"/>
                  </a:lnTo>
                  <a:cubicBezTo>
                    <a:pt x="1109178" y="5503223"/>
                    <a:pt x="1112855" y="5508739"/>
                    <a:pt x="1109178" y="5511153"/>
                  </a:cubicBezTo>
                  <a:lnTo>
                    <a:pt x="1106594" y="5512301"/>
                  </a:lnTo>
                  <a:lnTo>
                    <a:pt x="1083207" y="5518046"/>
                  </a:lnTo>
                  <a:lnTo>
                    <a:pt x="1093952" y="5569758"/>
                  </a:lnTo>
                  <a:lnTo>
                    <a:pt x="1095849" y="5571424"/>
                  </a:lnTo>
                  <a:lnTo>
                    <a:pt x="1096539" y="5574240"/>
                  </a:lnTo>
                  <a:lnTo>
                    <a:pt x="1096539" y="5574584"/>
                  </a:lnTo>
                  <a:lnTo>
                    <a:pt x="1097399" y="5575331"/>
                  </a:lnTo>
                  <a:lnTo>
                    <a:pt x="1097916" y="5577860"/>
                  </a:lnTo>
                  <a:lnTo>
                    <a:pt x="1097399" y="5578491"/>
                  </a:lnTo>
                  <a:lnTo>
                    <a:pt x="1098432" y="5579296"/>
                  </a:lnTo>
                  <a:lnTo>
                    <a:pt x="1101249" y="5592453"/>
                  </a:lnTo>
                  <a:cubicBezTo>
                    <a:pt x="1098090" y="5594924"/>
                    <a:pt x="1094067" y="5595901"/>
                    <a:pt x="1090159" y="5595096"/>
                  </a:cubicBezTo>
                  <a:lnTo>
                    <a:pt x="1086714" y="5580675"/>
                  </a:lnTo>
                  <a:lnTo>
                    <a:pt x="1087746" y="5579928"/>
                  </a:lnTo>
                  <a:lnTo>
                    <a:pt x="1087746" y="5579411"/>
                  </a:lnTo>
                  <a:lnTo>
                    <a:pt x="1086484" y="5579411"/>
                  </a:lnTo>
                  <a:lnTo>
                    <a:pt x="1086080" y="5577917"/>
                  </a:lnTo>
                  <a:lnTo>
                    <a:pt x="1087115" y="5576940"/>
                  </a:lnTo>
                  <a:lnTo>
                    <a:pt x="1087115" y="5576366"/>
                  </a:lnTo>
                  <a:lnTo>
                    <a:pt x="1085849" y="5576366"/>
                  </a:lnTo>
                  <a:lnTo>
                    <a:pt x="1085505" y="5574700"/>
                  </a:lnTo>
                  <a:lnTo>
                    <a:pt x="1086655" y="5573608"/>
                  </a:lnTo>
                  <a:lnTo>
                    <a:pt x="1086655" y="5571539"/>
                  </a:lnTo>
                  <a:lnTo>
                    <a:pt x="1087115" y="5571137"/>
                  </a:lnTo>
                  <a:lnTo>
                    <a:pt x="1076715" y="5518392"/>
                  </a:lnTo>
                  <a:lnTo>
                    <a:pt x="1076199" y="5518736"/>
                  </a:lnTo>
                  <a:lnTo>
                    <a:pt x="1076199" y="5521954"/>
                  </a:lnTo>
                  <a:cubicBezTo>
                    <a:pt x="1075680" y="5522299"/>
                    <a:pt x="1075163" y="5522587"/>
                    <a:pt x="1074647" y="5522815"/>
                  </a:cubicBezTo>
                  <a:lnTo>
                    <a:pt x="1072176" y="5523276"/>
                  </a:lnTo>
                  <a:lnTo>
                    <a:pt x="1071255" y="5519139"/>
                  </a:lnTo>
                  <a:cubicBezTo>
                    <a:pt x="1071255" y="5519139"/>
                    <a:pt x="1069477" y="5519311"/>
                    <a:pt x="1069361" y="5519139"/>
                  </a:cubicBezTo>
                  <a:cubicBezTo>
                    <a:pt x="1069246" y="5518966"/>
                    <a:pt x="1068155" y="5514197"/>
                    <a:pt x="1068155" y="5514197"/>
                  </a:cubicBezTo>
                  <a:lnTo>
                    <a:pt x="1072120" y="5513106"/>
                  </a:lnTo>
                  <a:lnTo>
                    <a:pt x="1073325" y="5513106"/>
                  </a:lnTo>
                  <a:lnTo>
                    <a:pt x="1074647" y="5511669"/>
                  </a:lnTo>
                  <a:lnTo>
                    <a:pt x="1075509" y="5510578"/>
                  </a:lnTo>
                  <a:lnTo>
                    <a:pt x="1073211" y="5502533"/>
                  </a:lnTo>
                  <a:lnTo>
                    <a:pt x="1071890" y="5501958"/>
                  </a:lnTo>
                  <a:lnTo>
                    <a:pt x="1070914" y="5501958"/>
                  </a:lnTo>
                  <a:lnTo>
                    <a:pt x="1068040" y="5502706"/>
                  </a:lnTo>
                  <a:lnTo>
                    <a:pt x="1066831" y="5501958"/>
                  </a:lnTo>
                  <a:cubicBezTo>
                    <a:pt x="1066489" y="5501155"/>
                    <a:pt x="1066200" y="5500350"/>
                    <a:pt x="1065970" y="5499545"/>
                  </a:cubicBezTo>
                  <a:lnTo>
                    <a:pt x="1065053" y="5497593"/>
                  </a:lnTo>
                  <a:lnTo>
                    <a:pt x="1066374" y="5496902"/>
                  </a:lnTo>
                  <a:cubicBezTo>
                    <a:pt x="1066604" y="5496902"/>
                    <a:pt x="1067061" y="5495983"/>
                    <a:pt x="1067061" y="5495983"/>
                  </a:cubicBezTo>
                  <a:lnTo>
                    <a:pt x="1064994" y="5486503"/>
                  </a:lnTo>
                  <a:lnTo>
                    <a:pt x="1062466" y="5486503"/>
                  </a:lnTo>
                  <a:cubicBezTo>
                    <a:pt x="1062466" y="5486503"/>
                    <a:pt x="1059537" y="5484894"/>
                    <a:pt x="1059537" y="5484492"/>
                  </a:cubicBezTo>
                  <a:cubicBezTo>
                    <a:pt x="1059537" y="5484090"/>
                    <a:pt x="1053791" y="5469035"/>
                    <a:pt x="1059537" y="5467255"/>
                  </a:cubicBezTo>
                  <a:lnTo>
                    <a:pt x="1059537" y="5466278"/>
                  </a:lnTo>
                  <a:lnTo>
                    <a:pt x="1048045" y="5424966"/>
                  </a:lnTo>
                  <a:lnTo>
                    <a:pt x="1048045" y="5426116"/>
                  </a:lnTo>
                  <a:cubicBezTo>
                    <a:pt x="1048272" y="5431861"/>
                    <a:pt x="1040574" y="5449099"/>
                    <a:pt x="1037645" y="5454844"/>
                  </a:cubicBezTo>
                  <a:cubicBezTo>
                    <a:pt x="1030519" y="5466566"/>
                    <a:pt x="1021671" y="5477080"/>
                    <a:pt x="1011330" y="5486043"/>
                  </a:cubicBezTo>
                  <a:cubicBezTo>
                    <a:pt x="1004549" y="5489030"/>
                    <a:pt x="997080" y="5490238"/>
                    <a:pt x="989668" y="5489433"/>
                  </a:cubicBezTo>
                  <a:lnTo>
                    <a:pt x="949448" y="5533331"/>
                  </a:lnTo>
                  <a:cubicBezTo>
                    <a:pt x="949448" y="5533331"/>
                    <a:pt x="939738" y="5545798"/>
                    <a:pt x="936691" y="5549246"/>
                  </a:cubicBezTo>
                  <a:cubicBezTo>
                    <a:pt x="932786" y="5552636"/>
                    <a:pt x="928592" y="5555796"/>
                    <a:pt x="924225" y="5558612"/>
                  </a:cubicBezTo>
                  <a:cubicBezTo>
                    <a:pt x="924225" y="5558612"/>
                    <a:pt x="916007" y="5560852"/>
                    <a:pt x="916065" y="5562806"/>
                  </a:cubicBezTo>
                  <a:cubicBezTo>
                    <a:pt x="916121" y="5564760"/>
                    <a:pt x="900321" y="5569241"/>
                    <a:pt x="900321" y="5569241"/>
                  </a:cubicBezTo>
                  <a:cubicBezTo>
                    <a:pt x="900321" y="5569241"/>
                    <a:pt x="907388" y="5602222"/>
                    <a:pt x="908423" y="5613713"/>
                  </a:cubicBezTo>
                  <a:cubicBezTo>
                    <a:pt x="909919" y="5621757"/>
                    <a:pt x="910034" y="5629973"/>
                    <a:pt x="908768" y="5638017"/>
                  </a:cubicBezTo>
                  <a:cubicBezTo>
                    <a:pt x="907046" y="5644567"/>
                    <a:pt x="900149" y="5681511"/>
                    <a:pt x="897277" y="5688579"/>
                  </a:cubicBezTo>
                  <a:cubicBezTo>
                    <a:pt x="894404" y="5695646"/>
                    <a:pt x="888142" y="5708747"/>
                    <a:pt x="888142" y="5708747"/>
                  </a:cubicBezTo>
                  <a:cubicBezTo>
                    <a:pt x="888142" y="5708747"/>
                    <a:pt x="888945" y="5711332"/>
                    <a:pt x="889634" y="5713171"/>
                  </a:cubicBezTo>
                  <a:cubicBezTo>
                    <a:pt x="890325" y="5715009"/>
                    <a:pt x="888314" y="5719951"/>
                    <a:pt x="888314" y="5719951"/>
                  </a:cubicBezTo>
                  <a:lnTo>
                    <a:pt x="883889" y="5722938"/>
                  </a:lnTo>
                  <a:lnTo>
                    <a:pt x="880671" y="5722938"/>
                  </a:lnTo>
                  <a:cubicBezTo>
                    <a:pt x="880671" y="5722938"/>
                    <a:pt x="870846" y="5741669"/>
                    <a:pt x="870905" y="5742588"/>
                  </a:cubicBezTo>
                  <a:cubicBezTo>
                    <a:pt x="870961" y="5743508"/>
                    <a:pt x="867457" y="5761664"/>
                    <a:pt x="866710" y="5765169"/>
                  </a:cubicBezTo>
                  <a:cubicBezTo>
                    <a:pt x="865732" y="5769306"/>
                    <a:pt x="865044" y="5773557"/>
                    <a:pt x="864584" y="5777810"/>
                  </a:cubicBezTo>
                  <a:cubicBezTo>
                    <a:pt x="864584" y="5779016"/>
                    <a:pt x="864584" y="5796713"/>
                    <a:pt x="864584" y="5796713"/>
                  </a:cubicBezTo>
                  <a:cubicBezTo>
                    <a:pt x="864584" y="5796713"/>
                    <a:pt x="864871" y="5802057"/>
                    <a:pt x="863608" y="5803493"/>
                  </a:cubicBezTo>
                  <a:cubicBezTo>
                    <a:pt x="861195" y="5805332"/>
                    <a:pt x="858724" y="5806998"/>
                    <a:pt x="856081" y="5808549"/>
                  </a:cubicBezTo>
                  <a:lnTo>
                    <a:pt x="848383" y="5808894"/>
                  </a:lnTo>
                  <a:lnTo>
                    <a:pt x="839991" y="5805561"/>
                  </a:lnTo>
                  <a:cubicBezTo>
                    <a:pt x="839991" y="5805561"/>
                    <a:pt x="836661" y="5817512"/>
                    <a:pt x="836661" y="5818375"/>
                  </a:cubicBezTo>
                  <a:cubicBezTo>
                    <a:pt x="836661" y="5819237"/>
                    <a:pt x="836661" y="5821879"/>
                    <a:pt x="836661" y="5821879"/>
                  </a:cubicBezTo>
                  <a:cubicBezTo>
                    <a:pt x="833384" y="5823948"/>
                    <a:pt x="829936" y="5825671"/>
                    <a:pt x="826261" y="5826935"/>
                  </a:cubicBezTo>
                  <a:cubicBezTo>
                    <a:pt x="825054" y="5826964"/>
                    <a:pt x="820444" y="5825973"/>
                    <a:pt x="815481" y="5824285"/>
                  </a:cubicBezTo>
                  <a:lnTo>
                    <a:pt x="810991" y="5821906"/>
                  </a:lnTo>
                  <a:lnTo>
                    <a:pt x="806604" y="5834551"/>
                  </a:lnTo>
                  <a:cubicBezTo>
                    <a:pt x="804913" y="5839287"/>
                    <a:pt x="803575" y="5842859"/>
                    <a:pt x="802645" y="5845092"/>
                  </a:cubicBezTo>
                  <a:cubicBezTo>
                    <a:pt x="787764" y="5880831"/>
                    <a:pt x="738696" y="6010453"/>
                    <a:pt x="744616" y="6055097"/>
                  </a:cubicBezTo>
                  <a:cubicBezTo>
                    <a:pt x="750532" y="6099741"/>
                    <a:pt x="765413" y="6218734"/>
                    <a:pt x="789260" y="6245625"/>
                  </a:cubicBezTo>
                  <a:cubicBezTo>
                    <a:pt x="813103" y="6272515"/>
                    <a:pt x="841428" y="6323134"/>
                    <a:pt x="848840" y="6349966"/>
                  </a:cubicBezTo>
                  <a:cubicBezTo>
                    <a:pt x="854356" y="6373351"/>
                    <a:pt x="865045" y="6395243"/>
                    <a:pt x="880096" y="6413973"/>
                  </a:cubicBezTo>
                  <a:cubicBezTo>
                    <a:pt x="897968" y="6437990"/>
                    <a:pt x="962032" y="6433624"/>
                    <a:pt x="976912" y="6448448"/>
                  </a:cubicBezTo>
                  <a:cubicBezTo>
                    <a:pt x="991796" y="6463272"/>
                    <a:pt x="994840" y="6475223"/>
                    <a:pt x="1017132" y="6478210"/>
                  </a:cubicBezTo>
                  <a:cubicBezTo>
                    <a:pt x="1039428" y="6481198"/>
                    <a:pt x="1084933" y="6445517"/>
                    <a:pt x="1103893" y="6437990"/>
                  </a:cubicBezTo>
                  <a:cubicBezTo>
                    <a:pt x="1122852" y="6430464"/>
                    <a:pt x="1170543" y="6388578"/>
                    <a:pt x="1198811" y="6423052"/>
                  </a:cubicBezTo>
                  <a:cubicBezTo>
                    <a:pt x="1227080" y="6457525"/>
                    <a:pt x="1265748" y="6478153"/>
                    <a:pt x="1228575" y="6503491"/>
                  </a:cubicBezTo>
                  <a:cubicBezTo>
                    <a:pt x="1191400" y="6528830"/>
                    <a:pt x="1124347" y="6543769"/>
                    <a:pt x="1139228" y="6521418"/>
                  </a:cubicBezTo>
                  <a:cubicBezTo>
                    <a:pt x="1154111" y="6499067"/>
                    <a:pt x="1179447" y="6409722"/>
                    <a:pt x="1149687" y="6440978"/>
                  </a:cubicBezTo>
                  <a:cubicBezTo>
                    <a:pt x="1119924" y="6472235"/>
                    <a:pt x="1118371" y="6512685"/>
                    <a:pt x="1091596" y="6519924"/>
                  </a:cubicBezTo>
                  <a:cubicBezTo>
                    <a:pt x="1064823" y="6527164"/>
                    <a:pt x="962032" y="6522912"/>
                    <a:pt x="903943" y="6521418"/>
                  </a:cubicBezTo>
                  <a:cubicBezTo>
                    <a:pt x="845853" y="6519924"/>
                    <a:pt x="661129" y="6509524"/>
                    <a:pt x="629872" y="6497573"/>
                  </a:cubicBezTo>
                  <a:cubicBezTo>
                    <a:pt x="598617" y="6485623"/>
                    <a:pt x="582299" y="6479762"/>
                    <a:pt x="594192" y="6469305"/>
                  </a:cubicBezTo>
                  <a:cubicBezTo>
                    <a:pt x="606085" y="6458847"/>
                    <a:pt x="635904" y="6446781"/>
                    <a:pt x="647800" y="6449827"/>
                  </a:cubicBezTo>
                  <a:cubicBezTo>
                    <a:pt x="659693" y="6452871"/>
                    <a:pt x="658256" y="6429027"/>
                    <a:pt x="677620" y="6429027"/>
                  </a:cubicBezTo>
                  <a:cubicBezTo>
                    <a:pt x="696983" y="6429027"/>
                    <a:pt x="729676" y="6430464"/>
                    <a:pt x="735652" y="6430464"/>
                  </a:cubicBezTo>
                  <a:cubicBezTo>
                    <a:pt x="741628" y="6430464"/>
                    <a:pt x="755015" y="6417191"/>
                    <a:pt x="778859" y="6418628"/>
                  </a:cubicBezTo>
                  <a:cubicBezTo>
                    <a:pt x="795923" y="6420523"/>
                    <a:pt x="813219" y="6418512"/>
                    <a:pt x="829479" y="6412881"/>
                  </a:cubicBezTo>
                  <a:cubicBezTo>
                    <a:pt x="841659" y="6408400"/>
                    <a:pt x="843094" y="6402654"/>
                    <a:pt x="823734" y="6374271"/>
                  </a:cubicBezTo>
                  <a:cubicBezTo>
                    <a:pt x="804370" y="6345886"/>
                    <a:pt x="734386" y="6177539"/>
                    <a:pt x="728411" y="6155245"/>
                  </a:cubicBezTo>
                  <a:cubicBezTo>
                    <a:pt x="722435" y="6132952"/>
                    <a:pt x="698591" y="6064290"/>
                    <a:pt x="725423" y="5973566"/>
                  </a:cubicBezTo>
                  <a:cubicBezTo>
                    <a:pt x="732131" y="5950885"/>
                    <a:pt x="746474" y="5907994"/>
                    <a:pt x="764354" y="5855972"/>
                  </a:cubicBezTo>
                  <a:lnTo>
                    <a:pt x="783305" y="5801334"/>
                  </a:lnTo>
                  <a:lnTo>
                    <a:pt x="764494" y="5793208"/>
                  </a:lnTo>
                  <a:cubicBezTo>
                    <a:pt x="760011" y="5789761"/>
                    <a:pt x="731398" y="5779706"/>
                    <a:pt x="726744" y="5769536"/>
                  </a:cubicBezTo>
                  <a:cubicBezTo>
                    <a:pt x="722089" y="5759366"/>
                    <a:pt x="718989" y="5759136"/>
                    <a:pt x="718989" y="5754597"/>
                  </a:cubicBezTo>
                  <a:lnTo>
                    <a:pt x="718585" y="5744829"/>
                  </a:lnTo>
                  <a:lnTo>
                    <a:pt x="721803" y="5735809"/>
                  </a:lnTo>
                  <a:lnTo>
                    <a:pt x="726172" y="5734430"/>
                  </a:lnTo>
                  <a:cubicBezTo>
                    <a:pt x="727204" y="5733683"/>
                    <a:pt x="728295" y="5732993"/>
                    <a:pt x="729386" y="5732362"/>
                  </a:cubicBezTo>
                  <a:cubicBezTo>
                    <a:pt x="731342" y="5731154"/>
                    <a:pt x="733409" y="5730179"/>
                    <a:pt x="735536" y="5729431"/>
                  </a:cubicBezTo>
                  <a:cubicBezTo>
                    <a:pt x="742488" y="5730695"/>
                    <a:pt x="749269" y="5732878"/>
                    <a:pt x="755703" y="5735866"/>
                  </a:cubicBezTo>
                  <a:cubicBezTo>
                    <a:pt x="760415" y="5739083"/>
                    <a:pt x="766046" y="5740693"/>
                    <a:pt x="771733" y="5740577"/>
                  </a:cubicBezTo>
                  <a:cubicBezTo>
                    <a:pt x="778744" y="5740462"/>
                    <a:pt x="785752" y="5742474"/>
                    <a:pt x="790811" y="5742359"/>
                  </a:cubicBezTo>
                  <a:cubicBezTo>
                    <a:pt x="795866" y="5742244"/>
                    <a:pt x="797819" y="5743048"/>
                    <a:pt x="798969" y="5741497"/>
                  </a:cubicBezTo>
                  <a:cubicBezTo>
                    <a:pt x="800116" y="5739945"/>
                    <a:pt x="809712" y="5710987"/>
                    <a:pt x="810862" y="5708056"/>
                  </a:cubicBezTo>
                  <a:cubicBezTo>
                    <a:pt x="812012" y="5705127"/>
                    <a:pt x="813964" y="5698001"/>
                    <a:pt x="813964" y="5698001"/>
                  </a:cubicBezTo>
                  <a:cubicBezTo>
                    <a:pt x="812126" y="5695302"/>
                    <a:pt x="810401" y="5692486"/>
                    <a:pt x="808850" y="5689613"/>
                  </a:cubicBezTo>
                  <a:cubicBezTo>
                    <a:pt x="808449" y="5688407"/>
                    <a:pt x="805346" y="5681569"/>
                    <a:pt x="808162" y="5680248"/>
                  </a:cubicBezTo>
                  <a:cubicBezTo>
                    <a:pt x="810976" y="5678926"/>
                    <a:pt x="814539" y="5670193"/>
                    <a:pt x="814770" y="5669159"/>
                  </a:cubicBezTo>
                  <a:cubicBezTo>
                    <a:pt x="814999" y="5668124"/>
                    <a:pt x="816091" y="5629398"/>
                    <a:pt x="817183" y="5626468"/>
                  </a:cubicBezTo>
                  <a:cubicBezTo>
                    <a:pt x="818504" y="5621815"/>
                    <a:pt x="819424" y="5617102"/>
                    <a:pt x="819825" y="5612277"/>
                  </a:cubicBezTo>
                  <a:cubicBezTo>
                    <a:pt x="819766" y="5610955"/>
                    <a:pt x="803163" y="5594292"/>
                    <a:pt x="803163" y="5587972"/>
                  </a:cubicBezTo>
                  <a:cubicBezTo>
                    <a:pt x="804484" y="5578893"/>
                    <a:pt x="807413" y="5570104"/>
                    <a:pt x="811782" y="5562001"/>
                  </a:cubicBezTo>
                  <a:cubicBezTo>
                    <a:pt x="813908" y="5558612"/>
                    <a:pt x="823790" y="5535858"/>
                    <a:pt x="831777" y="5517932"/>
                  </a:cubicBezTo>
                  <a:cubicBezTo>
                    <a:pt x="839764" y="5500005"/>
                    <a:pt x="852919" y="5460417"/>
                    <a:pt x="858092" y="5452833"/>
                  </a:cubicBezTo>
                  <a:cubicBezTo>
                    <a:pt x="865331" y="5443353"/>
                    <a:pt x="873604" y="5434677"/>
                    <a:pt x="882682" y="5426920"/>
                  </a:cubicBezTo>
                  <a:cubicBezTo>
                    <a:pt x="885957" y="5420543"/>
                    <a:pt x="888715" y="5413820"/>
                    <a:pt x="890900" y="5406982"/>
                  </a:cubicBezTo>
                  <a:cubicBezTo>
                    <a:pt x="892278" y="5402731"/>
                    <a:pt x="900551" y="5406695"/>
                    <a:pt x="890900" y="5398364"/>
                  </a:cubicBezTo>
                  <a:cubicBezTo>
                    <a:pt x="881247" y="5390033"/>
                    <a:pt x="871365" y="5382735"/>
                    <a:pt x="871365" y="5382735"/>
                  </a:cubicBezTo>
                  <a:lnTo>
                    <a:pt x="861311" y="5355961"/>
                  </a:lnTo>
                  <a:cubicBezTo>
                    <a:pt x="861311" y="5355961"/>
                    <a:pt x="846657" y="5343665"/>
                    <a:pt x="854760" y="5336942"/>
                  </a:cubicBezTo>
                  <a:cubicBezTo>
                    <a:pt x="862859" y="5330220"/>
                    <a:pt x="866135" y="5316028"/>
                    <a:pt x="862056" y="5309765"/>
                  </a:cubicBezTo>
                  <a:cubicBezTo>
                    <a:pt x="857977" y="5303503"/>
                    <a:pt x="837753" y="5295459"/>
                    <a:pt x="837522" y="5289024"/>
                  </a:cubicBezTo>
                  <a:cubicBezTo>
                    <a:pt x="837293" y="5282589"/>
                    <a:pt x="842463" y="5252251"/>
                    <a:pt x="842463" y="5252251"/>
                  </a:cubicBezTo>
                  <a:cubicBezTo>
                    <a:pt x="842463" y="5252251"/>
                    <a:pt x="840970" y="5255067"/>
                    <a:pt x="840970" y="5245931"/>
                  </a:cubicBezTo>
                  <a:cubicBezTo>
                    <a:pt x="840970" y="5236795"/>
                    <a:pt x="850105" y="5227545"/>
                    <a:pt x="852462" y="5222948"/>
                  </a:cubicBezTo>
                  <a:cubicBezTo>
                    <a:pt x="854816" y="5218351"/>
                    <a:pt x="853725" y="5207492"/>
                    <a:pt x="854128" y="5202321"/>
                  </a:cubicBezTo>
                  <a:cubicBezTo>
                    <a:pt x="854585" y="5196690"/>
                    <a:pt x="856137" y="5191232"/>
                    <a:pt x="858664" y="5186175"/>
                  </a:cubicBezTo>
                  <a:cubicBezTo>
                    <a:pt x="861080" y="5182211"/>
                    <a:pt x="868319" y="5171639"/>
                    <a:pt x="868319" y="5171639"/>
                  </a:cubicBezTo>
                  <a:lnTo>
                    <a:pt x="862573" y="5165376"/>
                  </a:lnTo>
                  <a:cubicBezTo>
                    <a:pt x="862573" y="5165376"/>
                    <a:pt x="858895" y="5167674"/>
                    <a:pt x="858033" y="5166525"/>
                  </a:cubicBezTo>
                  <a:cubicBezTo>
                    <a:pt x="857172" y="5165376"/>
                    <a:pt x="854529" y="5160090"/>
                    <a:pt x="854529" y="5160090"/>
                  </a:cubicBezTo>
                  <a:lnTo>
                    <a:pt x="851081" y="5158711"/>
                  </a:lnTo>
                  <a:cubicBezTo>
                    <a:pt x="849070" y="5160033"/>
                    <a:pt x="847002" y="5161182"/>
                    <a:pt x="844820" y="5162159"/>
                  </a:cubicBezTo>
                  <a:cubicBezTo>
                    <a:pt x="841947" y="5161412"/>
                    <a:pt x="839876" y="5158826"/>
                    <a:pt x="839764" y="5155838"/>
                  </a:cubicBezTo>
                  <a:cubicBezTo>
                    <a:pt x="839764" y="5155838"/>
                    <a:pt x="816262" y="5144864"/>
                    <a:pt x="815861" y="5142394"/>
                  </a:cubicBezTo>
                  <a:cubicBezTo>
                    <a:pt x="815457" y="5139923"/>
                    <a:pt x="812242" y="5139923"/>
                    <a:pt x="812242" y="5139923"/>
                  </a:cubicBezTo>
                  <a:lnTo>
                    <a:pt x="812242" y="5136131"/>
                  </a:lnTo>
                  <a:cubicBezTo>
                    <a:pt x="811493" y="5136303"/>
                    <a:pt x="810747" y="5136303"/>
                    <a:pt x="810000" y="5136131"/>
                  </a:cubicBezTo>
                  <a:cubicBezTo>
                    <a:pt x="806953" y="5136533"/>
                    <a:pt x="804024" y="5137164"/>
                    <a:pt x="801092" y="5138084"/>
                  </a:cubicBezTo>
                  <a:cubicBezTo>
                    <a:pt x="801092" y="5138084"/>
                    <a:pt x="797992" y="5133085"/>
                    <a:pt x="799199" y="5130155"/>
                  </a:cubicBezTo>
                  <a:cubicBezTo>
                    <a:pt x="799830" y="5128604"/>
                    <a:pt x="800291" y="5126995"/>
                    <a:pt x="800576" y="5125328"/>
                  </a:cubicBezTo>
                  <a:cubicBezTo>
                    <a:pt x="800576" y="5125328"/>
                    <a:pt x="793049" y="5084592"/>
                    <a:pt x="801323" y="5073215"/>
                  </a:cubicBezTo>
                  <a:cubicBezTo>
                    <a:pt x="809599" y="5061839"/>
                    <a:pt x="809712" y="5052703"/>
                    <a:pt x="829535" y="5043280"/>
                  </a:cubicBezTo>
                  <a:cubicBezTo>
                    <a:pt x="849359" y="5033858"/>
                    <a:pt x="851140" y="5030468"/>
                    <a:pt x="858780" y="5030122"/>
                  </a:cubicBezTo>
                  <a:cubicBezTo>
                    <a:pt x="867112" y="5029663"/>
                    <a:pt x="875386" y="5031157"/>
                    <a:pt x="883028" y="5034432"/>
                  </a:cubicBezTo>
                  <a:cubicBezTo>
                    <a:pt x="886246" y="5036960"/>
                    <a:pt x="891991" y="5042705"/>
                    <a:pt x="891991" y="5042705"/>
                  </a:cubicBezTo>
                  <a:lnTo>
                    <a:pt x="900610" y="5041902"/>
                  </a:lnTo>
                  <a:lnTo>
                    <a:pt x="910895" y="5046268"/>
                  </a:lnTo>
                  <a:lnTo>
                    <a:pt x="910895" y="5051554"/>
                  </a:lnTo>
                  <a:lnTo>
                    <a:pt x="921525" y="5053048"/>
                  </a:lnTo>
                  <a:cubicBezTo>
                    <a:pt x="923938" y="5053508"/>
                    <a:pt x="933703" y="5057415"/>
                    <a:pt x="933703" y="5057415"/>
                  </a:cubicBezTo>
                  <a:cubicBezTo>
                    <a:pt x="933303" y="5064367"/>
                    <a:pt x="931981" y="5071204"/>
                    <a:pt x="929683" y="5077754"/>
                  </a:cubicBezTo>
                  <a:cubicBezTo>
                    <a:pt x="926351" y="5086488"/>
                    <a:pt x="926351" y="5087465"/>
                    <a:pt x="926351" y="5089878"/>
                  </a:cubicBezTo>
                  <a:cubicBezTo>
                    <a:pt x="925489" y="5094475"/>
                    <a:pt x="925660" y="5099243"/>
                    <a:pt x="926926" y="5103782"/>
                  </a:cubicBezTo>
                  <a:cubicBezTo>
                    <a:pt x="928993" y="5108092"/>
                    <a:pt x="932037" y="5113205"/>
                    <a:pt x="935831" y="5111597"/>
                  </a:cubicBezTo>
                  <a:cubicBezTo>
                    <a:pt x="939623" y="5109988"/>
                    <a:pt x="945080" y="5101944"/>
                    <a:pt x="950369" y="5101944"/>
                  </a:cubicBezTo>
                  <a:lnTo>
                    <a:pt x="975764" y="5100393"/>
                  </a:lnTo>
                  <a:lnTo>
                    <a:pt x="980829" y="5103163"/>
                  </a:lnTo>
                  <a:lnTo>
                    <a:pt x="987887" y="5065076"/>
                  </a:lnTo>
                  <a:cubicBezTo>
                    <a:pt x="991564" y="5044915"/>
                    <a:pt x="994264" y="5029736"/>
                    <a:pt x="995010" y="5024895"/>
                  </a:cubicBezTo>
                  <a:cubicBezTo>
                    <a:pt x="997998" y="5005532"/>
                    <a:pt x="995010" y="4932561"/>
                    <a:pt x="995010" y="4932561"/>
                  </a:cubicBezTo>
                  <a:lnTo>
                    <a:pt x="1014374" y="4639531"/>
                  </a:lnTo>
                  <a:lnTo>
                    <a:pt x="1090334" y="3847200"/>
                  </a:lnTo>
                  <a:cubicBezTo>
                    <a:pt x="1083267" y="3840300"/>
                    <a:pt x="1076775" y="3832801"/>
                    <a:pt x="1070970" y="3824792"/>
                  </a:cubicBezTo>
                  <a:cubicBezTo>
                    <a:pt x="1067982" y="3818874"/>
                    <a:pt x="1054594" y="3793593"/>
                    <a:pt x="1059077" y="3787618"/>
                  </a:cubicBezTo>
                  <a:cubicBezTo>
                    <a:pt x="1063558" y="3781642"/>
                    <a:pt x="1050113" y="3768140"/>
                    <a:pt x="1042642" y="3756303"/>
                  </a:cubicBezTo>
                  <a:cubicBezTo>
                    <a:pt x="1035174" y="3744468"/>
                    <a:pt x="1039654" y="3720623"/>
                    <a:pt x="1044138" y="3707235"/>
                  </a:cubicBezTo>
                  <a:cubicBezTo>
                    <a:pt x="1048503" y="3690515"/>
                    <a:pt x="1052010" y="3673583"/>
                    <a:pt x="1054594" y="3656501"/>
                  </a:cubicBezTo>
                  <a:cubicBezTo>
                    <a:pt x="1054594" y="3656501"/>
                    <a:pt x="1060859" y="3531704"/>
                    <a:pt x="1062006" y="3527165"/>
                  </a:cubicBezTo>
                  <a:cubicBezTo>
                    <a:pt x="1063156" y="3522626"/>
                    <a:pt x="1023913" y="3524924"/>
                    <a:pt x="1023913" y="3524924"/>
                  </a:cubicBezTo>
                  <a:cubicBezTo>
                    <a:pt x="1023913" y="3524924"/>
                    <a:pt x="1010410" y="3560892"/>
                    <a:pt x="1010410" y="3570890"/>
                  </a:cubicBezTo>
                  <a:cubicBezTo>
                    <a:pt x="1010410" y="3580887"/>
                    <a:pt x="994725" y="3635931"/>
                    <a:pt x="994725" y="3635931"/>
                  </a:cubicBezTo>
                  <a:lnTo>
                    <a:pt x="988979" y="3623578"/>
                  </a:lnTo>
                  <a:cubicBezTo>
                    <a:pt x="988979" y="3623578"/>
                    <a:pt x="997942" y="3555261"/>
                    <a:pt x="1000184" y="3550722"/>
                  </a:cubicBezTo>
                  <a:cubicBezTo>
                    <a:pt x="1002423" y="3546183"/>
                    <a:pt x="999092" y="3513720"/>
                    <a:pt x="999092" y="3513720"/>
                  </a:cubicBezTo>
                  <a:cubicBezTo>
                    <a:pt x="999092" y="3513720"/>
                    <a:pt x="1003517" y="3496885"/>
                    <a:pt x="1009147" y="3464365"/>
                  </a:cubicBezTo>
                  <a:cubicBezTo>
                    <a:pt x="1014779" y="3431844"/>
                    <a:pt x="1027072" y="3395991"/>
                    <a:pt x="1022591" y="3392543"/>
                  </a:cubicBezTo>
                  <a:cubicBezTo>
                    <a:pt x="1017132" y="3388372"/>
                    <a:pt x="1014835" y="3381248"/>
                    <a:pt x="1016846" y="3374675"/>
                  </a:cubicBezTo>
                  <a:cubicBezTo>
                    <a:pt x="1019087" y="3366803"/>
                    <a:pt x="1019202" y="3324170"/>
                    <a:pt x="1020235" y="3320837"/>
                  </a:cubicBezTo>
                  <a:cubicBezTo>
                    <a:pt x="1021271" y="3317505"/>
                    <a:pt x="1014604" y="3311817"/>
                    <a:pt x="1021271" y="3308541"/>
                  </a:cubicBezTo>
                  <a:cubicBezTo>
                    <a:pt x="1026039" y="3305261"/>
                    <a:pt x="1029600" y="3300526"/>
                    <a:pt x="1031440" y="3295039"/>
                  </a:cubicBezTo>
                  <a:cubicBezTo>
                    <a:pt x="1031440" y="3295039"/>
                    <a:pt x="1030175" y="3273723"/>
                    <a:pt x="1020235" y="3267000"/>
                  </a:cubicBezTo>
                  <a:cubicBezTo>
                    <a:pt x="1010295" y="3260278"/>
                    <a:pt x="997884" y="3249993"/>
                    <a:pt x="1004549" y="3234479"/>
                  </a:cubicBezTo>
                  <a:cubicBezTo>
                    <a:pt x="1011216" y="3218966"/>
                    <a:pt x="1029258" y="3206843"/>
                    <a:pt x="1020235" y="3200005"/>
                  </a:cubicBezTo>
                  <a:cubicBezTo>
                    <a:pt x="1011216" y="3193168"/>
                    <a:pt x="997828" y="3186503"/>
                    <a:pt x="992196" y="3178631"/>
                  </a:cubicBezTo>
                  <a:cubicBezTo>
                    <a:pt x="986566" y="3170760"/>
                    <a:pt x="984269" y="3148581"/>
                    <a:pt x="978694" y="3155131"/>
                  </a:cubicBezTo>
                  <a:cubicBezTo>
                    <a:pt x="973122" y="3161682"/>
                    <a:pt x="976626" y="3112383"/>
                    <a:pt x="982026" y="3103420"/>
                  </a:cubicBezTo>
                  <a:cubicBezTo>
                    <a:pt x="987427" y="3094457"/>
                    <a:pt x="1027821" y="3046308"/>
                    <a:pt x="1068212" y="3075381"/>
                  </a:cubicBezTo>
                  <a:cubicBezTo>
                    <a:pt x="1108603" y="3104454"/>
                    <a:pt x="1111935" y="3112728"/>
                    <a:pt x="1111935" y="3121347"/>
                  </a:cubicBezTo>
                  <a:cubicBezTo>
                    <a:pt x="1111935" y="3129965"/>
                    <a:pt x="1110729" y="3141456"/>
                    <a:pt x="1115269" y="3141456"/>
                  </a:cubicBezTo>
                  <a:cubicBezTo>
                    <a:pt x="1119809" y="3141456"/>
                    <a:pt x="1127622" y="3153753"/>
                    <a:pt x="1127622" y="3141456"/>
                  </a:cubicBezTo>
                  <a:cubicBezTo>
                    <a:pt x="1127622" y="3129161"/>
                    <a:pt x="1110788" y="3102328"/>
                    <a:pt x="1118658" y="3100030"/>
                  </a:cubicBezTo>
                  <a:cubicBezTo>
                    <a:pt x="1126530" y="3097732"/>
                    <a:pt x="1123197" y="3104454"/>
                    <a:pt x="1126530" y="3097732"/>
                  </a:cubicBezTo>
                  <a:cubicBezTo>
                    <a:pt x="1129863" y="3091009"/>
                    <a:pt x="1137676" y="3073082"/>
                    <a:pt x="1137676" y="3073082"/>
                  </a:cubicBezTo>
                  <a:lnTo>
                    <a:pt x="1170198" y="2514315"/>
                  </a:lnTo>
                  <a:lnTo>
                    <a:pt x="907102" y="2451342"/>
                  </a:lnTo>
                  <a:lnTo>
                    <a:pt x="883259" y="2427555"/>
                  </a:lnTo>
                  <a:lnTo>
                    <a:pt x="512372" y="2406698"/>
                  </a:lnTo>
                  <a:lnTo>
                    <a:pt x="83055" y="2636525"/>
                  </a:lnTo>
                  <a:cubicBezTo>
                    <a:pt x="83055" y="2636525"/>
                    <a:pt x="96903" y="2717712"/>
                    <a:pt x="81043" y="2783443"/>
                  </a:cubicBezTo>
                  <a:cubicBezTo>
                    <a:pt x="73115" y="2816308"/>
                    <a:pt x="52258" y="2848110"/>
                    <a:pt x="28420" y="2871194"/>
                  </a:cubicBezTo>
                  <a:lnTo>
                    <a:pt x="0" y="2892174"/>
                  </a:lnTo>
                  <a:lnTo>
                    <a:pt x="0" y="2503872"/>
                  </a:lnTo>
                  <a:lnTo>
                    <a:pt x="9567" y="2515406"/>
                  </a:lnTo>
                  <a:lnTo>
                    <a:pt x="69091" y="2384405"/>
                  </a:lnTo>
                  <a:cubicBezTo>
                    <a:pt x="69091" y="2384405"/>
                    <a:pt x="37849" y="2388800"/>
                    <a:pt x="143" y="2383047"/>
                  </a:cubicBezTo>
                  <a:lnTo>
                    <a:pt x="0" y="2383003"/>
                  </a:lnTo>
                  <a:lnTo>
                    <a:pt x="0" y="850667"/>
                  </a:lnTo>
                  <a:lnTo>
                    <a:pt x="4575" y="850982"/>
                  </a:lnTo>
                  <a:cubicBezTo>
                    <a:pt x="180423" y="863068"/>
                    <a:pt x="308113" y="871793"/>
                    <a:pt x="308113" y="871793"/>
                  </a:cubicBezTo>
                  <a:lnTo>
                    <a:pt x="308113" y="827207"/>
                  </a:lnTo>
                  <a:cubicBezTo>
                    <a:pt x="308113" y="827207"/>
                    <a:pt x="364765" y="838698"/>
                    <a:pt x="367697" y="827207"/>
                  </a:cubicBezTo>
                  <a:cubicBezTo>
                    <a:pt x="370626" y="815715"/>
                    <a:pt x="463018" y="669545"/>
                    <a:pt x="477897" y="660582"/>
                  </a:cubicBezTo>
                  <a:cubicBezTo>
                    <a:pt x="492781" y="651618"/>
                    <a:pt x="701293" y="627774"/>
                    <a:pt x="701293" y="627774"/>
                  </a:cubicBezTo>
                  <a:lnTo>
                    <a:pt x="906817" y="639667"/>
                  </a:lnTo>
                  <a:cubicBezTo>
                    <a:pt x="906817" y="639667"/>
                    <a:pt x="954504" y="597954"/>
                    <a:pt x="963409" y="595023"/>
                  </a:cubicBezTo>
                  <a:cubicBezTo>
                    <a:pt x="972317" y="592093"/>
                    <a:pt x="1025981" y="583072"/>
                    <a:pt x="1025981" y="583072"/>
                  </a:cubicBezTo>
                  <a:lnTo>
                    <a:pt x="1025981" y="460976"/>
                  </a:lnTo>
                  <a:lnTo>
                    <a:pt x="748924" y="440119"/>
                  </a:lnTo>
                  <a:lnTo>
                    <a:pt x="737029" y="416275"/>
                  </a:lnTo>
                  <a:lnTo>
                    <a:pt x="492781" y="383582"/>
                  </a:lnTo>
                  <a:lnTo>
                    <a:pt x="352757" y="362668"/>
                  </a:lnTo>
                  <a:lnTo>
                    <a:pt x="200898" y="332905"/>
                  </a:lnTo>
                  <a:lnTo>
                    <a:pt x="183029" y="356693"/>
                  </a:lnTo>
                  <a:lnTo>
                    <a:pt x="0" y="335203"/>
                  </a:lnTo>
                  <a:lnTo>
                    <a:pt x="0" y="263698"/>
                  </a:lnTo>
                  <a:lnTo>
                    <a:pt x="156313" y="282228"/>
                  </a:lnTo>
                  <a:cubicBezTo>
                    <a:pt x="156313" y="282228"/>
                    <a:pt x="210496" y="301476"/>
                    <a:pt x="216241" y="301476"/>
                  </a:cubicBezTo>
                  <a:cubicBezTo>
                    <a:pt x="221987" y="301476"/>
                    <a:pt x="400104" y="313772"/>
                    <a:pt x="400104" y="313772"/>
                  </a:cubicBezTo>
                  <a:lnTo>
                    <a:pt x="414639" y="279010"/>
                  </a:lnTo>
                  <a:cubicBezTo>
                    <a:pt x="414639" y="279010"/>
                    <a:pt x="570519" y="307049"/>
                    <a:pt x="569427" y="311588"/>
                  </a:cubicBezTo>
                  <a:cubicBezTo>
                    <a:pt x="569083" y="317225"/>
                    <a:pt x="569427" y="322879"/>
                    <a:pt x="570519" y="328423"/>
                  </a:cubicBezTo>
                  <a:cubicBezTo>
                    <a:pt x="570519" y="328423"/>
                    <a:pt x="616544" y="331756"/>
                    <a:pt x="619876" y="331756"/>
                  </a:cubicBezTo>
                  <a:cubicBezTo>
                    <a:pt x="623207" y="331756"/>
                    <a:pt x="635447" y="309405"/>
                    <a:pt x="638951" y="311588"/>
                  </a:cubicBezTo>
                  <a:cubicBezTo>
                    <a:pt x="642455" y="313772"/>
                    <a:pt x="675897" y="295845"/>
                    <a:pt x="682675" y="318254"/>
                  </a:cubicBezTo>
                  <a:cubicBezTo>
                    <a:pt x="689456" y="340662"/>
                    <a:pt x="689456" y="356348"/>
                    <a:pt x="715197" y="353015"/>
                  </a:cubicBezTo>
                  <a:cubicBezTo>
                    <a:pt x="740937" y="349683"/>
                    <a:pt x="771218" y="355141"/>
                    <a:pt x="770126" y="345258"/>
                  </a:cubicBezTo>
                  <a:cubicBezTo>
                    <a:pt x="769034" y="335376"/>
                    <a:pt x="778054" y="326067"/>
                    <a:pt x="760070" y="323884"/>
                  </a:cubicBezTo>
                  <a:cubicBezTo>
                    <a:pt x="742088" y="321701"/>
                    <a:pt x="744326" y="329629"/>
                    <a:pt x="742088" y="321701"/>
                  </a:cubicBezTo>
                  <a:cubicBezTo>
                    <a:pt x="739846" y="313772"/>
                    <a:pt x="739846" y="296994"/>
                    <a:pt x="744326" y="294754"/>
                  </a:cubicBezTo>
                  <a:cubicBezTo>
                    <a:pt x="748810" y="292512"/>
                    <a:pt x="802645" y="290272"/>
                    <a:pt x="802645" y="290272"/>
                  </a:cubicBezTo>
                  <a:cubicBezTo>
                    <a:pt x="804541" y="284009"/>
                    <a:pt x="806036" y="277638"/>
                    <a:pt x="807184" y="271197"/>
                  </a:cubicBezTo>
                  <a:cubicBezTo>
                    <a:pt x="807184" y="267864"/>
                    <a:pt x="794946" y="245283"/>
                    <a:pt x="807184" y="246547"/>
                  </a:cubicBezTo>
                  <a:cubicBezTo>
                    <a:pt x="819424" y="247811"/>
                    <a:pt x="831833" y="228736"/>
                    <a:pt x="836317" y="252293"/>
                  </a:cubicBezTo>
                  <a:cubicBezTo>
                    <a:pt x="840797" y="275850"/>
                    <a:pt x="837293" y="285963"/>
                    <a:pt x="847463" y="283722"/>
                  </a:cubicBezTo>
                  <a:cubicBezTo>
                    <a:pt x="857632" y="281481"/>
                    <a:pt x="874466" y="283780"/>
                    <a:pt x="875560" y="280389"/>
                  </a:cubicBezTo>
                  <a:cubicBezTo>
                    <a:pt x="876652" y="276999"/>
                    <a:pt x="875560" y="244479"/>
                    <a:pt x="875560" y="244479"/>
                  </a:cubicBezTo>
                  <a:lnTo>
                    <a:pt x="884981" y="220864"/>
                  </a:lnTo>
                  <a:lnTo>
                    <a:pt x="914745" y="218910"/>
                  </a:lnTo>
                  <a:cubicBezTo>
                    <a:pt x="914745" y="218910"/>
                    <a:pt x="916698" y="183115"/>
                    <a:pt x="922674" y="183115"/>
                  </a:cubicBezTo>
                  <a:cubicBezTo>
                    <a:pt x="928648" y="183115"/>
                    <a:pt x="952493" y="179151"/>
                    <a:pt x="954448" y="189148"/>
                  </a:cubicBezTo>
                  <a:cubicBezTo>
                    <a:pt x="955366" y="197146"/>
                    <a:pt x="954678" y="205247"/>
                    <a:pt x="952493" y="212992"/>
                  </a:cubicBezTo>
                  <a:lnTo>
                    <a:pt x="1025981" y="218738"/>
                  </a:lnTo>
                  <a:cubicBezTo>
                    <a:pt x="1025981" y="218738"/>
                    <a:pt x="1014088" y="264359"/>
                    <a:pt x="1025981" y="264359"/>
                  </a:cubicBezTo>
                  <a:cubicBezTo>
                    <a:pt x="1037876" y="264359"/>
                    <a:pt x="1170888" y="266370"/>
                    <a:pt x="1170888" y="266370"/>
                  </a:cubicBezTo>
                  <a:cubicBezTo>
                    <a:pt x="1170888" y="266370"/>
                    <a:pt x="1184792" y="226667"/>
                    <a:pt x="1190768" y="226667"/>
                  </a:cubicBezTo>
                  <a:cubicBezTo>
                    <a:pt x="1196744" y="226667"/>
                    <a:pt x="1244376" y="218738"/>
                    <a:pt x="1244376" y="228678"/>
                  </a:cubicBezTo>
                  <a:cubicBezTo>
                    <a:pt x="1244376" y="238619"/>
                    <a:pt x="1268220" y="248500"/>
                    <a:pt x="1268220" y="248500"/>
                  </a:cubicBezTo>
                  <a:cubicBezTo>
                    <a:pt x="1268220" y="248500"/>
                    <a:pt x="1274196" y="232643"/>
                    <a:pt x="1286089" y="232643"/>
                  </a:cubicBezTo>
                  <a:cubicBezTo>
                    <a:pt x="1297984" y="232643"/>
                    <a:pt x="1415137" y="240687"/>
                    <a:pt x="1433008" y="244594"/>
                  </a:cubicBezTo>
                  <a:cubicBezTo>
                    <a:pt x="1450876" y="248500"/>
                    <a:pt x="1458804" y="290157"/>
                    <a:pt x="1458804" y="290157"/>
                  </a:cubicBezTo>
                  <a:lnTo>
                    <a:pt x="1524364" y="288204"/>
                  </a:lnTo>
                  <a:cubicBezTo>
                    <a:pt x="1524364" y="288204"/>
                    <a:pt x="1536256" y="262463"/>
                    <a:pt x="1546196" y="262463"/>
                  </a:cubicBezTo>
                  <a:cubicBezTo>
                    <a:pt x="1556136" y="262463"/>
                    <a:pt x="1601757" y="262463"/>
                    <a:pt x="1617672" y="264359"/>
                  </a:cubicBezTo>
                  <a:cubicBezTo>
                    <a:pt x="1627096" y="265450"/>
                    <a:pt x="1636405" y="267375"/>
                    <a:pt x="1645483" y="270105"/>
                  </a:cubicBezTo>
                  <a:lnTo>
                    <a:pt x="1645483" y="329803"/>
                  </a:lnTo>
                  <a:lnTo>
                    <a:pt x="1625600" y="343707"/>
                  </a:lnTo>
                  <a:lnTo>
                    <a:pt x="1645483" y="349452"/>
                  </a:lnTo>
                  <a:lnTo>
                    <a:pt x="1858074" y="349452"/>
                  </a:lnTo>
                  <a:cubicBezTo>
                    <a:pt x="1858074" y="349452"/>
                    <a:pt x="5779800" y="0"/>
                    <a:pt x="5803645" y="0"/>
                  </a:cubicBezTo>
                  <a:close/>
                </a:path>
              </a:pathLst>
            </a:custGeom>
            <a:solidFill>
              <a:srgbClr val="4C413A"/>
            </a:solidFill>
            <a:ln w="5733" cap="flat">
              <a:noFill/>
              <a:prstDash val="solid"/>
              <a:miter/>
            </a:ln>
          </p:spPr>
          <p:txBody>
            <a:bodyPr wrap="square" rtlCol="0" anchor="ctr">
              <a:noAutofit/>
            </a:bodyPr>
            <a:lstStyle/>
            <a:p>
              <a:endParaRPr lang="en-US" dirty="0">
                <a:solidFill>
                  <a:prstClr val="black"/>
                </a:solidFill>
                <a:latin typeface="Montserrat" pitchFamily="2" charset="0"/>
              </a:endParaRPr>
            </a:p>
          </p:txBody>
        </p:sp>
        <p:grpSp>
          <p:nvGrpSpPr>
            <p:cNvPr id="18" name="Group 17">
              <a:extLst>
                <a:ext uri="{FF2B5EF4-FFF2-40B4-BE49-F238E27FC236}">
                  <a16:creationId xmlns:a16="http://schemas.microsoft.com/office/drawing/2014/main" id="{18C8C423-9A56-5338-F2A7-16BD59A79ADE}"/>
                </a:ext>
              </a:extLst>
            </p:cNvPr>
            <p:cNvGrpSpPr/>
            <p:nvPr/>
          </p:nvGrpSpPr>
          <p:grpSpPr>
            <a:xfrm>
              <a:off x="2363576" y="4929679"/>
              <a:ext cx="2756482" cy="1901175"/>
              <a:chOff x="2363576" y="4929679"/>
              <a:chExt cx="2756482" cy="1901175"/>
            </a:xfrm>
          </p:grpSpPr>
          <p:sp>
            <p:nvSpPr>
              <p:cNvPr id="21" name="Freeform: Shape 20">
                <a:extLst>
                  <a:ext uri="{FF2B5EF4-FFF2-40B4-BE49-F238E27FC236}">
                    <a16:creationId xmlns:a16="http://schemas.microsoft.com/office/drawing/2014/main" id="{2D7EC728-B803-4E7D-795B-7A970C99D3D6}"/>
                  </a:ext>
                </a:extLst>
              </p:cNvPr>
              <p:cNvSpPr/>
              <p:nvPr/>
            </p:nvSpPr>
            <p:spPr>
              <a:xfrm>
                <a:off x="3749698" y="4929679"/>
                <a:ext cx="1370360" cy="1901175"/>
              </a:xfrm>
              <a:custGeom>
                <a:avLst/>
                <a:gdLst>
                  <a:gd name="connsiteX0" fmla="*/ 12855 w 1758354"/>
                  <a:gd name="connsiteY0" fmla="*/ 730196 h 2439459"/>
                  <a:gd name="connsiteX1" fmla="*/ -3085 w 1758354"/>
                  <a:gd name="connsiteY1" fmla="*/ 772801 h 2439459"/>
                  <a:gd name="connsiteX2" fmla="*/ 37054 w 1758354"/>
                  <a:gd name="connsiteY2" fmla="*/ 827391 h 2439459"/>
                  <a:gd name="connsiteX3" fmla="*/ 89348 w 1758354"/>
                  <a:gd name="connsiteY3" fmla="*/ 849410 h 2439459"/>
                  <a:gd name="connsiteX4" fmla="*/ 77250 w 1758354"/>
                  <a:gd name="connsiteY4" fmla="*/ 861395 h 2439459"/>
                  <a:gd name="connsiteX5" fmla="*/ 93134 w 1758354"/>
                  <a:gd name="connsiteY5" fmla="*/ 889722 h 2439459"/>
                  <a:gd name="connsiteX6" fmla="*/ 98524 w 1758354"/>
                  <a:gd name="connsiteY6" fmla="*/ 924529 h 2439459"/>
                  <a:gd name="connsiteX7" fmla="*/ 159192 w 1758354"/>
                  <a:gd name="connsiteY7" fmla="*/ 994256 h 2439459"/>
                  <a:gd name="connsiteX8" fmla="*/ 190330 w 1758354"/>
                  <a:gd name="connsiteY8" fmla="*/ 1020117 h 2439459"/>
                  <a:gd name="connsiteX9" fmla="*/ 333685 w 1758354"/>
                  <a:gd name="connsiteY9" fmla="*/ 1011000 h 2439459"/>
                  <a:gd name="connsiteX10" fmla="*/ 345898 w 1758354"/>
                  <a:gd name="connsiteY10" fmla="*/ 1052000 h 2439459"/>
                  <a:gd name="connsiteX11" fmla="*/ 351173 w 1758354"/>
                  <a:gd name="connsiteY11" fmla="*/ 1061060 h 2439459"/>
                  <a:gd name="connsiteX12" fmla="*/ 370843 w 1758354"/>
                  <a:gd name="connsiteY12" fmla="*/ 1107278 h 2439459"/>
                  <a:gd name="connsiteX13" fmla="*/ 384604 w 1758354"/>
                  <a:gd name="connsiteY13" fmla="*/ 1171845 h 2439459"/>
                  <a:gd name="connsiteX14" fmla="*/ 411097 w 1758354"/>
                  <a:gd name="connsiteY14" fmla="*/ 1184002 h 2439459"/>
                  <a:gd name="connsiteX15" fmla="*/ 390624 w 1758354"/>
                  <a:gd name="connsiteY15" fmla="*/ 1215138 h 2439459"/>
                  <a:gd name="connsiteX16" fmla="*/ 369350 w 1758354"/>
                  <a:gd name="connsiteY16" fmla="*/ 1264395 h 2439459"/>
                  <a:gd name="connsiteX17" fmla="*/ 361782 w 1758354"/>
                  <a:gd name="connsiteY17" fmla="*/ 1298800 h 2439459"/>
                  <a:gd name="connsiteX18" fmla="*/ 383056 w 1758354"/>
                  <a:gd name="connsiteY18" fmla="*/ 1300463 h 2439459"/>
                  <a:gd name="connsiteX19" fmla="*/ 403526 w 1758354"/>
                  <a:gd name="connsiteY19" fmla="*/ 1375466 h 2439459"/>
                  <a:gd name="connsiteX20" fmla="*/ 461157 w 1758354"/>
                  <a:gd name="connsiteY20" fmla="*/ 1518821 h 2439459"/>
                  <a:gd name="connsiteX21" fmla="*/ 458920 w 1758354"/>
                  <a:gd name="connsiteY21" fmla="*/ 1584765 h 2439459"/>
                  <a:gd name="connsiteX22" fmla="*/ 477956 w 1758354"/>
                  <a:gd name="connsiteY22" fmla="*/ 1619170 h 2439459"/>
                  <a:gd name="connsiteX23" fmla="*/ 475663 w 1758354"/>
                  <a:gd name="connsiteY23" fmla="*/ 1658679 h 2439459"/>
                  <a:gd name="connsiteX24" fmla="*/ 491547 w 1758354"/>
                  <a:gd name="connsiteY24" fmla="*/ 1742169 h 2439459"/>
                  <a:gd name="connsiteX25" fmla="*/ 496881 w 1758354"/>
                  <a:gd name="connsiteY25" fmla="*/ 1766425 h 2439459"/>
                  <a:gd name="connsiteX26" fmla="*/ 503015 w 1758354"/>
                  <a:gd name="connsiteY26" fmla="*/ 1786208 h 2439459"/>
                  <a:gd name="connsiteX27" fmla="*/ 491547 w 1758354"/>
                  <a:gd name="connsiteY27" fmla="*/ 1796874 h 2439459"/>
                  <a:gd name="connsiteX28" fmla="*/ 461960 w 1758354"/>
                  <a:gd name="connsiteY28" fmla="*/ 1823423 h 2439459"/>
                  <a:gd name="connsiteX29" fmla="*/ 431626 w 1758354"/>
                  <a:gd name="connsiteY29" fmla="*/ 1843091 h 2439459"/>
                  <a:gd name="connsiteX30" fmla="*/ 408115 w 1758354"/>
                  <a:gd name="connsiteY30" fmla="*/ 1862817 h 2439459"/>
                  <a:gd name="connsiteX31" fmla="*/ 379444 w 1758354"/>
                  <a:gd name="connsiteY31" fmla="*/ 1877209 h 2439459"/>
                  <a:gd name="connsiteX32" fmla="*/ 355533 w 1758354"/>
                  <a:gd name="connsiteY32" fmla="*/ 1890857 h 2439459"/>
                  <a:gd name="connsiteX33" fmla="*/ 346988 w 1758354"/>
                  <a:gd name="connsiteY33" fmla="*/ 1898828 h 2439459"/>
                  <a:gd name="connsiteX34" fmla="*/ 349340 w 1758354"/>
                  <a:gd name="connsiteY34" fmla="*/ 1914253 h 2439459"/>
                  <a:gd name="connsiteX35" fmla="*/ 336782 w 1758354"/>
                  <a:gd name="connsiteY35" fmla="*/ 1922739 h 2439459"/>
                  <a:gd name="connsiteX36" fmla="*/ 315105 w 1758354"/>
                  <a:gd name="connsiteY36" fmla="*/ 1940917 h 2439459"/>
                  <a:gd name="connsiteX37" fmla="*/ 262237 w 1758354"/>
                  <a:gd name="connsiteY37" fmla="*/ 1981343 h 2439459"/>
                  <a:gd name="connsiteX38" fmla="*/ 227487 w 1758354"/>
                  <a:gd name="connsiteY38" fmla="*/ 1985300 h 2439459"/>
                  <a:gd name="connsiteX39" fmla="*/ 185914 w 1758354"/>
                  <a:gd name="connsiteY39" fmla="*/ 1987077 h 2439459"/>
                  <a:gd name="connsiteX40" fmla="*/ 171176 w 1758354"/>
                  <a:gd name="connsiteY40" fmla="*/ 1988798 h 2439459"/>
                  <a:gd name="connsiteX41" fmla="*/ 131381 w 1758354"/>
                  <a:gd name="connsiteY41" fmla="*/ 2005255 h 2439459"/>
                  <a:gd name="connsiteX42" fmla="*/ 121060 w 1758354"/>
                  <a:gd name="connsiteY42" fmla="*/ 2038800 h 2439459"/>
                  <a:gd name="connsiteX43" fmla="*/ 129031 w 1758354"/>
                  <a:gd name="connsiteY43" fmla="*/ 2116212 h 2439459"/>
                  <a:gd name="connsiteX44" fmla="*/ 152999 w 1758354"/>
                  <a:gd name="connsiteY44" fmla="*/ 2147004 h 2439459"/>
                  <a:gd name="connsiteX45" fmla="*/ 164812 w 1758354"/>
                  <a:gd name="connsiteY45" fmla="*/ 2155433 h 2439459"/>
                  <a:gd name="connsiteX46" fmla="*/ 169972 w 1758354"/>
                  <a:gd name="connsiteY46" fmla="*/ 2232903 h 2439459"/>
                  <a:gd name="connsiteX47" fmla="*/ 212634 w 1758354"/>
                  <a:gd name="connsiteY47" fmla="*/ 2328492 h 2439459"/>
                  <a:gd name="connsiteX48" fmla="*/ 340738 w 1758354"/>
                  <a:gd name="connsiteY48" fmla="*/ 2372302 h 2439459"/>
                  <a:gd name="connsiteX49" fmla="*/ 353755 w 1758354"/>
                  <a:gd name="connsiteY49" fmla="*/ 2251138 h 2439459"/>
                  <a:gd name="connsiteX50" fmla="*/ 372047 w 1758354"/>
                  <a:gd name="connsiteY50" fmla="*/ 2107209 h 2439459"/>
                  <a:gd name="connsiteX51" fmla="*/ 382196 w 1758354"/>
                  <a:gd name="connsiteY51" fmla="*/ 2094651 h 2439459"/>
                  <a:gd name="connsiteX52" fmla="*/ 405534 w 1758354"/>
                  <a:gd name="connsiteY52" fmla="*/ 2093447 h 2439459"/>
                  <a:gd name="connsiteX53" fmla="*/ 482430 w 1758354"/>
                  <a:gd name="connsiteY53" fmla="*/ 2044534 h 2439459"/>
                  <a:gd name="connsiteX54" fmla="*/ 524519 w 1758354"/>
                  <a:gd name="connsiteY54" fmla="*/ 2001240 h 2439459"/>
                  <a:gd name="connsiteX55" fmla="*/ 600841 w 1758354"/>
                  <a:gd name="connsiteY55" fmla="*/ 1978591 h 2439459"/>
                  <a:gd name="connsiteX56" fmla="*/ 706121 w 1758354"/>
                  <a:gd name="connsiteY56" fmla="*/ 1911959 h 2439459"/>
                  <a:gd name="connsiteX57" fmla="*/ 747579 w 1758354"/>
                  <a:gd name="connsiteY57" fmla="*/ 1865283 h 2439459"/>
                  <a:gd name="connsiteX58" fmla="*/ 744197 w 1758354"/>
                  <a:gd name="connsiteY58" fmla="*/ 1913680 h 2439459"/>
                  <a:gd name="connsiteX59" fmla="*/ 748153 w 1758354"/>
                  <a:gd name="connsiteY59" fmla="*/ 1980139 h 2439459"/>
                  <a:gd name="connsiteX60" fmla="*/ 744827 w 1758354"/>
                  <a:gd name="connsiteY60" fmla="*/ 2006459 h 2439459"/>
                  <a:gd name="connsiteX61" fmla="*/ 752798 w 1758354"/>
                  <a:gd name="connsiteY61" fmla="*/ 2035130 h 2439459"/>
                  <a:gd name="connsiteX62" fmla="*/ 748727 w 1758354"/>
                  <a:gd name="connsiteY62" fmla="*/ 2049981 h 2439459"/>
                  <a:gd name="connsiteX63" fmla="*/ 759621 w 1758354"/>
                  <a:gd name="connsiteY63" fmla="*/ 2067528 h 2439459"/>
                  <a:gd name="connsiteX64" fmla="*/ 750505 w 1758354"/>
                  <a:gd name="connsiteY64" fmla="*/ 2089146 h 2439459"/>
                  <a:gd name="connsiteX65" fmla="*/ 755609 w 1758354"/>
                  <a:gd name="connsiteY65" fmla="*/ 2141614 h 2439459"/>
                  <a:gd name="connsiteX66" fmla="*/ 751079 w 1758354"/>
                  <a:gd name="connsiteY66" fmla="*/ 2203716 h 2439459"/>
                  <a:gd name="connsiteX67" fmla="*/ 764726 w 1758354"/>
                  <a:gd name="connsiteY67" fmla="*/ 2222925 h 2439459"/>
                  <a:gd name="connsiteX68" fmla="*/ 749931 w 1758354"/>
                  <a:gd name="connsiteY68" fmla="*/ 2241218 h 2439459"/>
                  <a:gd name="connsiteX69" fmla="*/ 753313 w 1758354"/>
                  <a:gd name="connsiteY69" fmla="*/ 2254808 h 2439459"/>
                  <a:gd name="connsiteX70" fmla="*/ 748727 w 1758354"/>
                  <a:gd name="connsiteY70" fmla="*/ 2263982 h 2439459"/>
                  <a:gd name="connsiteX71" fmla="*/ 738003 w 1758354"/>
                  <a:gd name="connsiteY71" fmla="*/ 2303204 h 2439459"/>
                  <a:gd name="connsiteX72" fmla="*/ 731695 w 1758354"/>
                  <a:gd name="connsiteY72" fmla="*/ 2372015 h 2439459"/>
                  <a:gd name="connsiteX73" fmla="*/ 723209 w 1758354"/>
                  <a:gd name="connsiteY73" fmla="*/ 2377175 h 2439459"/>
                  <a:gd name="connsiteX74" fmla="*/ 727509 w 1758354"/>
                  <a:gd name="connsiteY74" fmla="*/ 2410147 h 2439459"/>
                  <a:gd name="connsiteX75" fmla="*/ 745345 w 1758354"/>
                  <a:gd name="connsiteY75" fmla="*/ 2422762 h 2439459"/>
                  <a:gd name="connsiteX76" fmla="*/ 825050 w 1758354"/>
                  <a:gd name="connsiteY76" fmla="*/ 2438646 h 2439459"/>
                  <a:gd name="connsiteX77" fmla="*/ 869949 w 1758354"/>
                  <a:gd name="connsiteY77" fmla="*/ 2425572 h 2439459"/>
                  <a:gd name="connsiteX78" fmla="*/ 888756 w 1758354"/>
                  <a:gd name="connsiteY78" fmla="*/ 2413530 h 2439459"/>
                  <a:gd name="connsiteX79" fmla="*/ 986238 w 1758354"/>
                  <a:gd name="connsiteY79" fmla="*/ 2434002 h 2439459"/>
                  <a:gd name="connsiteX80" fmla="*/ 1132060 w 1758354"/>
                  <a:gd name="connsiteY80" fmla="*/ 2415881 h 2439459"/>
                  <a:gd name="connsiteX81" fmla="*/ 1162220 w 1758354"/>
                  <a:gd name="connsiteY81" fmla="*/ 2386866 h 2439459"/>
                  <a:gd name="connsiteX82" fmla="*/ 1164457 w 1758354"/>
                  <a:gd name="connsiteY82" fmla="*/ 2372015 h 2439459"/>
                  <a:gd name="connsiteX83" fmla="*/ 1152530 w 1758354"/>
                  <a:gd name="connsiteY83" fmla="*/ 2360145 h 2439459"/>
                  <a:gd name="connsiteX84" fmla="*/ 1145706 w 1758354"/>
                  <a:gd name="connsiteY84" fmla="*/ 2334456 h 2439459"/>
                  <a:gd name="connsiteX85" fmla="*/ 1111016 w 1758354"/>
                  <a:gd name="connsiteY85" fmla="*/ 2323676 h 2439459"/>
                  <a:gd name="connsiteX86" fmla="*/ 1057456 w 1758354"/>
                  <a:gd name="connsiteY86" fmla="*/ 2323676 h 2439459"/>
                  <a:gd name="connsiteX87" fmla="*/ 1005103 w 1758354"/>
                  <a:gd name="connsiteY87" fmla="*/ 2300739 h 2439459"/>
                  <a:gd name="connsiteX88" fmla="*/ 960148 w 1758354"/>
                  <a:gd name="connsiteY88" fmla="*/ 2269257 h 2439459"/>
                  <a:gd name="connsiteX89" fmla="*/ 921498 w 1758354"/>
                  <a:gd name="connsiteY89" fmla="*/ 2246722 h 2439459"/>
                  <a:gd name="connsiteX90" fmla="*/ 923676 w 1758354"/>
                  <a:gd name="connsiteY90" fmla="*/ 2229520 h 2439459"/>
                  <a:gd name="connsiteX91" fmla="*/ 910604 w 1758354"/>
                  <a:gd name="connsiteY91" fmla="*/ 2219313 h 2439459"/>
                  <a:gd name="connsiteX92" fmla="*/ 911752 w 1758354"/>
                  <a:gd name="connsiteY92" fmla="*/ 2209106 h 2439459"/>
                  <a:gd name="connsiteX93" fmla="*/ 908367 w 1758354"/>
                  <a:gd name="connsiteY93" fmla="*/ 2176076 h 2439459"/>
                  <a:gd name="connsiteX94" fmla="*/ 909456 w 1758354"/>
                  <a:gd name="connsiteY94" fmla="*/ 2145399 h 2439459"/>
                  <a:gd name="connsiteX95" fmla="*/ 909456 w 1758354"/>
                  <a:gd name="connsiteY95" fmla="*/ 2119767 h 2439459"/>
                  <a:gd name="connsiteX96" fmla="*/ 915764 w 1758354"/>
                  <a:gd name="connsiteY96" fmla="*/ 2092587 h 2439459"/>
                  <a:gd name="connsiteX97" fmla="*/ 927692 w 1758354"/>
                  <a:gd name="connsiteY97" fmla="*/ 2072517 h 2439459"/>
                  <a:gd name="connsiteX98" fmla="*/ 922531 w 1758354"/>
                  <a:gd name="connsiteY98" fmla="*/ 2053766 h 2439459"/>
                  <a:gd name="connsiteX99" fmla="*/ 938586 w 1758354"/>
                  <a:gd name="connsiteY99" fmla="*/ 2041782 h 2439459"/>
                  <a:gd name="connsiteX100" fmla="*/ 959574 w 1758354"/>
                  <a:gd name="connsiteY100" fmla="*/ 2000266 h 2439459"/>
                  <a:gd name="connsiteX101" fmla="*/ 961867 w 1758354"/>
                  <a:gd name="connsiteY101" fmla="*/ 1961503 h 2439459"/>
                  <a:gd name="connsiteX102" fmla="*/ 959000 w 1758354"/>
                  <a:gd name="connsiteY102" fmla="*/ 1889883 h 2439459"/>
                  <a:gd name="connsiteX103" fmla="*/ 960148 w 1758354"/>
                  <a:gd name="connsiteY103" fmla="*/ 1843149 h 2439459"/>
                  <a:gd name="connsiteX104" fmla="*/ 976088 w 1758354"/>
                  <a:gd name="connsiteY104" fmla="*/ 1801060 h 2439459"/>
                  <a:gd name="connsiteX105" fmla="*/ 986982 w 1758354"/>
                  <a:gd name="connsiteY105" fmla="*/ 1706560 h 2439459"/>
                  <a:gd name="connsiteX106" fmla="*/ 976088 w 1758354"/>
                  <a:gd name="connsiteY106" fmla="*/ 1669058 h 2439459"/>
                  <a:gd name="connsiteX107" fmla="*/ 973795 w 1758354"/>
                  <a:gd name="connsiteY107" fmla="*/ 1630983 h 2439459"/>
                  <a:gd name="connsiteX108" fmla="*/ 921498 w 1758354"/>
                  <a:gd name="connsiteY108" fmla="*/ 1486424 h 2439459"/>
                  <a:gd name="connsiteX109" fmla="*/ 897587 w 1758354"/>
                  <a:gd name="connsiteY109" fmla="*/ 1420366 h 2439459"/>
                  <a:gd name="connsiteX110" fmla="*/ 873046 w 1758354"/>
                  <a:gd name="connsiteY110" fmla="*/ 1340087 h 2439459"/>
                  <a:gd name="connsiteX111" fmla="*/ 848617 w 1758354"/>
                  <a:gd name="connsiteY111" fmla="*/ 1299144 h 2439459"/>
                  <a:gd name="connsiteX112" fmla="*/ 837778 w 1758354"/>
                  <a:gd name="connsiteY112" fmla="*/ 1234749 h 2439459"/>
                  <a:gd name="connsiteX113" fmla="*/ 821894 w 1758354"/>
                  <a:gd name="connsiteY113" fmla="*/ 1203497 h 2439459"/>
                  <a:gd name="connsiteX114" fmla="*/ 835485 w 1758354"/>
                  <a:gd name="connsiteY114" fmla="*/ 1191570 h 2439459"/>
                  <a:gd name="connsiteX115" fmla="*/ 818282 w 1758354"/>
                  <a:gd name="connsiteY115" fmla="*/ 1134629 h 2439459"/>
                  <a:gd name="connsiteX116" fmla="*/ 812548 w 1758354"/>
                  <a:gd name="connsiteY116" fmla="*/ 1117026 h 2439459"/>
                  <a:gd name="connsiteX117" fmla="*/ 840875 w 1758354"/>
                  <a:gd name="connsiteY117" fmla="*/ 1114216 h 2439459"/>
                  <a:gd name="connsiteX118" fmla="*/ 879640 w 1758354"/>
                  <a:gd name="connsiteY118" fmla="*/ 1025393 h 2439459"/>
                  <a:gd name="connsiteX119" fmla="*/ 885833 w 1758354"/>
                  <a:gd name="connsiteY119" fmla="*/ 955435 h 2439459"/>
                  <a:gd name="connsiteX120" fmla="*/ 893860 w 1758354"/>
                  <a:gd name="connsiteY120" fmla="*/ 946892 h 2439459"/>
                  <a:gd name="connsiteX121" fmla="*/ 909744 w 1758354"/>
                  <a:gd name="connsiteY121" fmla="*/ 935423 h 2439459"/>
                  <a:gd name="connsiteX122" fmla="*/ 897301 w 1758354"/>
                  <a:gd name="connsiteY122" fmla="*/ 893219 h 2439459"/>
                  <a:gd name="connsiteX123" fmla="*/ 886404 w 1758354"/>
                  <a:gd name="connsiteY123" fmla="*/ 866555 h 2439459"/>
                  <a:gd name="connsiteX124" fmla="*/ 884170 w 1758354"/>
                  <a:gd name="connsiteY124" fmla="*/ 847805 h 2439459"/>
                  <a:gd name="connsiteX125" fmla="*/ 929699 w 1758354"/>
                  <a:gd name="connsiteY125" fmla="*/ 879056 h 2439459"/>
                  <a:gd name="connsiteX126" fmla="*/ 966683 w 1758354"/>
                  <a:gd name="connsiteY126" fmla="*/ 875616 h 2439459"/>
                  <a:gd name="connsiteX127" fmla="*/ 1015597 w 1758354"/>
                  <a:gd name="connsiteY127" fmla="*/ 877967 h 2439459"/>
                  <a:gd name="connsiteX128" fmla="*/ 1124833 w 1758354"/>
                  <a:gd name="connsiteY128" fmla="*/ 843562 h 2439459"/>
                  <a:gd name="connsiteX129" fmla="*/ 1220537 w 1758354"/>
                  <a:gd name="connsiteY129" fmla="*/ 786793 h 2439459"/>
                  <a:gd name="connsiteX130" fmla="*/ 1250641 w 1758354"/>
                  <a:gd name="connsiteY130" fmla="*/ 736045 h 2439459"/>
                  <a:gd name="connsiteX131" fmla="*/ 1278568 w 1758354"/>
                  <a:gd name="connsiteY131" fmla="*/ 736045 h 2439459"/>
                  <a:gd name="connsiteX132" fmla="*/ 1287054 w 1758354"/>
                  <a:gd name="connsiteY132" fmla="*/ 727501 h 2439459"/>
                  <a:gd name="connsiteX133" fmla="*/ 1314351 w 1758354"/>
                  <a:gd name="connsiteY133" fmla="*/ 737765 h 2439459"/>
                  <a:gd name="connsiteX134" fmla="*/ 1337747 w 1758354"/>
                  <a:gd name="connsiteY134" fmla="*/ 729795 h 2439459"/>
                  <a:gd name="connsiteX135" fmla="*/ 1371290 w 1758354"/>
                  <a:gd name="connsiteY135" fmla="*/ 658633 h 2439459"/>
                  <a:gd name="connsiteX136" fmla="*/ 1440789 w 1758354"/>
                  <a:gd name="connsiteY136" fmla="*/ 655709 h 2439459"/>
                  <a:gd name="connsiteX137" fmla="*/ 1474391 w 1758354"/>
                  <a:gd name="connsiteY137" fmla="*/ 626120 h 2439459"/>
                  <a:gd name="connsiteX138" fmla="*/ 1482877 w 1758354"/>
                  <a:gd name="connsiteY138" fmla="*/ 611498 h 2439459"/>
                  <a:gd name="connsiteX139" fmla="*/ 1517282 w 1758354"/>
                  <a:gd name="connsiteY139" fmla="*/ 609147 h 2439459"/>
                  <a:gd name="connsiteX140" fmla="*/ 1549798 w 1758354"/>
                  <a:gd name="connsiteY140" fmla="*/ 597679 h 2439459"/>
                  <a:gd name="connsiteX141" fmla="*/ 1571931 w 1758354"/>
                  <a:gd name="connsiteY141" fmla="*/ 569008 h 2439459"/>
                  <a:gd name="connsiteX142" fmla="*/ 1579958 w 1758354"/>
                  <a:gd name="connsiteY142" fmla="*/ 546071 h 2439459"/>
                  <a:gd name="connsiteX143" fmla="*/ 1595901 w 1758354"/>
                  <a:gd name="connsiteY143" fmla="*/ 531276 h 2439459"/>
                  <a:gd name="connsiteX144" fmla="*/ 1595901 w 1758354"/>
                  <a:gd name="connsiteY144" fmla="*/ 522159 h 2439459"/>
                  <a:gd name="connsiteX145" fmla="*/ 1681970 w 1758354"/>
                  <a:gd name="connsiteY145" fmla="*/ 522159 h 2439459"/>
                  <a:gd name="connsiteX146" fmla="*/ 1689712 w 1758354"/>
                  <a:gd name="connsiteY146" fmla="*/ 528754 h 2439459"/>
                  <a:gd name="connsiteX147" fmla="*/ 1748429 w 1758354"/>
                  <a:gd name="connsiteY147" fmla="*/ 530818 h 2439459"/>
                  <a:gd name="connsiteX148" fmla="*/ 1748429 w 1758354"/>
                  <a:gd name="connsiteY148" fmla="*/ 497961 h 2439459"/>
                  <a:gd name="connsiteX149" fmla="*/ 1687704 w 1758354"/>
                  <a:gd name="connsiteY149" fmla="*/ 497961 h 2439459"/>
                  <a:gd name="connsiteX150" fmla="*/ 1679103 w 1758354"/>
                  <a:gd name="connsiteY150" fmla="*/ 502147 h 2439459"/>
                  <a:gd name="connsiteX151" fmla="*/ 1591312 w 1758354"/>
                  <a:gd name="connsiteY151" fmla="*/ 497961 h 2439459"/>
                  <a:gd name="connsiteX152" fmla="*/ 1587011 w 1758354"/>
                  <a:gd name="connsiteY152" fmla="*/ 494864 h 2439459"/>
                  <a:gd name="connsiteX153" fmla="*/ 1577951 w 1758354"/>
                  <a:gd name="connsiteY153" fmla="*/ 491825 h 2439459"/>
                  <a:gd name="connsiteX154" fmla="*/ 1579729 w 1758354"/>
                  <a:gd name="connsiteY154" fmla="*/ 459713 h 2439459"/>
                  <a:gd name="connsiteX155" fmla="*/ 1571587 w 1758354"/>
                  <a:gd name="connsiteY155" fmla="*/ 443428 h 2439459"/>
                  <a:gd name="connsiteX156" fmla="*/ 1557422 w 1758354"/>
                  <a:gd name="connsiteY156" fmla="*/ 443428 h 2439459"/>
                  <a:gd name="connsiteX157" fmla="*/ 1548821 w 1758354"/>
                  <a:gd name="connsiteY157" fmla="*/ 446009 h 2439459"/>
                  <a:gd name="connsiteX158" fmla="*/ 1542400 w 1758354"/>
                  <a:gd name="connsiteY158" fmla="*/ 449048 h 2439459"/>
                  <a:gd name="connsiteX159" fmla="*/ 1538615 w 1758354"/>
                  <a:gd name="connsiteY159" fmla="*/ 453349 h 2439459"/>
                  <a:gd name="connsiteX160" fmla="*/ 1531792 w 1758354"/>
                  <a:gd name="connsiteY160" fmla="*/ 451170 h 2439459"/>
                  <a:gd name="connsiteX161" fmla="*/ 1521412 w 1758354"/>
                  <a:gd name="connsiteY161" fmla="*/ 440504 h 2439459"/>
                  <a:gd name="connsiteX162" fmla="*/ 1509025 w 1758354"/>
                  <a:gd name="connsiteY162" fmla="*/ 440504 h 2439459"/>
                  <a:gd name="connsiteX163" fmla="*/ 1505184 w 1758354"/>
                  <a:gd name="connsiteY163" fmla="*/ 447270 h 2439459"/>
                  <a:gd name="connsiteX164" fmla="*/ 1491078 w 1758354"/>
                  <a:gd name="connsiteY164" fmla="*/ 445665 h 2439459"/>
                  <a:gd name="connsiteX165" fmla="*/ 1470493 w 1758354"/>
                  <a:gd name="connsiteY165" fmla="*/ 448532 h 2439459"/>
                  <a:gd name="connsiteX166" fmla="*/ 1462351 w 1758354"/>
                  <a:gd name="connsiteY166" fmla="*/ 451685 h 2439459"/>
                  <a:gd name="connsiteX167" fmla="*/ 1446923 w 1758354"/>
                  <a:gd name="connsiteY167" fmla="*/ 454725 h 2439459"/>
                  <a:gd name="connsiteX168" fmla="*/ 1399160 w 1758354"/>
                  <a:gd name="connsiteY168" fmla="*/ 445263 h 2439459"/>
                  <a:gd name="connsiteX169" fmla="*/ 1399160 w 1758354"/>
                  <a:gd name="connsiteY169" fmla="*/ 346979 h 2439459"/>
                  <a:gd name="connsiteX170" fmla="*/ 1389525 w 1758354"/>
                  <a:gd name="connsiteY170" fmla="*/ 331554 h 2439459"/>
                  <a:gd name="connsiteX171" fmla="*/ 1353687 w 1758354"/>
                  <a:gd name="connsiteY171" fmla="*/ 327483 h 2439459"/>
                  <a:gd name="connsiteX172" fmla="*/ 1316129 w 1758354"/>
                  <a:gd name="connsiteY172" fmla="*/ 330407 h 2439459"/>
                  <a:gd name="connsiteX173" fmla="*/ 1292732 w 1758354"/>
                  <a:gd name="connsiteY173" fmla="*/ 350821 h 2439459"/>
                  <a:gd name="connsiteX174" fmla="*/ 1262054 w 1758354"/>
                  <a:gd name="connsiteY174" fmla="*/ 358276 h 2439459"/>
                  <a:gd name="connsiteX175" fmla="*/ 1246114 w 1758354"/>
                  <a:gd name="connsiteY175" fmla="*/ 369744 h 2439459"/>
                  <a:gd name="connsiteX176" fmla="*/ 1238831 w 1758354"/>
                  <a:gd name="connsiteY176" fmla="*/ 380467 h 2439459"/>
                  <a:gd name="connsiteX177" fmla="*/ 1212568 w 1758354"/>
                  <a:gd name="connsiteY177" fmla="*/ 381671 h 2439459"/>
                  <a:gd name="connsiteX178" fmla="*/ 1210790 w 1758354"/>
                  <a:gd name="connsiteY178" fmla="*/ 395261 h 2439459"/>
                  <a:gd name="connsiteX179" fmla="*/ 1200011 w 1758354"/>
                  <a:gd name="connsiteY179" fmla="*/ 396293 h 2439459"/>
                  <a:gd name="connsiteX180" fmla="*/ 1193703 w 1758354"/>
                  <a:gd name="connsiteY180" fmla="*/ 420262 h 2439459"/>
                  <a:gd name="connsiteX181" fmla="*/ 1184642 w 1758354"/>
                  <a:gd name="connsiteY181" fmla="*/ 432132 h 2439459"/>
                  <a:gd name="connsiteX182" fmla="*/ 1152244 w 1758354"/>
                  <a:gd name="connsiteY182" fmla="*/ 428233 h 2439459"/>
                  <a:gd name="connsiteX183" fmla="*/ 1145421 w 1758354"/>
                  <a:gd name="connsiteY183" fmla="*/ 424219 h 2439459"/>
                  <a:gd name="connsiteX184" fmla="*/ 1066861 w 1758354"/>
                  <a:gd name="connsiteY184" fmla="*/ 420262 h 2439459"/>
                  <a:gd name="connsiteX185" fmla="*/ 1067376 w 1758354"/>
                  <a:gd name="connsiteY185" fmla="*/ 408794 h 2439459"/>
                  <a:gd name="connsiteX186" fmla="*/ 1062331 w 1758354"/>
                  <a:gd name="connsiteY186" fmla="*/ 403059 h 2439459"/>
                  <a:gd name="connsiteX187" fmla="*/ 1076496 w 1758354"/>
                  <a:gd name="connsiteY187" fmla="*/ 395089 h 2439459"/>
                  <a:gd name="connsiteX188" fmla="*/ 1077699 w 1758354"/>
                  <a:gd name="connsiteY188" fmla="*/ 369572 h 2439459"/>
                  <a:gd name="connsiteX189" fmla="*/ 1097024 w 1758354"/>
                  <a:gd name="connsiteY189" fmla="*/ 364296 h 2439459"/>
                  <a:gd name="connsiteX190" fmla="*/ 1099833 w 1758354"/>
                  <a:gd name="connsiteY190" fmla="*/ 352828 h 2439459"/>
                  <a:gd name="connsiteX191" fmla="*/ 1093639 w 1758354"/>
                  <a:gd name="connsiteY191" fmla="*/ 334593 h 2439459"/>
                  <a:gd name="connsiteX192" fmla="*/ 1088479 w 1758354"/>
                  <a:gd name="connsiteY192" fmla="*/ 300188 h 2439459"/>
                  <a:gd name="connsiteX193" fmla="*/ 1095361 w 1758354"/>
                  <a:gd name="connsiteY193" fmla="*/ 295600 h 2439459"/>
                  <a:gd name="connsiteX194" fmla="*/ 1165261 w 1758354"/>
                  <a:gd name="connsiteY194" fmla="*/ 298983 h 2439459"/>
                  <a:gd name="connsiteX195" fmla="*/ 1170421 w 1758354"/>
                  <a:gd name="connsiteY195" fmla="*/ 270312 h 2439459"/>
                  <a:gd name="connsiteX196" fmla="*/ 1164687 w 1758354"/>
                  <a:gd name="connsiteY196" fmla="*/ 231549 h 2439459"/>
                  <a:gd name="connsiteX197" fmla="*/ 1162968 w 1758354"/>
                  <a:gd name="connsiteY197" fmla="*/ 206491 h 2439459"/>
                  <a:gd name="connsiteX198" fmla="*/ 1018809 w 1758354"/>
                  <a:gd name="connsiteY198" fmla="*/ 15370 h 2439459"/>
                  <a:gd name="connsiteX199" fmla="*/ 792708 w 1758354"/>
                  <a:gd name="connsiteY199" fmla="*/ 133781 h 2439459"/>
                  <a:gd name="connsiteX200" fmla="*/ 763463 w 1758354"/>
                  <a:gd name="connsiteY200" fmla="*/ 159871 h 2439459"/>
                  <a:gd name="connsiteX201" fmla="*/ 788292 w 1758354"/>
                  <a:gd name="connsiteY201" fmla="*/ 195825 h 2439459"/>
                  <a:gd name="connsiteX202" fmla="*/ 789211 w 1758354"/>
                  <a:gd name="connsiteY202" fmla="*/ 216755 h 2439459"/>
                  <a:gd name="connsiteX203" fmla="*/ 785311 w 1758354"/>
                  <a:gd name="connsiteY203" fmla="*/ 262629 h 2439459"/>
                  <a:gd name="connsiteX204" fmla="*/ 784107 w 1758354"/>
                  <a:gd name="connsiteY204" fmla="*/ 286541 h 2439459"/>
                  <a:gd name="connsiteX205" fmla="*/ 781869 w 1758354"/>
                  <a:gd name="connsiteY205" fmla="*/ 303399 h 2439459"/>
                  <a:gd name="connsiteX206" fmla="*/ 731354 w 1758354"/>
                  <a:gd name="connsiteY206" fmla="*/ 285738 h 2439459"/>
                  <a:gd name="connsiteX207" fmla="*/ 707269 w 1758354"/>
                  <a:gd name="connsiteY207" fmla="*/ 308101 h 2439459"/>
                  <a:gd name="connsiteX208" fmla="*/ 705146 w 1758354"/>
                  <a:gd name="connsiteY208" fmla="*/ 327712 h 2439459"/>
                  <a:gd name="connsiteX209" fmla="*/ 654628 w 1758354"/>
                  <a:gd name="connsiteY209" fmla="*/ 335052 h 2439459"/>
                  <a:gd name="connsiteX210" fmla="*/ 613973 w 1758354"/>
                  <a:gd name="connsiteY210" fmla="*/ 327253 h 2439459"/>
                  <a:gd name="connsiteX211" fmla="*/ 586506 w 1758354"/>
                  <a:gd name="connsiteY211" fmla="*/ 304660 h 2439459"/>
                  <a:gd name="connsiteX212" fmla="*/ 526470 w 1758354"/>
                  <a:gd name="connsiteY212" fmla="*/ 330809 h 2439459"/>
                  <a:gd name="connsiteX213" fmla="*/ 488739 w 1758354"/>
                  <a:gd name="connsiteY213" fmla="*/ 317046 h 2439459"/>
                  <a:gd name="connsiteX214" fmla="*/ 454333 w 1758354"/>
                  <a:gd name="connsiteY214" fmla="*/ 274728 h 2439459"/>
                  <a:gd name="connsiteX215" fmla="*/ 357767 w 1758354"/>
                  <a:gd name="connsiteY215" fmla="*/ 263259 h 2439459"/>
                  <a:gd name="connsiteX216" fmla="*/ 252317 w 1758354"/>
                  <a:gd name="connsiteY216" fmla="*/ 293708 h 2439459"/>
                  <a:gd name="connsiteX217" fmla="*/ 184022 w 1758354"/>
                  <a:gd name="connsiteY217" fmla="*/ 352082 h 2439459"/>
                  <a:gd name="connsiteX218" fmla="*/ 162804 w 1758354"/>
                  <a:gd name="connsiteY218" fmla="*/ 450711 h 2439459"/>
                  <a:gd name="connsiteX219" fmla="*/ 162804 w 1758354"/>
                  <a:gd name="connsiteY219" fmla="*/ 496928 h 2439459"/>
                  <a:gd name="connsiteX220" fmla="*/ 155866 w 1758354"/>
                  <a:gd name="connsiteY220" fmla="*/ 522102 h 2439459"/>
                  <a:gd name="connsiteX221" fmla="*/ 130921 w 1758354"/>
                  <a:gd name="connsiteY221" fmla="*/ 540337 h 2439459"/>
                  <a:gd name="connsiteX222" fmla="*/ 106551 w 1758354"/>
                  <a:gd name="connsiteY222" fmla="*/ 550715 h 2439459"/>
                  <a:gd name="connsiteX223" fmla="*/ 77880 w 1758354"/>
                  <a:gd name="connsiteY223" fmla="*/ 608459 h 2439459"/>
                  <a:gd name="connsiteX224" fmla="*/ 64233 w 1758354"/>
                  <a:gd name="connsiteY224" fmla="*/ 649458 h 2439459"/>
                  <a:gd name="connsiteX225" fmla="*/ 36195 w 1758354"/>
                  <a:gd name="connsiteY225" fmla="*/ 667751 h 2439459"/>
                  <a:gd name="connsiteX226" fmla="*/ 12625 w 1758354"/>
                  <a:gd name="connsiteY226" fmla="*/ 728361 h 2439459"/>
                  <a:gd name="connsiteX227" fmla="*/ 1305805 w 1758354"/>
                  <a:gd name="connsiteY227" fmla="*/ 576749 h 2439459"/>
                  <a:gd name="connsiteX228" fmla="*/ 1313203 w 1758354"/>
                  <a:gd name="connsiteY228" fmla="*/ 554156 h 2439459"/>
                  <a:gd name="connsiteX229" fmla="*/ 1333102 w 1758354"/>
                  <a:gd name="connsiteY229" fmla="*/ 554156 h 2439459"/>
                  <a:gd name="connsiteX230" fmla="*/ 1326278 w 1758354"/>
                  <a:gd name="connsiteY230" fmla="*/ 566771 h 2439459"/>
                  <a:gd name="connsiteX231" fmla="*/ 1148803 w 1758354"/>
                  <a:gd name="connsiteY231" fmla="*/ 596761 h 2439459"/>
                  <a:gd name="connsiteX232" fmla="*/ 1142495 w 1758354"/>
                  <a:gd name="connsiteY232" fmla="*/ 555819 h 2439459"/>
                  <a:gd name="connsiteX233" fmla="*/ 1150982 w 1758354"/>
                  <a:gd name="connsiteY233" fmla="*/ 532424 h 2439459"/>
                  <a:gd name="connsiteX234" fmla="*/ 1240951 w 1758354"/>
                  <a:gd name="connsiteY234" fmla="*/ 532424 h 2439459"/>
                  <a:gd name="connsiteX235" fmla="*/ 1251101 w 1758354"/>
                  <a:gd name="connsiteY235" fmla="*/ 550601 h 2439459"/>
                  <a:gd name="connsiteX236" fmla="*/ 1247718 w 1758354"/>
                  <a:gd name="connsiteY236" fmla="*/ 565453 h 2439459"/>
                  <a:gd name="connsiteX237" fmla="*/ 1235217 w 1758354"/>
                  <a:gd name="connsiteY237" fmla="*/ 566771 h 2439459"/>
                  <a:gd name="connsiteX238" fmla="*/ 1218014 w 1758354"/>
                  <a:gd name="connsiteY238" fmla="*/ 566771 h 2439459"/>
                  <a:gd name="connsiteX239" fmla="*/ 1201500 w 1758354"/>
                  <a:gd name="connsiteY239" fmla="*/ 566771 h 2439459"/>
                  <a:gd name="connsiteX240" fmla="*/ 1187280 w 1758354"/>
                  <a:gd name="connsiteY240" fmla="*/ 595041 h 2439459"/>
                  <a:gd name="connsiteX241" fmla="*/ 1169618 w 1758354"/>
                  <a:gd name="connsiteY241" fmla="*/ 600087 h 2439459"/>
                  <a:gd name="connsiteX242" fmla="*/ 1148632 w 1758354"/>
                  <a:gd name="connsiteY242" fmla="*/ 596761 h 2439459"/>
                  <a:gd name="connsiteX243" fmla="*/ 960204 w 1758354"/>
                  <a:gd name="connsiteY243" fmla="*/ 620672 h 2439459"/>
                  <a:gd name="connsiteX244" fmla="*/ 960204 w 1758354"/>
                  <a:gd name="connsiteY244" fmla="*/ 605936 h 2439459"/>
                  <a:gd name="connsiteX245" fmla="*/ 972190 w 1758354"/>
                  <a:gd name="connsiteY245" fmla="*/ 605936 h 2439459"/>
                  <a:gd name="connsiteX246" fmla="*/ 1002866 w 1758354"/>
                  <a:gd name="connsiteY246" fmla="*/ 614307 h 2439459"/>
                  <a:gd name="connsiteX247" fmla="*/ 1019383 w 1758354"/>
                  <a:gd name="connsiteY247" fmla="*/ 605936 h 2439459"/>
                  <a:gd name="connsiteX248" fmla="*/ 1048396 w 1758354"/>
                  <a:gd name="connsiteY248" fmla="*/ 623138 h 2439459"/>
                  <a:gd name="connsiteX249" fmla="*/ 1051781 w 1758354"/>
                  <a:gd name="connsiteY249" fmla="*/ 681799 h 2439459"/>
                  <a:gd name="connsiteX250" fmla="*/ 1048396 w 1758354"/>
                  <a:gd name="connsiteY250" fmla="*/ 690343 h 2439459"/>
                  <a:gd name="connsiteX251" fmla="*/ 1027869 w 1758354"/>
                  <a:gd name="connsiteY251" fmla="*/ 687419 h 2439459"/>
                  <a:gd name="connsiteX252" fmla="*/ 1005677 w 1758354"/>
                  <a:gd name="connsiteY252" fmla="*/ 693153 h 2439459"/>
                  <a:gd name="connsiteX253" fmla="*/ 994839 w 1758354"/>
                  <a:gd name="connsiteY253" fmla="*/ 682889 h 2439459"/>
                  <a:gd name="connsiteX254" fmla="*/ 960434 w 1758354"/>
                  <a:gd name="connsiteY254" fmla="*/ 620845 h 24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58354" h="2439459">
                    <a:moveTo>
                      <a:pt x="12855" y="730196"/>
                    </a:moveTo>
                    <a:cubicBezTo>
                      <a:pt x="2994" y="747399"/>
                      <a:pt x="-5322" y="767469"/>
                      <a:pt x="-3085" y="772801"/>
                    </a:cubicBezTo>
                    <a:cubicBezTo>
                      <a:pt x="-851" y="778134"/>
                      <a:pt x="15148" y="817528"/>
                      <a:pt x="37054" y="827391"/>
                    </a:cubicBezTo>
                    <a:cubicBezTo>
                      <a:pt x="58958" y="837254"/>
                      <a:pt x="89348" y="849410"/>
                      <a:pt x="89348" y="849410"/>
                    </a:cubicBezTo>
                    <a:cubicBezTo>
                      <a:pt x="89348" y="849410"/>
                      <a:pt x="76505" y="856234"/>
                      <a:pt x="77250" y="861395"/>
                    </a:cubicBezTo>
                    <a:cubicBezTo>
                      <a:pt x="77995" y="866555"/>
                      <a:pt x="92389" y="885765"/>
                      <a:pt x="93134" y="889722"/>
                    </a:cubicBezTo>
                    <a:cubicBezTo>
                      <a:pt x="93879" y="893679"/>
                      <a:pt x="94682" y="915468"/>
                      <a:pt x="98524" y="924529"/>
                    </a:cubicBezTo>
                    <a:cubicBezTo>
                      <a:pt x="102365" y="933588"/>
                      <a:pt x="150132" y="981412"/>
                      <a:pt x="159192" y="994256"/>
                    </a:cubicBezTo>
                    <a:cubicBezTo>
                      <a:pt x="168253" y="1007101"/>
                      <a:pt x="181155" y="1019315"/>
                      <a:pt x="190330" y="1020117"/>
                    </a:cubicBezTo>
                    <a:cubicBezTo>
                      <a:pt x="199505" y="1020920"/>
                      <a:pt x="333685" y="1011000"/>
                      <a:pt x="333685" y="1011000"/>
                    </a:cubicBezTo>
                    <a:cubicBezTo>
                      <a:pt x="333685" y="1011000"/>
                      <a:pt x="344294" y="1049591"/>
                      <a:pt x="345898" y="1052000"/>
                    </a:cubicBezTo>
                    <a:cubicBezTo>
                      <a:pt x="347503" y="1054408"/>
                      <a:pt x="351173" y="1058881"/>
                      <a:pt x="351173" y="1061060"/>
                    </a:cubicBezTo>
                    <a:cubicBezTo>
                      <a:pt x="351173" y="1063239"/>
                      <a:pt x="370154" y="1103608"/>
                      <a:pt x="370843" y="1107278"/>
                    </a:cubicBezTo>
                    <a:cubicBezTo>
                      <a:pt x="371532" y="1110947"/>
                      <a:pt x="381508" y="1169494"/>
                      <a:pt x="384604" y="1171845"/>
                    </a:cubicBezTo>
                    <a:cubicBezTo>
                      <a:pt x="387701" y="1174196"/>
                      <a:pt x="411097" y="1184002"/>
                      <a:pt x="411097" y="1184002"/>
                    </a:cubicBezTo>
                    <a:lnTo>
                      <a:pt x="390624" y="1215138"/>
                    </a:lnTo>
                    <a:cubicBezTo>
                      <a:pt x="390624" y="1215138"/>
                      <a:pt x="370843" y="1261012"/>
                      <a:pt x="369350" y="1264395"/>
                    </a:cubicBezTo>
                    <a:cubicBezTo>
                      <a:pt x="367861" y="1267778"/>
                      <a:pt x="361782" y="1298800"/>
                      <a:pt x="361782" y="1298800"/>
                    </a:cubicBezTo>
                    <a:cubicBezTo>
                      <a:pt x="361782" y="1298800"/>
                      <a:pt x="382196" y="1297252"/>
                      <a:pt x="383056" y="1300463"/>
                    </a:cubicBezTo>
                    <a:cubicBezTo>
                      <a:pt x="383916" y="1303675"/>
                      <a:pt x="386842" y="1345821"/>
                      <a:pt x="403526" y="1375466"/>
                    </a:cubicBezTo>
                    <a:cubicBezTo>
                      <a:pt x="420214" y="1405112"/>
                      <a:pt x="460412" y="1504486"/>
                      <a:pt x="461157" y="1518821"/>
                    </a:cubicBezTo>
                    <a:cubicBezTo>
                      <a:pt x="461901" y="1533157"/>
                      <a:pt x="458920" y="1578802"/>
                      <a:pt x="458920" y="1584765"/>
                    </a:cubicBezTo>
                    <a:cubicBezTo>
                      <a:pt x="458920" y="1590729"/>
                      <a:pt x="478645" y="1612289"/>
                      <a:pt x="477956" y="1619170"/>
                    </a:cubicBezTo>
                    <a:cubicBezTo>
                      <a:pt x="477270" y="1626052"/>
                      <a:pt x="475663" y="1658679"/>
                      <a:pt x="475663" y="1658679"/>
                    </a:cubicBezTo>
                    <a:cubicBezTo>
                      <a:pt x="475663" y="1658679"/>
                      <a:pt x="488565" y="1732307"/>
                      <a:pt x="491547" y="1742169"/>
                    </a:cubicBezTo>
                    <a:cubicBezTo>
                      <a:pt x="494529" y="1752032"/>
                      <a:pt x="491547" y="1756505"/>
                      <a:pt x="496881" y="1766425"/>
                    </a:cubicBezTo>
                    <a:cubicBezTo>
                      <a:pt x="499804" y="1772732"/>
                      <a:pt x="501870" y="1779384"/>
                      <a:pt x="503015" y="1786208"/>
                    </a:cubicBezTo>
                    <a:cubicBezTo>
                      <a:pt x="504393" y="1789935"/>
                      <a:pt x="493784" y="1792229"/>
                      <a:pt x="491547" y="1796874"/>
                    </a:cubicBezTo>
                    <a:cubicBezTo>
                      <a:pt x="489310" y="1801518"/>
                      <a:pt x="466547" y="1818836"/>
                      <a:pt x="461960" y="1823423"/>
                    </a:cubicBezTo>
                    <a:cubicBezTo>
                      <a:pt x="457371" y="1828010"/>
                      <a:pt x="439023" y="1837815"/>
                      <a:pt x="431626" y="1843091"/>
                    </a:cubicBezTo>
                    <a:cubicBezTo>
                      <a:pt x="424229" y="1848367"/>
                      <a:pt x="425547" y="1852954"/>
                      <a:pt x="408115" y="1862817"/>
                    </a:cubicBezTo>
                    <a:cubicBezTo>
                      <a:pt x="390683" y="1872680"/>
                      <a:pt x="386842" y="1876120"/>
                      <a:pt x="379444" y="1877209"/>
                    </a:cubicBezTo>
                    <a:cubicBezTo>
                      <a:pt x="372047" y="1878299"/>
                      <a:pt x="358971" y="1888678"/>
                      <a:pt x="355533" y="1890857"/>
                    </a:cubicBezTo>
                    <a:cubicBezTo>
                      <a:pt x="352092" y="1893036"/>
                      <a:pt x="346988" y="1892635"/>
                      <a:pt x="346988" y="1898828"/>
                    </a:cubicBezTo>
                    <a:cubicBezTo>
                      <a:pt x="347332" y="1904046"/>
                      <a:pt x="348136" y="1909207"/>
                      <a:pt x="349340" y="1914253"/>
                    </a:cubicBezTo>
                    <a:cubicBezTo>
                      <a:pt x="349799" y="1918782"/>
                      <a:pt x="341883" y="1918209"/>
                      <a:pt x="336782" y="1922739"/>
                    </a:cubicBezTo>
                    <a:cubicBezTo>
                      <a:pt x="330645" y="1930022"/>
                      <a:pt x="323306" y="1936157"/>
                      <a:pt x="315105" y="1940917"/>
                    </a:cubicBezTo>
                    <a:cubicBezTo>
                      <a:pt x="297443" y="1952386"/>
                      <a:pt x="266709" y="1979106"/>
                      <a:pt x="262237" y="1981343"/>
                    </a:cubicBezTo>
                    <a:cubicBezTo>
                      <a:pt x="250884" y="1984153"/>
                      <a:pt x="239186" y="1985471"/>
                      <a:pt x="227487" y="1985300"/>
                    </a:cubicBezTo>
                    <a:cubicBezTo>
                      <a:pt x="216708" y="1985300"/>
                      <a:pt x="191075" y="1984726"/>
                      <a:pt x="185914" y="1987077"/>
                    </a:cubicBezTo>
                    <a:cubicBezTo>
                      <a:pt x="180754" y="1989428"/>
                      <a:pt x="176280" y="1986561"/>
                      <a:pt x="171176" y="1988798"/>
                    </a:cubicBezTo>
                    <a:cubicBezTo>
                      <a:pt x="166074" y="1991034"/>
                      <a:pt x="132470" y="2003649"/>
                      <a:pt x="131381" y="2005255"/>
                    </a:cubicBezTo>
                    <a:cubicBezTo>
                      <a:pt x="130291" y="2006861"/>
                      <a:pt x="118767" y="2010989"/>
                      <a:pt x="121060" y="2038800"/>
                    </a:cubicBezTo>
                    <a:cubicBezTo>
                      <a:pt x="123353" y="2066611"/>
                      <a:pt x="126220" y="2106521"/>
                      <a:pt x="129031" y="2116212"/>
                    </a:cubicBezTo>
                    <a:cubicBezTo>
                      <a:pt x="131840" y="2125902"/>
                      <a:pt x="152999" y="2147004"/>
                      <a:pt x="152999" y="2147004"/>
                    </a:cubicBezTo>
                    <a:cubicBezTo>
                      <a:pt x="152999" y="2147004"/>
                      <a:pt x="164467" y="2151535"/>
                      <a:pt x="164812" y="2155433"/>
                    </a:cubicBezTo>
                    <a:cubicBezTo>
                      <a:pt x="165156" y="2159333"/>
                      <a:pt x="169972" y="2232903"/>
                      <a:pt x="169972" y="2232903"/>
                    </a:cubicBezTo>
                    <a:cubicBezTo>
                      <a:pt x="169972" y="2232903"/>
                      <a:pt x="171635" y="2279637"/>
                      <a:pt x="212634" y="2328492"/>
                    </a:cubicBezTo>
                    <a:cubicBezTo>
                      <a:pt x="253636" y="2377348"/>
                      <a:pt x="295780" y="2424770"/>
                      <a:pt x="340738" y="2372302"/>
                    </a:cubicBezTo>
                    <a:cubicBezTo>
                      <a:pt x="347618" y="2364446"/>
                      <a:pt x="373136" y="2347816"/>
                      <a:pt x="353755" y="2251138"/>
                    </a:cubicBezTo>
                    <a:cubicBezTo>
                      <a:pt x="334374" y="2154459"/>
                      <a:pt x="372047" y="2108872"/>
                      <a:pt x="372047" y="2107209"/>
                    </a:cubicBezTo>
                    <a:cubicBezTo>
                      <a:pt x="372047" y="2105546"/>
                      <a:pt x="380018" y="2094651"/>
                      <a:pt x="382196" y="2094651"/>
                    </a:cubicBezTo>
                    <a:cubicBezTo>
                      <a:pt x="384375" y="2094651"/>
                      <a:pt x="401577" y="2100385"/>
                      <a:pt x="405534" y="2093447"/>
                    </a:cubicBezTo>
                    <a:cubicBezTo>
                      <a:pt x="409490" y="2086508"/>
                      <a:pt x="482430" y="2044534"/>
                      <a:pt x="482430" y="2044534"/>
                    </a:cubicBezTo>
                    <a:cubicBezTo>
                      <a:pt x="482430" y="2044534"/>
                      <a:pt x="522570" y="2002904"/>
                      <a:pt x="524519" y="2001240"/>
                    </a:cubicBezTo>
                    <a:cubicBezTo>
                      <a:pt x="526470" y="1999578"/>
                      <a:pt x="599063" y="1980139"/>
                      <a:pt x="600841" y="1978591"/>
                    </a:cubicBezTo>
                    <a:cubicBezTo>
                      <a:pt x="602619" y="1977042"/>
                      <a:pt x="688462" y="1924460"/>
                      <a:pt x="706121" y="1911959"/>
                    </a:cubicBezTo>
                    <a:cubicBezTo>
                      <a:pt x="723783" y="1899458"/>
                      <a:pt x="747579" y="1865283"/>
                      <a:pt x="747579" y="1865283"/>
                    </a:cubicBezTo>
                    <a:cubicBezTo>
                      <a:pt x="747579" y="1865283"/>
                      <a:pt x="740814" y="1895903"/>
                      <a:pt x="744197" y="1913680"/>
                    </a:cubicBezTo>
                    <a:cubicBezTo>
                      <a:pt x="747579" y="1931456"/>
                      <a:pt x="744197" y="1969874"/>
                      <a:pt x="748153" y="1980139"/>
                    </a:cubicBezTo>
                    <a:cubicBezTo>
                      <a:pt x="752109" y="1990403"/>
                      <a:pt x="746549" y="1998373"/>
                      <a:pt x="744827" y="2006459"/>
                    </a:cubicBezTo>
                    <a:cubicBezTo>
                      <a:pt x="743108" y="2014544"/>
                      <a:pt x="752798" y="2030313"/>
                      <a:pt x="752798" y="2035130"/>
                    </a:cubicBezTo>
                    <a:cubicBezTo>
                      <a:pt x="752798" y="2039946"/>
                      <a:pt x="738577" y="2040348"/>
                      <a:pt x="748727" y="2049981"/>
                    </a:cubicBezTo>
                    <a:cubicBezTo>
                      <a:pt x="758877" y="2059615"/>
                      <a:pt x="762948" y="2061450"/>
                      <a:pt x="759621" y="2067528"/>
                    </a:cubicBezTo>
                    <a:cubicBezTo>
                      <a:pt x="755780" y="2074352"/>
                      <a:pt x="752742" y="2081634"/>
                      <a:pt x="750505" y="2089146"/>
                    </a:cubicBezTo>
                    <a:cubicBezTo>
                      <a:pt x="749357" y="2094364"/>
                      <a:pt x="755609" y="2138173"/>
                      <a:pt x="755609" y="2141614"/>
                    </a:cubicBezTo>
                    <a:cubicBezTo>
                      <a:pt x="755609" y="2145055"/>
                      <a:pt x="748727" y="2198497"/>
                      <a:pt x="751079" y="2203716"/>
                    </a:cubicBezTo>
                    <a:cubicBezTo>
                      <a:pt x="753428" y="2208934"/>
                      <a:pt x="765815" y="2219026"/>
                      <a:pt x="764726" y="2222925"/>
                    </a:cubicBezTo>
                    <a:cubicBezTo>
                      <a:pt x="763636" y="2226825"/>
                      <a:pt x="750505" y="2235942"/>
                      <a:pt x="749931" y="2241218"/>
                    </a:cubicBezTo>
                    <a:cubicBezTo>
                      <a:pt x="749990" y="2245977"/>
                      <a:pt x="751135" y="2250621"/>
                      <a:pt x="753313" y="2254808"/>
                    </a:cubicBezTo>
                    <a:cubicBezTo>
                      <a:pt x="754461" y="2257675"/>
                      <a:pt x="749357" y="2262319"/>
                      <a:pt x="748727" y="2263982"/>
                    </a:cubicBezTo>
                    <a:cubicBezTo>
                      <a:pt x="748097" y="2265645"/>
                      <a:pt x="739151" y="2297470"/>
                      <a:pt x="738003" y="2303204"/>
                    </a:cubicBezTo>
                    <a:cubicBezTo>
                      <a:pt x="736858" y="2308938"/>
                      <a:pt x="727168" y="2345350"/>
                      <a:pt x="731695" y="2372015"/>
                    </a:cubicBezTo>
                    <a:lnTo>
                      <a:pt x="723209" y="2377175"/>
                    </a:lnTo>
                    <a:lnTo>
                      <a:pt x="727509" y="2410147"/>
                    </a:lnTo>
                    <a:cubicBezTo>
                      <a:pt x="732728" y="2415308"/>
                      <a:pt x="738748" y="2419551"/>
                      <a:pt x="745345" y="2422762"/>
                    </a:cubicBezTo>
                    <a:cubicBezTo>
                      <a:pt x="756124" y="2427808"/>
                      <a:pt x="803488" y="2442603"/>
                      <a:pt x="825050" y="2438646"/>
                    </a:cubicBezTo>
                    <a:cubicBezTo>
                      <a:pt x="846609" y="2434690"/>
                      <a:pt x="863067" y="2431306"/>
                      <a:pt x="869949" y="2425572"/>
                    </a:cubicBezTo>
                    <a:cubicBezTo>
                      <a:pt x="875913" y="2421042"/>
                      <a:pt x="882162" y="2417028"/>
                      <a:pt x="888756" y="2413530"/>
                    </a:cubicBezTo>
                    <a:cubicBezTo>
                      <a:pt x="917942" y="2431306"/>
                      <a:pt x="952348" y="2438531"/>
                      <a:pt x="986238" y="2434002"/>
                    </a:cubicBezTo>
                    <a:cubicBezTo>
                      <a:pt x="1041516" y="2426146"/>
                      <a:pt x="1132060" y="2415881"/>
                      <a:pt x="1132060" y="2415881"/>
                    </a:cubicBezTo>
                    <a:cubicBezTo>
                      <a:pt x="1132060" y="2415881"/>
                      <a:pt x="1161590" y="2390307"/>
                      <a:pt x="1162220" y="2386866"/>
                    </a:cubicBezTo>
                    <a:cubicBezTo>
                      <a:pt x="1163483" y="2381992"/>
                      <a:pt x="1164228" y="2377003"/>
                      <a:pt x="1164457" y="2372015"/>
                    </a:cubicBezTo>
                    <a:cubicBezTo>
                      <a:pt x="1163942" y="2369205"/>
                      <a:pt x="1152530" y="2360145"/>
                      <a:pt x="1152530" y="2360145"/>
                    </a:cubicBezTo>
                    <a:cubicBezTo>
                      <a:pt x="1152530" y="2360145"/>
                      <a:pt x="1148000" y="2336233"/>
                      <a:pt x="1145706" y="2334456"/>
                    </a:cubicBezTo>
                    <a:cubicBezTo>
                      <a:pt x="1134983" y="2328607"/>
                      <a:pt x="1123170" y="2324937"/>
                      <a:pt x="1111016" y="2323676"/>
                    </a:cubicBezTo>
                    <a:cubicBezTo>
                      <a:pt x="1096736" y="2323044"/>
                      <a:pt x="1072251" y="2323676"/>
                      <a:pt x="1057456" y="2323676"/>
                    </a:cubicBezTo>
                    <a:cubicBezTo>
                      <a:pt x="1042661" y="2323676"/>
                      <a:pt x="1017661" y="2308881"/>
                      <a:pt x="1005103" y="2300739"/>
                    </a:cubicBezTo>
                    <a:cubicBezTo>
                      <a:pt x="992546" y="2292596"/>
                      <a:pt x="965823" y="2275623"/>
                      <a:pt x="960148" y="2269257"/>
                    </a:cubicBezTo>
                    <a:cubicBezTo>
                      <a:pt x="954470" y="2262892"/>
                      <a:pt x="926544" y="2253488"/>
                      <a:pt x="921498" y="2246722"/>
                    </a:cubicBezTo>
                    <a:cubicBezTo>
                      <a:pt x="916453" y="2239956"/>
                      <a:pt x="933941" y="2237490"/>
                      <a:pt x="923676" y="2229520"/>
                    </a:cubicBezTo>
                    <a:cubicBezTo>
                      <a:pt x="913415" y="2221549"/>
                      <a:pt x="912208" y="2225047"/>
                      <a:pt x="910604" y="2219313"/>
                    </a:cubicBezTo>
                    <a:cubicBezTo>
                      <a:pt x="908999" y="2213578"/>
                      <a:pt x="916853" y="2220976"/>
                      <a:pt x="911752" y="2209106"/>
                    </a:cubicBezTo>
                    <a:cubicBezTo>
                      <a:pt x="907336" y="2198670"/>
                      <a:pt x="906188" y="2187201"/>
                      <a:pt x="908367" y="2176076"/>
                    </a:cubicBezTo>
                    <a:cubicBezTo>
                      <a:pt x="910030" y="2165813"/>
                      <a:pt x="904410" y="2152165"/>
                      <a:pt x="909456" y="2145399"/>
                    </a:cubicBezTo>
                    <a:cubicBezTo>
                      <a:pt x="914504" y="2138633"/>
                      <a:pt x="905558" y="2132898"/>
                      <a:pt x="909456" y="2119767"/>
                    </a:cubicBezTo>
                    <a:cubicBezTo>
                      <a:pt x="913356" y="2106635"/>
                      <a:pt x="919149" y="2104342"/>
                      <a:pt x="915764" y="2092587"/>
                    </a:cubicBezTo>
                    <a:cubicBezTo>
                      <a:pt x="912382" y="2080831"/>
                      <a:pt x="927692" y="2082207"/>
                      <a:pt x="927692" y="2072517"/>
                    </a:cubicBezTo>
                    <a:cubicBezTo>
                      <a:pt x="927406" y="2065980"/>
                      <a:pt x="925628" y="2059558"/>
                      <a:pt x="922531" y="2053766"/>
                    </a:cubicBezTo>
                    <a:cubicBezTo>
                      <a:pt x="928495" y="2050727"/>
                      <a:pt x="933941" y="2046656"/>
                      <a:pt x="938586" y="2041782"/>
                    </a:cubicBezTo>
                    <a:cubicBezTo>
                      <a:pt x="947017" y="2033238"/>
                      <a:pt x="962441" y="2008810"/>
                      <a:pt x="959574" y="2000266"/>
                    </a:cubicBezTo>
                    <a:cubicBezTo>
                      <a:pt x="956707" y="1991722"/>
                      <a:pt x="962441" y="1963223"/>
                      <a:pt x="961867" y="1961503"/>
                    </a:cubicBezTo>
                    <a:cubicBezTo>
                      <a:pt x="961293" y="1959782"/>
                      <a:pt x="959000" y="1903587"/>
                      <a:pt x="959000" y="1889883"/>
                    </a:cubicBezTo>
                    <a:cubicBezTo>
                      <a:pt x="959000" y="1876178"/>
                      <a:pt x="967545" y="1859663"/>
                      <a:pt x="960148" y="1843149"/>
                    </a:cubicBezTo>
                    <a:cubicBezTo>
                      <a:pt x="952751" y="1826634"/>
                      <a:pt x="974943" y="1822104"/>
                      <a:pt x="976088" y="1801060"/>
                    </a:cubicBezTo>
                    <a:cubicBezTo>
                      <a:pt x="977236" y="1780015"/>
                      <a:pt x="998221" y="1722558"/>
                      <a:pt x="986982" y="1706560"/>
                    </a:cubicBezTo>
                    <a:cubicBezTo>
                      <a:pt x="975744" y="1690561"/>
                      <a:pt x="982340" y="1679323"/>
                      <a:pt x="976088" y="1669058"/>
                    </a:cubicBezTo>
                    <a:cubicBezTo>
                      <a:pt x="969839" y="1658794"/>
                      <a:pt x="982911" y="1643484"/>
                      <a:pt x="973795" y="1630983"/>
                    </a:cubicBezTo>
                    <a:cubicBezTo>
                      <a:pt x="964678" y="1618482"/>
                      <a:pt x="928839" y="1499497"/>
                      <a:pt x="921498" y="1486424"/>
                    </a:cubicBezTo>
                    <a:cubicBezTo>
                      <a:pt x="914160" y="1473350"/>
                      <a:pt x="897587" y="1420366"/>
                      <a:pt x="897587" y="1420366"/>
                    </a:cubicBezTo>
                    <a:cubicBezTo>
                      <a:pt x="897587" y="1420366"/>
                      <a:pt x="877576" y="1344100"/>
                      <a:pt x="873046" y="1340087"/>
                    </a:cubicBezTo>
                    <a:cubicBezTo>
                      <a:pt x="862666" y="1327930"/>
                      <a:pt x="854410" y="1314053"/>
                      <a:pt x="848617" y="1299144"/>
                    </a:cubicBezTo>
                    <a:cubicBezTo>
                      <a:pt x="845119" y="1286643"/>
                      <a:pt x="842882" y="1249027"/>
                      <a:pt x="837778" y="1234749"/>
                    </a:cubicBezTo>
                    <a:cubicBezTo>
                      <a:pt x="833421" y="1223912"/>
                      <a:pt x="828088" y="1213418"/>
                      <a:pt x="821894" y="1203497"/>
                    </a:cubicBezTo>
                    <a:cubicBezTo>
                      <a:pt x="819601" y="1199541"/>
                      <a:pt x="838352" y="1196731"/>
                      <a:pt x="835485" y="1191570"/>
                    </a:cubicBezTo>
                    <a:cubicBezTo>
                      <a:pt x="828776" y="1172934"/>
                      <a:pt x="822986" y="1153897"/>
                      <a:pt x="818282" y="1134629"/>
                    </a:cubicBezTo>
                    <a:cubicBezTo>
                      <a:pt x="816793" y="1128609"/>
                      <a:pt x="814841" y="1122760"/>
                      <a:pt x="812548" y="1117026"/>
                    </a:cubicBezTo>
                    <a:cubicBezTo>
                      <a:pt x="812548" y="1117026"/>
                      <a:pt x="836918" y="1123333"/>
                      <a:pt x="840875" y="1114216"/>
                    </a:cubicBezTo>
                    <a:cubicBezTo>
                      <a:pt x="844831" y="1105099"/>
                      <a:pt x="878436" y="1036804"/>
                      <a:pt x="879640" y="1025393"/>
                    </a:cubicBezTo>
                    <a:cubicBezTo>
                      <a:pt x="880843" y="1013982"/>
                      <a:pt x="886978" y="957672"/>
                      <a:pt x="885833" y="955435"/>
                    </a:cubicBezTo>
                    <a:cubicBezTo>
                      <a:pt x="884685" y="953200"/>
                      <a:pt x="891567" y="949185"/>
                      <a:pt x="893860" y="946892"/>
                    </a:cubicBezTo>
                    <a:cubicBezTo>
                      <a:pt x="896153" y="944598"/>
                      <a:pt x="911463" y="947466"/>
                      <a:pt x="909744" y="935423"/>
                    </a:cubicBezTo>
                    <a:cubicBezTo>
                      <a:pt x="906992" y="920974"/>
                      <a:pt x="902862" y="906809"/>
                      <a:pt x="897301" y="893219"/>
                    </a:cubicBezTo>
                    <a:cubicBezTo>
                      <a:pt x="894375" y="888173"/>
                      <a:pt x="886978" y="868218"/>
                      <a:pt x="886404" y="866555"/>
                    </a:cubicBezTo>
                    <a:cubicBezTo>
                      <a:pt x="885085" y="860363"/>
                      <a:pt x="884341" y="854112"/>
                      <a:pt x="884170" y="847805"/>
                    </a:cubicBezTo>
                    <a:cubicBezTo>
                      <a:pt x="885315" y="850557"/>
                      <a:pt x="914904" y="876132"/>
                      <a:pt x="929699" y="879056"/>
                    </a:cubicBezTo>
                    <a:cubicBezTo>
                      <a:pt x="944494" y="881981"/>
                      <a:pt x="957511" y="875616"/>
                      <a:pt x="966683" y="875616"/>
                    </a:cubicBezTo>
                    <a:cubicBezTo>
                      <a:pt x="975858" y="875616"/>
                      <a:pt x="1009919" y="877967"/>
                      <a:pt x="1015597" y="877967"/>
                    </a:cubicBezTo>
                    <a:cubicBezTo>
                      <a:pt x="1021273" y="877967"/>
                      <a:pt x="1094157" y="860764"/>
                      <a:pt x="1124833" y="843562"/>
                    </a:cubicBezTo>
                    <a:cubicBezTo>
                      <a:pt x="1155512" y="826359"/>
                      <a:pt x="1210846" y="808239"/>
                      <a:pt x="1220537" y="786793"/>
                    </a:cubicBezTo>
                    <a:cubicBezTo>
                      <a:pt x="1229253" y="769131"/>
                      <a:pt x="1239288" y="752158"/>
                      <a:pt x="1250641" y="736045"/>
                    </a:cubicBezTo>
                    <a:lnTo>
                      <a:pt x="1278568" y="736045"/>
                    </a:lnTo>
                    <a:lnTo>
                      <a:pt x="1287054" y="727501"/>
                    </a:lnTo>
                    <a:cubicBezTo>
                      <a:pt x="1287054" y="727501"/>
                      <a:pt x="1312687" y="737765"/>
                      <a:pt x="1314351" y="737765"/>
                    </a:cubicBezTo>
                    <a:cubicBezTo>
                      <a:pt x="1316014" y="737765"/>
                      <a:pt x="1337747" y="729795"/>
                      <a:pt x="1337747" y="729795"/>
                    </a:cubicBezTo>
                    <a:lnTo>
                      <a:pt x="1371290" y="658633"/>
                    </a:lnTo>
                    <a:cubicBezTo>
                      <a:pt x="1371290" y="658633"/>
                      <a:pt x="1430468" y="660869"/>
                      <a:pt x="1440789" y="655709"/>
                    </a:cubicBezTo>
                    <a:cubicBezTo>
                      <a:pt x="1453405" y="647566"/>
                      <a:pt x="1464700" y="637589"/>
                      <a:pt x="1474391" y="626120"/>
                    </a:cubicBezTo>
                    <a:cubicBezTo>
                      <a:pt x="1475424" y="623368"/>
                      <a:pt x="1482877" y="611498"/>
                      <a:pt x="1482877" y="611498"/>
                    </a:cubicBezTo>
                    <a:lnTo>
                      <a:pt x="1517282" y="609147"/>
                    </a:lnTo>
                    <a:cubicBezTo>
                      <a:pt x="1517282" y="609147"/>
                      <a:pt x="1544635" y="603413"/>
                      <a:pt x="1549798" y="597679"/>
                    </a:cubicBezTo>
                    <a:cubicBezTo>
                      <a:pt x="1554958" y="591945"/>
                      <a:pt x="1567975" y="573767"/>
                      <a:pt x="1571931" y="569008"/>
                    </a:cubicBezTo>
                    <a:cubicBezTo>
                      <a:pt x="1575887" y="564248"/>
                      <a:pt x="1578239" y="547963"/>
                      <a:pt x="1579958" y="546071"/>
                    </a:cubicBezTo>
                    <a:cubicBezTo>
                      <a:pt x="1581677" y="544178"/>
                      <a:pt x="1596416" y="533513"/>
                      <a:pt x="1595901" y="531276"/>
                    </a:cubicBezTo>
                    <a:cubicBezTo>
                      <a:pt x="1595613" y="528237"/>
                      <a:pt x="1595613" y="525198"/>
                      <a:pt x="1595901" y="522159"/>
                    </a:cubicBezTo>
                    <a:lnTo>
                      <a:pt x="1681970" y="522159"/>
                    </a:lnTo>
                    <a:lnTo>
                      <a:pt x="1689712" y="528754"/>
                    </a:lnTo>
                    <a:lnTo>
                      <a:pt x="1748429" y="530818"/>
                    </a:lnTo>
                    <a:cubicBezTo>
                      <a:pt x="1748429" y="530818"/>
                      <a:pt x="1762994" y="513615"/>
                      <a:pt x="1748429" y="497961"/>
                    </a:cubicBezTo>
                    <a:lnTo>
                      <a:pt x="1687704" y="497961"/>
                    </a:lnTo>
                    <a:lnTo>
                      <a:pt x="1679103" y="502147"/>
                    </a:lnTo>
                    <a:lnTo>
                      <a:pt x="1591312" y="497961"/>
                    </a:lnTo>
                    <a:lnTo>
                      <a:pt x="1587011" y="494864"/>
                    </a:lnTo>
                    <a:lnTo>
                      <a:pt x="1577951" y="491825"/>
                    </a:lnTo>
                    <a:cubicBezTo>
                      <a:pt x="1577951" y="491825"/>
                      <a:pt x="1580188" y="463154"/>
                      <a:pt x="1579729" y="459713"/>
                    </a:cubicBezTo>
                    <a:cubicBezTo>
                      <a:pt x="1577895" y="453922"/>
                      <a:pt x="1575143" y="448417"/>
                      <a:pt x="1571587" y="443428"/>
                    </a:cubicBezTo>
                    <a:cubicBezTo>
                      <a:pt x="1569867" y="441823"/>
                      <a:pt x="1560118" y="444747"/>
                      <a:pt x="1557422" y="443428"/>
                    </a:cubicBezTo>
                    <a:cubicBezTo>
                      <a:pt x="1554728" y="442110"/>
                      <a:pt x="1548821" y="443944"/>
                      <a:pt x="1548821" y="446009"/>
                    </a:cubicBezTo>
                    <a:cubicBezTo>
                      <a:pt x="1548821" y="448073"/>
                      <a:pt x="1544579" y="448245"/>
                      <a:pt x="1542400" y="449048"/>
                    </a:cubicBezTo>
                    <a:cubicBezTo>
                      <a:pt x="1540219" y="449851"/>
                      <a:pt x="1538615" y="453349"/>
                      <a:pt x="1538615" y="453349"/>
                    </a:cubicBezTo>
                    <a:lnTo>
                      <a:pt x="1531792" y="451170"/>
                    </a:lnTo>
                    <a:cubicBezTo>
                      <a:pt x="1531792" y="451170"/>
                      <a:pt x="1524450" y="440504"/>
                      <a:pt x="1521412" y="440504"/>
                    </a:cubicBezTo>
                    <a:cubicBezTo>
                      <a:pt x="1518374" y="440504"/>
                      <a:pt x="1510747" y="437006"/>
                      <a:pt x="1509025" y="440504"/>
                    </a:cubicBezTo>
                    <a:cubicBezTo>
                      <a:pt x="1507306" y="444002"/>
                      <a:pt x="1507306" y="446926"/>
                      <a:pt x="1505184" y="447270"/>
                    </a:cubicBezTo>
                    <a:cubicBezTo>
                      <a:pt x="1503062" y="447614"/>
                      <a:pt x="1493716" y="444747"/>
                      <a:pt x="1491078" y="445665"/>
                    </a:cubicBezTo>
                    <a:cubicBezTo>
                      <a:pt x="1488441" y="446582"/>
                      <a:pt x="1471697" y="448245"/>
                      <a:pt x="1470493" y="448532"/>
                    </a:cubicBezTo>
                    <a:lnTo>
                      <a:pt x="1462351" y="451685"/>
                    </a:lnTo>
                    <a:lnTo>
                      <a:pt x="1446923" y="454725"/>
                    </a:lnTo>
                    <a:lnTo>
                      <a:pt x="1399160" y="445263"/>
                    </a:lnTo>
                    <a:cubicBezTo>
                      <a:pt x="1399160" y="445263"/>
                      <a:pt x="1399790" y="348642"/>
                      <a:pt x="1399160" y="346979"/>
                    </a:cubicBezTo>
                    <a:cubicBezTo>
                      <a:pt x="1398527" y="345316"/>
                      <a:pt x="1389525" y="331554"/>
                      <a:pt x="1389525" y="331554"/>
                    </a:cubicBezTo>
                    <a:lnTo>
                      <a:pt x="1353687" y="327483"/>
                    </a:lnTo>
                    <a:cubicBezTo>
                      <a:pt x="1353687" y="327483"/>
                      <a:pt x="1317792" y="329318"/>
                      <a:pt x="1316129" y="330407"/>
                    </a:cubicBezTo>
                    <a:cubicBezTo>
                      <a:pt x="1314465" y="331497"/>
                      <a:pt x="1293936" y="347609"/>
                      <a:pt x="1292732" y="350821"/>
                    </a:cubicBezTo>
                    <a:cubicBezTo>
                      <a:pt x="1291529" y="354032"/>
                      <a:pt x="1264061" y="358276"/>
                      <a:pt x="1262054" y="358276"/>
                    </a:cubicBezTo>
                    <a:cubicBezTo>
                      <a:pt x="1256149" y="361199"/>
                      <a:pt x="1250756" y="365042"/>
                      <a:pt x="1246114" y="369744"/>
                    </a:cubicBezTo>
                    <a:cubicBezTo>
                      <a:pt x="1245596" y="371406"/>
                      <a:pt x="1245826" y="380467"/>
                      <a:pt x="1238831" y="380467"/>
                    </a:cubicBezTo>
                    <a:cubicBezTo>
                      <a:pt x="1231834" y="380467"/>
                      <a:pt x="1212568" y="381671"/>
                      <a:pt x="1212568" y="381671"/>
                    </a:cubicBezTo>
                    <a:lnTo>
                      <a:pt x="1210790" y="395261"/>
                    </a:lnTo>
                    <a:cubicBezTo>
                      <a:pt x="1210790" y="395261"/>
                      <a:pt x="1201156" y="394630"/>
                      <a:pt x="1200011" y="396293"/>
                    </a:cubicBezTo>
                    <a:cubicBezTo>
                      <a:pt x="1198863" y="397956"/>
                      <a:pt x="1196570" y="417510"/>
                      <a:pt x="1193703" y="420262"/>
                    </a:cubicBezTo>
                    <a:cubicBezTo>
                      <a:pt x="1190491" y="424047"/>
                      <a:pt x="1187450" y="428003"/>
                      <a:pt x="1184642" y="432132"/>
                    </a:cubicBezTo>
                    <a:lnTo>
                      <a:pt x="1152244" y="428233"/>
                    </a:lnTo>
                    <a:cubicBezTo>
                      <a:pt x="1150122" y="426627"/>
                      <a:pt x="1147829" y="425308"/>
                      <a:pt x="1145421" y="424219"/>
                    </a:cubicBezTo>
                    <a:cubicBezTo>
                      <a:pt x="1143125" y="423702"/>
                      <a:pt x="1066861" y="420262"/>
                      <a:pt x="1066861" y="420262"/>
                    </a:cubicBezTo>
                    <a:cubicBezTo>
                      <a:pt x="1066861" y="420262"/>
                      <a:pt x="1069728" y="411661"/>
                      <a:pt x="1067376" y="408794"/>
                    </a:cubicBezTo>
                    <a:cubicBezTo>
                      <a:pt x="1065828" y="406787"/>
                      <a:pt x="1064109" y="404895"/>
                      <a:pt x="1062331" y="403059"/>
                    </a:cubicBezTo>
                    <a:cubicBezTo>
                      <a:pt x="1062331" y="403059"/>
                      <a:pt x="1076496" y="396809"/>
                      <a:pt x="1076496" y="395089"/>
                    </a:cubicBezTo>
                    <a:cubicBezTo>
                      <a:pt x="1076496" y="393369"/>
                      <a:pt x="1077699" y="369572"/>
                      <a:pt x="1077699" y="369572"/>
                    </a:cubicBezTo>
                    <a:cubicBezTo>
                      <a:pt x="1077699" y="369572"/>
                      <a:pt x="1095876" y="366590"/>
                      <a:pt x="1097024" y="364296"/>
                    </a:cubicBezTo>
                    <a:cubicBezTo>
                      <a:pt x="1098914" y="360798"/>
                      <a:pt x="1099892" y="356842"/>
                      <a:pt x="1099833" y="352828"/>
                    </a:cubicBezTo>
                    <a:cubicBezTo>
                      <a:pt x="1098629" y="346463"/>
                      <a:pt x="1096565" y="340328"/>
                      <a:pt x="1093639" y="334593"/>
                    </a:cubicBezTo>
                    <a:cubicBezTo>
                      <a:pt x="1090772" y="330063"/>
                      <a:pt x="1088479" y="300188"/>
                      <a:pt x="1088479" y="300188"/>
                    </a:cubicBezTo>
                    <a:lnTo>
                      <a:pt x="1095361" y="295600"/>
                    </a:lnTo>
                    <a:cubicBezTo>
                      <a:pt x="1095361" y="295600"/>
                      <a:pt x="1147540" y="314237"/>
                      <a:pt x="1165261" y="298983"/>
                    </a:cubicBezTo>
                    <a:cubicBezTo>
                      <a:pt x="1169332" y="295600"/>
                      <a:pt x="1174378" y="276849"/>
                      <a:pt x="1170421" y="270312"/>
                    </a:cubicBezTo>
                    <a:cubicBezTo>
                      <a:pt x="1166465" y="263775"/>
                      <a:pt x="1164687" y="231549"/>
                      <a:pt x="1164687" y="231549"/>
                    </a:cubicBezTo>
                    <a:cubicBezTo>
                      <a:pt x="1164687" y="223177"/>
                      <a:pt x="1164113" y="214806"/>
                      <a:pt x="1162968" y="206491"/>
                    </a:cubicBezTo>
                    <a:cubicBezTo>
                      <a:pt x="1161305" y="196227"/>
                      <a:pt x="1185905" y="85155"/>
                      <a:pt x="1018809" y="15370"/>
                    </a:cubicBezTo>
                    <a:cubicBezTo>
                      <a:pt x="851713" y="-54416"/>
                      <a:pt x="792708" y="133781"/>
                      <a:pt x="792708" y="133781"/>
                    </a:cubicBezTo>
                    <a:cubicBezTo>
                      <a:pt x="792708" y="133781"/>
                      <a:pt x="763463" y="154711"/>
                      <a:pt x="763463" y="159871"/>
                    </a:cubicBezTo>
                    <a:cubicBezTo>
                      <a:pt x="763463" y="165032"/>
                      <a:pt x="787833" y="193188"/>
                      <a:pt x="788292" y="195825"/>
                    </a:cubicBezTo>
                    <a:cubicBezTo>
                      <a:pt x="789555" y="202707"/>
                      <a:pt x="789841" y="209759"/>
                      <a:pt x="789211" y="216755"/>
                    </a:cubicBezTo>
                    <a:cubicBezTo>
                      <a:pt x="787833" y="224955"/>
                      <a:pt x="785714" y="256264"/>
                      <a:pt x="785311" y="262629"/>
                    </a:cubicBezTo>
                    <a:cubicBezTo>
                      <a:pt x="784910" y="268994"/>
                      <a:pt x="784107" y="277595"/>
                      <a:pt x="784107" y="286541"/>
                    </a:cubicBezTo>
                    <a:cubicBezTo>
                      <a:pt x="784107" y="295486"/>
                      <a:pt x="786629" y="303743"/>
                      <a:pt x="781869" y="303399"/>
                    </a:cubicBezTo>
                    <a:cubicBezTo>
                      <a:pt x="777112" y="303055"/>
                      <a:pt x="735996" y="283674"/>
                      <a:pt x="731354" y="285738"/>
                    </a:cubicBezTo>
                    <a:cubicBezTo>
                      <a:pt x="722579" y="292389"/>
                      <a:pt x="714551" y="299844"/>
                      <a:pt x="707269" y="308101"/>
                    </a:cubicBezTo>
                    <a:cubicBezTo>
                      <a:pt x="706868" y="309420"/>
                      <a:pt x="716329" y="323469"/>
                      <a:pt x="705146" y="327712"/>
                    </a:cubicBezTo>
                    <a:cubicBezTo>
                      <a:pt x="693966" y="331955"/>
                      <a:pt x="660191" y="336829"/>
                      <a:pt x="654628" y="335052"/>
                    </a:cubicBezTo>
                    <a:cubicBezTo>
                      <a:pt x="649067" y="333274"/>
                      <a:pt x="616095" y="328630"/>
                      <a:pt x="613973" y="327253"/>
                    </a:cubicBezTo>
                    <a:cubicBezTo>
                      <a:pt x="611851" y="325877"/>
                      <a:pt x="591036" y="303399"/>
                      <a:pt x="586506" y="304660"/>
                    </a:cubicBezTo>
                    <a:cubicBezTo>
                      <a:pt x="581976" y="305922"/>
                      <a:pt x="528189" y="330809"/>
                      <a:pt x="526470" y="330809"/>
                    </a:cubicBezTo>
                    <a:cubicBezTo>
                      <a:pt x="524748" y="330809"/>
                      <a:pt x="489999" y="321003"/>
                      <a:pt x="488739" y="317046"/>
                    </a:cubicBezTo>
                    <a:cubicBezTo>
                      <a:pt x="487476" y="313090"/>
                      <a:pt x="458864" y="275989"/>
                      <a:pt x="454333" y="274728"/>
                    </a:cubicBezTo>
                    <a:cubicBezTo>
                      <a:pt x="449803" y="273466"/>
                      <a:pt x="378296" y="258901"/>
                      <a:pt x="357767" y="263259"/>
                    </a:cubicBezTo>
                    <a:cubicBezTo>
                      <a:pt x="337241" y="267617"/>
                      <a:pt x="284141" y="277652"/>
                      <a:pt x="252317" y="293708"/>
                    </a:cubicBezTo>
                    <a:cubicBezTo>
                      <a:pt x="220491" y="309764"/>
                      <a:pt x="193082" y="318709"/>
                      <a:pt x="184022" y="352082"/>
                    </a:cubicBezTo>
                    <a:cubicBezTo>
                      <a:pt x="174961" y="385456"/>
                      <a:pt x="165786" y="419574"/>
                      <a:pt x="162804" y="450711"/>
                    </a:cubicBezTo>
                    <a:cubicBezTo>
                      <a:pt x="159822" y="481847"/>
                      <a:pt x="164296" y="487123"/>
                      <a:pt x="162804" y="496928"/>
                    </a:cubicBezTo>
                    <a:cubicBezTo>
                      <a:pt x="161314" y="506734"/>
                      <a:pt x="174272" y="512927"/>
                      <a:pt x="155866" y="522102"/>
                    </a:cubicBezTo>
                    <a:cubicBezTo>
                      <a:pt x="137459" y="531276"/>
                      <a:pt x="130921" y="529614"/>
                      <a:pt x="130921" y="540337"/>
                    </a:cubicBezTo>
                    <a:cubicBezTo>
                      <a:pt x="130921" y="551060"/>
                      <a:pt x="114926" y="541025"/>
                      <a:pt x="106551" y="550715"/>
                    </a:cubicBezTo>
                    <a:cubicBezTo>
                      <a:pt x="98179" y="560406"/>
                      <a:pt x="88433" y="597162"/>
                      <a:pt x="77880" y="608459"/>
                    </a:cubicBezTo>
                    <a:cubicBezTo>
                      <a:pt x="67330" y="619755"/>
                      <a:pt x="64978" y="642864"/>
                      <a:pt x="64233" y="649458"/>
                    </a:cubicBezTo>
                    <a:cubicBezTo>
                      <a:pt x="63488" y="656053"/>
                      <a:pt x="39922" y="650146"/>
                      <a:pt x="36195" y="667751"/>
                    </a:cubicBezTo>
                    <a:cubicBezTo>
                      <a:pt x="30976" y="688852"/>
                      <a:pt x="23005" y="709266"/>
                      <a:pt x="12625" y="728361"/>
                    </a:cubicBezTo>
                    <a:moveTo>
                      <a:pt x="1305805" y="576749"/>
                    </a:moveTo>
                    <a:cubicBezTo>
                      <a:pt x="1309190" y="569581"/>
                      <a:pt x="1311713" y="561954"/>
                      <a:pt x="1313203" y="554156"/>
                    </a:cubicBezTo>
                    <a:cubicBezTo>
                      <a:pt x="1313203" y="547791"/>
                      <a:pt x="1330806" y="554156"/>
                      <a:pt x="1333102" y="554156"/>
                    </a:cubicBezTo>
                    <a:lnTo>
                      <a:pt x="1326278" y="566771"/>
                    </a:lnTo>
                    <a:close/>
                    <a:moveTo>
                      <a:pt x="1148803" y="596761"/>
                    </a:moveTo>
                    <a:cubicBezTo>
                      <a:pt x="1147025" y="594525"/>
                      <a:pt x="1143069" y="559718"/>
                      <a:pt x="1142495" y="555819"/>
                    </a:cubicBezTo>
                    <a:cubicBezTo>
                      <a:pt x="1141921" y="551919"/>
                      <a:pt x="1150982" y="532424"/>
                      <a:pt x="1150982" y="532424"/>
                    </a:cubicBezTo>
                    <a:lnTo>
                      <a:pt x="1240951" y="532424"/>
                    </a:lnTo>
                    <a:cubicBezTo>
                      <a:pt x="1244966" y="538100"/>
                      <a:pt x="1248407" y="544178"/>
                      <a:pt x="1251101" y="550601"/>
                    </a:cubicBezTo>
                    <a:cubicBezTo>
                      <a:pt x="1250756" y="555704"/>
                      <a:pt x="1249611" y="560693"/>
                      <a:pt x="1247718" y="565453"/>
                    </a:cubicBezTo>
                    <a:lnTo>
                      <a:pt x="1235217" y="566771"/>
                    </a:lnTo>
                    <a:cubicBezTo>
                      <a:pt x="1229483" y="566083"/>
                      <a:pt x="1223748" y="566083"/>
                      <a:pt x="1218014" y="566771"/>
                    </a:cubicBezTo>
                    <a:cubicBezTo>
                      <a:pt x="1216295" y="568205"/>
                      <a:pt x="1207178" y="566771"/>
                      <a:pt x="1201500" y="566771"/>
                    </a:cubicBezTo>
                    <a:cubicBezTo>
                      <a:pt x="1195825" y="566771"/>
                      <a:pt x="1189517" y="585235"/>
                      <a:pt x="1187280" y="595041"/>
                    </a:cubicBezTo>
                    <a:cubicBezTo>
                      <a:pt x="1185042" y="604847"/>
                      <a:pt x="1176500" y="600087"/>
                      <a:pt x="1169618" y="600087"/>
                    </a:cubicBezTo>
                    <a:cubicBezTo>
                      <a:pt x="1162738" y="600087"/>
                      <a:pt x="1150237" y="598940"/>
                      <a:pt x="1148632" y="596761"/>
                    </a:cubicBezTo>
                    <a:moveTo>
                      <a:pt x="960204" y="620672"/>
                    </a:moveTo>
                    <a:cubicBezTo>
                      <a:pt x="949424" y="592001"/>
                      <a:pt x="958485" y="608115"/>
                      <a:pt x="960204" y="605936"/>
                    </a:cubicBezTo>
                    <a:cubicBezTo>
                      <a:pt x="961926" y="603757"/>
                      <a:pt x="969895" y="604215"/>
                      <a:pt x="972190" y="605936"/>
                    </a:cubicBezTo>
                    <a:cubicBezTo>
                      <a:pt x="982167" y="609663"/>
                      <a:pt x="992431" y="612473"/>
                      <a:pt x="1002866" y="614307"/>
                    </a:cubicBezTo>
                    <a:cubicBezTo>
                      <a:pt x="1006251" y="614307"/>
                      <a:pt x="1017661" y="605936"/>
                      <a:pt x="1019383" y="605936"/>
                    </a:cubicBezTo>
                    <a:cubicBezTo>
                      <a:pt x="1021102" y="605936"/>
                      <a:pt x="1048396" y="623138"/>
                      <a:pt x="1048396" y="623138"/>
                    </a:cubicBezTo>
                    <a:cubicBezTo>
                      <a:pt x="1056023" y="627955"/>
                      <a:pt x="1051781" y="673255"/>
                      <a:pt x="1051781" y="681799"/>
                    </a:cubicBezTo>
                    <a:cubicBezTo>
                      <a:pt x="1051781" y="690343"/>
                      <a:pt x="1048396" y="690343"/>
                      <a:pt x="1048396" y="690343"/>
                    </a:cubicBezTo>
                    <a:cubicBezTo>
                      <a:pt x="1041457" y="690114"/>
                      <a:pt x="1034578" y="689139"/>
                      <a:pt x="1027869" y="687419"/>
                    </a:cubicBezTo>
                    <a:cubicBezTo>
                      <a:pt x="1021046" y="685240"/>
                      <a:pt x="1015368" y="689827"/>
                      <a:pt x="1005677" y="693153"/>
                    </a:cubicBezTo>
                    <a:cubicBezTo>
                      <a:pt x="995987" y="696479"/>
                      <a:pt x="997191" y="691949"/>
                      <a:pt x="994839" y="682889"/>
                    </a:cubicBezTo>
                    <a:cubicBezTo>
                      <a:pt x="992487" y="673829"/>
                      <a:pt x="971043" y="649287"/>
                      <a:pt x="960434" y="620845"/>
                    </a:cubicBezTo>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sp>
            <p:nvSpPr>
              <p:cNvPr id="26" name="Freeform: Shape 25">
                <a:extLst>
                  <a:ext uri="{FF2B5EF4-FFF2-40B4-BE49-F238E27FC236}">
                    <a16:creationId xmlns:a16="http://schemas.microsoft.com/office/drawing/2014/main" id="{EE34EC80-4973-4AC3-9261-C9A2BF796F24}"/>
                  </a:ext>
                </a:extLst>
              </p:cNvPr>
              <p:cNvSpPr/>
              <p:nvPr/>
            </p:nvSpPr>
            <p:spPr>
              <a:xfrm>
                <a:off x="2363576" y="5950485"/>
                <a:ext cx="819508" cy="773653"/>
              </a:xfrm>
              <a:custGeom>
                <a:avLst/>
                <a:gdLst>
                  <a:gd name="connsiteX0" fmla="*/ 1044381 w 1051537"/>
                  <a:gd name="connsiteY0" fmla="*/ 221894 h 992699"/>
                  <a:gd name="connsiteX1" fmla="*/ 1013243 w 1051537"/>
                  <a:gd name="connsiteY1" fmla="*/ 222812 h 992699"/>
                  <a:gd name="connsiteX2" fmla="*/ 1010891 w 1051537"/>
                  <a:gd name="connsiteY2" fmla="*/ 224934 h 992699"/>
                  <a:gd name="connsiteX3" fmla="*/ 1009687 w 1051537"/>
                  <a:gd name="connsiteY3" fmla="*/ 223385 h 992699"/>
                  <a:gd name="connsiteX4" fmla="*/ 1003953 w 1051537"/>
                  <a:gd name="connsiteY4" fmla="*/ 223385 h 992699"/>
                  <a:gd name="connsiteX5" fmla="*/ 1001889 w 1051537"/>
                  <a:gd name="connsiteY5" fmla="*/ 225163 h 992699"/>
                  <a:gd name="connsiteX6" fmla="*/ 1000971 w 1051537"/>
                  <a:gd name="connsiteY6" fmla="*/ 224188 h 992699"/>
                  <a:gd name="connsiteX7" fmla="*/ 994377 w 1051537"/>
                  <a:gd name="connsiteY7" fmla="*/ 224819 h 992699"/>
                  <a:gd name="connsiteX8" fmla="*/ 989847 w 1051537"/>
                  <a:gd name="connsiteY8" fmla="*/ 228260 h 992699"/>
                  <a:gd name="connsiteX9" fmla="*/ 866505 w 1051537"/>
                  <a:gd name="connsiteY9" fmla="*/ 231528 h 992699"/>
                  <a:gd name="connsiteX10" fmla="*/ 862949 w 1051537"/>
                  <a:gd name="connsiteY10" fmla="*/ 175620 h 992699"/>
                  <a:gd name="connsiteX11" fmla="*/ 861345 w 1051537"/>
                  <a:gd name="connsiteY11" fmla="*/ 169255 h 992699"/>
                  <a:gd name="connsiteX12" fmla="*/ 843280 w 1051537"/>
                  <a:gd name="connsiteY12" fmla="*/ 165585 h 992699"/>
                  <a:gd name="connsiteX13" fmla="*/ 809852 w 1051537"/>
                  <a:gd name="connsiteY13" fmla="*/ 212949 h 992699"/>
                  <a:gd name="connsiteX14" fmla="*/ 808760 w 1051537"/>
                  <a:gd name="connsiteY14" fmla="*/ 216619 h 992699"/>
                  <a:gd name="connsiteX15" fmla="*/ 784504 w 1051537"/>
                  <a:gd name="connsiteY15" fmla="*/ 218397 h 992699"/>
                  <a:gd name="connsiteX16" fmla="*/ 784504 w 1051537"/>
                  <a:gd name="connsiteY16" fmla="*/ 216103 h 992699"/>
                  <a:gd name="connsiteX17" fmla="*/ 781696 w 1051537"/>
                  <a:gd name="connsiteY17" fmla="*/ 212720 h 992699"/>
                  <a:gd name="connsiteX18" fmla="*/ 779518 w 1051537"/>
                  <a:gd name="connsiteY18" fmla="*/ 208018 h 992699"/>
                  <a:gd name="connsiteX19" fmla="*/ 760823 w 1051537"/>
                  <a:gd name="connsiteY19" fmla="*/ 208018 h 992699"/>
                  <a:gd name="connsiteX20" fmla="*/ 749010 w 1051537"/>
                  <a:gd name="connsiteY20" fmla="*/ 208878 h 992699"/>
                  <a:gd name="connsiteX21" fmla="*/ 744423 w 1051537"/>
                  <a:gd name="connsiteY21" fmla="*/ 211573 h 992699"/>
                  <a:gd name="connsiteX22" fmla="*/ 740638 w 1051537"/>
                  <a:gd name="connsiteY22" fmla="*/ 216390 h 992699"/>
                  <a:gd name="connsiteX23" fmla="*/ 731922 w 1051537"/>
                  <a:gd name="connsiteY23" fmla="*/ 214555 h 992699"/>
                  <a:gd name="connsiteX24" fmla="*/ 723206 w 1051537"/>
                  <a:gd name="connsiteY24" fmla="*/ 215128 h 992699"/>
                  <a:gd name="connsiteX25" fmla="*/ 708181 w 1051537"/>
                  <a:gd name="connsiteY25" fmla="*/ 214555 h 992699"/>
                  <a:gd name="connsiteX26" fmla="*/ 696027 w 1051537"/>
                  <a:gd name="connsiteY26" fmla="*/ 215128 h 992699"/>
                  <a:gd name="connsiteX27" fmla="*/ 682265 w 1051537"/>
                  <a:gd name="connsiteY27" fmla="*/ 215128 h 992699"/>
                  <a:gd name="connsiteX28" fmla="*/ 671657 w 1051537"/>
                  <a:gd name="connsiteY28" fmla="*/ 215128 h 992699"/>
                  <a:gd name="connsiteX29" fmla="*/ 655714 w 1051537"/>
                  <a:gd name="connsiteY29" fmla="*/ 215128 h 992699"/>
                  <a:gd name="connsiteX30" fmla="*/ 645909 w 1051537"/>
                  <a:gd name="connsiteY30" fmla="*/ 215128 h 992699"/>
                  <a:gd name="connsiteX31" fmla="*/ 631976 w 1051537"/>
                  <a:gd name="connsiteY31" fmla="*/ 215128 h 992699"/>
                  <a:gd name="connsiteX32" fmla="*/ 621367 w 1051537"/>
                  <a:gd name="connsiteY32" fmla="*/ 215816 h 992699"/>
                  <a:gd name="connsiteX33" fmla="*/ 608407 w 1051537"/>
                  <a:gd name="connsiteY33" fmla="*/ 215186 h 992699"/>
                  <a:gd name="connsiteX34" fmla="*/ 596023 w 1051537"/>
                  <a:gd name="connsiteY34" fmla="*/ 214498 h 992699"/>
                  <a:gd name="connsiteX35" fmla="*/ 591378 w 1051537"/>
                  <a:gd name="connsiteY35" fmla="*/ 216275 h 992699"/>
                  <a:gd name="connsiteX36" fmla="*/ 585643 w 1051537"/>
                  <a:gd name="connsiteY36" fmla="*/ 215931 h 992699"/>
                  <a:gd name="connsiteX37" fmla="*/ 582258 w 1051537"/>
                  <a:gd name="connsiteY37" fmla="*/ 213924 h 992699"/>
                  <a:gd name="connsiteX38" fmla="*/ 572109 w 1051537"/>
                  <a:gd name="connsiteY38" fmla="*/ 213924 h 992699"/>
                  <a:gd name="connsiteX39" fmla="*/ 568556 w 1051537"/>
                  <a:gd name="connsiteY39" fmla="*/ 216677 h 992699"/>
                  <a:gd name="connsiteX40" fmla="*/ 561043 w 1051537"/>
                  <a:gd name="connsiteY40" fmla="*/ 216677 h 992699"/>
                  <a:gd name="connsiteX41" fmla="*/ 556513 w 1051537"/>
                  <a:gd name="connsiteY41" fmla="*/ 215472 h 992699"/>
                  <a:gd name="connsiteX42" fmla="*/ 536673 w 1051537"/>
                  <a:gd name="connsiteY42" fmla="*/ 215071 h 992699"/>
                  <a:gd name="connsiteX43" fmla="*/ 522567 w 1051537"/>
                  <a:gd name="connsiteY43" fmla="*/ 216103 h 992699"/>
                  <a:gd name="connsiteX44" fmla="*/ 516488 w 1051537"/>
                  <a:gd name="connsiteY44" fmla="*/ 221838 h 992699"/>
                  <a:gd name="connsiteX45" fmla="*/ 514310 w 1051537"/>
                  <a:gd name="connsiteY45" fmla="*/ 217020 h 992699"/>
                  <a:gd name="connsiteX46" fmla="*/ 508576 w 1051537"/>
                  <a:gd name="connsiteY46" fmla="*/ 214555 h 992699"/>
                  <a:gd name="connsiteX47" fmla="*/ 503183 w 1051537"/>
                  <a:gd name="connsiteY47" fmla="*/ 215472 h 992699"/>
                  <a:gd name="connsiteX48" fmla="*/ 503872 w 1051537"/>
                  <a:gd name="connsiteY48" fmla="*/ 204004 h 992699"/>
                  <a:gd name="connsiteX49" fmla="*/ 494870 w 1051537"/>
                  <a:gd name="connsiteY49" fmla="*/ 189554 h 992699"/>
                  <a:gd name="connsiteX50" fmla="*/ 469811 w 1051537"/>
                  <a:gd name="connsiteY50" fmla="*/ 189554 h 992699"/>
                  <a:gd name="connsiteX51" fmla="*/ 467689 w 1051537"/>
                  <a:gd name="connsiteY51" fmla="*/ 186285 h 992699"/>
                  <a:gd name="connsiteX52" fmla="*/ 460580 w 1051537"/>
                  <a:gd name="connsiteY52" fmla="*/ 168394 h 992699"/>
                  <a:gd name="connsiteX53" fmla="*/ 462702 w 1051537"/>
                  <a:gd name="connsiteY53" fmla="*/ 164151 h 992699"/>
                  <a:gd name="connsiteX54" fmla="*/ 466314 w 1051537"/>
                  <a:gd name="connsiteY54" fmla="*/ 147809 h 992699"/>
                  <a:gd name="connsiteX55" fmla="*/ 474971 w 1051537"/>
                  <a:gd name="connsiteY55" fmla="*/ 128312 h 992699"/>
                  <a:gd name="connsiteX56" fmla="*/ 474112 w 1051537"/>
                  <a:gd name="connsiteY56" fmla="*/ 111511 h 992699"/>
                  <a:gd name="connsiteX57" fmla="*/ 458858 w 1051537"/>
                  <a:gd name="connsiteY57" fmla="*/ 57265 h 992699"/>
                  <a:gd name="connsiteX58" fmla="*/ 446300 w 1051537"/>
                  <a:gd name="connsiteY58" fmla="*/ 39088 h 992699"/>
                  <a:gd name="connsiteX59" fmla="*/ 431394 w 1051537"/>
                  <a:gd name="connsiteY59" fmla="*/ 38629 h 992699"/>
                  <a:gd name="connsiteX60" fmla="*/ 360461 w 1051537"/>
                  <a:gd name="connsiteY60" fmla="*/ 37425 h 992699"/>
                  <a:gd name="connsiteX61" fmla="*/ 343258 w 1051537"/>
                  <a:gd name="connsiteY61" fmla="*/ 31691 h 992699"/>
                  <a:gd name="connsiteX62" fmla="*/ 338843 w 1051537"/>
                  <a:gd name="connsiteY62" fmla="*/ 25154 h 992699"/>
                  <a:gd name="connsiteX63" fmla="*/ 317510 w 1051537"/>
                  <a:gd name="connsiteY63" fmla="*/ 18789 h 992699"/>
                  <a:gd name="connsiteX64" fmla="*/ 302085 w 1051537"/>
                  <a:gd name="connsiteY64" fmla="*/ 15807 h 992699"/>
                  <a:gd name="connsiteX65" fmla="*/ 274562 w 1051537"/>
                  <a:gd name="connsiteY65" fmla="*/ 18674 h 992699"/>
                  <a:gd name="connsiteX66" fmla="*/ 265961 w 1051537"/>
                  <a:gd name="connsiteY66" fmla="*/ 15234 h 992699"/>
                  <a:gd name="connsiteX67" fmla="*/ 248240 w 1051537"/>
                  <a:gd name="connsiteY67" fmla="*/ 17298 h 992699"/>
                  <a:gd name="connsiteX68" fmla="*/ 234538 w 1051537"/>
                  <a:gd name="connsiteY68" fmla="*/ 23032 h 992699"/>
                  <a:gd name="connsiteX69" fmla="*/ 223985 w 1051537"/>
                  <a:gd name="connsiteY69" fmla="*/ 26415 h 992699"/>
                  <a:gd name="connsiteX70" fmla="*/ 211716 w 1051537"/>
                  <a:gd name="connsiteY70" fmla="*/ 15750 h 992699"/>
                  <a:gd name="connsiteX71" fmla="*/ 200247 w 1051537"/>
                  <a:gd name="connsiteY71" fmla="*/ 17241 h 992699"/>
                  <a:gd name="connsiteX72" fmla="*/ 186942 w 1051537"/>
                  <a:gd name="connsiteY72" fmla="*/ 22459 h 992699"/>
                  <a:gd name="connsiteX73" fmla="*/ 57177 w 1051537"/>
                  <a:gd name="connsiteY73" fmla="*/ -134 h 992699"/>
                  <a:gd name="connsiteX74" fmla="*/ 48976 w 1051537"/>
                  <a:gd name="connsiteY74" fmla="*/ 9729 h 992699"/>
                  <a:gd name="connsiteX75" fmla="*/ 43242 w 1051537"/>
                  <a:gd name="connsiteY75" fmla="*/ 26931 h 992699"/>
                  <a:gd name="connsiteX76" fmla="*/ 40034 w 1051537"/>
                  <a:gd name="connsiteY76" fmla="*/ 44650 h 992699"/>
                  <a:gd name="connsiteX77" fmla="*/ 38712 w 1051537"/>
                  <a:gd name="connsiteY77" fmla="*/ 61853 h 992699"/>
                  <a:gd name="connsiteX78" fmla="*/ 37682 w 1051537"/>
                  <a:gd name="connsiteY78" fmla="*/ 72691 h 992699"/>
                  <a:gd name="connsiteX79" fmla="*/ 34411 w 1051537"/>
                  <a:gd name="connsiteY79" fmla="*/ 100559 h 992699"/>
                  <a:gd name="connsiteX80" fmla="*/ 35044 w 1051537"/>
                  <a:gd name="connsiteY80" fmla="*/ 112027 h 992699"/>
                  <a:gd name="connsiteX81" fmla="*/ 41867 w 1051537"/>
                  <a:gd name="connsiteY81" fmla="*/ 123496 h 992699"/>
                  <a:gd name="connsiteX82" fmla="*/ 54254 w 1051537"/>
                  <a:gd name="connsiteY82" fmla="*/ 124413 h 992699"/>
                  <a:gd name="connsiteX83" fmla="*/ 59988 w 1051537"/>
                  <a:gd name="connsiteY83" fmla="*/ 137430 h 992699"/>
                  <a:gd name="connsiteX84" fmla="*/ 69220 w 1051537"/>
                  <a:gd name="connsiteY84" fmla="*/ 144024 h 992699"/>
                  <a:gd name="connsiteX85" fmla="*/ 80688 w 1051537"/>
                  <a:gd name="connsiteY85" fmla="*/ 147236 h 992699"/>
                  <a:gd name="connsiteX86" fmla="*/ 68131 w 1051537"/>
                  <a:gd name="connsiteY86" fmla="*/ 160080 h 992699"/>
                  <a:gd name="connsiteX87" fmla="*/ 48806 w 1051537"/>
                  <a:gd name="connsiteY87" fmla="*/ 175734 h 992699"/>
                  <a:gd name="connsiteX88" fmla="*/ 32463 w 1051537"/>
                  <a:gd name="connsiteY88" fmla="*/ 189382 h 992699"/>
                  <a:gd name="connsiteX89" fmla="*/ 18701 w 1051537"/>
                  <a:gd name="connsiteY89" fmla="*/ 211344 h 992699"/>
                  <a:gd name="connsiteX90" fmla="*/ 1784 w 1051537"/>
                  <a:gd name="connsiteY90" fmla="*/ 221780 h 992699"/>
                  <a:gd name="connsiteX91" fmla="*/ 4422 w 1051537"/>
                  <a:gd name="connsiteY91" fmla="*/ 245176 h 992699"/>
                  <a:gd name="connsiteX92" fmla="*/ 2358 w 1051537"/>
                  <a:gd name="connsiteY92" fmla="*/ 267252 h 992699"/>
                  <a:gd name="connsiteX93" fmla="*/ -3376 w 1051537"/>
                  <a:gd name="connsiteY93" fmla="*/ 280842 h 992699"/>
                  <a:gd name="connsiteX94" fmla="*/ 8092 w 1051537"/>
                  <a:gd name="connsiteY94" fmla="*/ 301314 h 992699"/>
                  <a:gd name="connsiteX95" fmla="*/ 17038 w 1051537"/>
                  <a:gd name="connsiteY95" fmla="*/ 309972 h 992699"/>
                  <a:gd name="connsiteX96" fmla="*/ 32348 w 1051537"/>
                  <a:gd name="connsiteY96" fmla="*/ 315707 h 992699"/>
                  <a:gd name="connsiteX97" fmla="*/ 52936 w 1051537"/>
                  <a:gd name="connsiteY97" fmla="*/ 345295 h 992699"/>
                  <a:gd name="connsiteX98" fmla="*/ 58381 w 1051537"/>
                  <a:gd name="connsiteY98" fmla="*/ 356018 h 992699"/>
                  <a:gd name="connsiteX99" fmla="*/ 60733 w 1051537"/>
                  <a:gd name="connsiteY99" fmla="*/ 363415 h 992699"/>
                  <a:gd name="connsiteX100" fmla="*/ 59415 w 1051537"/>
                  <a:gd name="connsiteY100" fmla="*/ 402178 h 992699"/>
                  <a:gd name="connsiteX101" fmla="*/ 53680 w 1051537"/>
                  <a:gd name="connsiteY101" fmla="*/ 401605 h 992699"/>
                  <a:gd name="connsiteX102" fmla="*/ 28162 w 1051537"/>
                  <a:gd name="connsiteY102" fmla="*/ 417890 h 992699"/>
                  <a:gd name="connsiteX103" fmla="*/ 31144 w 1051537"/>
                  <a:gd name="connsiteY103" fmla="*/ 429358 h 992699"/>
                  <a:gd name="connsiteX104" fmla="*/ 33611 w 1051537"/>
                  <a:gd name="connsiteY104" fmla="*/ 437444 h 992699"/>
                  <a:gd name="connsiteX105" fmla="*/ 38886 w 1051537"/>
                  <a:gd name="connsiteY105" fmla="*/ 445472 h 992699"/>
                  <a:gd name="connsiteX106" fmla="*/ 27417 w 1051537"/>
                  <a:gd name="connsiteY106" fmla="*/ 462674 h 992699"/>
                  <a:gd name="connsiteX107" fmla="*/ 34470 w 1051537"/>
                  <a:gd name="connsiteY107" fmla="*/ 484636 h 992699"/>
                  <a:gd name="connsiteX108" fmla="*/ 41408 w 1051537"/>
                  <a:gd name="connsiteY108" fmla="*/ 502814 h 992699"/>
                  <a:gd name="connsiteX109" fmla="*/ 25468 w 1051537"/>
                  <a:gd name="connsiteY109" fmla="*/ 537907 h 992699"/>
                  <a:gd name="connsiteX110" fmla="*/ 37796 w 1051537"/>
                  <a:gd name="connsiteY110" fmla="*/ 560844 h 992699"/>
                  <a:gd name="connsiteX111" fmla="*/ 59585 w 1051537"/>
                  <a:gd name="connsiteY111" fmla="*/ 521220 h 992699"/>
                  <a:gd name="connsiteX112" fmla="*/ 63312 w 1051537"/>
                  <a:gd name="connsiteY112" fmla="*/ 534008 h 992699"/>
                  <a:gd name="connsiteX113" fmla="*/ 79999 w 1051537"/>
                  <a:gd name="connsiteY113" fmla="*/ 564685 h 992699"/>
                  <a:gd name="connsiteX114" fmla="*/ 121228 w 1051537"/>
                  <a:gd name="connsiteY114" fmla="*/ 575351 h 992699"/>
                  <a:gd name="connsiteX115" fmla="*/ 122606 w 1051537"/>
                  <a:gd name="connsiteY115" fmla="*/ 582461 h 992699"/>
                  <a:gd name="connsiteX116" fmla="*/ 115438 w 1051537"/>
                  <a:gd name="connsiteY116" fmla="*/ 598747 h 992699"/>
                  <a:gd name="connsiteX117" fmla="*/ 110390 w 1051537"/>
                  <a:gd name="connsiteY117" fmla="*/ 620422 h 992699"/>
                  <a:gd name="connsiteX118" fmla="*/ 121228 w 1051537"/>
                  <a:gd name="connsiteY118" fmla="*/ 643015 h 992699"/>
                  <a:gd name="connsiteX119" fmla="*/ 124095 w 1051537"/>
                  <a:gd name="connsiteY119" fmla="*/ 672374 h 992699"/>
                  <a:gd name="connsiteX120" fmla="*/ 121746 w 1051537"/>
                  <a:gd name="connsiteY120" fmla="*/ 722261 h 992699"/>
                  <a:gd name="connsiteX121" fmla="*/ 125932 w 1051537"/>
                  <a:gd name="connsiteY121" fmla="*/ 750302 h 992699"/>
                  <a:gd name="connsiteX122" fmla="*/ 130804 w 1051537"/>
                  <a:gd name="connsiteY122" fmla="*/ 802369 h 992699"/>
                  <a:gd name="connsiteX123" fmla="*/ 136538 w 1051537"/>
                  <a:gd name="connsiteY123" fmla="*/ 828459 h 992699"/>
                  <a:gd name="connsiteX124" fmla="*/ 130804 w 1051537"/>
                  <a:gd name="connsiteY124" fmla="*/ 841075 h 992699"/>
                  <a:gd name="connsiteX125" fmla="*/ 134130 w 1051537"/>
                  <a:gd name="connsiteY125" fmla="*/ 861030 h 992699"/>
                  <a:gd name="connsiteX126" fmla="*/ 149384 w 1051537"/>
                  <a:gd name="connsiteY126" fmla="*/ 876741 h 992699"/>
                  <a:gd name="connsiteX127" fmla="*/ 149728 w 1051537"/>
                  <a:gd name="connsiteY127" fmla="*/ 882476 h 992699"/>
                  <a:gd name="connsiteX128" fmla="*/ 151506 w 1051537"/>
                  <a:gd name="connsiteY128" fmla="*/ 890847 h 992699"/>
                  <a:gd name="connsiteX129" fmla="*/ 154259 w 1051537"/>
                  <a:gd name="connsiteY129" fmla="*/ 906903 h 992699"/>
                  <a:gd name="connsiteX130" fmla="*/ 213379 w 1051537"/>
                  <a:gd name="connsiteY130" fmla="*/ 928865 h 992699"/>
                  <a:gd name="connsiteX131" fmla="*/ 263494 w 1051537"/>
                  <a:gd name="connsiteY131" fmla="*/ 900194 h 992699"/>
                  <a:gd name="connsiteX132" fmla="*/ 272040 w 1051537"/>
                  <a:gd name="connsiteY132" fmla="*/ 883737 h 992699"/>
                  <a:gd name="connsiteX133" fmla="*/ 272325 w 1051537"/>
                  <a:gd name="connsiteY133" fmla="*/ 878576 h 992699"/>
                  <a:gd name="connsiteX134" fmla="*/ 278059 w 1051537"/>
                  <a:gd name="connsiteY134" fmla="*/ 874275 h 992699"/>
                  <a:gd name="connsiteX135" fmla="*/ 299277 w 1051537"/>
                  <a:gd name="connsiteY135" fmla="*/ 852256 h 992699"/>
                  <a:gd name="connsiteX136" fmla="*/ 308049 w 1051537"/>
                  <a:gd name="connsiteY136" fmla="*/ 828975 h 992699"/>
                  <a:gd name="connsiteX137" fmla="*/ 309483 w 1051537"/>
                  <a:gd name="connsiteY137" fmla="*/ 820775 h 992699"/>
                  <a:gd name="connsiteX138" fmla="*/ 314758 w 1051537"/>
                  <a:gd name="connsiteY138" fmla="*/ 821865 h 992699"/>
                  <a:gd name="connsiteX139" fmla="*/ 329093 w 1051537"/>
                  <a:gd name="connsiteY139" fmla="*/ 821865 h 992699"/>
                  <a:gd name="connsiteX140" fmla="*/ 341881 w 1051537"/>
                  <a:gd name="connsiteY140" fmla="*/ 823298 h 992699"/>
                  <a:gd name="connsiteX141" fmla="*/ 351341 w 1051537"/>
                  <a:gd name="connsiteY141" fmla="*/ 823298 h 992699"/>
                  <a:gd name="connsiteX142" fmla="*/ 353808 w 1051537"/>
                  <a:gd name="connsiteY142" fmla="*/ 827140 h 992699"/>
                  <a:gd name="connsiteX143" fmla="*/ 357535 w 1051537"/>
                  <a:gd name="connsiteY143" fmla="*/ 830122 h 992699"/>
                  <a:gd name="connsiteX144" fmla="*/ 374737 w 1051537"/>
                  <a:gd name="connsiteY144" fmla="*/ 839297 h 992699"/>
                  <a:gd name="connsiteX145" fmla="*/ 390621 w 1051537"/>
                  <a:gd name="connsiteY145" fmla="*/ 838666 h 992699"/>
                  <a:gd name="connsiteX146" fmla="*/ 391999 w 1051537"/>
                  <a:gd name="connsiteY146" fmla="*/ 846465 h 992699"/>
                  <a:gd name="connsiteX147" fmla="*/ 388213 w 1051537"/>
                  <a:gd name="connsiteY147" fmla="*/ 858678 h 992699"/>
                  <a:gd name="connsiteX148" fmla="*/ 383454 w 1051537"/>
                  <a:gd name="connsiteY148" fmla="*/ 878060 h 992699"/>
                  <a:gd name="connsiteX149" fmla="*/ 381390 w 1051537"/>
                  <a:gd name="connsiteY149" fmla="*/ 898072 h 992699"/>
                  <a:gd name="connsiteX150" fmla="*/ 380990 w 1051537"/>
                  <a:gd name="connsiteY150" fmla="*/ 915275 h 992699"/>
                  <a:gd name="connsiteX151" fmla="*/ 378638 w 1051537"/>
                  <a:gd name="connsiteY151" fmla="*/ 930012 h 992699"/>
                  <a:gd name="connsiteX152" fmla="*/ 386321 w 1051537"/>
                  <a:gd name="connsiteY152" fmla="*/ 945150 h 992699"/>
                  <a:gd name="connsiteX153" fmla="*/ 402949 w 1051537"/>
                  <a:gd name="connsiteY153" fmla="*/ 950884 h 992699"/>
                  <a:gd name="connsiteX154" fmla="*/ 417918 w 1051537"/>
                  <a:gd name="connsiteY154" fmla="*/ 975542 h 992699"/>
                  <a:gd name="connsiteX155" fmla="*/ 444122 w 1051537"/>
                  <a:gd name="connsiteY155" fmla="*/ 989820 h 992699"/>
                  <a:gd name="connsiteX156" fmla="*/ 474742 w 1051537"/>
                  <a:gd name="connsiteY156" fmla="*/ 990737 h 992699"/>
                  <a:gd name="connsiteX157" fmla="*/ 523656 w 1051537"/>
                  <a:gd name="connsiteY157" fmla="*/ 981734 h 992699"/>
                  <a:gd name="connsiteX158" fmla="*/ 526809 w 1051537"/>
                  <a:gd name="connsiteY158" fmla="*/ 973477 h 992699"/>
                  <a:gd name="connsiteX159" fmla="*/ 526809 w 1051537"/>
                  <a:gd name="connsiteY159" fmla="*/ 965220 h 992699"/>
                  <a:gd name="connsiteX160" fmla="*/ 523771 w 1051537"/>
                  <a:gd name="connsiteY160" fmla="*/ 963213 h 992699"/>
                  <a:gd name="connsiteX161" fmla="*/ 524401 w 1051537"/>
                  <a:gd name="connsiteY161" fmla="*/ 957020 h 992699"/>
                  <a:gd name="connsiteX162" fmla="*/ 520789 w 1051537"/>
                  <a:gd name="connsiteY162" fmla="*/ 950770 h 992699"/>
                  <a:gd name="connsiteX163" fmla="*/ 519067 w 1051537"/>
                  <a:gd name="connsiteY163" fmla="*/ 943028 h 992699"/>
                  <a:gd name="connsiteX164" fmla="*/ 504216 w 1051537"/>
                  <a:gd name="connsiteY164" fmla="*/ 933568 h 992699"/>
                  <a:gd name="connsiteX165" fmla="*/ 497564 w 1051537"/>
                  <a:gd name="connsiteY165" fmla="*/ 925080 h 992699"/>
                  <a:gd name="connsiteX166" fmla="*/ 487759 w 1051537"/>
                  <a:gd name="connsiteY166" fmla="*/ 906387 h 992699"/>
                  <a:gd name="connsiteX167" fmla="*/ 482024 w 1051537"/>
                  <a:gd name="connsiteY167" fmla="*/ 896409 h 992699"/>
                  <a:gd name="connsiteX168" fmla="*/ 476290 w 1051537"/>
                  <a:gd name="connsiteY168" fmla="*/ 888496 h 992699"/>
                  <a:gd name="connsiteX169" fmla="*/ 473653 w 1051537"/>
                  <a:gd name="connsiteY169" fmla="*/ 882189 h 992699"/>
                  <a:gd name="connsiteX170" fmla="*/ 468551 w 1051537"/>
                  <a:gd name="connsiteY170" fmla="*/ 867567 h 992699"/>
                  <a:gd name="connsiteX171" fmla="*/ 471875 w 1051537"/>
                  <a:gd name="connsiteY171" fmla="*/ 857245 h 992699"/>
                  <a:gd name="connsiteX172" fmla="*/ 475030 w 1051537"/>
                  <a:gd name="connsiteY172" fmla="*/ 844801 h 992699"/>
                  <a:gd name="connsiteX173" fmla="*/ 477494 w 1051537"/>
                  <a:gd name="connsiteY173" fmla="*/ 824503 h 992699"/>
                  <a:gd name="connsiteX174" fmla="*/ 479961 w 1051537"/>
                  <a:gd name="connsiteY174" fmla="*/ 804834 h 992699"/>
                  <a:gd name="connsiteX175" fmla="*/ 484662 w 1051537"/>
                  <a:gd name="connsiteY175" fmla="*/ 802942 h 992699"/>
                  <a:gd name="connsiteX176" fmla="*/ 486039 w 1051537"/>
                  <a:gd name="connsiteY176" fmla="*/ 792162 h 992699"/>
                  <a:gd name="connsiteX177" fmla="*/ 487473 w 1051537"/>
                  <a:gd name="connsiteY177" fmla="*/ 783560 h 992699"/>
                  <a:gd name="connsiteX178" fmla="*/ 484547 w 1051537"/>
                  <a:gd name="connsiteY178" fmla="*/ 771690 h 992699"/>
                  <a:gd name="connsiteX179" fmla="*/ 487073 w 1051537"/>
                  <a:gd name="connsiteY179" fmla="*/ 752997 h 992699"/>
                  <a:gd name="connsiteX180" fmla="*/ 506165 w 1051537"/>
                  <a:gd name="connsiteY180" fmla="*/ 612050 h 992699"/>
                  <a:gd name="connsiteX181" fmla="*/ 512244 w 1051537"/>
                  <a:gd name="connsiteY181" fmla="*/ 588540 h 992699"/>
                  <a:gd name="connsiteX182" fmla="*/ 526235 w 1051537"/>
                  <a:gd name="connsiteY182" fmla="*/ 570592 h 992699"/>
                  <a:gd name="connsiteX183" fmla="*/ 522682 w 1051537"/>
                  <a:gd name="connsiteY183" fmla="*/ 547655 h 992699"/>
                  <a:gd name="connsiteX184" fmla="*/ 487014 w 1051537"/>
                  <a:gd name="connsiteY184" fmla="*/ 518468 h 992699"/>
                  <a:gd name="connsiteX185" fmla="*/ 474341 w 1051537"/>
                  <a:gd name="connsiteY185" fmla="*/ 507000 h 992699"/>
                  <a:gd name="connsiteX186" fmla="*/ 467059 w 1051537"/>
                  <a:gd name="connsiteY186" fmla="*/ 502240 h 992699"/>
                  <a:gd name="connsiteX187" fmla="*/ 471304 w 1051537"/>
                  <a:gd name="connsiteY187" fmla="*/ 495072 h 992699"/>
                  <a:gd name="connsiteX188" fmla="*/ 486095 w 1051537"/>
                  <a:gd name="connsiteY188" fmla="*/ 471792 h 992699"/>
                  <a:gd name="connsiteX189" fmla="*/ 493437 w 1051537"/>
                  <a:gd name="connsiteY189" fmla="*/ 448339 h 992699"/>
                  <a:gd name="connsiteX190" fmla="*/ 500546 w 1051537"/>
                  <a:gd name="connsiteY190" fmla="*/ 432340 h 992699"/>
                  <a:gd name="connsiteX191" fmla="*/ 497278 w 1051537"/>
                  <a:gd name="connsiteY191" fmla="*/ 425115 h 992699"/>
                  <a:gd name="connsiteX192" fmla="*/ 503012 w 1051537"/>
                  <a:gd name="connsiteY192" fmla="*/ 415596 h 992699"/>
                  <a:gd name="connsiteX193" fmla="*/ 512877 w 1051537"/>
                  <a:gd name="connsiteY193" fmla="*/ 370353 h 992699"/>
                  <a:gd name="connsiteX194" fmla="*/ 525090 w 1051537"/>
                  <a:gd name="connsiteY194" fmla="*/ 348735 h 992699"/>
                  <a:gd name="connsiteX195" fmla="*/ 536558 w 1051537"/>
                  <a:gd name="connsiteY195" fmla="*/ 332049 h 992699"/>
                  <a:gd name="connsiteX196" fmla="*/ 541489 w 1051537"/>
                  <a:gd name="connsiteY196" fmla="*/ 327404 h 992699"/>
                  <a:gd name="connsiteX197" fmla="*/ 544356 w 1051537"/>
                  <a:gd name="connsiteY197" fmla="*/ 317713 h 992699"/>
                  <a:gd name="connsiteX198" fmla="*/ 542922 w 1051537"/>
                  <a:gd name="connsiteY198" fmla="*/ 307048 h 992699"/>
                  <a:gd name="connsiteX199" fmla="*/ 542578 w 1051537"/>
                  <a:gd name="connsiteY199" fmla="*/ 299651 h 992699"/>
                  <a:gd name="connsiteX200" fmla="*/ 556513 w 1051537"/>
                  <a:gd name="connsiteY200" fmla="*/ 295522 h 992699"/>
                  <a:gd name="connsiteX201" fmla="*/ 587307 w 1051537"/>
                  <a:gd name="connsiteY201" fmla="*/ 281187 h 992699"/>
                  <a:gd name="connsiteX202" fmla="*/ 739949 w 1051537"/>
                  <a:gd name="connsiteY202" fmla="*/ 267367 h 992699"/>
                  <a:gd name="connsiteX203" fmla="*/ 742186 w 1051537"/>
                  <a:gd name="connsiteY203" fmla="*/ 268227 h 992699"/>
                  <a:gd name="connsiteX204" fmla="*/ 781066 w 1051537"/>
                  <a:gd name="connsiteY204" fmla="*/ 274879 h 992699"/>
                  <a:gd name="connsiteX205" fmla="*/ 786800 w 1051537"/>
                  <a:gd name="connsiteY205" fmla="*/ 269145 h 992699"/>
                  <a:gd name="connsiteX206" fmla="*/ 787256 w 1051537"/>
                  <a:gd name="connsiteY206" fmla="*/ 263411 h 992699"/>
                  <a:gd name="connsiteX207" fmla="*/ 809678 w 1051537"/>
                  <a:gd name="connsiteY207" fmla="*/ 262493 h 992699"/>
                  <a:gd name="connsiteX208" fmla="*/ 811742 w 1051537"/>
                  <a:gd name="connsiteY208" fmla="*/ 264672 h 992699"/>
                  <a:gd name="connsiteX209" fmla="*/ 812545 w 1051537"/>
                  <a:gd name="connsiteY209" fmla="*/ 267711 h 992699"/>
                  <a:gd name="connsiteX210" fmla="*/ 817361 w 1051537"/>
                  <a:gd name="connsiteY210" fmla="*/ 266334 h 992699"/>
                  <a:gd name="connsiteX211" fmla="*/ 823498 w 1051537"/>
                  <a:gd name="connsiteY211" fmla="*/ 265589 h 992699"/>
                  <a:gd name="connsiteX212" fmla="*/ 825621 w 1051537"/>
                  <a:gd name="connsiteY212" fmla="*/ 263238 h 992699"/>
                  <a:gd name="connsiteX213" fmla="*/ 825218 w 1051537"/>
                  <a:gd name="connsiteY213" fmla="*/ 256128 h 992699"/>
                  <a:gd name="connsiteX214" fmla="*/ 825733 w 1051537"/>
                  <a:gd name="connsiteY214" fmla="*/ 254064 h 992699"/>
                  <a:gd name="connsiteX215" fmla="*/ 827455 w 1051537"/>
                  <a:gd name="connsiteY215" fmla="*/ 251253 h 992699"/>
                  <a:gd name="connsiteX216" fmla="*/ 846836 w 1051537"/>
                  <a:gd name="connsiteY216" fmla="*/ 249247 h 992699"/>
                  <a:gd name="connsiteX217" fmla="*/ 848843 w 1051537"/>
                  <a:gd name="connsiteY217" fmla="*/ 251885 h 992699"/>
                  <a:gd name="connsiteX218" fmla="*/ 851825 w 1051537"/>
                  <a:gd name="connsiteY218" fmla="*/ 255383 h 992699"/>
                  <a:gd name="connsiteX219" fmla="*/ 850506 w 1051537"/>
                  <a:gd name="connsiteY219" fmla="*/ 258077 h 992699"/>
                  <a:gd name="connsiteX220" fmla="*/ 851425 w 1051537"/>
                  <a:gd name="connsiteY220" fmla="*/ 267539 h 992699"/>
                  <a:gd name="connsiteX221" fmla="*/ 863464 w 1051537"/>
                  <a:gd name="connsiteY221" fmla="*/ 266966 h 992699"/>
                  <a:gd name="connsiteX222" fmla="*/ 863809 w 1051537"/>
                  <a:gd name="connsiteY222" fmla="*/ 262493 h 992699"/>
                  <a:gd name="connsiteX223" fmla="*/ 873558 w 1051537"/>
                  <a:gd name="connsiteY223" fmla="*/ 261920 h 992699"/>
                  <a:gd name="connsiteX224" fmla="*/ 873558 w 1051537"/>
                  <a:gd name="connsiteY224" fmla="*/ 256185 h 992699"/>
                  <a:gd name="connsiteX225" fmla="*/ 872181 w 1051537"/>
                  <a:gd name="connsiteY225" fmla="*/ 252286 h 992699"/>
                  <a:gd name="connsiteX226" fmla="*/ 864957 w 1051537"/>
                  <a:gd name="connsiteY226" fmla="*/ 250451 h 992699"/>
                  <a:gd name="connsiteX227" fmla="*/ 864554 w 1051537"/>
                  <a:gd name="connsiteY227" fmla="*/ 249189 h 992699"/>
                  <a:gd name="connsiteX228" fmla="*/ 989617 w 1051537"/>
                  <a:gd name="connsiteY228" fmla="*/ 246896 h 992699"/>
                  <a:gd name="connsiteX229" fmla="*/ 990306 w 1051537"/>
                  <a:gd name="connsiteY229" fmla="*/ 248330 h 992699"/>
                  <a:gd name="connsiteX230" fmla="*/ 995007 w 1051537"/>
                  <a:gd name="connsiteY230" fmla="*/ 248903 h 992699"/>
                  <a:gd name="connsiteX231" fmla="*/ 997188 w 1051537"/>
                  <a:gd name="connsiteY231" fmla="*/ 252056 h 992699"/>
                  <a:gd name="connsiteX232" fmla="*/ 1000856 w 1051537"/>
                  <a:gd name="connsiteY232" fmla="*/ 252056 h 992699"/>
                  <a:gd name="connsiteX233" fmla="*/ 1001489 w 1051537"/>
                  <a:gd name="connsiteY233" fmla="*/ 249075 h 992699"/>
                  <a:gd name="connsiteX234" fmla="*/ 1002978 w 1051537"/>
                  <a:gd name="connsiteY234" fmla="*/ 249075 h 992699"/>
                  <a:gd name="connsiteX235" fmla="*/ 1004756 w 1051537"/>
                  <a:gd name="connsiteY235" fmla="*/ 251942 h 992699"/>
                  <a:gd name="connsiteX236" fmla="*/ 1008312 w 1051537"/>
                  <a:gd name="connsiteY236" fmla="*/ 251942 h 992699"/>
                  <a:gd name="connsiteX237" fmla="*/ 1009228 w 1051537"/>
                  <a:gd name="connsiteY237" fmla="*/ 248960 h 992699"/>
                  <a:gd name="connsiteX238" fmla="*/ 1010090 w 1051537"/>
                  <a:gd name="connsiteY238" fmla="*/ 248960 h 992699"/>
                  <a:gd name="connsiteX239" fmla="*/ 1011409 w 1051537"/>
                  <a:gd name="connsiteY239" fmla="*/ 251770 h 992699"/>
                  <a:gd name="connsiteX240" fmla="*/ 1045814 w 1051537"/>
                  <a:gd name="connsiteY240" fmla="*/ 249706 h 992699"/>
                  <a:gd name="connsiteX241" fmla="*/ 1044322 w 1051537"/>
                  <a:gd name="connsiteY241" fmla="*/ 223328 h 992699"/>
                  <a:gd name="connsiteX242" fmla="*/ 379153 w 1051537"/>
                  <a:gd name="connsiteY242" fmla="*/ 724613 h 992699"/>
                  <a:gd name="connsiteX243" fmla="*/ 389532 w 1051537"/>
                  <a:gd name="connsiteY243" fmla="*/ 754545 h 992699"/>
                  <a:gd name="connsiteX244" fmla="*/ 390507 w 1051537"/>
                  <a:gd name="connsiteY244" fmla="*/ 772780 h 992699"/>
                  <a:gd name="connsiteX245" fmla="*/ 378464 w 1051537"/>
                  <a:gd name="connsiteY245" fmla="*/ 763204 h 992699"/>
                  <a:gd name="connsiteX246" fmla="*/ 365450 w 1051537"/>
                  <a:gd name="connsiteY246" fmla="*/ 756380 h 992699"/>
                  <a:gd name="connsiteX247" fmla="*/ 357479 w 1051537"/>
                  <a:gd name="connsiteY247" fmla="*/ 748180 h 992699"/>
                  <a:gd name="connsiteX248" fmla="*/ 349163 w 1051537"/>
                  <a:gd name="connsiteY248" fmla="*/ 742446 h 992699"/>
                  <a:gd name="connsiteX249" fmla="*/ 348418 w 1051537"/>
                  <a:gd name="connsiteY249" fmla="*/ 729774 h 992699"/>
                  <a:gd name="connsiteX250" fmla="*/ 347788 w 1051537"/>
                  <a:gd name="connsiteY250" fmla="*/ 719509 h 992699"/>
                  <a:gd name="connsiteX251" fmla="*/ 341536 w 1051537"/>
                  <a:gd name="connsiteY251" fmla="*/ 711195 h 992699"/>
                  <a:gd name="connsiteX252" fmla="*/ 336376 w 1051537"/>
                  <a:gd name="connsiteY252" fmla="*/ 701102 h 992699"/>
                  <a:gd name="connsiteX253" fmla="*/ 326571 w 1051537"/>
                  <a:gd name="connsiteY253" fmla="*/ 690723 h 992699"/>
                  <a:gd name="connsiteX254" fmla="*/ 308968 w 1051537"/>
                  <a:gd name="connsiteY254" fmla="*/ 685333 h 992699"/>
                  <a:gd name="connsiteX255" fmla="*/ 285572 w 1051537"/>
                  <a:gd name="connsiteY255" fmla="*/ 687340 h 992699"/>
                  <a:gd name="connsiteX256" fmla="*/ 273358 w 1051537"/>
                  <a:gd name="connsiteY256" fmla="*/ 707009 h 992699"/>
                  <a:gd name="connsiteX257" fmla="*/ 275363 w 1051537"/>
                  <a:gd name="connsiteY257" fmla="*/ 710334 h 992699"/>
                  <a:gd name="connsiteX258" fmla="*/ 271580 w 1051537"/>
                  <a:gd name="connsiteY258" fmla="*/ 726104 h 992699"/>
                  <a:gd name="connsiteX259" fmla="*/ 270262 w 1051537"/>
                  <a:gd name="connsiteY259" fmla="*/ 702593 h 992699"/>
                  <a:gd name="connsiteX260" fmla="*/ 277429 w 1051537"/>
                  <a:gd name="connsiteY260" fmla="*/ 667041 h 992699"/>
                  <a:gd name="connsiteX261" fmla="*/ 284253 w 1051537"/>
                  <a:gd name="connsiteY261" fmla="*/ 634930 h 992699"/>
                  <a:gd name="connsiteX262" fmla="*/ 289987 w 1051537"/>
                  <a:gd name="connsiteY262" fmla="*/ 626615 h 992699"/>
                  <a:gd name="connsiteX263" fmla="*/ 304667 w 1051537"/>
                  <a:gd name="connsiteY263" fmla="*/ 632349 h 992699"/>
                  <a:gd name="connsiteX264" fmla="*/ 363499 w 1051537"/>
                  <a:gd name="connsiteY264" fmla="*/ 644563 h 992699"/>
                  <a:gd name="connsiteX265" fmla="*/ 374967 w 1051537"/>
                  <a:gd name="connsiteY265" fmla="*/ 640148 h 992699"/>
                  <a:gd name="connsiteX266" fmla="*/ 374967 w 1051537"/>
                  <a:gd name="connsiteY266" fmla="*/ 639173 h 992699"/>
                  <a:gd name="connsiteX267" fmla="*/ 374967 w 1051537"/>
                  <a:gd name="connsiteY267" fmla="*/ 640148 h 992699"/>
                  <a:gd name="connsiteX268" fmla="*/ 385461 w 1051537"/>
                  <a:gd name="connsiteY268" fmla="*/ 668016 h 992699"/>
                  <a:gd name="connsiteX269" fmla="*/ 378293 w 1051537"/>
                  <a:gd name="connsiteY269" fmla="*/ 692099 h 992699"/>
                  <a:gd name="connsiteX270" fmla="*/ 378982 w 1051537"/>
                  <a:gd name="connsiteY270" fmla="*/ 724900 h 992699"/>
                  <a:gd name="connsiteX271" fmla="*/ 424856 w 1051537"/>
                  <a:gd name="connsiteY271" fmla="*/ 320064 h 992699"/>
                  <a:gd name="connsiteX272" fmla="*/ 422504 w 1051537"/>
                  <a:gd name="connsiteY272" fmla="*/ 328035 h 992699"/>
                  <a:gd name="connsiteX273" fmla="*/ 418377 w 1051537"/>
                  <a:gd name="connsiteY273" fmla="*/ 328035 h 992699"/>
                  <a:gd name="connsiteX274" fmla="*/ 401516 w 1051537"/>
                  <a:gd name="connsiteY274" fmla="*/ 328035 h 992699"/>
                  <a:gd name="connsiteX275" fmla="*/ 401516 w 1051537"/>
                  <a:gd name="connsiteY275" fmla="*/ 322645 h 992699"/>
                  <a:gd name="connsiteX276" fmla="*/ 399281 w 1051537"/>
                  <a:gd name="connsiteY276" fmla="*/ 315305 h 992699"/>
                  <a:gd name="connsiteX277" fmla="*/ 399855 w 1051537"/>
                  <a:gd name="connsiteY277" fmla="*/ 310947 h 992699"/>
                  <a:gd name="connsiteX278" fmla="*/ 404613 w 1051537"/>
                  <a:gd name="connsiteY278" fmla="*/ 311234 h 992699"/>
                  <a:gd name="connsiteX279" fmla="*/ 412183 w 1051537"/>
                  <a:gd name="connsiteY279" fmla="*/ 308367 h 992699"/>
                  <a:gd name="connsiteX280" fmla="*/ 415221 w 1051537"/>
                  <a:gd name="connsiteY280" fmla="*/ 303664 h 992699"/>
                  <a:gd name="connsiteX281" fmla="*/ 419292 w 1051537"/>
                  <a:gd name="connsiteY281" fmla="*/ 304410 h 992699"/>
                  <a:gd name="connsiteX282" fmla="*/ 425545 w 1051537"/>
                  <a:gd name="connsiteY282" fmla="*/ 308080 h 992699"/>
                  <a:gd name="connsiteX283" fmla="*/ 425141 w 1051537"/>
                  <a:gd name="connsiteY283" fmla="*/ 319548 h 992699"/>
                  <a:gd name="connsiteX284" fmla="*/ 490111 w 1051537"/>
                  <a:gd name="connsiteY284" fmla="*/ 217766 h 992699"/>
                  <a:gd name="connsiteX285" fmla="*/ 483458 w 1051537"/>
                  <a:gd name="connsiteY285" fmla="*/ 220289 h 992699"/>
                  <a:gd name="connsiteX286" fmla="*/ 453297 w 1051537"/>
                  <a:gd name="connsiteY286" fmla="*/ 222067 h 992699"/>
                  <a:gd name="connsiteX287" fmla="*/ 458631 w 1051537"/>
                  <a:gd name="connsiteY287" fmla="*/ 212605 h 992699"/>
                  <a:gd name="connsiteX288" fmla="*/ 455820 w 1051537"/>
                  <a:gd name="connsiteY288" fmla="*/ 209394 h 992699"/>
                  <a:gd name="connsiteX289" fmla="*/ 448652 w 1051537"/>
                  <a:gd name="connsiteY289" fmla="*/ 203660 h 992699"/>
                  <a:gd name="connsiteX290" fmla="*/ 444752 w 1051537"/>
                  <a:gd name="connsiteY290" fmla="*/ 197352 h 992699"/>
                  <a:gd name="connsiteX291" fmla="*/ 482428 w 1051537"/>
                  <a:gd name="connsiteY291" fmla="*/ 197754 h 992699"/>
                  <a:gd name="connsiteX292" fmla="*/ 487817 w 1051537"/>
                  <a:gd name="connsiteY292" fmla="*/ 200162 h 992699"/>
                  <a:gd name="connsiteX293" fmla="*/ 494526 w 1051537"/>
                  <a:gd name="connsiteY293" fmla="*/ 208821 h 992699"/>
                  <a:gd name="connsiteX294" fmla="*/ 490111 w 1051537"/>
                  <a:gd name="connsiteY294" fmla="*/ 217995 h 992699"/>
                  <a:gd name="connsiteX295" fmla="*/ 847639 w 1051537"/>
                  <a:gd name="connsiteY295" fmla="*/ 233363 h 992699"/>
                  <a:gd name="connsiteX296" fmla="*/ 844887 w 1051537"/>
                  <a:gd name="connsiteY296" fmla="*/ 235198 h 992699"/>
                  <a:gd name="connsiteX297" fmla="*/ 824014 w 1051537"/>
                  <a:gd name="connsiteY297" fmla="*/ 235714 h 992699"/>
                  <a:gd name="connsiteX298" fmla="*/ 825962 w 1051537"/>
                  <a:gd name="connsiteY298" fmla="*/ 229980 h 992699"/>
                  <a:gd name="connsiteX299" fmla="*/ 845976 w 1051537"/>
                  <a:gd name="connsiteY299" fmla="*/ 228776 h 992699"/>
                  <a:gd name="connsiteX300" fmla="*/ 847410 w 1051537"/>
                  <a:gd name="connsiteY300" fmla="*/ 229636 h 992699"/>
                  <a:gd name="connsiteX301" fmla="*/ 847410 w 1051537"/>
                  <a:gd name="connsiteY301" fmla="*/ 233650 h 992699"/>
                  <a:gd name="connsiteX302" fmla="*/ 855611 w 1051537"/>
                  <a:gd name="connsiteY302" fmla="*/ 217938 h 992699"/>
                  <a:gd name="connsiteX303" fmla="*/ 839727 w 1051537"/>
                  <a:gd name="connsiteY303" fmla="*/ 218798 h 992699"/>
                  <a:gd name="connsiteX304" fmla="*/ 823843 w 1051537"/>
                  <a:gd name="connsiteY304" fmla="*/ 219715 h 992699"/>
                  <a:gd name="connsiteX305" fmla="*/ 823843 w 1051537"/>
                  <a:gd name="connsiteY305" fmla="*/ 217480 h 992699"/>
                  <a:gd name="connsiteX306" fmla="*/ 823498 w 1051537"/>
                  <a:gd name="connsiteY306" fmla="*/ 211745 h 992699"/>
                  <a:gd name="connsiteX307" fmla="*/ 840413 w 1051537"/>
                  <a:gd name="connsiteY307" fmla="*/ 188809 h 992699"/>
                  <a:gd name="connsiteX308" fmla="*/ 844657 w 1051537"/>
                  <a:gd name="connsiteY308" fmla="*/ 188809 h 992699"/>
                  <a:gd name="connsiteX309" fmla="*/ 845002 w 1051537"/>
                  <a:gd name="connsiteY309" fmla="*/ 195976 h 992699"/>
                  <a:gd name="connsiteX310" fmla="*/ 845402 w 1051537"/>
                  <a:gd name="connsiteY310" fmla="*/ 201137 h 992699"/>
                  <a:gd name="connsiteX311" fmla="*/ 854922 w 1051537"/>
                  <a:gd name="connsiteY311" fmla="*/ 203373 h 9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051537" h="992699">
                    <a:moveTo>
                      <a:pt x="1044381" y="221894"/>
                    </a:moveTo>
                    <a:lnTo>
                      <a:pt x="1013243" y="222812"/>
                    </a:lnTo>
                    <a:lnTo>
                      <a:pt x="1010891" y="224934"/>
                    </a:lnTo>
                    <a:lnTo>
                      <a:pt x="1009687" y="223385"/>
                    </a:lnTo>
                    <a:lnTo>
                      <a:pt x="1003953" y="223385"/>
                    </a:lnTo>
                    <a:lnTo>
                      <a:pt x="1001889" y="225163"/>
                    </a:lnTo>
                    <a:lnTo>
                      <a:pt x="1000971" y="224188"/>
                    </a:lnTo>
                    <a:lnTo>
                      <a:pt x="994377" y="224819"/>
                    </a:lnTo>
                    <a:lnTo>
                      <a:pt x="989847" y="228260"/>
                    </a:lnTo>
                    <a:lnTo>
                      <a:pt x="866505" y="231528"/>
                    </a:lnTo>
                    <a:lnTo>
                      <a:pt x="862949" y="175620"/>
                    </a:lnTo>
                    <a:lnTo>
                      <a:pt x="861345" y="169255"/>
                    </a:lnTo>
                    <a:cubicBezTo>
                      <a:pt x="857386" y="159563"/>
                      <a:pt x="843280" y="165585"/>
                      <a:pt x="843280" y="165585"/>
                    </a:cubicBezTo>
                    <a:lnTo>
                      <a:pt x="809852" y="212949"/>
                    </a:lnTo>
                    <a:lnTo>
                      <a:pt x="808760" y="216619"/>
                    </a:lnTo>
                    <a:lnTo>
                      <a:pt x="784504" y="218397"/>
                    </a:lnTo>
                    <a:cubicBezTo>
                      <a:pt x="784504" y="218397"/>
                      <a:pt x="784504" y="216619"/>
                      <a:pt x="784504" y="216103"/>
                    </a:cubicBezTo>
                    <a:cubicBezTo>
                      <a:pt x="783645" y="214899"/>
                      <a:pt x="782726" y="213752"/>
                      <a:pt x="781696" y="212720"/>
                    </a:cubicBezTo>
                    <a:lnTo>
                      <a:pt x="779518" y="208018"/>
                    </a:lnTo>
                    <a:lnTo>
                      <a:pt x="760823" y="208018"/>
                    </a:lnTo>
                    <a:cubicBezTo>
                      <a:pt x="760823" y="208018"/>
                      <a:pt x="749354" y="208649"/>
                      <a:pt x="749010" y="208878"/>
                    </a:cubicBezTo>
                    <a:cubicBezTo>
                      <a:pt x="748665" y="209107"/>
                      <a:pt x="744423" y="211573"/>
                      <a:pt x="744423" y="211573"/>
                    </a:cubicBezTo>
                    <a:lnTo>
                      <a:pt x="740638" y="216390"/>
                    </a:lnTo>
                    <a:cubicBezTo>
                      <a:pt x="737197" y="219372"/>
                      <a:pt x="731922" y="214555"/>
                      <a:pt x="731922" y="214555"/>
                    </a:cubicBezTo>
                    <a:lnTo>
                      <a:pt x="723206" y="215128"/>
                    </a:lnTo>
                    <a:cubicBezTo>
                      <a:pt x="712482" y="220863"/>
                      <a:pt x="708181" y="214555"/>
                      <a:pt x="708181" y="214555"/>
                    </a:cubicBezTo>
                    <a:lnTo>
                      <a:pt x="696027" y="215128"/>
                    </a:lnTo>
                    <a:cubicBezTo>
                      <a:pt x="686278" y="220461"/>
                      <a:pt x="682265" y="215128"/>
                      <a:pt x="682265" y="215128"/>
                    </a:cubicBezTo>
                    <a:lnTo>
                      <a:pt x="671657" y="215128"/>
                    </a:lnTo>
                    <a:cubicBezTo>
                      <a:pt x="666838" y="218397"/>
                      <a:pt x="660533" y="218397"/>
                      <a:pt x="655714" y="215128"/>
                    </a:cubicBezTo>
                    <a:lnTo>
                      <a:pt x="645909" y="215128"/>
                    </a:lnTo>
                    <a:cubicBezTo>
                      <a:pt x="636504" y="220863"/>
                      <a:pt x="631976" y="215128"/>
                      <a:pt x="631976" y="215128"/>
                    </a:cubicBezTo>
                    <a:lnTo>
                      <a:pt x="621367" y="215816"/>
                    </a:lnTo>
                    <a:cubicBezTo>
                      <a:pt x="612133" y="220289"/>
                      <a:pt x="608407" y="215186"/>
                      <a:pt x="608407" y="215186"/>
                    </a:cubicBezTo>
                    <a:lnTo>
                      <a:pt x="596023" y="214498"/>
                    </a:lnTo>
                    <a:cubicBezTo>
                      <a:pt x="594530" y="215243"/>
                      <a:pt x="592982" y="215874"/>
                      <a:pt x="591378" y="216275"/>
                    </a:cubicBezTo>
                    <a:cubicBezTo>
                      <a:pt x="589485" y="216677"/>
                      <a:pt x="587477" y="216562"/>
                      <a:pt x="585643" y="215931"/>
                    </a:cubicBezTo>
                    <a:cubicBezTo>
                      <a:pt x="584381" y="215529"/>
                      <a:pt x="583236" y="214841"/>
                      <a:pt x="582258" y="213924"/>
                    </a:cubicBezTo>
                    <a:lnTo>
                      <a:pt x="572109" y="213924"/>
                    </a:lnTo>
                    <a:cubicBezTo>
                      <a:pt x="571020" y="214956"/>
                      <a:pt x="569816" y="215874"/>
                      <a:pt x="568556" y="216677"/>
                    </a:cubicBezTo>
                    <a:cubicBezTo>
                      <a:pt x="566089" y="217078"/>
                      <a:pt x="563507" y="217078"/>
                      <a:pt x="561043" y="216677"/>
                    </a:cubicBezTo>
                    <a:cubicBezTo>
                      <a:pt x="559551" y="216160"/>
                      <a:pt x="558062" y="215759"/>
                      <a:pt x="556513" y="215472"/>
                    </a:cubicBezTo>
                    <a:lnTo>
                      <a:pt x="536673" y="215071"/>
                    </a:lnTo>
                    <a:lnTo>
                      <a:pt x="522567" y="216103"/>
                    </a:lnTo>
                    <a:cubicBezTo>
                      <a:pt x="522108" y="216103"/>
                      <a:pt x="516833" y="222697"/>
                      <a:pt x="516488" y="221838"/>
                    </a:cubicBezTo>
                    <a:cubicBezTo>
                      <a:pt x="515973" y="220117"/>
                      <a:pt x="515226" y="218511"/>
                      <a:pt x="514310" y="217020"/>
                    </a:cubicBezTo>
                    <a:cubicBezTo>
                      <a:pt x="512877" y="214383"/>
                      <a:pt x="511443" y="215587"/>
                      <a:pt x="508576" y="214555"/>
                    </a:cubicBezTo>
                    <a:cubicBezTo>
                      <a:pt x="506739" y="213924"/>
                      <a:pt x="504732" y="214268"/>
                      <a:pt x="503183" y="215472"/>
                    </a:cubicBezTo>
                    <a:lnTo>
                      <a:pt x="503872" y="204004"/>
                    </a:lnTo>
                    <a:cubicBezTo>
                      <a:pt x="503528" y="199130"/>
                      <a:pt x="494870" y="189554"/>
                      <a:pt x="494870" y="189554"/>
                    </a:cubicBezTo>
                    <a:lnTo>
                      <a:pt x="469811" y="189554"/>
                    </a:lnTo>
                    <a:lnTo>
                      <a:pt x="467689" y="186285"/>
                    </a:lnTo>
                    <a:lnTo>
                      <a:pt x="460580" y="168394"/>
                    </a:lnTo>
                    <a:lnTo>
                      <a:pt x="462702" y="164151"/>
                    </a:lnTo>
                    <a:cubicBezTo>
                      <a:pt x="464477" y="158875"/>
                      <a:pt x="465740" y="153371"/>
                      <a:pt x="466314" y="147809"/>
                    </a:cubicBezTo>
                    <a:cubicBezTo>
                      <a:pt x="467977" y="140813"/>
                      <a:pt x="470900" y="134219"/>
                      <a:pt x="474971" y="128312"/>
                    </a:cubicBezTo>
                    <a:cubicBezTo>
                      <a:pt x="478757" y="121775"/>
                      <a:pt x="475660" y="119080"/>
                      <a:pt x="474112" y="111511"/>
                    </a:cubicBezTo>
                    <a:cubicBezTo>
                      <a:pt x="472563" y="103942"/>
                      <a:pt x="465511" y="82840"/>
                      <a:pt x="458858" y="57265"/>
                    </a:cubicBezTo>
                    <a:cubicBezTo>
                      <a:pt x="452208" y="31691"/>
                      <a:pt x="448137" y="39490"/>
                      <a:pt x="446300" y="39088"/>
                    </a:cubicBezTo>
                    <a:cubicBezTo>
                      <a:pt x="441370" y="38572"/>
                      <a:pt x="436380" y="38400"/>
                      <a:pt x="431394" y="38629"/>
                    </a:cubicBezTo>
                    <a:cubicBezTo>
                      <a:pt x="428468" y="38629"/>
                      <a:pt x="360461" y="37425"/>
                      <a:pt x="360461" y="37425"/>
                    </a:cubicBezTo>
                    <a:cubicBezTo>
                      <a:pt x="360461" y="37425"/>
                      <a:pt x="344118" y="33297"/>
                      <a:pt x="343258" y="31691"/>
                    </a:cubicBezTo>
                    <a:cubicBezTo>
                      <a:pt x="342169" y="29282"/>
                      <a:pt x="340677" y="27046"/>
                      <a:pt x="338843" y="25154"/>
                    </a:cubicBezTo>
                    <a:cubicBezTo>
                      <a:pt x="336376" y="22344"/>
                      <a:pt x="317510" y="18789"/>
                      <a:pt x="317510" y="18789"/>
                    </a:cubicBezTo>
                    <a:lnTo>
                      <a:pt x="302085" y="15807"/>
                    </a:lnTo>
                    <a:cubicBezTo>
                      <a:pt x="292854" y="16037"/>
                      <a:pt x="283623" y="17011"/>
                      <a:pt x="274562" y="18674"/>
                    </a:cubicBezTo>
                    <a:cubicBezTo>
                      <a:pt x="273703" y="18674"/>
                      <a:pt x="271292" y="17183"/>
                      <a:pt x="265961" y="15234"/>
                    </a:cubicBezTo>
                    <a:cubicBezTo>
                      <a:pt x="260627" y="13284"/>
                      <a:pt x="254493" y="16553"/>
                      <a:pt x="248240" y="17298"/>
                    </a:cubicBezTo>
                    <a:cubicBezTo>
                      <a:pt x="243369" y="18387"/>
                      <a:pt x="238723" y="20337"/>
                      <a:pt x="234538" y="23032"/>
                    </a:cubicBezTo>
                    <a:cubicBezTo>
                      <a:pt x="231097" y="24466"/>
                      <a:pt x="227599" y="25555"/>
                      <a:pt x="223985" y="26415"/>
                    </a:cubicBezTo>
                    <a:cubicBezTo>
                      <a:pt x="222666" y="26415"/>
                      <a:pt x="216702" y="18387"/>
                      <a:pt x="211716" y="15750"/>
                    </a:cubicBezTo>
                    <a:cubicBezTo>
                      <a:pt x="206726" y="13112"/>
                      <a:pt x="204892" y="16208"/>
                      <a:pt x="200247" y="17241"/>
                    </a:cubicBezTo>
                    <a:cubicBezTo>
                      <a:pt x="195658" y="18502"/>
                      <a:pt x="191187" y="20280"/>
                      <a:pt x="186942" y="22459"/>
                    </a:cubicBezTo>
                    <a:cubicBezTo>
                      <a:pt x="186942" y="22459"/>
                      <a:pt x="60159" y="-822"/>
                      <a:pt x="57177" y="-134"/>
                    </a:cubicBezTo>
                    <a:cubicBezTo>
                      <a:pt x="54195" y="554"/>
                      <a:pt x="52992" y="5600"/>
                      <a:pt x="48976" y="9729"/>
                    </a:cubicBezTo>
                    <a:cubicBezTo>
                      <a:pt x="44964" y="13858"/>
                      <a:pt x="44561" y="23147"/>
                      <a:pt x="43242" y="26931"/>
                    </a:cubicBezTo>
                    <a:cubicBezTo>
                      <a:pt x="41923" y="30716"/>
                      <a:pt x="41867" y="37081"/>
                      <a:pt x="40034" y="44650"/>
                    </a:cubicBezTo>
                    <a:cubicBezTo>
                      <a:pt x="39000" y="50327"/>
                      <a:pt x="38600" y="56061"/>
                      <a:pt x="38712" y="61853"/>
                    </a:cubicBezTo>
                    <a:cubicBezTo>
                      <a:pt x="38026" y="65408"/>
                      <a:pt x="37682" y="69078"/>
                      <a:pt x="37682" y="72691"/>
                    </a:cubicBezTo>
                    <a:cubicBezTo>
                      <a:pt x="37682" y="76877"/>
                      <a:pt x="34526" y="95628"/>
                      <a:pt x="34411" y="100559"/>
                    </a:cubicBezTo>
                    <a:cubicBezTo>
                      <a:pt x="34299" y="105490"/>
                      <a:pt x="34700" y="105777"/>
                      <a:pt x="35044" y="112027"/>
                    </a:cubicBezTo>
                    <a:cubicBezTo>
                      <a:pt x="35674" y="116614"/>
                      <a:pt x="38141" y="120743"/>
                      <a:pt x="41867" y="123496"/>
                    </a:cubicBezTo>
                    <a:cubicBezTo>
                      <a:pt x="42842" y="124126"/>
                      <a:pt x="54254" y="123496"/>
                      <a:pt x="54254" y="124413"/>
                    </a:cubicBezTo>
                    <a:cubicBezTo>
                      <a:pt x="55514" y="129000"/>
                      <a:pt x="57463" y="133416"/>
                      <a:pt x="59988" y="137430"/>
                    </a:cubicBezTo>
                    <a:cubicBezTo>
                      <a:pt x="62797" y="140010"/>
                      <a:pt x="65894" y="142189"/>
                      <a:pt x="69220" y="144024"/>
                    </a:cubicBezTo>
                    <a:lnTo>
                      <a:pt x="80688" y="147236"/>
                    </a:lnTo>
                    <a:cubicBezTo>
                      <a:pt x="80688" y="147236"/>
                      <a:pt x="69220" y="159335"/>
                      <a:pt x="68131" y="160080"/>
                    </a:cubicBezTo>
                    <a:cubicBezTo>
                      <a:pt x="67041" y="160826"/>
                      <a:pt x="51443" y="173613"/>
                      <a:pt x="48806" y="175734"/>
                    </a:cubicBezTo>
                    <a:lnTo>
                      <a:pt x="32463" y="189382"/>
                    </a:lnTo>
                    <a:cubicBezTo>
                      <a:pt x="28336" y="197008"/>
                      <a:pt x="23746" y="204348"/>
                      <a:pt x="18701" y="211344"/>
                    </a:cubicBezTo>
                    <a:cubicBezTo>
                      <a:pt x="15949" y="213752"/>
                      <a:pt x="2072" y="220347"/>
                      <a:pt x="1784" y="221780"/>
                    </a:cubicBezTo>
                    <a:cubicBezTo>
                      <a:pt x="1498" y="223214"/>
                      <a:pt x="3906" y="241964"/>
                      <a:pt x="4422" y="245176"/>
                    </a:cubicBezTo>
                    <a:cubicBezTo>
                      <a:pt x="4881" y="252573"/>
                      <a:pt x="4195" y="260027"/>
                      <a:pt x="2358" y="267252"/>
                    </a:cubicBezTo>
                    <a:cubicBezTo>
                      <a:pt x="409" y="272413"/>
                      <a:pt x="-2287" y="276140"/>
                      <a:pt x="-3376" y="280842"/>
                    </a:cubicBezTo>
                    <a:cubicBezTo>
                      <a:pt x="-4465" y="285545"/>
                      <a:pt x="6488" y="299421"/>
                      <a:pt x="8092" y="301314"/>
                    </a:cubicBezTo>
                    <a:lnTo>
                      <a:pt x="17038" y="309972"/>
                    </a:lnTo>
                    <a:lnTo>
                      <a:pt x="32348" y="315707"/>
                    </a:lnTo>
                    <a:cubicBezTo>
                      <a:pt x="32348" y="315707"/>
                      <a:pt x="52821" y="344378"/>
                      <a:pt x="52936" y="345295"/>
                    </a:cubicBezTo>
                    <a:cubicBezTo>
                      <a:pt x="54540" y="348965"/>
                      <a:pt x="56374" y="352520"/>
                      <a:pt x="58381" y="356018"/>
                    </a:cubicBezTo>
                    <a:cubicBezTo>
                      <a:pt x="58381" y="356018"/>
                      <a:pt x="60674" y="362440"/>
                      <a:pt x="60733" y="363415"/>
                    </a:cubicBezTo>
                    <a:cubicBezTo>
                      <a:pt x="60789" y="364390"/>
                      <a:pt x="59415" y="402178"/>
                      <a:pt x="59415" y="402178"/>
                    </a:cubicBezTo>
                    <a:lnTo>
                      <a:pt x="53680" y="401605"/>
                    </a:lnTo>
                    <a:cubicBezTo>
                      <a:pt x="43416" y="403554"/>
                      <a:pt x="34299" y="409403"/>
                      <a:pt x="28162" y="417890"/>
                    </a:cubicBezTo>
                    <a:lnTo>
                      <a:pt x="31144" y="429358"/>
                    </a:lnTo>
                    <a:lnTo>
                      <a:pt x="33611" y="437444"/>
                    </a:lnTo>
                    <a:cubicBezTo>
                      <a:pt x="33611" y="437444"/>
                      <a:pt x="40834" y="439623"/>
                      <a:pt x="38886" y="445472"/>
                    </a:cubicBezTo>
                    <a:cubicBezTo>
                      <a:pt x="36937" y="451320"/>
                      <a:pt x="35389" y="451894"/>
                      <a:pt x="27417" y="462674"/>
                    </a:cubicBezTo>
                    <a:cubicBezTo>
                      <a:pt x="19446" y="473454"/>
                      <a:pt x="29425" y="475920"/>
                      <a:pt x="34470" y="484636"/>
                    </a:cubicBezTo>
                    <a:cubicBezTo>
                      <a:pt x="39516" y="493352"/>
                      <a:pt x="43186" y="501151"/>
                      <a:pt x="41408" y="502814"/>
                    </a:cubicBezTo>
                    <a:cubicBezTo>
                      <a:pt x="35330" y="514167"/>
                      <a:pt x="29999" y="525865"/>
                      <a:pt x="25468" y="537907"/>
                    </a:cubicBezTo>
                    <a:cubicBezTo>
                      <a:pt x="25468" y="539570"/>
                      <a:pt x="37796" y="560844"/>
                      <a:pt x="37796" y="560844"/>
                    </a:cubicBezTo>
                    <a:lnTo>
                      <a:pt x="59585" y="521220"/>
                    </a:lnTo>
                    <a:cubicBezTo>
                      <a:pt x="59585" y="521220"/>
                      <a:pt x="62052" y="528961"/>
                      <a:pt x="63312" y="534008"/>
                    </a:cubicBezTo>
                    <a:cubicBezTo>
                      <a:pt x="66523" y="545361"/>
                      <a:pt x="72258" y="555798"/>
                      <a:pt x="79999" y="564685"/>
                    </a:cubicBezTo>
                    <a:cubicBezTo>
                      <a:pt x="88945" y="573574"/>
                      <a:pt x="100643" y="573000"/>
                      <a:pt x="121228" y="575351"/>
                    </a:cubicBezTo>
                    <a:cubicBezTo>
                      <a:pt x="141816" y="577702"/>
                      <a:pt x="122891" y="580684"/>
                      <a:pt x="122606" y="582461"/>
                    </a:cubicBezTo>
                    <a:cubicBezTo>
                      <a:pt x="120713" y="588081"/>
                      <a:pt x="118305" y="593529"/>
                      <a:pt x="115438" y="598747"/>
                    </a:cubicBezTo>
                    <a:cubicBezTo>
                      <a:pt x="112627" y="605628"/>
                      <a:pt x="110908" y="612968"/>
                      <a:pt x="110390" y="620422"/>
                    </a:cubicBezTo>
                    <a:cubicBezTo>
                      <a:pt x="110619" y="629138"/>
                      <a:pt x="114578" y="637338"/>
                      <a:pt x="121228" y="643015"/>
                    </a:cubicBezTo>
                    <a:cubicBezTo>
                      <a:pt x="126962" y="648118"/>
                      <a:pt x="124095" y="665952"/>
                      <a:pt x="124095" y="672374"/>
                    </a:cubicBezTo>
                    <a:cubicBezTo>
                      <a:pt x="124095" y="678796"/>
                      <a:pt x="121572" y="717387"/>
                      <a:pt x="121746" y="722261"/>
                    </a:cubicBezTo>
                    <a:cubicBezTo>
                      <a:pt x="121917" y="727136"/>
                      <a:pt x="125184" y="743191"/>
                      <a:pt x="125932" y="750302"/>
                    </a:cubicBezTo>
                    <a:cubicBezTo>
                      <a:pt x="126677" y="757412"/>
                      <a:pt x="130804" y="801451"/>
                      <a:pt x="130804" y="802369"/>
                    </a:cubicBezTo>
                    <a:cubicBezTo>
                      <a:pt x="130804" y="803286"/>
                      <a:pt x="136538" y="828459"/>
                      <a:pt x="136538" y="828459"/>
                    </a:cubicBezTo>
                    <a:cubicBezTo>
                      <a:pt x="134189" y="832473"/>
                      <a:pt x="132296" y="836659"/>
                      <a:pt x="130804" y="841075"/>
                    </a:cubicBezTo>
                    <a:cubicBezTo>
                      <a:pt x="129429" y="846006"/>
                      <a:pt x="132123" y="853403"/>
                      <a:pt x="134130" y="861030"/>
                    </a:cubicBezTo>
                    <a:cubicBezTo>
                      <a:pt x="136138" y="868656"/>
                      <a:pt x="146861" y="872498"/>
                      <a:pt x="149384" y="876741"/>
                    </a:cubicBezTo>
                    <a:cubicBezTo>
                      <a:pt x="151907" y="880985"/>
                      <a:pt x="149384" y="881272"/>
                      <a:pt x="149728" y="882476"/>
                    </a:cubicBezTo>
                    <a:cubicBezTo>
                      <a:pt x="150073" y="883679"/>
                      <a:pt x="151506" y="890847"/>
                      <a:pt x="151506" y="890847"/>
                    </a:cubicBezTo>
                    <a:cubicBezTo>
                      <a:pt x="151506" y="890847"/>
                      <a:pt x="147721" y="887407"/>
                      <a:pt x="154259" y="906903"/>
                    </a:cubicBezTo>
                    <a:cubicBezTo>
                      <a:pt x="160794" y="926400"/>
                      <a:pt x="189694" y="927661"/>
                      <a:pt x="213379" y="928865"/>
                    </a:cubicBezTo>
                    <a:cubicBezTo>
                      <a:pt x="237060" y="930069"/>
                      <a:pt x="259938" y="905125"/>
                      <a:pt x="263494" y="900194"/>
                    </a:cubicBezTo>
                    <a:cubicBezTo>
                      <a:pt x="267050" y="895263"/>
                      <a:pt x="272325" y="889586"/>
                      <a:pt x="272040" y="883737"/>
                    </a:cubicBezTo>
                    <a:cubicBezTo>
                      <a:pt x="271751" y="877888"/>
                      <a:pt x="272325" y="878576"/>
                      <a:pt x="272325" y="878576"/>
                    </a:cubicBezTo>
                    <a:cubicBezTo>
                      <a:pt x="272325" y="878576"/>
                      <a:pt x="277026" y="874333"/>
                      <a:pt x="278059" y="874275"/>
                    </a:cubicBezTo>
                    <a:cubicBezTo>
                      <a:pt x="279093" y="874218"/>
                      <a:pt x="299277" y="852256"/>
                      <a:pt x="299277" y="852256"/>
                    </a:cubicBezTo>
                    <a:cubicBezTo>
                      <a:pt x="302774" y="844687"/>
                      <a:pt x="305697" y="836946"/>
                      <a:pt x="308049" y="828975"/>
                    </a:cubicBezTo>
                    <a:cubicBezTo>
                      <a:pt x="308738" y="824044"/>
                      <a:pt x="309483" y="820775"/>
                      <a:pt x="309483" y="820775"/>
                    </a:cubicBezTo>
                    <a:cubicBezTo>
                      <a:pt x="311202" y="821349"/>
                      <a:pt x="312980" y="821750"/>
                      <a:pt x="314758" y="821865"/>
                    </a:cubicBezTo>
                    <a:cubicBezTo>
                      <a:pt x="316709" y="821865"/>
                      <a:pt x="327775" y="821865"/>
                      <a:pt x="329093" y="821865"/>
                    </a:cubicBezTo>
                    <a:cubicBezTo>
                      <a:pt x="330412" y="821865"/>
                      <a:pt x="335976" y="822840"/>
                      <a:pt x="341881" y="823298"/>
                    </a:cubicBezTo>
                    <a:cubicBezTo>
                      <a:pt x="345036" y="823757"/>
                      <a:pt x="348189" y="823757"/>
                      <a:pt x="351341" y="823298"/>
                    </a:cubicBezTo>
                    <a:lnTo>
                      <a:pt x="353808" y="827140"/>
                    </a:lnTo>
                    <a:cubicBezTo>
                      <a:pt x="354438" y="828115"/>
                      <a:pt x="355872" y="829950"/>
                      <a:pt x="357535" y="830122"/>
                    </a:cubicBezTo>
                    <a:cubicBezTo>
                      <a:pt x="359198" y="830294"/>
                      <a:pt x="369348" y="837634"/>
                      <a:pt x="374737" y="839297"/>
                    </a:cubicBezTo>
                    <a:cubicBezTo>
                      <a:pt x="380013" y="840042"/>
                      <a:pt x="385405" y="839813"/>
                      <a:pt x="390621" y="838666"/>
                    </a:cubicBezTo>
                    <a:lnTo>
                      <a:pt x="391999" y="846465"/>
                    </a:lnTo>
                    <a:cubicBezTo>
                      <a:pt x="391139" y="850650"/>
                      <a:pt x="389877" y="854722"/>
                      <a:pt x="388213" y="858678"/>
                    </a:cubicBezTo>
                    <a:cubicBezTo>
                      <a:pt x="385576" y="864814"/>
                      <a:pt x="383972" y="871408"/>
                      <a:pt x="383454" y="878060"/>
                    </a:cubicBezTo>
                    <a:cubicBezTo>
                      <a:pt x="382880" y="884998"/>
                      <a:pt x="381390" y="893887"/>
                      <a:pt x="381390" y="898072"/>
                    </a:cubicBezTo>
                    <a:cubicBezTo>
                      <a:pt x="381790" y="903807"/>
                      <a:pt x="381676" y="909541"/>
                      <a:pt x="380990" y="915275"/>
                    </a:cubicBezTo>
                    <a:cubicBezTo>
                      <a:pt x="379268" y="919977"/>
                      <a:pt x="378464" y="924966"/>
                      <a:pt x="378638" y="930012"/>
                    </a:cubicBezTo>
                    <a:cubicBezTo>
                      <a:pt x="379383" y="935803"/>
                      <a:pt x="382079" y="941136"/>
                      <a:pt x="386321" y="945150"/>
                    </a:cubicBezTo>
                    <a:cubicBezTo>
                      <a:pt x="389706" y="947272"/>
                      <a:pt x="398192" y="948132"/>
                      <a:pt x="402949" y="950884"/>
                    </a:cubicBezTo>
                    <a:cubicBezTo>
                      <a:pt x="407709" y="953637"/>
                      <a:pt x="415566" y="968087"/>
                      <a:pt x="417918" y="975542"/>
                    </a:cubicBezTo>
                    <a:cubicBezTo>
                      <a:pt x="420267" y="982996"/>
                      <a:pt x="432998" y="983971"/>
                      <a:pt x="444122" y="989820"/>
                    </a:cubicBezTo>
                    <a:cubicBezTo>
                      <a:pt x="455246" y="995669"/>
                      <a:pt x="460350" y="990222"/>
                      <a:pt x="474742" y="990737"/>
                    </a:cubicBezTo>
                    <a:cubicBezTo>
                      <a:pt x="489136" y="991253"/>
                      <a:pt x="523656" y="981734"/>
                      <a:pt x="523656" y="981734"/>
                    </a:cubicBezTo>
                    <a:cubicBezTo>
                      <a:pt x="524916" y="979039"/>
                      <a:pt x="525949" y="976287"/>
                      <a:pt x="526809" y="973477"/>
                    </a:cubicBezTo>
                    <a:cubicBezTo>
                      <a:pt x="527097" y="970725"/>
                      <a:pt x="527097" y="967973"/>
                      <a:pt x="526809" y="965220"/>
                    </a:cubicBezTo>
                    <a:lnTo>
                      <a:pt x="523771" y="963213"/>
                    </a:lnTo>
                    <a:cubicBezTo>
                      <a:pt x="524171" y="961149"/>
                      <a:pt x="524345" y="959084"/>
                      <a:pt x="524401" y="957020"/>
                    </a:cubicBezTo>
                    <a:cubicBezTo>
                      <a:pt x="524401" y="955128"/>
                      <a:pt x="521534" y="951974"/>
                      <a:pt x="520789" y="950770"/>
                    </a:cubicBezTo>
                    <a:cubicBezTo>
                      <a:pt x="520044" y="949565"/>
                      <a:pt x="519815" y="945036"/>
                      <a:pt x="519067" y="943028"/>
                    </a:cubicBezTo>
                    <a:cubicBezTo>
                      <a:pt x="515055" y="938556"/>
                      <a:pt x="509951" y="935287"/>
                      <a:pt x="504216" y="933568"/>
                    </a:cubicBezTo>
                    <a:cubicBezTo>
                      <a:pt x="500431" y="932420"/>
                      <a:pt x="497793" y="929037"/>
                      <a:pt x="497564" y="925080"/>
                    </a:cubicBezTo>
                    <a:cubicBezTo>
                      <a:pt x="497564" y="923647"/>
                      <a:pt x="487932" y="910057"/>
                      <a:pt x="487759" y="906387"/>
                    </a:cubicBezTo>
                    <a:cubicBezTo>
                      <a:pt x="486669" y="902660"/>
                      <a:pt x="484721" y="899219"/>
                      <a:pt x="482024" y="896409"/>
                    </a:cubicBezTo>
                    <a:cubicBezTo>
                      <a:pt x="480305" y="893772"/>
                      <a:pt x="479216" y="892338"/>
                      <a:pt x="476290" y="888496"/>
                    </a:cubicBezTo>
                    <a:cubicBezTo>
                      <a:pt x="474571" y="886834"/>
                      <a:pt x="473597" y="884597"/>
                      <a:pt x="473653" y="882189"/>
                    </a:cubicBezTo>
                    <a:cubicBezTo>
                      <a:pt x="473137" y="879551"/>
                      <a:pt x="468607" y="868541"/>
                      <a:pt x="468551" y="867567"/>
                    </a:cubicBezTo>
                    <a:cubicBezTo>
                      <a:pt x="468492" y="866592"/>
                      <a:pt x="470844" y="861833"/>
                      <a:pt x="471875" y="857245"/>
                    </a:cubicBezTo>
                    <a:cubicBezTo>
                      <a:pt x="472908" y="852657"/>
                      <a:pt x="473941" y="849274"/>
                      <a:pt x="475030" y="844801"/>
                    </a:cubicBezTo>
                    <a:cubicBezTo>
                      <a:pt x="476119" y="840329"/>
                      <a:pt x="476864" y="825879"/>
                      <a:pt x="477494" y="824503"/>
                    </a:cubicBezTo>
                    <a:cubicBezTo>
                      <a:pt x="478127" y="823127"/>
                      <a:pt x="479961" y="804834"/>
                      <a:pt x="479961" y="804834"/>
                    </a:cubicBezTo>
                    <a:cubicBezTo>
                      <a:pt x="479961" y="804834"/>
                      <a:pt x="483861" y="803343"/>
                      <a:pt x="484662" y="802942"/>
                    </a:cubicBezTo>
                    <a:cubicBezTo>
                      <a:pt x="485465" y="802540"/>
                      <a:pt x="486325" y="797208"/>
                      <a:pt x="486039" y="792162"/>
                    </a:cubicBezTo>
                    <a:cubicBezTo>
                      <a:pt x="485810" y="789237"/>
                      <a:pt x="486325" y="786255"/>
                      <a:pt x="487473" y="783560"/>
                    </a:cubicBezTo>
                    <a:lnTo>
                      <a:pt x="484547" y="771690"/>
                    </a:lnTo>
                    <a:lnTo>
                      <a:pt x="487073" y="752997"/>
                    </a:lnTo>
                    <a:lnTo>
                      <a:pt x="506165" y="612050"/>
                    </a:lnTo>
                    <a:cubicBezTo>
                      <a:pt x="506165" y="612050"/>
                      <a:pt x="512359" y="589859"/>
                      <a:pt x="512244" y="588540"/>
                    </a:cubicBezTo>
                    <a:cubicBezTo>
                      <a:pt x="517807" y="583322"/>
                      <a:pt x="522567" y="577301"/>
                      <a:pt x="526235" y="570592"/>
                    </a:cubicBezTo>
                    <a:cubicBezTo>
                      <a:pt x="531398" y="559123"/>
                      <a:pt x="525490" y="556887"/>
                      <a:pt x="522682" y="547655"/>
                    </a:cubicBezTo>
                    <a:cubicBezTo>
                      <a:pt x="519871" y="538423"/>
                      <a:pt x="487014" y="518468"/>
                      <a:pt x="487014" y="518468"/>
                    </a:cubicBezTo>
                    <a:lnTo>
                      <a:pt x="474341" y="507000"/>
                    </a:lnTo>
                    <a:cubicBezTo>
                      <a:pt x="471990" y="505279"/>
                      <a:pt x="469582" y="503673"/>
                      <a:pt x="467059" y="502240"/>
                    </a:cubicBezTo>
                    <a:lnTo>
                      <a:pt x="471304" y="495072"/>
                    </a:lnTo>
                    <a:cubicBezTo>
                      <a:pt x="471304" y="495072"/>
                      <a:pt x="484606" y="475347"/>
                      <a:pt x="486095" y="471792"/>
                    </a:cubicBezTo>
                    <a:cubicBezTo>
                      <a:pt x="489192" y="464222"/>
                      <a:pt x="491659" y="456366"/>
                      <a:pt x="493437" y="448339"/>
                    </a:cubicBezTo>
                    <a:cubicBezTo>
                      <a:pt x="493437" y="445472"/>
                      <a:pt x="498656" y="439336"/>
                      <a:pt x="500546" y="432340"/>
                    </a:cubicBezTo>
                    <a:cubicBezTo>
                      <a:pt x="502439" y="425345"/>
                      <a:pt x="497278" y="425115"/>
                      <a:pt x="497278" y="425115"/>
                    </a:cubicBezTo>
                    <a:lnTo>
                      <a:pt x="503012" y="415596"/>
                    </a:lnTo>
                    <a:cubicBezTo>
                      <a:pt x="504102" y="413819"/>
                      <a:pt x="512877" y="370353"/>
                      <a:pt x="512877" y="370353"/>
                    </a:cubicBezTo>
                    <a:cubicBezTo>
                      <a:pt x="520789" y="366110"/>
                      <a:pt x="525549" y="357681"/>
                      <a:pt x="525090" y="348735"/>
                    </a:cubicBezTo>
                    <a:cubicBezTo>
                      <a:pt x="532199" y="346384"/>
                      <a:pt x="536903" y="339560"/>
                      <a:pt x="536558" y="332049"/>
                    </a:cubicBezTo>
                    <a:cubicBezTo>
                      <a:pt x="536558" y="332049"/>
                      <a:pt x="539826" y="329182"/>
                      <a:pt x="541489" y="327404"/>
                    </a:cubicBezTo>
                    <a:cubicBezTo>
                      <a:pt x="543841" y="324766"/>
                      <a:pt x="544871" y="321211"/>
                      <a:pt x="544356" y="317713"/>
                    </a:cubicBezTo>
                    <a:cubicBezTo>
                      <a:pt x="543782" y="313528"/>
                      <a:pt x="542922" y="307048"/>
                      <a:pt x="542922" y="307048"/>
                    </a:cubicBezTo>
                    <a:lnTo>
                      <a:pt x="542578" y="299651"/>
                    </a:lnTo>
                    <a:lnTo>
                      <a:pt x="556513" y="295522"/>
                    </a:lnTo>
                    <a:lnTo>
                      <a:pt x="587307" y="281187"/>
                    </a:lnTo>
                    <a:lnTo>
                      <a:pt x="739949" y="267367"/>
                    </a:lnTo>
                    <a:lnTo>
                      <a:pt x="742186" y="268227"/>
                    </a:lnTo>
                    <a:cubicBezTo>
                      <a:pt x="743964" y="282448"/>
                      <a:pt x="780836" y="275280"/>
                      <a:pt x="781066" y="274879"/>
                    </a:cubicBezTo>
                    <a:cubicBezTo>
                      <a:pt x="781293" y="274477"/>
                      <a:pt x="786800" y="269145"/>
                      <a:pt x="786800" y="269145"/>
                    </a:cubicBezTo>
                    <a:lnTo>
                      <a:pt x="787256" y="263411"/>
                    </a:lnTo>
                    <a:lnTo>
                      <a:pt x="809678" y="262493"/>
                    </a:lnTo>
                    <a:cubicBezTo>
                      <a:pt x="809678" y="262493"/>
                      <a:pt x="811742" y="263984"/>
                      <a:pt x="811742" y="264672"/>
                    </a:cubicBezTo>
                    <a:cubicBezTo>
                      <a:pt x="811971" y="265704"/>
                      <a:pt x="812201" y="266736"/>
                      <a:pt x="812545" y="267711"/>
                    </a:cubicBezTo>
                    <a:lnTo>
                      <a:pt x="817361" y="266334"/>
                    </a:lnTo>
                    <a:cubicBezTo>
                      <a:pt x="819427" y="266220"/>
                      <a:pt x="821491" y="265933"/>
                      <a:pt x="823498" y="265589"/>
                    </a:cubicBezTo>
                    <a:cubicBezTo>
                      <a:pt x="823958" y="265188"/>
                      <a:pt x="825621" y="263238"/>
                      <a:pt x="825621" y="263238"/>
                    </a:cubicBezTo>
                    <a:lnTo>
                      <a:pt x="825218" y="256128"/>
                    </a:lnTo>
                    <a:lnTo>
                      <a:pt x="825733" y="254064"/>
                    </a:lnTo>
                    <a:lnTo>
                      <a:pt x="827455" y="251253"/>
                    </a:lnTo>
                    <a:lnTo>
                      <a:pt x="846836" y="249247"/>
                    </a:lnTo>
                    <a:lnTo>
                      <a:pt x="848843" y="251885"/>
                    </a:lnTo>
                    <a:lnTo>
                      <a:pt x="851825" y="255383"/>
                    </a:lnTo>
                    <a:lnTo>
                      <a:pt x="850506" y="258077"/>
                    </a:lnTo>
                    <a:lnTo>
                      <a:pt x="851425" y="267539"/>
                    </a:lnTo>
                    <a:cubicBezTo>
                      <a:pt x="851425" y="267539"/>
                      <a:pt x="862893" y="267080"/>
                      <a:pt x="863464" y="266966"/>
                    </a:cubicBezTo>
                    <a:cubicBezTo>
                      <a:pt x="863753" y="265475"/>
                      <a:pt x="863868" y="263984"/>
                      <a:pt x="863809" y="262493"/>
                    </a:cubicBezTo>
                    <a:lnTo>
                      <a:pt x="873558" y="261920"/>
                    </a:lnTo>
                    <a:lnTo>
                      <a:pt x="873558" y="256185"/>
                    </a:lnTo>
                    <a:cubicBezTo>
                      <a:pt x="873214" y="254866"/>
                      <a:pt x="872754" y="253547"/>
                      <a:pt x="872181" y="252286"/>
                    </a:cubicBezTo>
                    <a:lnTo>
                      <a:pt x="864957" y="250451"/>
                    </a:lnTo>
                    <a:lnTo>
                      <a:pt x="864554" y="249189"/>
                    </a:lnTo>
                    <a:lnTo>
                      <a:pt x="989617" y="246896"/>
                    </a:lnTo>
                    <a:lnTo>
                      <a:pt x="990306" y="248330"/>
                    </a:lnTo>
                    <a:lnTo>
                      <a:pt x="995007" y="248903"/>
                    </a:lnTo>
                    <a:lnTo>
                      <a:pt x="997188" y="252056"/>
                    </a:lnTo>
                    <a:lnTo>
                      <a:pt x="1000856" y="252056"/>
                    </a:lnTo>
                    <a:lnTo>
                      <a:pt x="1001489" y="249075"/>
                    </a:lnTo>
                    <a:lnTo>
                      <a:pt x="1002978" y="249075"/>
                    </a:lnTo>
                    <a:lnTo>
                      <a:pt x="1004756" y="251942"/>
                    </a:lnTo>
                    <a:lnTo>
                      <a:pt x="1008312" y="251942"/>
                    </a:lnTo>
                    <a:lnTo>
                      <a:pt x="1009228" y="248960"/>
                    </a:lnTo>
                    <a:lnTo>
                      <a:pt x="1010090" y="248960"/>
                    </a:lnTo>
                    <a:lnTo>
                      <a:pt x="1011409" y="251770"/>
                    </a:lnTo>
                    <a:lnTo>
                      <a:pt x="1045814" y="249706"/>
                    </a:lnTo>
                    <a:cubicBezTo>
                      <a:pt x="1049311" y="241162"/>
                      <a:pt x="1048737" y="231471"/>
                      <a:pt x="1044322" y="223328"/>
                    </a:cubicBezTo>
                    <a:moveTo>
                      <a:pt x="379153" y="724613"/>
                    </a:moveTo>
                    <a:cubicBezTo>
                      <a:pt x="379786" y="735336"/>
                      <a:pt x="383339" y="745715"/>
                      <a:pt x="389532" y="754545"/>
                    </a:cubicBezTo>
                    <a:cubicBezTo>
                      <a:pt x="391081" y="760509"/>
                      <a:pt x="391366" y="766702"/>
                      <a:pt x="390507" y="772780"/>
                    </a:cubicBezTo>
                    <a:cubicBezTo>
                      <a:pt x="390507" y="772780"/>
                      <a:pt x="382709" y="766415"/>
                      <a:pt x="378464" y="763204"/>
                    </a:cubicBezTo>
                    <a:cubicBezTo>
                      <a:pt x="374737" y="759878"/>
                      <a:pt x="370266" y="757584"/>
                      <a:pt x="365450" y="756380"/>
                    </a:cubicBezTo>
                    <a:cubicBezTo>
                      <a:pt x="361491" y="755233"/>
                      <a:pt x="358509" y="752137"/>
                      <a:pt x="357479" y="748180"/>
                    </a:cubicBezTo>
                    <a:cubicBezTo>
                      <a:pt x="356790" y="746518"/>
                      <a:pt x="349163" y="742446"/>
                      <a:pt x="349163" y="742446"/>
                    </a:cubicBezTo>
                    <a:cubicBezTo>
                      <a:pt x="349163" y="738203"/>
                      <a:pt x="348878" y="733959"/>
                      <a:pt x="348418" y="729774"/>
                    </a:cubicBezTo>
                    <a:cubicBezTo>
                      <a:pt x="347903" y="726391"/>
                      <a:pt x="347730" y="722949"/>
                      <a:pt x="347788" y="719509"/>
                    </a:cubicBezTo>
                    <a:cubicBezTo>
                      <a:pt x="346411" y="716241"/>
                      <a:pt x="344288" y="713431"/>
                      <a:pt x="341536" y="711195"/>
                    </a:cubicBezTo>
                    <a:cubicBezTo>
                      <a:pt x="337983" y="709073"/>
                      <a:pt x="337695" y="704543"/>
                      <a:pt x="336376" y="701102"/>
                    </a:cubicBezTo>
                    <a:cubicBezTo>
                      <a:pt x="335057" y="697662"/>
                      <a:pt x="329667" y="695368"/>
                      <a:pt x="326571" y="690723"/>
                    </a:cubicBezTo>
                    <a:cubicBezTo>
                      <a:pt x="323474" y="686079"/>
                      <a:pt x="316021" y="687856"/>
                      <a:pt x="308968" y="685333"/>
                    </a:cubicBezTo>
                    <a:cubicBezTo>
                      <a:pt x="301915" y="682810"/>
                      <a:pt x="285572" y="687340"/>
                      <a:pt x="285572" y="687340"/>
                    </a:cubicBezTo>
                    <a:cubicBezTo>
                      <a:pt x="281097" y="693648"/>
                      <a:pt x="277026" y="700185"/>
                      <a:pt x="273358" y="707009"/>
                    </a:cubicBezTo>
                    <a:cubicBezTo>
                      <a:pt x="273644" y="708328"/>
                      <a:pt x="274333" y="709474"/>
                      <a:pt x="275363" y="710334"/>
                    </a:cubicBezTo>
                    <a:lnTo>
                      <a:pt x="271580" y="726104"/>
                    </a:lnTo>
                    <a:cubicBezTo>
                      <a:pt x="271580" y="726104"/>
                      <a:pt x="270491" y="706034"/>
                      <a:pt x="270262" y="702593"/>
                    </a:cubicBezTo>
                    <a:cubicBezTo>
                      <a:pt x="270032" y="699153"/>
                      <a:pt x="275996" y="676388"/>
                      <a:pt x="277429" y="667041"/>
                    </a:cubicBezTo>
                    <a:cubicBezTo>
                      <a:pt x="279093" y="656204"/>
                      <a:pt x="281327" y="645480"/>
                      <a:pt x="284253" y="634930"/>
                    </a:cubicBezTo>
                    <a:cubicBezTo>
                      <a:pt x="285686" y="631834"/>
                      <a:pt x="287579" y="629023"/>
                      <a:pt x="289987" y="626615"/>
                    </a:cubicBezTo>
                    <a:lnTo>
                      <a:pt x="304667" y="632349"/>
                    </a:lnTo>
                    <a:cubicBezTo>
                      <a:pt x="304667" y="632349"/>
                      <a:pt x="349048" y="644219"/>
                      <a:pt x="363499" y="644563"/>
                    </a:cubicBezTo>
                    <a:cubicBezTo>
                      <a:pt x="374222" y="644563"/>
                      <a:pt x="374967" y="641811"/>
                      <a:pt x="374967" y="640148"/>
                    </a:cubicBezTo>
                    <a:cubicBezTo>
                      <a:pt x="374967" y="639803"/>
                      <a:pt x="374967" y="639517"/>
                      <a:pt x="374967" y="639173"/>
                    </a:cubicBezTo>
                    <a:cubicBezTo>
                      <a:pt x="374967" y="639173"/>
                      <a:pt x="374967" y="639746"/>
                      <a:pt x="374967" y="640148"/>
                    </a:cubicBezTo>
                    <a:cubicBezTo>
                      <a:pt x="377663" y="649724"/>
                      <a:pt x="381160" y="659071"/>
                      <a:pt x="385461" y="668016"/>
                    </a:cubicBezTo>
                    <a:cubicBezTo>
                      <a:pt x="389706" y="674668"/>
                      <a:pt x="380760" y="684358"/>
                      <a:pt x="378293" y="692099"/>
                    </a:cubicBezTo>
                    <a:cubicBezTo>
                      <a:pt x="375827" y="699841"/>
                      <a:pt x="378008" y="707123"/>
                      <a:pt x="378982" y="724900"/>
                    </a:cubicBezTo>
                    <a:moveTo>
                      <a:pt x="424856" y="320064"/>
                    </a:moveTo>
                    <a:cubicBezTo>
                      <a:pt x="424226" y="322760"/>
                      <a:pt x="423478" y="325454"/>
                      <a:pt x="422504" y="328035"/>
                    </a:cubicBezTo>
                    <a:cubicBezTo>
                      <a:pt x="421129" y="327977"/>
                      <a:pt x="419752" y="327977"/>
                      <a:pt x="418377" y="328035"/>
                    </a:cubicBezTo>
                    <a:lnTo>
                      <a:pt x="401516" y="328035"/>
                    </a:lnTo>
                    <a:cubicBezTo>
                      <a:pt x="401975" y="326257"/>
                      <a:pt x="401975" y="324422"/>
                      <a:pt x="401516" y="322645"/>
                    </a:cubicBezTo>
                    <a:cubicBezTo>
                      <a:pt x="400371" y="320351"/>
                      <a:pt x="399567" y="317886"/>
                      <a:pt x="399281" y="315305"/>
                    </a:cubicBezTo>
                    <a:cubicBezTo>
                      <a:pt x="399396" y="313814"/>
                      <a:pt x="399567" y="312380"/>
                      <a:pt x="399855" y="310947"/>
                    </a:cubicBezTo>
                    <a:lnTo>
                      <a:pt x="404613" y="311234"/>
                    </a:lnTo>
                    <a:cubicBezTo>
                      <a:pt x="407250" y="310718"/>
                      <a:pt x="409832" y="309743"/>
                      <a:pt x="412183" y="308367"/>
                    </a:cubicBezTo>
                    <a:cubicBezTo>
                      <a:pt x="416943" y="305843"/>
                      <a:pt x="415221" y="303664"/>
                      <a:pt x="415221" y="303664"/>
                    </a:cubicBezTo>
                    <a:cubicBezTo>
                      <a:pt x="416599" y="303836"/>
                      <a:pt x="417974" y="304066"/>
                      <a:pt x="419292" y="304410"/>
                    </a:cubicBezTo>
                    <a:cubicBezTo>
                      <a:pt x="421530" y="305385"/>
                      <a:pt x="423652" y="306589"/>
                      <a:pt x="425545" y="308080"/>
                    </a:cubicBezTo>
                    <a:cubicBezTo>
                      <a:pt x="425545" y="308710"/>
                      <a:pt x="425256" y="318401"/>
                      <a:pt x="425141" y="319548"/>
                    </a:cubicBezTo>
                    <a:moveTo>
                      <a:pt x="490111" y="217766"/>
                    </a:moveTo>
                    <a:lnTo>
                      <a:pt x="483458" y="220289"/>
                    </a:lnTo>
                    <a:cubicBezTo>
                      <a:pt x="483458" y="220289"/>
                      <a:pt x="452035" y="222812"/>
                      <a:pt x="453297" y="222067"/>
                    </a:cubicBezTo>
                    <a:cubicBezTo>
                      <a:pt x="455649" y="219257"/>
                      <a:pt x="457424" y="216046"/>
                      <a:pt x="458631" y="212605"/>
                    </a:cubicBezTo>
                    <a:cubicBezTo>
                      <a:pt x="458631" y="211631"/>
                      <a:pt x="455820" y="209394"/>
                      <a:pt x="455820" y="209394"/>
                    </a:cubicBezTo>
                    <a:lnTo>
                      <a:pt x="448652" y="203660"/>
                    </a:lnTo>
                    <a:lnTo>
                      <a:pt x="444752" y="197352"/>
                    </a:lnTo>
                    <a:lnTo>
                      <a:pt x="482428" y="197754"/>
                    </a:lnTo>
                    <a:cubicBezTo>
                      <a:pt x="482428" y="197754"/>
                      <a:pt x="484721" y="197065"/>
                      <a:pt x="487817" y="200162"/>
                    </a:cubicBezTo>
                    <a:cubicBezTo>
                      <a:pt x="490914" y="203258"/>
                      <a:pt x="494355" y="206584"/>
                      <a:pt x="494526" y="208821"/>
                    </a:cubicBezTo>
                    <a:cubicBezTo>
                      <a:pt x="493608" y="212089"/>
                      <a:pt x="492118" y="215186"/>
                      <a:pt x="490111" y="217995"/>
                    </a:cubicBezTo>
                    <a:moveTo>
                      <a:pt x="847639" y="233363"/>
                    </a:moveTo>
                    <a:cubicBezTo>
                      <a:pt x="847236" y="234223"/>
                      <a:pt x="848269" y="235198"/>
                      <a:pt x="844887" y="235198"/>
                    </a:cubicBezTo>
                    <a:lnTo>
                      <a:pt x="824014" y="235714"/>
                    </a:lnTo>
                    <a:cubicBezTo>
                      <a:pt x="824473" y="233765"/>
                      <a:pt x="825162" y="231815"/>
                      <a:pt x="825962" y="229980"/>
                    </a:cubicBezTo>
                    <a:cubicBezTo>
                      <a:pt x="826536" y="229980"/>
                      <a:pt x="845976" y="228776"/>
                      <a:pt x="845976" y="228776"/>
                    </a:cubicBezTo>
                    <a:cubicBezTo>
                      <a:pt x="845976" y="228776"/>
                      <a:pt x="847351" y="228202"/>
                      <a:pt x="847410" y="229636"/>
                    </a:cubicBezTo>
                    <a:cubicBezTo>
                      <a:pt x="847466" y="231070"/>
                      <a:pt x="848154" y="232789"/>
                      <a:pt x="847410" y="233650"/>
                    </a:cubicBezTo>
                    <a:moveTo>
                      <a:pt x="855611" y="217938"/>
                    </a:moveTo>
                    <a:cubicBezTo>
                      <a:pt x="850277" y="217881"/>
                      <a:pt x="845002" y="218168"/>
                      <a:pt x="839727" y="218798"/>
                    </a:cubicBezTo>
                    <a:cubicBezTo>
                      <a:pt x="834449" y="219429"/>
                      <a:pt x="829174" y="219715"/>
                      <a:pt x="823843" y="219715"/>
                    </a:cubicBezTo>
                    <a:lnTo>
                      <a:pt x="823843" y="217480"/>
                    </a:lnTo>
                    <a:lnTo>
                      <a:pt x="823498" y="211745"/>
                    </a:lnTo>
                    <a:lnTo>
                      <a:pt x="840413" y="188809"/>
                    </a:lnTo>
                    <a:lnTo>
                      <a:pt x="844657" y="188809"/>
                    </a:lnTo>
                    <a:cubicBezTo>
                      <a:pt x="844657" y="188809"/>
                      <a:pt x="844657" y="194084"/>
                      <a:pt x="845002" y="195976"/>
                    </a:cubicBezTo>
                    <a:cubicBezTo>
                      <a:pt x="845346" y="197868"/>
                      <a:pt x="841790" y="200735"/>
                      <a:pt x="845402" y="201137"/>
                    </a:cubicBezTo>
                    <a:cubicBezTo>
                      <a:pt x="848614" y="201653"/>
                      <a:pt x="851825" y="202456"/>
                      <a:pt x="854922" y="203373"/>
                    </a:cubicBezTo>
                    <a:close/>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sp>
            <p:nvSpPr>
              <p:cNvPr id="27" name="Freeform: Shape 26">
                <a:extLst>
                  <a:ext uri="{FF2B5EF4-FFF2-40B4-BE49-F238E27FC236}">
                    <a16:creationId xmlns:a16="http://schemas.microsoft.com/office/drawing/2014/main" id="{9518B039-878D-6475-7345-3C9E03BE9054}"/>
                  </a:ext>
                </a:extLst>
              </p:cNvPr>
              <p:cNvSpPr/>
              <p:nvPr/>
            </p:nvSpPr>
            <p:spPr>
              <a:xfrm>
                <a:off x="3164529" y="5364713"/>
                <a:ext cx="507550" cy="1404244"/>
              </a:xfrm>
              <a:custGeom>
                <a:avLst/>
                <a:gdLst>
                  <a:gd name="connsiteX0" fmla="*/ 647300 w 651254"/>
                  <a:gd name="connsiteY0" fmla="*/ 333637 h 1801831"/>
                  <a:gd name="connsiteX1" fmla="*/ 581528 w 651254"/>
                  <a:gd name="connsiteY1" fmla="*/ 291204 h 1801831"/>
                  <a:gd name="connsiteX2" fmla="*/ 501249 w 651254"/>
                  <a:gd name="connsiteY2" fmla="*/ 258404 h 1801831"/>
                  <a:gd name="connsiteX3" fmla="*/ 419307 w 651254"/>
                  <a:gd name="connsiteY3" fmla="*/ 258404 h 1801831"/>
                  <a:gd name="connsiteX4" fmla="*/ 412254 w 651254"/>
                  <a:gd name="connsiteY4" fmla="*/ 253243 h 1801831"/>
                  <a:gd name="connsiteX5" fmla="*/ 404915 w 651254"/>
                  <a:gd name="connsiteY5" fmla="*/ 243266 h 1801831"/>
                  <a:gd name="connsiteX6" fmla="*/ 393847 w 651254"/>
                  <a:gd name="connsiteY6" fmla="*/ 229618 h 1801831"/>
                  <a:gd name="connsiteX7" fmla="*/ 388113 w 651254"/>
                  <a:gd name="connsiteY7" fmla="*/ 219240 h 1801831"/>
                  <a:gd name="connsiteX8" fmla="*/ 399581 w 651254"/>
                  <a:gd name="connsiteY8" fmla="*/ 217462 h 1801831"/>
                  <a:gd name="connsiteX9" fmla="*/ 420511 w 651254"/>
                  <a:gd name="connsiteY9" fmla="*/ 220673 h 1801831"/>
                  <a:gd name="connsiteX10" fmla="*/ 430604 w 651254"/>
                  <a:gd name="connsiteY10" fmla="*/ 190224 h 1801831"/>
                  <a:gd name="connsiteX11" fmla="*/ 430604 w 651254"/>
                  <a:gd name="connsiteY11" fmla="*/ 173022 h 1801831"/>
                  <a:gd name="connsiteX12" fmla="*/ 430604 w 651254"/>
                  <a:gd name="connsiteY12" fmla="*/ 147849 h 1801831"/>
                  <a:gd name="connsiteX13" fmla="*/ 420569 w 651254"/>
                  <a:gd name="connsiteY13" fmla="*/ 116770 h 1801831"/>
                  <a:gd name="connsiteX14" fmla="*/ 410131 w 651254"/>
                  <a:gd name="connsiteY14" fmla="*/ 77433 h 1801831"/>
                  <a:gd name="connsiteX15" fmla="*/ 380716 w 651254"/>
                  <a:gd name="connsiteY15" fmla="*/ 26456 h 1801831"/>
                  <a:gd name="connsiteX16" fmla="*/ 314543 w 651254"/>
                  <a:gd name="connsiteY16" fmla="*/ 2200 h 1801831"/>
                  <a:gd name="connsiteX17" fmla="*/ 255196 w 651254"/>
                  <a:gd name="connsiteY17" fmla="*/ 2200 h 1801831"/>
                  <a:gd name="connsiteX18" fmla="*/ 201006 w 651254"/>
                  <a:gd name="connsiteY18" fmla="*/ 37982 h 1801831"/>
                  <a:gd name="connsiteX19" fmla="*/ 183804 w 651254"/>
                  <a:gd name="connsiteY19" fmla="*/ 91596 h 1801831"/>
                  <a:gd name="connsiteX20" fmla="*/ 172335 w 651254"/>
                  <a:gd name="connsiteY20" fmla="*/ 103695 h 1801831"/>
                  <a:gd name="connsiteX21" fmla="*/ 151291 w 651254"/>
                  <a:gd name="connsiteY21" fmla="*/ 167689 h 1801831"/>
                  <a:gd name="connsiteX22" fmla="*/ 166542 w 651254"/>
                  <a:gd name="connsiteY22" fmla="*/ 182541 h 1801831"/>
                  <a:gd name="connsiteX23" fmla="*/ 195902 w 651254"/>
                  <a:gd name="connsiteY23" fmla="*/ 188906 h 1801831"/>
                  <a:gd name="connsiteX24" fmla="*/ 199113 w 651254"/>
                  <a:gd name="connsiteY24" fmla="*/ 202496 h 1801831"/>
                  <a:gd name="connsiteX25" fmla="*/ 201236 w 651254"/>
                  <a:gd name="connsiteY25" fmla="*/ 217233 h 1801831"/>
                  <a:gd name="connsiteX26" fmla="*/ 214309 w 651254"/>
                  <a:gd name="connsiteY26" fmla="*/ 257373 h 1801831"/>
                  <a:gd name="connsiteX27" fmla="*/ 210352 w 651254"/>
                  <a:gd name="connsiteY27" fmla="*/ 263852 h 1801831"/>
                  <a:gd name="connsiteX28" fmla="*/ 193150 w 651254"/>
                  <a:gd name="connsiteY28" fmla="*/ 262246 h 1801831"/>
                  <a:gd name="connsiteX29" fmla="*/ 133456 w 651254"/>
                  <a:gd name="connsiteY29" fmla="*/ 262246 h 1801831"/>
                  <a:gd name="connsiteX30" fmla="*/ 88271 w 651254"/>
                  <a:gd name="connsiteY30" fmla="*/ 278876 h 1801831"/>
                  <a:gd name="connsiteX31" fmla="*/ 107136 w 651254"/>
                  <a:gd name="connsiteY31" fmla="*/ 351470 h 1801831"/>
                  <a:gd name="connsiteX32" fmla="*/ 100484 w 651254"/>
                  <a:gd name="connsiteY32" fmla="*/ 363512 h 1801831"/>
                  <a:gd name="connsiteX33" fmla="*/ 74509 w 651254"/>
                  <a:gd name="connsiteY33" fmla="*/ 408411 h 1801831"/>
                  <a:gd name="connsiteX34" fmla="*/ 84659 w 651254"/>
                  <a:gd name="connsiteY34" fmla="*/ 408411 h 1801831"/>
                  <a:gd name="connsiteX35" fmla="*/ 79210 w 651254"/>
                  <a:gd name="connsiteY35" fmla="*/ 451762 h 1801831"/>
                  <a:gd name="connsiteX36" fmla="*/ 76113 w 651254"/>
                  <a:gd name="connsiteY36" fmla="*/ 469939 h 1801831"/>
                  <a:gd name="connsiteX37" fmla="*/ 58911 w 651254"/>
                  <a:gd name="connsiteY37" fmla="*/ 483300 h 1801831"/>
                  <a:gd name="connsiteX38" fmla="*/ 51858 w 651254"/>
                  <a:gd name="connsiteY38" fmla="*/ 514838 h 1801831"/>
                  <a:gd name="connsiteX39" fmla="*/ 34655 w 651254"/>
                  <a:gd name="connsiteY39" fmla="*/ 564496 h 1801831"/>
                  <a:gd name="connsiteX40" fmla="*/ -1755 w 651254"/>
                  <a:gd name="connsiteY40" fmla="*/ 616620 h 1801831"/>
                  <a:gd name="connsiteX41" fmla="*/ 24279 w 651254"/>
                  <a:gd name="connsiteY41" fmla="*/ 671612 h 1801831"/>
                  <a:gd name="connsiteX42" fmla="*/ 99165 w 651254"/>
                  <a:gd name="connsiteY42" fmla="*/ 688240 h 1801831"/>
                  <a:gd name="connsiteX43" fmla="*/ 101576 w 651254"/>
                  <a:gd name="connsiteY43" fmla="*/ 703092 h 1801831"/>
                  <a:gd name="connsiteX44" fmla="*/ 148021 w 651254"/>
                  <a:gd name="connsiteY44" fmla="*/ 718173 h 1801831"/>
                  <a:gd name="connsiteX45" fmla="*/ 148021 w 651254"/>
                  <a:gd name="connsiteY45" fmla="*/ 733885 h 1801831"/>
                  <a:gd name="connsiteX46" fmla="*/ 135407 w 651254"/>
                  <a:gd name="connsiteY46" fmla="*/ 769322 h 1801831"/>
                  <a:gd name="connsiteX47" fmla="*/ 135407 w 651254"/>
                  <a:gd name="connsiteY47" fmla="*/ 796101 h 1801831"/>
                  <a:gd name="connsiteX48" fmla="*/ 128295 w 651254"/>
                  <a:gd name="connsiteY48" fmla="*/ 827754 h 1801831"/>
                  <a:gd name="connsiteX49" fmla="*/ 86608 w 651254"/>
                  <a:gd name="connsiteY49" fmla="*/ 911301 h 1801831"/>
                  <a:gd name="connsiteX50" fmla="*/ 124398 w 651254"/>
                  <a:gd name="connsiteY50" fmla="*/ 938883 h 1801831"/>
                  <a:gd name="connsiteX51" fmla="*/ 91253 w 651254"/>
                  <a:gd name="connsiteY51" fmla="*/ 1002705 h 1801831"/>
                  <a:gd name="connsiteX52" fmla="*/ 87355 w 651254"/>
                  <a:gd name="connsiteY52" fmla="*/ 1049209 h 1801831"/>
                  <a:gd name="connsiteX53" fmla="*/ 73994 w 651254"/>
                  <a:gd name="connsiteY53" fmla="*/ 1116987 h 1801831"/>
                  <a:gd name="connsiteX54" fmla="*/ 45608 w 651254"/>
                  <a:gd name="connsiteY54" fmla="*/ 1191073 h 1801831"/>
                  <a:gd name="connsiteX55" fmla="*/ 28120 w 651254"/>
                  <a:gd name="connsiteY55" fmla="*/ 1228116 h 1801831"/>
                  <a:gd name="connsiteX56" fmla="*/ 36204 w 651254"/>
                  <a:gd name="connsiteY56" fmla="*/ 1262006 h 1801831"/>
                  <a:gd name="connsiteX57" fmla="*/ 32995 w 651254"/>
                  <a:gd name="connsiteY57" fmla="*/ 1296411 h 1801831"/>
                  <a:gd name="connsiteX58" fmla="*/ 24279 w 651254"/>
                  <a:gd name="connsiteY58" fmla="*/ 1316882 h 1801831"/>
                  <a:gd name="connsiteX59" fmla="*/ 20378 w 651254"/>
                  <a:gd name="connsiteY59" fmla="*/ 1349223 h 1801831"/>
                  <a:gd name="connsiteX60" fmla="*/ 6961 w 651254"/>
                  <a:gd name="connsiteY60" fmla="*/ 1378410 h 1801831"/>
                  <a:gd name="connsiteX61" fmla="*/ 10058 w 651254"/>
                  <a:gd name="connsiteY61" fmla="*/ 1405934 h 1801831"/>
                  <a:gd name="connsiteX62" fmla="*/ 11718 w 651254"/>
                  <a:gd name="connsiteY62" fmla="*/ 1487991 h 1801831"/>
                  <a:gd name="connsiteX63" fmla="*/ 653 w 651254"/>
                  <a:gd name="connsiteY63" fmla="*/ 1517063 h 1801831"/>
                  <a:gd name="connsiteX64" fmla="*/ -2502 w 651254"/>
                  <a:gd name="connsiteY64" fmla="*/ 1551468 h 1801831"/>
                  <a:gd name="connsiteX65" fmla="*/ 5413 w 651254"/>
                  <a:gd name="connsiteY65" fmla="*/ 1579108 h 1801831"/>
                  <a:gd name="connsiteX66" fmla="*/ 28350 w 651254"/>
                  <a:gd name="connsiteY66" fmla="*/ 1604338 h 1801831"/>
                  <a:gd name="connsiteX67" fmla="*/ 31617 w 651254"/>
                  <a:gd name="connsiteY67" fmla="*/ 1628823 h 1801831"/>
                  <a:gd name="connsiteX68" fmla="*/ 31617 w 651254"/>
                  <a:gd name="connsiteY68" fmla="*/ 1656290 h 1801831"/>
                  <a:gd name="connsiteX69" fmla="*/ 28350 w 651254"/>
                  <a:gd name="connsiteY69" fmla="*/ 1688631 h 1801831"/>
                  <a:gd name="connsiteX70" fmla="*/ 28350 w 651254"/>
                  <a:gd name="connsiteY70" fmla="*/ 1713116 h 1801831"/>
                  <a:gd name="connsiteX71" fmla="*/ 16881 w 651254"/>
                  <a:gd name="connsiteY71" fmla="*/ 1731752 h 1801831"/>
                  <a:gd name="connsiteX72" fmla="*/ 4551 w 651254"/>
                  <a:gd name="connsiteY72" fmla="*/ 1750904 h 1801831"/>
                  <a:gd name="connsiteX73" fmla="*/ -2502 w 651254"/>
                  <a:gd name="connsiteY73" fmla="*/ 1769999 h 1801831"/>
                  <a:gd name="connsiteX74" fmla="*/ 2257 w 651254"/>
                  <a:gd name="connsiteY74" fmla="*/ 1788004 h 1801831"/>
                  <a:gd name="connsiteX75" fmla="*/ 26972 w 651254"/>
                  <a:gd name="connsiteY75" fmla="*/ 1801480 h 1801831"/>
                  <a:gd name="connsiteX76" fmla="*/ 110292 w 651254"/>
                  <a:gd name="connsiteY76" fmla="*/ 1795745 h 1801831"/>
                  <a:gd name="connsiteX77" fmla="*/ 134030 w 651254"/>
                  <a:gd name="connsiteY77" fmla="*/ 1779862 h 1801831"/>
                  <a:gd name="connsiteX78" fmla="*/ 145498 w 651254"/>
                  <a:gd name="connsiteY78" fmla="*/ 1777740 h 1801831"/>
                  <a:gd name="connsiteX79" fmla="*/ 221132 w 651254"/>
                  <a:gd name="connsiteY79" fmla="*/ 1776651 h 1801831"/>
                  <a:gd name="connsiteX80" fmla="*/ 237016 w 651254"/>
                  <a:gd name="connsiteY80" fmla="*/ 1760939 h 1801831"/>
                  <a:gd name="connsiteX81" fmla="*/ 250607 w 651254"/>
                  <a:gd name="connsiteY81" fmla="*/ 1714721 h 1801831"/>
                  <a:gd name="connsiteX82" fmla="*/ 252729 w 651254"/>
                  <a:gd name="connsiteY82" fmla="*/ 1686050 h 1801831"/>
                  <a:gd name="connsiteX83" fmla="*/ 258978 w 651254"/>
                  <a:gd name="connsiteY83" fmla="*/ 1614602 h 1801831"/>
                  <a:gd name="connsiteX84" fmla="*/ 270447 w 651254"/>
                  <a:gd name="connsiteY84" fmla="*/ 1578935 h 1801831"/>
                  <a:gd name="connsiteX85" fmla="*/ 290402 w 651254"/>
                  <a:gd name="connsiteY85" fmla="*/ 1536846 h 1801831"/>
                  <a:gd name="connsiteX86" fmla="*/ 319762 w 651254"/>
                  <a:gd name="connsiteY86" fmla="*/ 1497968 h 1801831"/>
                  <a:gd name="connsiteX87" fmla="*/ 344017 w 651254"/>
                  <a:gd name="connsiteY87" fmla="*/ 1490686 h 1801831"/>
                  <a:gd name="connsiteX88" fmla="*/ 353422 w 651254"/>
                  <a:gd name="connsiteY88" fmla="*/ 1467749 h 1801831"/>
                  <a:gd name="connsiteX89" fmla="*/ 360819 w 651254"/>
                  <a:gd name="connsiteY89" fmla="*/ 1441429 h 1801831"/>
                  <a:gd name="connsiteX90" fmla="*/ 372288 w 651254"/>
                  <a:gd name="connsiteY90" fmla="*/ 1405762 h 1801831"/>
                  <a:gd name="connsiteX91" fmla="*/ 389087 w 651254"/>
                  <a:gd name="connsiteY91" fmla="*/ 1357365 h 1801831"/>
                  <a:gd name="connsiteX92" fmla="*/ 396429 w 651254"/>
                  <a:gd name="connsiteY92" fmla="*/ 1322673 h 1801831"/>
                  <a:gd name="connsiteX93" fmla="*/ 414320 w 651254"/>
                  <a:gd name="connsiteY93" fmla="*/ 1291250 h 1801831"/>
                  <a:gd name="connsiteX94" fmla="*/ 415350 w 651254"/>
                  <a:gd name="connsiteY94" fmla="*/ 1271238 h 1801831"/>
                  <a:gd name="connsiteX95" fmla="*/ 409042 w 651254"/>
                  <a:gd name="connsiteY95" fmla="*/ 1250193 h 1801831"/>
                  <a:gd name="connsiteX96" fmla="*/ 412713 w 651254"/>
                  <a:gd name="connsiteY96" fmla="*/ 1230754 h 1801831"/>
                  <a:gd name="connsiteX97" fmla="*/ 423781 w 651254"/>
                  <a:gd name="connsiteY97" fmla="*/ 1210799 h 1801831"/>
                  <a:gd name="connsiteX98" fmla="*/ 444766 w 651254"/>
                  <a:gd name="connsiteY98" fmla="*/ 1192908 h 1801831"/>
                  <a:gd name="connsiteX99" fmla="*/ 441098 w 651254"/>
                  <a:gd name="connsiteY99" fmla="*/ 1167219 h 1801831"/>
                  <a:gd name="connsiteX100" fmla="*/ 462658 w 651254"/>
                  <a:gd name="connsiteY100" fmla="*/ 1110909 h 1801831"/>
                  <a:gd name="connsiteX101" fmla="*/ 470973 w 651254"/>
                  <a:gd name="connsiteY101" fmla="*/ 1091470 h 1801831"/>
                  <a:gd name="connsiteX102" fmla="*/ 476304 w 651254"/>
                  <a:gd name="connsiteY102" fmla="*/ 1078396 h 1801831"/>
                  <a:gd name="connsiteX103" fmla="*/ 494711 w 651254"/>
                  <a:gd name="connsiteY103" fmla="*/ 1045711 h 1801831"/>
                  <a:gd name="connsiteX104" fmla="*/ 515699 w 651254"/>
                  <a:gd name="connsiteY104" fmla="*/ 979481 h 1801831"/>
                  <a:gd name="connsiteX105" fmla="*/ 522637 w 651254"/>
                  <a:gd name="connsiteY105" fmla="*/ 960730 h 1801831"/>
                  <a:gd name="connsiteX106" fmla="*/ 539840 w 651254"/>
                  <a:gd name="connsiteY106" fmla="*/ 952759 h 1801831"/>
                  <a:gd name="connsiteX107" fmla="*/ 536743 w 651254"/>
                  <a:gd name="connsiteY107" fmla="*/ 898113 h 1801831"/>
                  <a:gd name="connsiteX108" fmla="*/ 534680 w 651254"/>
                  <a:gd name="connsiteY108" fmla="*/ 827295 h 1801831"/>
                  <a:gd name="connsiteX109" fmla="*/ 531642 w 651254"/>
                  <a:gd name="connsiteY109" fmla="*/ 820815 h 1801831"/>
                  <a:gd name="connsiteX110" fmla="*/ 598215 w 651254"/>
                  <a:gd name="connsiteY110" fmla="*/ 791513 h 1801831"/>
                  <a:gd name="connsiteX111" fmla="*/ 625968 w 651254"/>
                  <a:gd name="connsiteY111" fmla="*/ 725399 h 1801831"/>
                  <a:gd name="connsiteX112" fmla="*/ 628090 w 651254"/>
                  <a:gd name="connsiteY112" fmla="*/ 668057 h 1801831"/>
                  <a:gd name="connsiteX113" fmla="*/ 617425 w 651254"/>
                  <a:gd name="connsiteY113" fmla="*/ 599819 h 1801831"/>
                  <a:gd name="connsiteX114" fmla="*/ 581413 w 651254"/>
                  <a:gd name="connsiteY114" fmla="*/ 543051 h 1801831"/>
                  <a:gd name="connsiteX115" fmla="*/ 608536 w 651254"/>
                  <a:gd name="connsiteY115" fmla="*/ 503886 h 1801831"/>
                  <a:gd name="connsiteX116" fmla="*/ 621667 w 651254"/>
                  <a:gd name="connsiteY116" fmla="*/ 421543 h 1801831"/>
                  <a:gd name="connsiteX117" fmla="*/ 640878 w 651254"/>
                  <a:gd name="connsiteY117" fmla="*/ 396713 h 1801831"/>
                  <a:gd name="connsiteX118" fmla="*/ 647300 w 651254"/>
                  <a:gd name="connsiteY118" fmla="*/ 333637 h 1801831"/>
                  <a:gd name="connsiteX119" fmla="*/ 257374 w 651254"/>
                  <a:gd name="connsiteY119" fmla="*/ 1205696 h 1801831"/>
                  <a:gd name="connsiteX120" fmla="*/ 253474 w 651254"/>
                  <a:gd name="connsiteY120" fmla="*/ 1230180 h 1801831"/>
                  <a:gd name="connsiteX121" fmla="*/ 253073 w 651254"/>
                  <a:gd name="connsiteY121" fmla="*/ 1253805 h 1801831"/>
                  <a:gd name="connsiteX122" fmla="*/ 248313 w 651254"/>
                  <a:gd name="connsiteY122" fmla="*/ 1278635 h 1801831"/>
                  <a:gd name="connsiteX123" fmla="*/ 242005 w 651254"/>
                  <a:gd name="connsiteY123" fmla="*/ 1309428 h 1801831"/>
                  <a:gd name="connsiteX124" fmla="*/ 233748 w 651254"/>
                  <a:gd name="connsiteY124" fmla="*/ 1332364 h 1801831"/>
                  <a:gd name="connsiteX125" fmla="*/ 220331 w 651254"/>
                  <a:gd name="connsiteY125" fmla="*/ 1371758 h 1801831"/>
                  <a:gd name="connsiteX126" fmla="*/ 213623 w 651254"/>
                  <a:gd name="connsiteY126" fmla="*/ 1396702 h 1801831"/>
                  <a:gd name="connsiteX127" fmla="*/ 204906 w 651254"/>
                  <a:gd name="connsiteY127" fmla="*/ 1425373 h 1801831"/>
                  <a:gd name="connsiteX128" fmla="*/ 212130 w 651254"/>
                  <a:gd name="connsiteY128" fmla="*/ 1435981 h 1801831"/>
                  <a:gd name="connsiteX129" fmla="*/ 210123 w 651254"/>
                  <a:gd name="connsiteY129" fmla="*/ 1442691 h 1801831"/>
                  <a:gd name="connsiteX130" fmla="*/ 217120 w 651254"/>
                  <a:gd name="connsiteY130" fmla="*/ 1446246 h 1801831"/>
                  <a:gd name="connsiteX131" fmla="*/ 224747 w 651254"/>
                  <a:gd name="connsiteY131" fmla="*/ 1447507 h 1801831"/>
                  <a:gd name="connsiteX132" fmla="*/ 226637 w 651254"/>
                  <a:gd name="connsiteY132" fmla="*/ 1458975 h 1801831"/>
                  <a:gd name="connsiteX133" fmla="*/ 173080 w 651254"/>
                  <a:gd name="connsiteY133" fmla="*/ 1538566 h 1801831"/>
                  <a:gd name="connsiteX134" fmla="*/ 162356 w 651254"/>
                  <a:gd name="connsiteY134" fmla="*/ 1565058 h 1801831"/>
                  <a:gd name="connsiteX135" fmla="*/ 160466 w 651254"/>
                  <a:gd name="connsiteY135" fmla="*/ 1606746 h 1801831"/>
                  <a:gd name="connsiteX136" fmla="*/ 156566 w 651254"/>
                  <a:gd name="connsiteY136" fmla="*/ 1630428 h 1801831"/>
                  <a:gd name="connsiteX137" fmla="*/ 147791 w 651254"/>
                  <a:gd name="connsiteY137" fmla="*/ 1649466 h 1801831"/>
                  <a:gd name="connsiteX138" fmla="*/ 139134 w 651254"/>
                  <a:gd name="connsiteY138" fmla="*/ 1676532 h 1801831"/>
                  <a:gd name="connsiteX139" fmla="*/ 128699 w 651254"/>
                  <a:gd name="connsiteY139" fmla="*/ 1689777 h 1801831"/>
                  <a:gd name="connsiteX140" fmla="*/ 123421 w 651254"/>
                  <a:gd name="connsiteY140" fmla="*/ 1656060 h 1801831"/>
                  <a:gd name="connsiteX141" fmla="*/ 112871 w 651254"/>
                  <a:gd name="connsiteY141" fmla="*/ 1626758 h 1801831"/>
                  <a:gd name="connsiteX142" fmla="*/ 120783 w 651254"/>
                  <a:gd name="connsiteY142" fmla="*/ 1597342 h 1801831"/>
                  <a:gd name="connsiteX143" fmla="*/ 135981 w 651254"/>
                  <a:gd name="connsiteY143" fmla="*/ 1584727 h 1801831"/>
                  <a:gd name="connsiteX144" fmla="*/ 146416 w 651254"/>
                  <a:gd name="connsiteY144" fmla="*/ 1544588 h 1801831"/>
                  <a:gd name="connsiteX145" fmla="*/ 146416 w 651254"/>
                  <a:gd name="connsiteY145" fmla="*/ 1484665 h 1801831"/>
                  <a:gd name="connsiteX146" fmla="*/ 151691 w 651254"/>
                  <a:gd name="connsiteY146" fmla="*/ 1426807 h 1801831"/>
                  <a:gd name="connsiteX147" fmla="*/ 151691 w 651254"/>
                  <a:gd name="connsiteY147" fmla="*/ 1391025 h 1801831"/>
                  <a:gd name="connsiteX148" fmla="*/ 176921 w 651254"/>
                  <a:gd name="connsiteY148" fmla="*/ 1352205 h 1801831"/>
                  <a:gd name="connsiteX149" fmla="*/ 197050 w 651254"/>
                  <a:gd name="connsiteY149" fmla="*/ 1292340 h 1801831"/>
                  <a:gd name="connsiteX150" fmla="*/ 203243 w 651254"/>
                  <a:gd name="connsiteY150" fmla="*/ 1282878 h 1801831"/>
                  <a:gd name="connsiteX151" fmla="*/ 203243 w 651254"/>
                  <a:gd name="connsiteY151" fmla="*/ 1319635 h 1801831"/>
                  <a:gd name="connsiteX152" fmla="*/ 200203 w 651254"/>
                  <a:gd name="connsiteY152" fmla="*/ 1321584 h 1801831"/>
                  <a:gd name="connsiteX153" fmla="*/ 199399 w 651254"/>
                  <a:gd name="connsiteY153" fmla="*/ 1360978 h 1801831"/>
                  <a:gd name="connsiteX154" fmla="*/ 217923 w 651254"/>
                  <a:gd name="connsiteY154" fmla="*/ 1358742 h 1801831"/>
                  <a:gd name="connsiteX155" fmla="*/ 216431 w 651254"/>
                  <a:gd name="connsiteY155" fmla="*/ 1319233 h 1801831"/>
                  <a:gd name="connsiteX156" fmla="*/ 214079 w 651254"/>
                  <a:gd name="connsiteY156" fmla="*/ 1317341 h 1801831"/>
                  <a:gd name="connsiteX157" fmla="*/ 214768 w 651254"/>
                  <a:gd name="connsiteY157" fmla="*/ 1273990 h 1801831"/>
                  <a:gd name="connsiteX158" fmla="*/ 220502 w 651254"/>
                  <a:gd name="connsiteY158" fmla="*/ 1256787 h 1801831"/>
                  <a:gd name="connsiteX159" fmla="*/ 220502 w 651254"/>
                  <a:gd name="connsiteY159" fmla="*/ 1246466 h 1801831"/>
                  <a:gd name="connsiteX160" fmla="*/ 229218 w 651254"/>
                  <a:gd name="connsiteY160" fmla="*/ 1232302 h 1801831"/>
                  <a:gd name="connsiteX161" fmla="*/ 236671 w 651254"/>
                  <a:gd name="connsiteY161" fmla="*/ 1204377 h 1801831"/>
                  <a:gd name="connsiteX162" fmla="*/ 246880 w 651254"/>
                  <a:gd name="connsiteY162" fmla="*/ 1183906 h 1801831"/>
                  <a:gd name="connsiteX163" fmla="*/ 252614 w 651254"/>
                  <a:gd name="connsiteY163" fmla="*/ 1177082 h 1801831"/>
                  <a:gd name="connsiteX164" fmla="*/ 257315 w 651254"/>
                  <a:gd name="connsiteY164" fmla="*/ 1205696 h 180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51254" h="1801831">
                    <a:moveTo>
                      <a:pt x="647300" y="333637"/>
                    </a:moveTo>
                    <a:cubicBezTo>
                      <a:pt x="653609" y="307891"/>
                      <a:pt x="596208" y="297569"/>
                      <a:pt x="581528" y="291204"/>
                    </a:cubicBezTo>
                    <a:cubicBezTo>
                      <a:pt x="566848" y="284839"/>
                      <a:pt x="529920" y="271994"/>
                      <a:pt x="501249" y="258404"/>
                    </a:cubicBezTo>
                    <a:cubicBezTo>
                      <a:pt x="481868" y="249287"/>
                      <a:pt x="442818" y="254218"/>
                      <a:pt x="419307" y="258404"/>
                    </a:cubicBezTo>
                    <a:cubicBezTo>
                      <a:pt x="415180" y="255480"/>
                      <a:pt x="412254" y="253243"/>
                      <a:pt x="412254" y="253243"/>
                    </a:cubicBezTo>
                    <a:cubicBezTo>
                      <a:pt x="412254" y="253243"/>
                      <a:pt x="406520" y="245904"/>
                      <a:pt x="404915" y="243266"/>
                    </a:cubicBezTo>
                    <a:cubicBezTo>
                      <a:pt x="401704" y="238392"/>
                      <a:pt x="397977" y="233804"/>
                      <a:pt x="393847" y="229618"/>
                    </a:cubicBezTo>
                    <a:cubicBezTo>
                      <a:pt x="387539" y="222795"/>
                      <a:pt x="388687" y="221189"/>
                      <a:pt x="388113" y="219240"/>
                    </a:cubicBezTo>
                    <a:cubicBezTo>
                      <a:pt x="387539" y="217290"/>
                      <a:pt x="395969" y="217462"/>
                      <a:pt x="399581" y="217462"/>
                    </a:cubicBezTo>
                    <a:cubicBezTo>
                      <a:pt x="403193" y="217462"/>
                      <a:pt x="414776" y="222222"/>
                      <a:pt x="420511" y="220673"/>
                    </a:cubicBezTo>
                    <a:cubicBezTo>
                      <a:pt x="426245" y="219125"/>
                      <a:pt x="431579" y="202324"/>
                      <a:pt x="430604" y="190224"/>
                    </a:cubicBezTo>
                    <a:cubicBezTo>
                      <a:pt x="429630" y="178125"/>
                      <a:pt x="432668" y="179674"/>
                      <a:pt x="430604" y="173022"/>
                    </a:cubicBezTo>
                    <a:cubicBezTo>
                      <a:pt x="428541" y="166371"/>
                      <a:pt x="431120" y="164077"/>
                      <a:pt x="430604" y="147849"/>
                    </a:cubicBezTo>
                    <a:cubicBezTo>
                      <a:pt x="430089" y="131621"/>
                      <a:pt x="423263" y="127378"/>
                      <a:pt x="420569" y="116770"/>
                    </a:cubicBezTo>
                    <a:cubicBezTo>
                      <a:pt x="417873" y="106161"/>
                      <a:pt x="417988" y="93833"/>
                      <a:pt x="410131" y="77433"/>
                    </a:cubicBezTo>
                    <a:cubicBezTo>
                      <a:pt x="402278" y="61033"/>
                      <a:pt x="387483" y="36949"/>
                      <a:pt x="380716" y="26456"/>
                    </a:cubicBezTo>
                    <a:cubicBezTo>
                      <a:pt x="373951" y="15962"/>
                      <a:pt x="332893" y="6959"/>
                      <a:pt x="314543" y="2200"/>
                    </a:cubicBezTo>
                    <a:cubicBezTo>
                      <a:pt x="296195" y="-2560"/>
                      <a:pt x="268210" y="1225"/>
                      <a:pt x="255196" y="2200"/>
                    </a:cubicBezTo>
                    <a:cubicBezTo>
                      <a:pt x="242179" y="3175"/>
                      <a:pt x="212074" y="27545"/>
                      <a:pt x="201006" y="37982"/>
                    </a:cubicBezTo>
                    <a:cubicBezTo>
                      <a:pt x="189938" y="48418"/>
                      <a:pt x="185752" y="87984"/>
                      <a:pt x="183804" y="91596"/>
                    </a:cubicBezTo>
                    <a:cubicBezTo>
                      <a:pt x="181855" y="95209"/>
                      <a:pt x="176521" y="97904"/>
                      <a:pt x="172335" y="103695"/>
                    </a:cubicBezTo>
                    <a:cubicBezTo>
                      <a:pt x="168149" y="109487"/>
                      <a:pt x="158114" y="157253"/>
                      <a:pt x="151291" y="167689"/>
                    </a:cubicBezTo>
                    <a:cubicBezTo>
                      <a:pt x="144468" y="178125"/>
                      <a:pt x="164938" y="182942"/>
                      <a:pt x="166542" y="182541"/>
                    </a:cubicBezTo>
                    <a:cubicBezTo>
                      <a:pt x="168149" y="182140"/>
                      <a:pt x="195902" y="188906"/>
                      <a:pt x="195902" y="188906"/>
                    </a:cubicBezTo>
                    <a:lnTo>
                      <a:pt x="199113" y="202496"/>
                    </a:lnTo>
                    <a:cubicBezTo>
                      <a:pt x="200947" y="207198"/>
                      <a:pt x="201695" y="212244"/>
                      <a:pt x="201236" y="217233"/>
                    </a:cubicBezTo>
                    <a:cubicBezTo>
                      <a:pt x="200721" y="226580"/>
                      <a:pt x="213849" y="254046"/>
                      <a:pt x="214309" y="257373"/>
                    </a:cubicBezTo>
                    <a:cubicBezTo>
                      <a:pt x="214597" y="259265"/>
                      <a:pt x="212475" y="261845"/>
                      <a:pt x="210352" y="263852"/>
                    </a:cubicBezTo>
                    <a:cubicBezTo>
                      <a:pt x="204562" y="263909"/>
                      <a:pt x="198828" y="263336"/>
                      <a:pt x="193150" y="262246"/>
                    </a:cubicBezTo>
                    <a:cubicBezTo>
                      <a:pt x="180133" y="257086"/>
                      <a:pt x="148365" y="257028"/>
                      <a:pt x="133456" y="262246"/>
                    </a:cubicBezTo>
                    <a:cubicBezTo>
                      <a:pt x="118549" y="267464"/>
                      <a:pt x="86493" y="271937"/>
                      <a:pt x="88271" y="278876"/>
                    </a:cubicBezTo>
                    <a:cubicBezTo>
                      <a:pt x="89360" y="283119"/>
                      <a:pt x="99453" y="321996"/>
                      <a:pt x="107136" y="351470"/>
                    </a:cubicBezTo>
                    <a:cubicBezTo>
                      <a:pt x="104499" y="355886"/>
                      <a:pt x="102091" y="360072"/>
                      <a:pt x="100484" y="363512"/>
                    </a:cubicBezTo>
                    <a:cubicBezTo>
                      <a:pt x="93375" y="378422"/>
                      <a:pt x="74509" y="404454"/>
                      <a:pt x="74509" y="408411"/>
                    </a:cubicBezTo>
                    <a:cubicBezTo>
                      <a:pt x="74509" y="412368"/>
                      <a:pt x="84659" y="408411"/>
                      <a:pt x="84659" y="408411"/>
                    </a:cubicBezTo>
                    <a:lnTo>
                      <a:pt x="79210" y="451762"/>
                    </a:lnTo>
                    <a:cubicBezTo>
                      <a:pt x="79325" y="457955"/>
                      <a:pt x="78295" y="464148"/>
                      <a:pt x="76113" y="469939"/>
                    </a:cubicBezTo>
                    <a:cubicBezTo>
                      <a:pt x="71298" y="475444"/>
                      <a:pt x="65449" y="479974"/>
                      <a:pt x="58911" y="483300"/>
                    </a:cubicBezTo>
                    <a:cubicBezTo>
                      <a:pt x="50998" y="488002"/>
                      <a:pt x="56503" y="506237"/>
                      <a:pt x="51858" y="514838"/>
                    </a:cubicBezTo>
                    <a:cubicBezTo>
                      <a:pt x="47216" y="523439"/>
                      <a:pt x="36892" y="561400"/>
                      <a:pt x="34655" y="564496"/>
                    </a:cubicBezTo>
                    <a:cubicBezTo>
                      <a:pt x="32421" y="567593"/>
                      <a:pt x="-1755" y="616620"/>
                      <a:pt x="-1755" y="616620"/>
                    </a:cubicBezTo>
                    <a:cubicBezTo>
                      <a:pt x="-1755" y="616620"/>
                      <a:pt x="17971" y="663813"/>
                      <a:pt x="24279" y="671612"/>
                    </a:cubicBezTo>
                    <a:cubicBezTo>
                      <a:pt x="30584" y="679410"/>
                      <a:pt x="99165" y="688240"/>
                      <a:pt x="99165" y="688240"/>
                    </a:cubicBezTo>
                    <a:cubicBezTo>
                      <a:pt x="99453" y="693286"/>
                      <a:pt x="100257" y="698219"/>
                      <a:pt x="101576" y="703092"/>
                    </a:cubicBezTo>
                    <a:cubicBezTo>
                      <a:pt x="103065" y="707221"/>
                      <a:pt x="148021" y="718173"/>
                      <a:pt x="148021" y="718173"/>
                    </a:cubicBezTo>
                    <a:lnTo>
                      <a:pt x="148021" y="733885"/>
                    </a:lnTo>
                    <a:cubicBezTo>
                      <a:pt x="148021" y="737096"/>
                      <a:pt x="136211" y="762556"/>
                      <a:pt x="135407" y="769322"/>
                    </a:cubicBezTo>
                    <a:cubicBezTo>
                      <a:pt x="134604" y="776089"/>
                      <a:pt x="135407" y="793865"/>
                      <a:pt x="135407" y="796101"/>
                    </a:cubicBezTo>
                    <a:cubicBezTo>
                      <a:pt x="133859" y="806824"/>
                      <a:pt x="131451" y="817375"/>
                      <a:pt x="128295" y="827754"/>
                    </a:cubicBezTo>
                    <a:cubicBezTo>
                      <a:pt x="126806" y="830105"/>
                      <a:pt x="86608" y="908033"/>
                      <a:pt x="86608" y="911301"/>
                    </a:cubicBezTo>
                    <a:cubicBezTo>
                      <a:pt x="86608" y="914570"/>
                      <a:pt x="124398" y="938883"/>
                      <a:pt x="124398" y="938883"/>
                    </a:cubicBezTo>
                    <a:cubicBezTo>
                      <a:pt x="124398" y="938883"/>
                      <a:pt x="94464" y="994046"/>
                      <a:pt x="91253" y="1002705"/>
                    </a:cubicBezTo>
                    <a:cubicBezTo>
                      <a:pt x="88041" y="1011364"/>
                      <a:pt x="93660" y="1031892"/>
                      <a:pt x="87355" y="1049209"/>
                    </a:cubicBezTo>
                    <a:cubicBezTo>
                      <a:pt x="81047" y="1066527"/>
                      <a:pt x="76402" y="1097319"/>
                      <a:pt x="73994" y="1116987"/>
                    </a:cubicBezTo>
                    <a:cubicBezTo>
                      <a:pt x="71586" y="1136656"/>
                      <a:pt x="47157" y="1187116"/>
                      <a:pt x="45608" y="1191073"/>
                    </a:cubicBezTo>
                    <a:cubicBezTo>
                      <a:pt x="44060" y="1195030"/>
                      <a:pt x="28406" y="1220203"/>
                      <a:pt x="28120" y="1228116"/>
                    </a:cubicBezTo>
                    <a:cubicBezTo>
                      <a:pt x="27832" y="1236029"/>
                      <a:pt x="36204" y="1257246"/>
                      <a:pt x="36204" y="1262006"/>
                    </a:cubicBezTo>
                    <a:cubicBezTo>
                      <a:pt x="35974" y="1273531"/>
                      <a:pt x="34885" y="1285057"/>
                      <a:pt x="32995" y="1296411"/>
                    </a:cubicBezTo>
                    <a:cubicBezTo>
                      <a:pt x="31388" y="1300367"/>
                      <a:pt x="25080" y="1309083"/>
                      <a:pt x="24279" y="1316882"/>
                    </a:cubicBezTo>
                    <a:cubicBezTo>
                      <a:pt x="23475" y="1324681"/>
                      <a:pt x="24279" y="1340564"/>
                      <a:pt x="20378" y="1349223"/>
                    </a:cubicBezTo>
                    <a:cubicBezTo>
                      <a:pt x="15389" y="1358684"/>
                      <a:pt x="10918" y="1368432"/>
                      <a:pt x="6961" y="1378410"/>
                    </a:cubicBezTo>
                    <a:cubicBezTo>
                      <a:pt x="-150" y="1396587"/>
                      <a:pt x="10058" y="1392631"/>
                      <a:pt x="10058" y="1405934"/>
                    </a:cubicBezTo>
                    <a:cubicBezTo>
                      <a:pt x="10058" y="1419238"/>
                      <a:pt x="11718" y="1478415"/>
                      <a:pt x="11718" y="1487991"/>
                    </a:cubicBezTo>
                    <a:cubicBezTo>
                      <a:pt x="11718" y="1497567"/>
                      <a:pt x="3750" y="1510928"/>
                      <a:pt x="653" y="1517063"/>
                    </a:cubicBezTo>
                    <a:cubicBezTo>
                      <a:pt x="-2444" y="1523199"/>
                      <a:pt x="-1755" y="1538337"/>
                      <a:pt x="-2502" y="1551468"/>
                    </a:cubicBezTo>
                    <a:cubicBezTo>
                      <a:pt x="-3247" y="1564600"/>
                      <a:pt x="653" y="1567295"/>
                      <a:pt x="5413" y="1579108"/>
                    </a:cubicBezTo>
                    <a:cubicBezTo>
                      <a:pt x="10170" y="1590920"/>
                      <a:pt x="27487" y="1598776"/>
                      <a:pt x="28350" y="1604338"/>
                    </a:cubicBezTo>
                    <a:cubicBezTo>
                      <a:pt x="30184" y="1612366"/>
                      <a:pt x="31273" y="1620566"/>
                      <a:pt x="31617" y="1628823"/>
                    </a:cubicBezTo>
                    <a:cubicBezTo>
                      <a:pt x="30814" y="1634557"/>
                      <a:pt x="32362" y="1644534"/>
                      <a:pt x="31617" y="1656290"/>
                    </a:cubicBezTo>
                    <a:cubicBezTo>
                      <a:pt x="30873" y="1668044"/>
                      <a:pt x="32362" y="1677621"/>
                      <a:pt x="28350" y="1688631"/>
                    </a:cubicBezTo>
                    <a:cubicBezTo>
                      <a:pt x="25597" y="1696544"/>
                      <a:pt x="25597" y="1705203"/>
                      <a:pt x="28350" y="1713116"/>
                    </a:cubicBezTo>
                    <a:cubicBezTo>
                      <a:pt x="29898" y="1720112"/>
                      <a:pt x="24335" y="1723036"/>
                      <a:pt x="16881" y="1731752"/>
                    </a:cubicBezTo>
                    <a:cubicBezTo>
                      <a:pt x="9425" y="1740468"/>
                      <a:pt x="13267" y="1744654"/>
                      <a:pt x="4551" y="1750904"/>
                    </a:cubicBezTo>
                    <a:cubicBezTo>
                      <a:pt x="-4166" y="1757154"/>
                      <a:pt x="653" y="1766100"/>
                      <a:pt x="-2502" y="1769999"/>
                    </a:cubicBezTo>
                    <a:cubicBezTo>
                      <a:pt x="-5655" y="1773898"/>
                      <a:pt x="-150" y="1786285"/>
                      <a:pt x="2257" y="1788004"/>
                    </a:cubicBezTo>
                    <a:cubicBezTo>
                      <a:pt x="4665" y="1789725"/>
                      <a:pt x="16708" y="1800964"/>
                      <a:pt x="26972" y="1801480"/>
                    </a:cubicBezTo>
                    <a:cubicBezTo>
                      <a:pt x="49565" y="1802971"/>
                      <a:pt x="107251" y="1795745"/>
                      <a:pt x="110292" y="1795745"/>
                    </a:cubicBezTo>
                    <a:cubicBezTo>
                      <a:pt x="110292" y="1795745"/>
                      <a:pt x="134030" y="1783073"/>
                      <a:pt x="134030" y="1779862"/>
                    </a:cubicBezTo>
                    <a:cubicBezTo>
                      <a:pt x="134030" y="1776651"/>
                      <a:pt x="140397" y="1774644"/>
                      <a:pt x="145498" y="1777740"/>
                    </a:cubicBezTo>
                    <a:cubicBezTo>
                      <a:pt x="150602" y="1780837"/>
                      <a:pt x="205307" y="1779862"/>
                      <a:pt x="221132" y="1776651"/>
                    </a:cubicBezTo>
                    <a:cubicBezTo>
                      <a:pt x="236960" y="1773439"/>
                      <a:pt x="233804" y="1768336"/>
                      <a:pt x="237016" y="1760939"/>
                    </a:cubicBezTo>
                    <a:cubicBezTo>
                      <a:pt x="240227" y="1753542"/>
                      <a:pt x="250607" y="1725215"/>
                      <a:pt x="250607" y="1714721"/>
                    </a:cubicBezTo>
                    <a:cubicBezTo>
                      <a:pt x="250607" y="1704228"/>
                      <a:pt x="252729" y="1694824"/>
                      <a:pt x="252729" y="1686050"/>
                    </a:cubicBezTo>
                    <a:cubicBezTo>
                      <a:pt x="252729" y="1677277"/>
                      <a:pt x="258978" y="1619820"/>
                      <a:pt x="258978" y="1614602"/>
                    </a:cubicBezTo>
                    <a:cubicBezTo>
                      <a:pt x="258978" y="1609384"/>
                      <a:pt x="270447" y="1578935"/>
                      <a:pt x="270447" y="1578935"/>
                    </a:cubicBezTo>
                    <a:lnTo>
                      <a:pt x="290402" y="1536846"/>
                    </a:lnTo>
                    <a:cubicBezTo>
                      <a:pt x="290402" y="1536846"/>
                      <a:pt x="317754" y="1504276"/>
                      <a:pt x="319762" y="1497968"/>
                    </a:cubicBezTo>
                    <a:cubicBezTo>
                      <a:pt x="321769" y="1491661"/>
                      <a:pt x="336679" y="1492635"/>
                      <a:pt x="344017" y="1490686"/>
                    </a:cubicBezTo>
                    <a:cubicBezTo>
                      <a:pt x="351356" y="1488736"/>
                      <a:pt x="352448" y="1472738"/>
                      <a:pt x="353422" y="1467749"/>
                    </a:cubicBezTo>
                    <a:cubicBezTo>
                      <a:pt x="354396" y="1462760"/>
                      <a:pt x="359786" y="1446704"/>
                      <a:pt x="360819" y="1441429"/>
                    </a:cubicBezTo>
                    <a:cubicBezTo>
                      <a:pt x="361850" y="1436153"/>
                      <a:pt x="370336" y="1412070"/>
                      <a:pt x="372288" y="1405762"/>
                    </a:cubicBezTo>
                    <a:cubicBezTo>
                      <a:pt x="374237" y="1399454"/>
                      <a:pt x="387024" y="1361551"/>
                      <a:pt x="389087" y="1357365"/>
                    </a:cubicBezTo>
                    <a:cubicBezTo>
                      <a:pt x="391154" y="1353180"/>
                      <a:pt x="395395" y="1326974"/>
                      <a:pt x="396429" y="1322673"/>
                    </a:cubicBezTo>
                    <a:cubicBezTo>
                      <a:pt x="397459" y="1318373"/>
                      <a:pt x="414320" y="1294289"/>
                      <a:pt x="414320" y="1291250"/>
                    </a:cubicBezTo>
                    <a:cubicBezTo>
                      <a:pt x="415236" y="1284598"/>
                      <a:pt x="415580" y="1277947"/>
                      <a:pt x="415350" y="1271238"/>
                    </a:cubicBezTo>
                    <a:cubicBezTo>
                      <a:pt x="414320" y="1265848"/>
                      <a:pt x="409042" y="1250193"/>
                      <a:pt x="409042" y="1250193"/>
                    </a:cubicBezTo>
                    <a:cubicBezTo>
                      <a:pt x="409216" y="1243542"/>
                      <a:pt x="410476" y="1237005"/>
                      <a:pt x="412713" y="1230754"/>
                    </a:cubicBezTo>
                    <a:cubicBezTo>
                      <a:pt x="415866" y="1224389"/>
                      <a:pt x="421199" y="1221350"/>
                      <a:pt x="423781" y="1210799"/>
                    </a:cubicBezTo>
                    <a:cubicBezTo>
                      <a:pt x="426360" y="1200248"/>
                      <a:pt x="432727" y="1202886"/>
                      <a:pt x="444766" y="1192908"/>
                    </a:cubicBezTo>
                    <a:cubicBezTo>
                      <a:pt x="456809" y="1182931"/>
                      <a:pt x="440009" y="1176681"/>
                      <a:pt x="441098" y="1167219"/>
                    </a:cubicBezTo>
                    <a:cubicBezTo>
                      <a:pt x="442188" y="1157757"/>
                      <a:pt x="462658" y="1110909"/>
                      <a:pt x="462658" y="1110909"/>
                    </a:cubicBezTo>
                    <a:cubicBezTo>
                      <a:pt x="465066" y="1104257"/>
                      <a:pt x="467877" y="1097778"/>
                      <a:pt x="470973" y="1091470"/>
                    </a:cubicBezTo>
                    <a:cubicBezTo>
                      <a:pt x="475330" y="1083614"/>
                      <a:pt x="475330" y="1087227"/>
                      <a:pt x="476304" y="1078396"/>
                    </a:cubicBezTo>
                    <a:cubicBezTo>
                      <a:pt x="478942" y="1065896"/>
                      <a:pt x="485365" y="1054484"/>
                      <a:pt x="494711" y="1045711"/>
                    </a:cubicBezTo>
                    <a:cubicBezTo>
                      <a:pt x="505205" y="1035275"/>
                      <a:pt x="513062" y="982635"/>
                      <a:pt x="515699" y="979481"/>
                    </a:cubicBezTo>
                    <a:cubicBezTo>
                      <a:pt x="519370" y="973804"/>
                      <a:pt x="521722" y="967439"/>
                      <a:pt x="522637" y="960730"/>
                    </a:cubicBezTo>
                    <a:cubicBezTo>
                      <a:pt x="522637" y="956372"/>
                      <a:pt x="536743" y="957519"/>
                      <a:pt x="539840" y="952759"/>
                    </a:cubicBezTo>
                    <a:cubicBezTo>
                      <a:pt x="542937" y="948000"/>
                      <a:pt x="536172" y="910728"/>
                      <a:pt x="536743" y="898113"/>
                    </a:cubicBezTo>
                    <a:cubicBezTo>
                      <a:pt x="537317" y="885497"/>
                      <a:pt x="535195" y="829302"/>
                      <a:pt x="534680" y="827295"/>
                    </a:cubicBezTo>
                    <a:cubicBezTo>
                      <a:pt x="534680" y="826664"/>
                      <a:pt x="533305" y="824141"/>
                      <a:pt x="531642" y="820815"/>
                    </a:cubicBezTo>
                    <a:cubicBezTo>
                      <a:pt x="555724" y="818120"/>
                      <a:pt x="590303" y="799427"/>
                      <a:pt x="598215" y="791513"/>
                    </a:cubicBezTo>
                    <a:cubicBezTo>
                      <a:pt x="606128" y="783600"/>
                      <a:pt x="628090" y="753095"/>
                      <a:pt x="625968" y="725399"/>
                    </a:cubicBezTo>
                    <a:cubicBezTo>
                      <a:pt x="624364" y="706246"/>
                      <a:pt x="625052" y="687036"/>
                      <a:pt x="628090" y="668057"/>
                    </a:cubicBezTo>
                    <a:cubicBezTo>
                      <a:pt x="629465" y="644833"/>
                      <a:pt x="625853" y="621551"/>
                      <a:pt x="617425" y="599819"/>
                    </a:cubicBezTo>
                    <a:cubicBezTo>
                      <a:pt x="608880" y="578488"/>
                      <a:pt x="587606" y="557214"/>
                      <a:pt x="581413" y="543051"/>
                    </a:cubicBezTo>
                    <a:cubicBezTo>
                      <a:pt x="575220" y="528887"/>
                      <a:pt x="593971" y="525217"/>
                      <a:pt x="608536" y="503886"/>
                    </a:cubicBezTo>
                    <a:cubicBezTo>
                      <a:pt x="623101" y="482554"/>
                      <a:pt x="617425" y="439892"/>
                      <a:pt x="621667" y="421543"/>
                    </a:cubicBezTo>
                    <a:cubicBezTo>
                      <a:pt x="625912" y="403193"/>
                      <a:pt x="625968" y="403652"/>
                      <a:pt x="640878" y="396713"/>
                    </a:cubicBezTo>
                    <a:cubicBezTo>
                      <a:pt x="655787" y="389775"/>
                      <a:pt x="640992" y="359556"/>
                      <a:pt x="647300" y="333637"/>
                    </a:cubicBezTo>
                    <a:close/>
                    <a:moveTo>
                      <a:pt x="257374" y="1205696"/>
                    </a:moveTo>
                    <a:cubicBezTo>
                      <a:pt x="255366" y="1214469"/>
                      <a:pt x="252270" y="1218712"/>
                      <a:pt x="253474" y="1230180"/>
                    </a:cubicBezTo>
                    <a:cubicBezTo>
                      <a:pt x="254907" y="1237979"/>
                      <a:pt x="254736" y="1246007"/>
                      <a:pt x="253073" y="1253805"/>
                    </a:cubicBezTo>
                    <a:cubicBezTo>
                      <a:pt x="251066" y="1266707"/>
                      <a:pt x="247339" y="1267224"/>
                      <a:pt x="248313" y="1278635"/>
                    </a:cubicBezTo>
                    <a:cubicBezTo>
                      <a:pt x="249803" y="1289300"/>
                      <a:pt x="247569" y="1300196"/>
                      <a:pt x="242005" y="1309428"/>
                    </a:cubicBezTo>
                    <a:cubicBezTo>
                      <a:pt x="234896" y="1322330"/>
                      <a:pt x="237649" y="1318430"/>
                      <a:pt x="233748" y="1332364"/>
                    </a:cubicBezTo>
                    <a:cubicBezTo>
                      <a:pt x="229848" y="1346298"/>
                      <a:pt x="220331" y="1369866"/>
                      <a:pt x="220331" y="1371758"/>
                    </a:cubicBezTo>
                    <a:cubicBezTo>
                      <a:pt x="218724" y="1380245"/>
                      <a:pt x="216490" y="1388559"/>
                      <a:pt x="213623" y="1396702"/>
                    </a:cubicBezTo>
                    <a:cubicBezTo>
                      <a:pt x="210526" y="1405648"/>
                      <a:pt x="204218" y="1421015"/>
                      <a:pt x="204906" y="1425373"/>
                    </a:cubicBezTo>
                    <a:cubicBezTo>
                      <a:pt x="205592" y="1429731"/>
                      <a:pt x="213623" y="1432483"/>
                      <a:pt x="212130" y="1435981"/>
                    </a:cubicBezTo>
                    <a:cubicBezTo>
                      <a:pt x="210641" y="1439479"/>
                      <a:pt x="207314" y="1440454"/>
                      <a:pt x="210123" y="1442691"/>
                    </a:cubicBezTo>
                    <a:cubicBezTo>
                      <a:pt x="212074" y="1444525"/>
                      <a:pt x="214482" y="1445787"/>
                      <a:pt x="217120" y="1446246"/>
                    </a:cubicBezTo>
                    <a:cubicBezTo>
                      <a:pt x="219127" y="1446762"/>
                      <a:pt x="224747" y="1447507"/>
                      <a:pt x="224747" y="1447507"/>
                    </a:cubicBezTo>
                    <a:cubicBezTo>
                      <a:pt x="225606" y="1451292"/>
                      <a:pt x="226236" y="1455134"/>
                      <a:pt x="226637" y="1458975"/>
                    </a:cubicBezTo>
                    <a:cubicBezTo>
                      <a:pt x="226295" y="1460294"/>
                      <a:pt x="177381" y="1529908"/>
                      <a:pt x="173080" y="1538566"/>
                    </a:cubicBezTo>
                    <a:cubicBezTo>
                      <a:pt x="168779" y="1547225"/>
                      <a:pt x="162356" y="1552787"/>
                      <a:pt x="162356" y="1565058"/>
                    </a:cubicBezTo>
                    <a:cubicBezTo>
                      <a:pt x="162356" y="1577330"/>
                      <a:pt x="160808" y="1598489"/>
                      <a:pt x="160466" y="1606746"/>
                    </a:cubicBezTo>
                    <a:cubicBezTo>
                      <a:pt x="160122" y="1615003"/>
                      <a:pt x="161956" y="1621712"/>
                      <a:pt x="156566" y="1630428"/>
                    </a:cubicBezTo>
                    <a:cubicBezTo>
                      <a:pt x="151176" y="1639145"/>
                      <a:pt x="147791" y="1639030"/>
                      <a:pt x="147791" y="1649466"/>
                    </a:cubicBezTo>
                    <a:cubicBezTo>
                      <a:pt x="147791" y="1659902"/>
                      <a:pt x="139937" y="1673435"/>
                      <a:pt x="139134" y="1676532"/>
                    </a:cubicBezTo>
                    <a:cubicBezTo>
                      <a:pt x="136267" y="1681406"/>
                      <a:pt x="132711" y="1685821"/>
                      <a:pt x="128699" y="1689777"/>
                    </a:cubicBezTo>
                    <a:cubicBezTo>
                      <a:pt x="128699" y="1682437"/>
                      <a:pt x="123421" y="1661451"/>
                      <a:pt x="123421" y="1656060"/>
                    </a:cubicBezTo>
                    <a:cubicBezTo>
                      <a:pt x="123421" y="1650670"/>
                      <a:pt x="112871" y="1642470"/>
                      <a:pt x="112871" y="1626758"/>
                    </a:cubicBezTo>
                    <a:cubicBezTo>
                      <a:pt x="113445" y="1616494"/>
                      <a:pt x="116141" y="1606517"/>
                      <a:pt x="120783" y="1597342"/>
                    </a:cubicBezTo>
                    <a:cubicBezTo>
                      <a:pt x="121301" y="1594131"/>
                      <a:pt x="133800" y="1590920"/>
                      <a:pt x="135981" y="1584727"/>
                    </a:cubicBezTo>
                    <a:cubicBezTo>
                      <a:pt x="141486" y="1571940"/>
                      <a:pt x="144983" y="1558406"/>
                      <a:pt x="146416" y="1544588"/>
                    </a:cubicBezTo>
                    <a:cubicBezTo>
                      <a:pt x="148653" y="1523600"/>
                      <a:pt x="143320" y="1501524"/>
                      <a:pt x="146416" y="1484665"/>
                    </a:cubicBezTo>
                    <a:cubicBezTo>
                      <a:pt x="149513" y="1467806"/>
                      <a:pt x="149628" y="1447966"/>
                      <a:pt x="151691" y="1426807"/>
                    </a:cubicBezTo>
                    <a:cubicBezTo>
                      <a:pt x="153755" y="1405648"/>
                      <a:pt x="145442" y="1399569"/>
                      <a:pt x="151691" y="1391025"/>
                    </a:cubicBezTo>
                    <a:cubicBezTo>
                      <a:pt x="157941" y="1382481"/>
                      <a:pt x="175891" y="1361666"/>
                      <a:pt x="176921" y="1352205"/>
                    </a:cubicBezTo>
                    <a:cubicBezTo>
                      <a:pt x="177955" y="1342743"/>
                      <a:pt x="197050" y="1292340"/>
                      <a:pt x="197050" y="1292340"/>
                    </a:cubicBezTo>
                    <a:lnTo>
                      <a:pt x="203243" y="1282878"/>
                    </a:lnTo>
                    <a:lnTo>
                      <a:pt x="203243" y="1319635"/>
                    </a:lnTo>
                    <a:lnTo>
                      <a:pt x="200203" y="1321584"/>
                    </a:lnTo>
                    <a:lnTo>
                      <a:pt x="199399" y="1360978"/>
                    </a:lnTo>
                    <a:cubicBezTo>
                      <a:pt x="199399" y="1360978"/>
                      <a:pt x="216602" y="1372045"/>
                      <a:pt x="217923" y="1358742"/>
                    </a:cubicBezTo>
                    <a:cubicBezTo>
                      <a:pt x="218438" y="1354785"/>
                      <a:pt x="216431" y="1319233"/>
                      <a:pt x="216431" y="1319233"/>
                    </a:cubicBezTo>
                    <a:lnTo>
                      <a:pt x="214079" y="1317341"/>
                    </a:lnTo>
                    <a:cubicBezTo>
                      <a:pt x="214079" y="1317341"/>
                      <a:pt x="214079" y="1275596"/>
                      <a:pt x="214768" y="1273990"/>
                    </a:cubicBezTo>
                    <a:cubicBezTo>
                      <a:pt x="215457" y="1272384"/>
                      <a:pt x="219127" y="1259712"/>
                      <a:pt x="220502" y="1256787"/>
                    </a:cubicBezTo>
                    <a:cubicBezTo>
                      <a:pt x="221880" y="1253863"/>
                      <a:pt x="216201" y="1252143"/>
                      <a:pt x="220502" y="1246466"/>
                    </a:cubicBezTo>
                    <a:cubicBezTo>
                      <a:pt x="224803" y="1240789"/>
                      <a:pt x="225262" y="1236775"/>
                      <a:pt x="229218" y="1232302"/>
                    </a:cubicBezTo>
                    <a:cubicBezTo>
                      <a:pt x="233174" y="1227830"/>
                      <a:pt x="230710" y="1213838"/>
                      <a:pt x="236671" y="1204377"/>
                    </a:cubicBezTo>
                    <a:cubicBezTo>
                      <a:pt x="242635" y="1194916"/>
                      <a:pt x="244587" y="1187862"/>
                      <a:pt x="246880" y="1183906"/>
                    </a:cubicBezTo>
                    <a:cubicBezTo>
                      <a:pt x="249173" y="1179949"/>
                      <a:pt x="251984" y="1162173"/>
                      <a:pt x="252614" y="1177082"/>
                    </a:cubicBezTo>
                    <a:cubicBezTo>
                      <a:pt x="253244" y="1191991"/>
                      <a:pt x="259552" y="1196750"/>
                      <a:pt x="257315" y="1205696"/>
                    </a:cubicBezTo>
                    <a:close/>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grpSp>
      </p:grpSp>
    </p:spTree>
    <p:extLst>
      <p:ext uri="{BB962C8B-B14F-4D97-AF65-F5344CB8AC3E}">
        <p14:creationId xmlns:p14="http://schemas.microsoft.com/office/powerpoint/2010/main" val="2786001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0" y="1027694"/>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384348" y="5243216"/>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70"/>
            <a:ext cx="9137987" cy="2231325"/>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99921" y="435253"/>
            <a:ext cx="6667995" cy="1532424"/>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C3ADC4A3-9087-AC4F-FEEF-47563F7ECDA5}"/>
              </a:ext>
            </a:extLst>
          </p:cNvPr>
          <p:cNvGrpSpPr/>
          <p:nvPr/>
        </p:nvGrpSpPr>
        <p:grpSpPr>
          <a:xfrm>
            <a:off x="2184193" y="2004550"/>
            <a:ext cx="9247057" cy="3998948"/>
            <a:chOff x="1452011" y="619825"/>
            <a:chExt cx="15639893" cy="8765909"/>
          </a:xfrm>
        </p:grpSpPr>
        <p:sp>
          <p:nvSpPr>
            <p:cNvPr id="12" name="Freeform 3">
              <a:extLst>
                <a:ext uri="{FF2B5EF4-FFF2-40B4-BE49-F238E27FC236}">
                  <a16:creationId xmlns:a16="http://schemas.microsoft.com/office/drawing/2014/main" id="{36BA2108-9AE3-8A6C-3BEB-223BB20D57A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4" name="Freeform 4">
              <a:extLst>
                <a:ext uri="{FF2B5EF4-FFF2-40B4-BE49-F238E27FC236}">
                  <a16:creationId xmlns:a16="http://schemas.microsoft.com/office/drawing/2014/main" id="{8C95559A-7279-C350-FC97-3522E272F2B0}"/>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5" name="Group 5">
              <a:extLst>
                <a:ext uri="{FF2B5EF4-FFF2-40B4-BE49-F238E27FC236}">
                  <a16:creationId xmlns:a16="http://schemas.microsoft.com/office/drawing/2014/main" id="{045A42AC-8392-5899-095D-DAE637DBE552}"/>
                </a:ext>
              </a:extLst>
            </p:cNvPr>
            <p:cNvGrpSpPr/>
            <p:nvPr/>
          </p:nvGrpSpPr>
          <p:grpSpPr>
            <a:xfrm>
              <a:off x="2305772" y="2396800"/>
              <a:ext cx="13676457" cy="5253039"/>
              <a:chOff x="0" y="0"/>
              <a:chExt cx="5065354" cy="1945570"/>
            </a:xfrm>
          </p:grpSpPr>
          <p:sp>
            <p:nvSpPr>
              <p:cNvPr id="28" name="Freeform 6">
                <a:extLst>
                  <a:ext uri="{FF2B5EF4-FFF2-40B4-BE49-F238E27FC236}">
                    <a16:creationId xmlns:a16="http://schemas.microsoft.com/office/drawing/2014/main" id="{D26D963C-833C-EDBD-F347-AE75735EDC9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9" name="TextBox 7">
                <a:extLst>
                  <a:ext uri="{FF2B5EF4-FFF2-40B4-BE49-F238E27FC236}">
                    <a16:creationId xmlns:a16="http://schemas.microsoft.com/office/drawing/2014/main" id="{7C1AA2A4-A14F-CE0C-081C-770C27F69DE5}"/>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6" name="Freeform 8">
              <a:extLst>
                <a:ext uri="{FF2B5EF4-FFF2-40B4-BE49-F238E27FC236}">
                  <a16:creationId xmlns:a16="http://schemas.microsoft.com/office/drawing/2014/main" id="{32A6F401-23C2-6A27-FABC-FEEC84DC7CDA}"/>
                </a:ext>
              </a:extLst>
            </p:cNvPr>
            <p:cNvSpPr/>
            <p:nvPr/>
          </p:nvSpPr>
          <p:spPr>
            <a:xfrm rot="1537641">
              <a:off x="14275394" y="6855425"/>
              <a:ext cx="1859977" cy="2530309"/>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7" name="Freeform 9">
              <a:extLst>
                <a:ext uri="{FF2B5EF4-FFF2-40B4-BE49-F238E27FC236}">
                  <a16:creationId xmlns:a16="http://schemas.microsoft.com/office/drawing/2014/main" id="{53D608AF-9B4E-163C-9D8F-9ECE6AC3EC5A}"/>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10">
              <a:extLst>
                <a:ext uri="{FF2B5EF4-FFF2-40B4-BE49-F238E27FC236}">
                  <a16:creationId xmlns:a16="http://schemas.microsoft.com/office/drawing/2014/main" id="{5169A205-AE61-8D4B-387D-DDE980D19698}"/>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1" name="Freeform 12">
              <a:extLst>
                <a:ext uri="{FF2B5EF4-FFF2-40B4-BE49-F238E27FC236}">
                  <a16:creationId xmlns:a16="http://schemas.microsoft.com/office/drawing/2014/main" id="{B4267C82-B8CC-B62D-06DC-3A29763C2117}"/>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6" name="Freeform 13">
              <a:extLst>
                <a:ext uri="{FF2B5EF4-FFF2-40B4-BE49-F238E27FC236}">
                  <a16:creationId xmlns:a16="http://schemas.microsoft.com/office/drawing/2014/main" id="{2DED5BC3-42FD-BE0D-3F9C-C9844F933A25}"/>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21">
                <a:extLst>
                  <a:ext uri="{96DAC541-7B7A-43D3-8B79-37D633B846F1}">
                    <asvg:svgBlip xmlns:asvg="http://schemas.microsoft.com/office/drawing/2016/SVG/main" r:embed="rId22"/>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grpSp>
        <p:nvGrpSpPr>
          <p:cNvPr id="30" name="Google Shape;49;p15">
            <a:extLst>
              <a:ext uri="{FF2B5EF4-FFF2-40B4-BE49-F238E27FC236}">
                <a16:creationId xmlns:a16="http://schemas.microsoft.com/office/drawing/2014/main" id="{688C582F-A142-EFAF-08A5-97EBA4AB789B}"/>
              </a:ext>
            </a:extLst>
          </p:cNvPr>
          <p:cNvGrpSpPr/>
          <p:nvPr/>
        </p:nvGrpSpPr>
        <p:grpSpPr>
          <a:xfrm>
            <a:off x="205951" y="3590261"/>
            <a:ext cx="3516880" cy="3730924"/>
            <a:chOff x="457200" y="1608525"/>
            <a:chExt cx="3653750" cy="3648425"/>
          </a:xfrm>
        </p:grpSpPr>
        <p:sp>
          <p:nvSpPr>
            <p:cNvPr id="31" name="Google Shape;50;p15">
              <a:extLst>
                <a:ext uri="{FF2B5EF4-FFF2-40B4-BE49-F238E27FC236}">
                  <a16:creationId xmlns:a16="http://schemas.microsoft.com/office/drawing/2014/main" id="{97771EF0-726E-CEEB-E667-397A27D6DD2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2" name="Google Shape;51;p15">
              <a:extLst>
                <a:ext uri="{FF2B5EF4-FFF2-40B4-BE49-F238E27FC236}">
                  <a16:creationId xmlns:a16="http://schemas.microsoft.com/office/drawing/2014/main" id="{0774B3F1-185A-1B6B-CB23-E7A897DF5F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3" name="Google Shape;52;p15">
              <a:extLst>
                <a:ext uri="{FF2B5EF4-FFF2-40B4-BE49-F238E27FC236}">
                  <a16:creationId xmlns:a16="http://schemas.microsoft.com/office/drawing/2014/main" id="{ADBACF21-5633-2DDF-07D0-48278B8E1A4B}"/>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4" name="Google Shape;53;p15">
              <a:extLst>
                <a:ext uri="{FF2B5EF4-FFF2-40B4-BE49-F238E27FC236}">
                  <a16:creationId xmlns:a16="http://schemas.microsoft.com/office/drawing/2014/main" id="{36F763D5-9C64-C538-33DE-D18DDD77F6B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5" name="Google Shape;54;p15">
              <a:extLst>
                <a:ext uri="{FF2B5EF4-FFF2-40B4-BE49-F238E27FC236}">
                  <a16:creationId xmlns:a16="http://schemas.microsoft.com/office/drawing/2014/main" id="{539AE3AE-1DB6-0B33-D4E8-A1C19BE8865F}"/>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6" name="Google Shape;55;p15">
              <a:extLst>
                <a:ext uri="{FF2B5EF4-FFF2-40B4-BE49-F238E27FC236}">
                  <a16:creationId xmlns:a16="http://schemas.microsoft.com/office/drawing/2014/main" id="{37B51641-C198-14D1-238E-1F08DD1AFFCE}"/>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7" name="Google Shape;56;p15">
              <a:extLst>
                <a:ext uri="{FF2B5EF4-FFF2-40B4-BE49-F238E27FC236}">
                  <a16:creationId xmlns:a16="http://schemas.microsoft.com/office/drawing/2014/main" id="{D3D13E14-EBD9-E16E-EBA4-EAEE8DB6F53F}"/>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8" name="Google Shape;57;p15">
              <a:extLst>
                <a:ext uri="{FF2B5EF4-FFF2-40B4-BE49-F238E27FC236}">
                  <a16:creationId xmlns:a16="http://schemas.microsoft.com/office/drawing/2014/main" id="{A64AD45F-7D83-5DE0-329D-5937671D00A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9" name="Google Shape;58;p15">
              <a:extLst>
                <a:ext uri="{FF2B5EF4-FFF2-40B4-BE49-F238E27FC236}">
                  <a16:creationId xmlns:a16="http://schemas.microsoft.com/office/drawing/2014/main" id="{152C238A-9FCC-16CF-961C-BD78D84AC39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40" name="Google Shape;59;p15">
              <a:extLst>
                <a:ext uri="{FF2B5EF4-FFF2-40B4-BE49-F238E27FC236}">
                  <a16:creationId xmlns:a16="http://schemas.microsoft.com/office/drawing/2014/main" id="{49020EAF-88F5-F75F-2ED8-BF7BE3BB9A35}"/>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1" name="Google Shape;60;p15">
              <a:extLst>
                <a:ext uri="{FF2B5EF4-FFF2-40B4-BE49-F238E27FC236}">
                  <a16:creationId xmlns:a16="http://schemas.microsoft.com/office/drawing/2014/main" id="{57B60CAB-D65D-32DC-DC56-83040DEFA242}"/>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2" name="Google Shape;61;p15">
              <a:extLst>
                <a:ext uri="{FF2B5EF4-FFF2-40B4-BE49-F238E27FC236}">
                  <a16:creationId xmlns:a16="http://schemas.microsoft.com/office/drawing/2014/main" id="{FA7274D8-10CF-2994-260E-2EFE894599E6}"/>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3" name="Google Shape;62;p15">
              <a:extLst>
                <a:ext uri="{FF2B5EF4-FFF2-40B4-BE49-F238E27FC236}">
                  <a16:creationId xmlns:a16="http://schemas.microsoft.com/office/drawing/2014/main" id="{ECFA773A-30FE-671E-C4F6-92AFF29766D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4" name="Google Shape;63;p15">
              <a:extLst>
                <a:ext uri="{FF2B5EF4-FFF2-40B4-BE49-F238E27FC236}">
                  <a16:creationId xmlns:a16="http://schemas.microsoft.com/office/drawing/2014/main" id="{3B964059-7756-1F7B-CB23-12262B7DE299}"/>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5" name="Google Shape;64;p15">
              <a:extLst>
                <a:ext uri="{FF2B5EF4-FFF2-40B4-BE49-F238E27FC236}">
                  <a16:creationId xmlns:a16="http://schemas.microsoft.com/office/drawing/2014/main" id="{AD19DB7E-28F5-9427-CF98-865254E28B1C}"/>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6" name="Google Shape;65;p15">
              <a:extLst>
                <a:ext uri="{FF2B5EF4-FFF2-40B4-BE49-F238E27FC236}">
                  <a16:creationId xmlns:a16="http://schemas.microsoft.com/office/drawing/2014/main" id="{B1836F0F-BE56-9DE3-FC34-6F81096BD9E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7" name="Google Shape;66;p15">
              <a:extLst>
                <a:ext uri="{FF2B5EF4-FFF2-40B4-BE49-F238E27FC236}">
                  <a16:creationId xmlns:a16="http://schemas.microsoft.com/office/drawing/2014/main" id="{06ADD681-7EC7-7E25-E6C3-737B47372743}"/>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8" name="Google Shape;67;p15">
              <a:extLst>
                <a:ext uri="{FF2B5EF4-FFF2-40B4-BE49-F238E27FC236}">
                  <a16:creationId xmlns:a16="http://schemas.microsoft.com/office/drawing/2014/main" id="{14AE9F44-CFDE-2DD0-3F89-DB423D5583F3}"/>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9" name="Google Shape;68;p15">
              <a:extLst>
                <a:ext uri="{FF2B5EF4-FFF2-40B4-BE49-F238E27FC236}">
                  <a16:creationId xmlns:a16="http://schemas.microsoft.com/office/drawing/2014/main" id="{85D82758-4B20-60EF-1BAC-49BE78FB465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50" name="Google Shape;69;p15">
              <a:extLst>
                <a:ext uri="{FF2B5EF4-FFF2-40B4-BE49-F238E27FC236}">
                  <a16:creationId xmlns:a16="http://schemas.microsoft.com/office/drawing/2014/main" id="{3A5DA1B7-9A92-C965-72FA-DB1C13F86CB9}"/>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1" name="Google Shape;70;p15">
              <a:extLst>
                <a:ext uri="{FF2B5EF4-FFF2-40B4-BE49-F238E27FC236}">
                  <a16:creationId xmlns:a16="http://schemas.microsoft.com/office/drawing/2014/main" id="{0A4479FE-AFBE-73B5-C969-43DC6584BEF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2" name="Google Shape;71;p15">
              <a:extLst>
                <a:ext uri="{FF2B5EF4-FFF2-40B4-BE49-F238E27FC236}">
                  <a16:creationId xmlns:a16="http://schemas.microsoft.com/office/drawing/2014/main" id="{B10D3391-C620-3986-2BD1-A527E7563AE6}"/>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3" name="Google Shape;72;p15">
              <a:extLst>
                <a:ext uri="{FF2B5EF4-FFF2-40B4-BE49-F238E27FC236}">
                  <a16:creationId xmlns:a16="http://schemas.microsoft.com/office/drawing/2014/main" id="{2F8F2073-D204-C78C-C5FB-FAE4C5D93A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4" name="Google Shape;73;p15">
              <a:extLst>
                <a:ext uri="{FF2B5EF4-FFF2-40B4-BE49-F238E27FC236}">
                  <a16:creationId xmlns:a16="http://schemas.microsoft.com/office/drawing/2014/main" id="{C7327ED7-878A-4236-298D-9E72CCBE7549}"/>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5" name="Google Shape;74;p15">
              <a:extLst>
                <a:ext uri="{FF2B5EF4-FFF2-40B4-BE49-F238E27FC236}">
                  <a16:creationId xmlns:a16="http://schemas.microsoft.com/office/drawing/2014/main" id="{AEF1F76A-30C7-BFB1-EAE8-E56E2D3098AE}"/>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6" name="Google Shape;75;p15">
              <a:extLst>
                <a:ext uri="{FF2B5EF4-FFF2-40B4-BE49-F238E27FC236}">
                  <a16:creationId xmlns:a16="http://schemas.microsoft.com/office/drawing/2014/main" id="{212FDD14-84C2-948F-6827-253574DC5807}"/>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7" name="Google Shape;76;p15">
              <a:extLst>
                <a:ext uri="{FF2B5EF4-FFF2-40B4-BE49-F238E27FC236}">
                  <a16:creationId xmlns:a16="http://schemas.microsoft.com/office/drawing/2014/main" id="{D91A2B63-D3F6-A062-6C8F-D84677CD0BB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8" name="Google Shape;77;p15">
              <a:extLst>
                <a:ext uri="{FF2B5EF4-FFF2-40B4-BE49-F238E27FC236}">
                  <a16:creationId xmlns:a16="http://schemas.microsoft.com/office/drawing/2014/main" id="{9DD9CDFE-8B84-3EF5-DAE0-5EAD0A56332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9" name="Google Shape;83;p15">
              <a:extLst>
                <a:ext uri="{FF2B5EF4-FFF2-40B4-BE49-F238E27FC236}">
                  <a16:creationId xmlns:a16="http://schemas.microsoft.com/office/drawing/2014/main" id="{F5E4B4BD-4729-2ADF-60F9-8A83F55118B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60" name="Google Shape;84;p15">
              <a:extLst>
                <a:ext uri="{FF2B5EF4-FFF2-40B4-BE49-F238E27FC236}">
                  <a16:creationId xmlns:a16="http://schemas.microsoft.com/office/drawing/2014/main" id="{19A17EA0-80DD-F367-52E9-C0C2CF6F9757}"/>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1" name="Google Shape;85;p15">
              <a:extLst>
                <a:ext uri="{FF2B5EF4-FFF2-40B4-BE49-F238E27FC236}">
                  <a16:creationId xmlns:a16="http://schemas.microsoft.com/office/drawing/2014/main" id="{C467C879-484F-9C24-A97D-9ABD769E84D8}"/>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2" name="Google Shape;86;p15">
              <a:extLst>
                <a:ext uri="{FF2B5EF4-FFF2-40B4-BE49-F238E27FC236}">
                  <a16:creationId xmlns:a16="http://schemas.microsoft.com/office/drawing/2014/main" id="{3C9E2453-C437-0243-8EF5-FAA30ABD5852}"/>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3" name="Google Shape;87;p15">
              <a:extLst>
                <a:ext uri="{FF2B5EF4-FFF2-40B4-BE49-F238E27FC236}">
                  <a16:creationId xmlns:a16="http://schemas.microsoft.com/office/drawing/2014/main" id="{6EAB5159-375B-A0C5-FB35-534F8F15A71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4" name="Google Shape;88;p15">
              <a:extLst>
                <a:ext uri="{FF2B5EF4-FFF2-40B4-BE49-F238E27FC236}">
                  <a16:creationId xmlns:a16="http://schemas.microsoft.com/office/drawing/2014/main" id="{39081AE3-E509-2D72-DABF-F6307ED5DF2E}"/>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66" name="TextBox 65">
            <a:extLst>
              <a:ext uri="{FF2B5EF4-FFF2-40B4-BE49-F238E27FC236}">
                <a16:creationId xmlns:a16="http://schemas.microsoft.com/office/drawing/2014/main" id="{08842805-3814-7AF5-EB3D-4D758D899A6E}"/>
              </a:ext>
            </a:extLst>
          </p:cNvPr>
          <p:cNvSpPr txBox="1"/>
          <p:nvPr/>
        </p:nvSpPr>
        <p:spPr>
          <a:xfrm>
            <a:off x="2875115" y="2979654"/>
            <a:ext cx="7758752" cy="2062103"/>
          </a:xfrm>
          <a:prstGeom prst="rect">
            <a:avLst/>
          </a:prstGeom>
          <a:noFill/>
        </p:spPr>
        <p:txBody>
          <a:bodyPr wrap="square">
            <a:spAutoFit/>
          </a:bodyPr>
          <a:lstStyle/>
          <a:p>
            <a:pPr algn="just">
              <a:spcAft>
                <a:spcPts val="800"/>
              </a:spcAft>
              <a:tabLst>
                <a:tab pos="473075" algn="l"/>
              </a:tabLs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Trong đoạn trích, phần kể lại việc Kiên bỏ đi và “tôi” đọc lại bản thảo của Kiên góp phần soi tỏ điều gì về bản chất nỗi đau buồn của nhân vật chính, về công việc viết tiểu thuyết?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045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19442" y="-87492"/>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69"/>
            <a:ext cx="9137987" cy="212322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79935" y="381592"/>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椭圆形标注 19">
            <a:extLst>
              <a:ext uri="{FF2B5EF4-FFF2-40B4-BE49-F238E27FC236}">
                <a16:creationId xmlns:a16="http://schemas.microsoft.com/office/drawing/2014/main" id="{D71B50F3-D4C8-26F3-92DE-CCFF2C11FD7F}"/>
              </a:ext>
            </a:extLst>
          </p:cNvPr>
          <p:cNvSpPr/>
          <p:nvPr/>
        </p:nvSpPr>
        <p:spPr>
          <a:xfrm rot="19860000" flipH="1">
            <a:off x="324652" y="1197707"/>
            <a:ext cx="2670320" cy="2544965"/>
          </a:xfrm>
          <a:prstGeom prst="wedgeEllipseCallout">
            <a:avLst>
              <a:gd name="adj1" fmla="val 51030"/>
              <a:gd name="adj2" fmla="val 47423"/>
            </a:avLst>
          </a:prstGeom>
          <a:solidFill>
            <a:srgbClr val="A7C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TextBox 13">
            <a:extLst>
              <a:ext uri="{FF2B5EF4-FFF2-40B4-BE49-F238E27FC236}">
                <a16:creationId xmlns:a16="http://schemas.microsoft.com/office/drawing/2014/main" id="{ACB58440-094A-DDBA-70E6-89CEB905A3AB}"/>
              </a:ext>
            </a:extLst>
          </p:cNvPr>
          <p:cNvSpPr txBox="1"/>
          <p:nvPr/>
        </p:nvSpPr>
        <p:spPr>
          <a:xfrm>
            <a:off x="523159" y="1551689"/>
            <a:ext cx="2208392" cy="1754326"/>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Nỗi buồn của nhân vật chính</a:t>
            </a:r>
            <a:endParaRPr lang="en-SG" sz="3600" b="1" dirty="0"/>
          </a:p>
        </p:txBody>
      </p:sp>
      <p:pic>
        <p:nvPicPr>
          <p:cNvPr id="15" name="Picture 14" descr="A person with a hat and yellow leaves&#10;&#10;Description automatically generated">
            <a:extLst>
              <a:ext uri="{FF2B5EF4-FFF2-40B4-BE49-F238E27FC236}">
                <a16:creationId xmlns:a16="http://schemas.microsoft.com/office/drawing/2014/main" id="{153E50F6-B9B0-5526-DA68-2F5ABBB366A0}"/>
              </a:ext>
            </a:extLst>
          </p:cNvPr>
          <p:cNvPicPr>
            <a:picLocks noChangeAspect="1"/>
          </p:cNvPicPr>
          <p:nvPr/>
        </p:nvPicPr>
        <p:blipFill rotWithShape="1">
          <a:blip r:embed="rId9">
            <a:extLst>
              <a:ext uri="{28A0092B-C50C-407E-A947-70E740481C1C}">
                <a14:useLocalDpi xmlns:a14="http://schemas.microsoft.com/office/drawing/2010/main" val="0"/>
              </a:ext>
            </a:extLst>
          </a:blip>
          <a:srcRect l="-4134" b="20268"/>
          <a:stretch/>
        </p:blipFill>
        <p:spPr>
          <a:xfrm>
            <a:off x="-124856" y="3850685"/>
            <a:ext cx="2620971" cy="3179543"/>
          </a:xfrm>
          <a:prstGeom prst="rect">
            <a:avLst/>
          </a:prstGeom>
        </p:spPr>
      </p:pic>
      <p:grpSp>
        <p:nvGrpSpPr>
          <p:cNvPr id="16" name="组合 10">
            <a:extLst>
              <a:ext uri="{FF2B5EF4-FFF2-40B4-BE49-F238E27FC236}">
                <a16:creationId xmlns:a16="http://schemas.microsoft.com/office/drawing/2014/main" id="{C1E30B58-58AB-8C1D-BE51-33FB0E6C0309}"/>
              </a:ext>
            </a:extLst>
          </p:cNvPr>
          <p:cNvGrpSpPr/>
          <p:nvPr/>
        </p:nvGrpSpPr>
        <p:grpSpPr>
          <a:xfrm>
            <a:off x="3560641" y="1453444"/>
            <a:ext cx="8248011" cy="1815681"/>
            <a:chOff x="2522" y="5361"/>
            <a:chExt cx="12992" cy="2860"/>
          </a:xfrm>
        </p:grpSpPr>
        <p:grpSp>
          <p:nvGrpSpPr>
            <p:cNvPr id="17" name="组合 11">
              <a:extLst>
                <a:ext uri="{FF2B5EF4-FFF2-40B4-BE49-F238E27FC236}">
                  <a16:creationId xmlns:a16="http://schemas.microsoft.com/office/drawing/2014/main" id="{DA8B63EE-DFE8-CA64-EAED-5A53E564FE80}"/>
                </a:ext>
              </a:extLst>
            </p:cNvPr>
            <p:cNvGrpSpPr/>
            <p:nvPr/>
          </p:nvGrpSpPr>
          <p:grpSpPr>
            <a:xfrm>
              <a:off x="2522" y="6427"/>
              <a:ext cx="1146" cy="1146"/>
              <a:chOff x="3250" y="6121"/>
              <a:chExt cx="1146" cy="1146"/>
            </a:xfrm>
          </p:grpSpPr>
          <p:sp>
            <p:nvSpPr>
              <p:cNvPr id="21" name="椭圆 1">
                <a:extLst>
                  <a:ext uri="{FF2B5EF4-FFF2-40B4-BE49-F238E27FC236}">
                    <a16:creationId xmlns:a16="http://schemas.microsoft.com/office/drawing/2014/main" id="{5976FBA8-309F-CCC4-D846-DEF113143777}"/>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6" name="TextBox 32">
                <a:extLst>
                  <a:ext uri="{FF2B5EF4-FFF2-40B4-BE49-F238E27FC236}">
                    <a16:creationId xmlns:a16="http://schemas.microsoft.com/office/drawing/2014/main" id="{1189294C-C224-2694-A864-ABA6CA9EA279}"/>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8" name="TextBox 76">
              <a:extLst>
                <a:ext uri="{FF2B5EF4-FFF2-40B4-BE49-F238E27FC236}">
                  <a16:creationId xmlns:a16="http://schemas.microsoft.com/office/drawing/2014/main" id="{6847320A-E79F-8FE5-B07A-7D992D0D65B8}"/>
                </a:ext>
              </a:extLst>
            </p:cNvPr>
            <p:cNvSpPr txBox="1"/>
            <p:nvPr/>
          </p:nvSpPr>
          <p:spPr>
            <a:xfrm>
              <a:off x="4894" y="5361"/>
              <a:ext cx="10620" cy="2860"/>
            </a:xfrm>
            <a:prstGeom prst="rect">
              <a:avLst/>
            </a:prstGeom>
            <a:noFill/>
          </p:spPr>
          <p:txBody>
            <a:bodyPr wrap="square" rtlCol="0">
              <a:spAutoFit/>
            </a:bodyPr>
            <a:lstStyle/>
            <a:p>
              <a:pPr algn="just">
                <a:spcAft>
                  <a:spcPts val="800"/>
                </a:spcAft>
              </a:pPr>
              <a:r>
                <a:rPr lang="en-US" sz="2800" dirty="0">
                  <a:latin typeface="Times New Roman" panose="02020603050405020304" pitchFamily="18" charset="0"/>
                  <a:ea typeface="Times New Roman" panose="02020603050405020304" pitchFamily="18" charset="0"/>
                </a:rPr>
                <a:t>S</a:t>
              </a:r>
              <a:r>
                <a:rPr lang="vi-VN" sz="2800" dirty="0">
                  <a:effectLst/>
                  <a:latin typeface="Times New Roman" panose="02020603050405020304" pitchFamily="18" charset="0"/>
                  <a:ea typeface="Times New Roman" panose="02020603050405020304" pitchFamily="18" charset="0"/>
                </a:rPr>
                <a:t>ự chiêm nghiệm sâu sắc bộ mặt phi nhân tính của chiến tranh: chiến tranh gây ra những chết chóc, gây nhiều tổn thương tinh thần không thể chữa lành.</a:t>
              </a:r>
              <a:endParaRPr lang="en-SG" sz="2800" dirty="0">
                <a:solidFill>
                  <a:srgbClr val="313835">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图片 2">
            <a:extLst>
              <a:ext uri="{FF2B5EF4-FFF2-40B4-BE49-F238E27FC236}">
                <a16:creationId xmlns:a16="http://schemas.microsoft.com/office/drawing/2014/main" id="{8525D23A-9FC3-78CE-6592-78B9DEBAC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7297" y="1526098"/>
            <a:ext cx="1701283" cy="1701283"/>
          </a:xfrm>
          <a:prstGeom prst="rect">
            <a:avLst/>
          </a:prstGeom>
        </p:spPr>
      </p:pic>
      <p:grpSp>
        <p:nvGrpSpPr>
          <p:cNvPr id="28" name="组合 33">
            <a:extLst>
              <a:ext uri="{FF2B5EF4-FFF2-40B4-BE49-F238E27FC236}">
                <a16:creationId xmlns:a16="http://schemas.microsoft.com/office/drawing/2014/main" id="{3831AA6F-3541-E362-9769-FBCC8D9DC122}"/>
              </a:ext>
            </a:extLst>
          </p:cNvPr>
          <p:cNvGrpSpPr/>
          <p:nvPr/>
        </p:nvGrpSpPr>
        <p:grpSpPr>
          <a:xfrm>
            <a:off x="3114339" y="3640460"/>
            <a:ext cx="8974283" cy="1831558"/>
            <a:chOff x="7019" y="4819"/>
            <a:chExt cx="14136" cy="2885"/>
          </a:xfrm>
        </p:grpSpPr>
        <p:grpSp>
          <p:nvGrpSpPr>
            <p:cNvPr id="29" name="组合 34">
              <a:extLst>
                <a:ext uri="{FF2B5EF4-FFF2-40B4-BE49-F238E27FC236}">
                  <a16:creationId xmlns:a16="http://schemas.microsoft.com/office/drawing/2014/main" id="{E0827426-1AD9-7A40-14CF-9420A17CBD2A}"/>
                </a:ext>
              </a:extLst>
            </p:cNvPr>
            <p:cNvGrpSpPr/>
            <p:nvPr/>
          </p:nvGrpSpPr>
          <p:grpSpPr>
            <a:xfrm>
              <a:off x="7019" y="4819"/>
              <a:ext cx="1146" cy="1146"/>
              <a:chOff x="11442" y="4515"/>
              <a:chExt cx="1146" cy="1146"/>
            </a:xfrm>
          </p:grpSpPr>
          <p:sp>
            <p:nvSpPr>
              <p:cNvPr id="31" name="椭圆 1">
                <a:extLst>
                  <a:ext uri="{FF2B5EF4-FFF2-40B4-BE49-F238E27FC236}">
                    <a16:creationId xmlns:a16="http://schemas.microsoft.com/office/drawing/2014/main" id="{40AB881E-0AE0-DA71-597F-CA93959F41BD}"/>
                  </a:ext>
                </a:extLst>
              </p:cNvPr>
              <p:cNvSpPr>
                <a:spLocks noChangeArrowheads="1"/>
              </p:cNvSpPr>
              <p:nvPr/>
            </p:nvSpPr>
            <p:spPr bwMode="auto">
              <a:xfrm>
                <a:off x="11442" y="4515"/>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2" name="TextBox 32">
                <a:extLst>
                  <a:ext uri="{FF2B5EF4-FFF2-40B4-BE49-F238E27FC236}">
                    <a16:creationId xmlns:a16="http://schemas.microsoft.com/office/drawing/2014/main" id="{8A261026-2F06-3CB0-1A53-57DE287D39E3}"/>
                  </a:ext>
                </a:extLst>
              </p:cNvPr>
              <p:cNvSpPr txBox="1">
                <a:spLocks noChangeArrowheads="1"/>
              </p:cNvSpPr>
              <p:nvPr/>
            </p:nvSpPr>
            <p:spPr bwMode="auto">
              <a:xfrm>
                <a:off x="11565" y="4649"/>
                <a:ext cx="100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30" name="TextBox 76">
              <a:extLst>
                <a:ext uri="{FF2B5EF4-FFF2-40B4-BE49-F238E27FC236}">
                  <a16:creationId xmlns:a16="http://schemas.microsoft.com/office/drawing/2014/main" id="{67CACF45-2FB6-CC86-E69F-C0446D87000A}"/>
                </a:ext>
              </a:extLst>
            </p:cNvPr>
            <p:cNvSpPr txBox="1"/>
            <p:nvPr/>
          </p:nvSpPr>
          <p:spPr>
            <a:xfrm>
              <a:off x="9981" y="4844"/>
              <a:ext cx="11174" cy="286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2800" dirty="0">
                  <a:solidFill>
                    <a:schemeClr val="tx1"/>
                  </a:solidFill>
                  <a:effectLst/>
                  <a:latin typeface="Times New Roman" panose="02020603050405020304" pitchFamily="18" charset="0"/>
                  <a:ea typeface="Times New Roman" panose="02020603050405020304" pitchFamily="18" charset="0"/>
                </a:rPr>
                <a:t>Nỗi đau buồn của Kiên kéo anh mãi về quá khứ nhưng cũng làm cho anh được phục sinh về mặt tinh thần, giúp anh soi tỏ toàn bộ tháng ngày qua bằng một cái nhìn mới, đầy ý thức.</a:t>
              </a:r>
              <a:endParaRPr lang="en-SG"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3" name="图片 40">
            <a:extLst>
              <a:ext uri="{FF2B5EF4-FFF2-40B4-BE49-F238E27FC236}">
                <a16:creationId xmlns:a16="http://schemas.microsoft.com/office/drawing/2014/main" id="{76211709-E50E-6A7B-FAE9-F90928C554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8705" y="3321887"/>
            <a:ext cx="1701283" cy="1701283"/>
          </a:xfrm>
          <a:prstGeom prst="rect">
            <a:avLst/>
          </a:prstGeom>
        </p:spPr>
      </p:pic>
    </p:spTree>
    <p:extLst>
      <p:ext uri="{BB962C8B-B14F-4D97-AF65-F5344CB8AC3E}">
        <p14:creationId xmlns:p14="http://schemas.microsoft.com/office/powerpoint/2010/main" val="356210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750" fill="hold"/>
                                        <p:tgtEl>
                                          <p:spTgt spid="27"/>
                                        </p:tgtEl>
                                        <p:attrNameLst>
                                          <p:attrName>ppt_x</p:attrName>
                                        </p:attrNameLst>
                                      </p:cBhvr>
                                      <p:tavLst>
                                        <p:tav tm="0">
                                          <p:val>
                                            <p:strVal val="1+#ppt_w/2"/>
                                          </p:val>
                                        </p:tav>
                                        <p:tav tm="100000">
                                          <p:val>
                                            <p:strVal val="#ppt_x"/>
                                          </p:val>
                                        </p:tav>
                                      </p:tavLst>
                                    </p:anim>
                                    <p:anim calcmode="lin" valueType="num">
                                      <p:cBhvr additive="base">
                                        <p:cTn id="21"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750" fill="hold"/>
                                        <p:tgtEl>
                                          <p:spTgt spid="16"/>
                                        </p:tgtEl>
                                        <p:attrNameLst>
                                          <p:attrName>ppt_x</p:attrName>
                                        </p:attrNameLst>
                                      </p:cBhvr>
                                      <p:tavLst>
                                        <p:tav tm="0">
                                          <p:val>
                                            <p:strVal val="#ppt_x"/>
                                          </p:val>
                                        </p:tav>
                                        <p:tav tm="100000">
                                          <p:val>
                                            <p:strVal val="#ppt_x"/>
                                          </p:val>
                                        </p:tav>
                                      </p:tavLst>
                                    </p:anim>
                                    <p:anim calcmode="lin" valueType="num">
                                      <p:cBhvr additive="base">
                                        <p:cTn id="2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750" fill="hold"/>
                                        <p:tgtEl>
                                          <p:spTgt spid="33"/>
                                        </p:tgtEl>
                                        <p:attrNameLst>
                                          <p:attrName>ppt_x</p:attrName>
                                        </p:attrNameLst>
                                      </p:cBhvr>
                                      <p:tavLst>
                                        <p:tav tm="0">
                                          <p:val>
                                            <p:strVal val="1+#ppt_w/2"/>
                                          </p:val>
                                        </p:tav>
                                        <p:tav tm="100000">
                                          <p:val>
                                            <p:strVal val="#ppt_x"/>
                                          </p:val>
                                        </p:tav>
                                      </p:tavLst>
                                    </p:anim>
                                    <p:anim calcmode="lin" valueType="num">
                                      <p:cBhvr additive="base">
                                        <p:cTn id="33"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750" fill="hold"/>
                                        <p:tgtEl>
                                          <p:spTgt spid="28"/>
                                        </p:tgtEl>
                                        <p:attrNameLst>
                                          <p:attrName>ppt_x</p:attrName>
                                        </p:attrNameLst>
                                      </p:cBhvr>
                                      <p:tavLst>
                                        <p:tav tm="0">
                                          <p:val>
                                            <p:strVal val="#ppt_x"/>
                                          </p:val>
                                        </p:tav>
                                        <p:tav tm="100000">
                                          <p:val>
                                            <p:strVal val="#ppt_x"/>
                                          </p:val>
                                        </p:tav>
                                      </p:tavLst>
                                    </p:anim>
                                    <p:anim calcmode="lin" valueType="num">
                                      <p:cBhvr additive="base">
                                        <p:cTn id="39"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9">
            <a:alphaModFix/>
          </a:blip>
          <a:stretch>
            <a:fillRect/>
          </a:stretch>
        </p:blipFill>
        <p:spPr>
          <a:xfrm flipH="1">
            <a:off x="1527005" y="-224869"/>
            <a:ext cx="9137987" cy="2185368"/>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404739"/>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reeform: Shape 14">
            <a:extLst>
              <a:ext uri="{FF2B5EF4-FFF2-40B4-BE49-F238E27FC236}">
                <a16:creationId xmlns:a16="http://schemas.microsoft.com/office/drawing/2014/main" id="{A73C7E4A-C0E2-5737-3F0F-41BDFEE0BDF9}"/>
              </a:ext>
            </a:extLst>
          </p:cNvPr>
          <p:cNvSpPr/>
          <p:nvPr/>
        </p:nvSpPr>
        <p:spPr>
          <a:xfrm>
            <a:off x="5746002" y="5430062"/>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6" name="Freeform: Shape 15">
            <a:extLst>
              <a:ext uri="{FF2B5EF4-FFF2-40B4-BE49-F238E27FC236}">
                <a16:creationId xmlns:a16="http://schemas.microsoft.com/office/drawing/2014/main" id="{10E0D881-17C0-606C-A071-9E89B12F554C}"/>
              </a:ext>
            </a:extLst>
          </p:cNvPr>
          <p:cNvSpPr/>
          <p:nvPr/>
        </p:nvSpPr>
        <p:spPr>
          <a:xfrm>
            <a:off x="1701617" y="3673493"/>
            <a:ext cx="674064" cy="1802289"/>
          </a:xfrm>
          <a:custGeom>
            <a:avLst/>
            <a:gdLst>
              <a:gd name="connsiteX0" fmla="*/ 0 w 674064"/>
              <a:gd name="connsiteY0" fmla="*/ 0 h 1802289"/>
              <a:gd name="connsiteX1" fmla="*/ 337032 w 674064"/>
              <a:gd name="connsiteY1" fmla="*/ 0 h 1802289"/>
              <a:gd name="connsiteX2" fmla="*/ 337032 w 674064"/>
              <a:gd name="connsiteY2" fmla="*/ 1802289 h 1802289"/>
              <a:gd name="connsiteX3" fmla="*/ 674064 w 674064"/>
              <a:gd name="connsiteY3" fmla="*/ 1802289 h 1802289"/>
            </a:gdLst>
            <a:ahLst/>
            <a:cxnLst>
              <a:cxn ang="0">
                <a:pos x="connsiteX0" y="connsiteY0"/>
              </a:cxn>
              <a:cxn ang="0">
                <a:pos x="connsiteX1" y="connsiteY1"/>
              </a:cxn>
              <a:cxn ang="0">
                <a:pos x="connsiteX2" y="connsiteY2"/>
              </a:cxn>
              <a:cxn ang="0">
                <a:pos x="connsiteX3" y="connsiteY3"/>
              </a:cxn>
            </a:cxnLst>
            <a:rect l="l" t="t" r="r" b="b"/>
            <a:pathLst>
              <a:path w="674064" h="1802289">
                <a:moveTo>
                  <a:pt x="0" y="0"/>
                </a:moveTo>
                <a:lnTo>
                  <a:pt x="337032" y="0"/>
                </a:lnTo>
                <a:lnTo>
                  <a:pt x="337032" y="1802289"/>
                </a:lnTo>
                <a:lnTo>
                  <a:pt x="674064" y="1802289"/>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1626" tIns="853039" rIns="301628" bIns="853040" numCol="1" spcCol="1270" anchor="ctr" anchorCtr="0">
            <a:noAutofit/>
          </a:bodyPr>
          <a:lstStyle/>
          <a:p>
            <a:pPr marL="0" lvl="0" indent="0" algn="ctr" defTabSz="311150">
              <a:lnSpc>
                <a:spcPct val="90000"/>
              </a:lnSpc>
              <a:spcBef>
                <a:spcPct val="0"/>
              </a:spcBef>
              <a:spcAft>
                <a:spcPct val="35000"/>
              </a:spcAft>
              <a:buNone/>
            </a:pPr>
            <a:endParaRPr lang="en-SG" sz="700" kern="1200">
              <a:solidFill>
                <a:schemeClr val="tx1"/>
              </a:solidFill>
              <a:latin typeface="+mj-lt"/>
            </a:endParaRPr>
          </a:p>
        </p:txBody>
      </p:sp>
      <p:sp>
        <p:nvSpPr>
          <p:cNvPr id="17" name="Freeform: Shape 16">
            <a:extLst>
              <a:ext uri="{FF2B5EF4-FFF2-40B4-BE49-F238E27FC236}">
                <a16:creationId xmlns:a16="http://schemas.microsoft.com/office/drawing/2014/main" id="{95F998C3-D895-7CAB-D862-AD6156651D8D}"/>
              </a:ext>
            </a:extLst>
          </p:cNvPr>
          <p:cNvSpPr/>
          <p:nvPr/>
        </p:nvSpPr>
        <p:spPr>
          <a:xfrm>
            <a:off x="5746002" y="2467026"/>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8" name="Freeform: Shape 17">
            <a:extLst>
              <a:ext uri="{FF2B5EF4-FFF2-40B4-BE49-F238E27FC236}">
                <a16:creationId xmlns:a16="http://schemas.microsoft.com/office/drawing/2014/main" id="{7F930A3C-EEB7-B905-A0DE-FC5BFB9C375C}"/>
              </a:ext>
            </a:extLst>
          </p:cNvPr>
          <p:cNvSpPr/>
          <p:nvPr/>
        </p:nvSpPr>
        <p:spPr>
          <a:xfrm>
            <a:off x="1701617" y="2512746"/>
            <a:ext cx="674064" cy="1160746"/>
          </a:xfrm>
          <a:custGeom>
            <a:avLst/>
            <a:gdLst>
              <a:gd name="connsiteX0" fmla="*/ 0 w 674064"/>
              <a:gd name="connsiteY0" fmla="*/ 1160746 h 1160746"/>
              <a:gd name="connsiteX1" fmla="*/ 337032 w 674064"/>
              <a:gd name="connsiteY1" fmla="*/ 1160746 h 1160746"/>
              <a:gd name="connsiteX2" fmla="*/ 337032 w 674064"/>
              <a:gd name="connsiteY2" fmla="*/ 0 h 1160746"/>
              <a:gd name="connsiteX3" fmla="*/ 674064 w 674064"/>
              <a:gd name="connsiteY3" fmla="*/ 0 h 1160746"/>
            </a:gdLst>
            <a:ahLst/>
            <a:cxnLst>
              <a:cxn ang="0">
                <a:pos x="connsiteX0" y="connsiteY0"/>
              </a:cxn>
              <a:cxn ang="0">
                <a:pos x="connsiteX1" y="connsiteY1"/>
              </a:cxn>
              <a:cxn ang="0">
                <a:pos x="connsiteX2" y="connsiteY2"/>
              </a:cxn>
              <a:cxn ang="0">
                <a:pos x="connsiteX3" y="connsiteY3"/>
              </a:cxn>
            </a:cxnLst>
            <a:rect l="l" t="t" r="r" b="b"/>
            <a:pathLst>
              <a:path w="674064" h="1160746">
                <a:moveTo>
                  <a:pt x="0" y="1160746"/>
                </a:moveTo>
                <a:lnTo>
                  <a:pt x="337032" y="1160746"/>
                </a:lnTo>
                <a:lnTo>
                  <a:pt x="337032" y="0"/>
                </a:lnTo>
                <a:lnTo>
                  <a:pt x="674064" y="0"/>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6175" tIns="546817" rIns="316176" bIns="546816"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21" name="Freeform: Shape 20">
            <a:extLst>
              <a:ext uri="{FF2B5EF4-FFF2-40B4-BE49-F238E27FC236}">
                <a16:creationId xmlns:a16="http://schemas.microsoft.com/office/drawing/2014/main" id="{894EBC4F-012C-0F16-8338-CF247EC47506}"/>
              </a:ext>
            </a:extLst>
          </p:cNvPr>
          <p:cNvSpPr/>
          <p:nvPr/>
        </p:nvSpPr>
        <p:spPr>
          <a:xfrm rot="16200000">
            <a:off x="-1048555" y="3020579"/>
            <a:ext cx="4194513" cy="1305828"/>
          </a:xfrm>
          <a:custGeom>
            <a:avLst/>
            <a:gdLst>
              <a:gd name="connsiteX0" fmla="*/ 0 w 4194513"/>
              <a:gd name="connsiteY0" fmla="*/ 0 h 1027536"/>
              <a:gd name="connsiteX1" fmla="*/ 4194513 w 4194513"/>
              <a:gd name="connsiteY1" fmla="*/ 0 h 1027536"/>
              <a:gd name="connsiteX2" fmla="*/ 4194513 w 4194513"/>
              <a:gd name="connsiteY2" fmla="*/ 1027536 h 1027536"/>
              <a:gd name="connsiteX3" fmla="*/ 0 w 4194513"/>
              <a:gd name="connsiteY3" fmla="*/ 1027536 h 1027536"/>
              <a:gd name="connsiteX4" fmla="*/ 0 w 4194513"/>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13" h="1027536">
                <a:moveTo>
                  <a:pt x="0" y="0"/>
                </a:moveTo>
                <a:lnTo>
                  <a:pt x="4194513" y="0"/>
                </a:lnTo>
                <a:lnTo>
                  <a:pt x="4194513" y="1027536"/>
                </a:lnTo>
                <a:lnTo>
                  <a:pt x="0" y="1027536"/>
                </a:lnTo>
                <a:lnTo>
                  <a:pt x="0" y="0"/>
                </a:lnTo>
                <a:close/>
              </a:path>
            </a:pathLst>
          </a:custGeom>
          <a:solidFill>
            <a:srgbClr val="FFEBCD"/>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29" tIns="11430" rIns="11430" bIns="11429" numCol="1" spcCol="1270" anchor="ctr" anchorCtr="0">
            <a:noAutofit/>
          </a:bodyPr>
          <a:lstStyle/>
          <a:p>
            <a:pPr marL="0" lvl="0" indent="0" algn="ctr" defTabSz="800100">
              <a:lnSpc>
                <a:spcPct val="90000"/>
              </a:lnSpc>
              <a:spcBef>
                <a:spcPct val="0"/>
              </a:spcBef>
              <a:spcAft>
                <a:spcPct val="35000"/>
              </a:spcAft>
              <a:buNone/>
            </a:pPr>
            <a:endParaRPr lang="en-SG" sz="1800" kern="1200" dirty="0">
              <a:solidFill>
                <a:schemeClr val="tx1"/>
              </a:solidFill>
              <a:latin typeface="+mj-lt"/>
              <a:ea typeface="+mn-ea"/>
              <a:cs typeface="+mn-cs"/>
            </a:endParaRPr>
          </a:p>
        </p:txBody>
      </p:sp>
      <p:sp>
        <p:nvSpPr>
          <p:cNvPr id="26" name="Freeform: Shape 25">
            <a:extLst>
              <a:ext uri="{FF2B5EF4-FFF2-40B4-BE49-F238E27FC236}">
                <a16:creationId xmlns:a16="http://schemas.microsoft.com/office/drawing/2014/main" id="{0F186224-596B-A62C-FEB4-D216976C1EA8}"/>
              </a:ext>
            </a:extLst>
          </p:cNvPr>
          <p:cNvSpPr/>
          <p:nvPr/>
        </p:nvSpPr>
        <p:spPr>
          <a:xfrm>
            <a:off x="2375681" y="1998978"/>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Kiên</a:t>
            </a:r>
            <a:endParaRPr lang="en-SG" sz="3200" b="1" kern="1200" dirty="0">
              <a:solidFill>
                <a:schemeClr val="tx1"/>
              </a:solidFill>
              <a:latin typeface="+mj-lt"/>
              <a:ea typeface="+mn-ea"/>
              <a:cs typeface="+mn-cs"/>
            </a:endParaRPr>
          </a:p>
        </p:txBody>
      </p:sp>
      <p:sp>
        <p:nvSpPr>
          <p:cNvPr id="27" name="Freeform: Shape 26">
            <a:extLst>
              <a:ext uri="{FF2B5EF4-FFF2-40B4-BE49-F238E27FC236}">
                <a16:creationId xmlns:a16="http://schemas.microsoft.com/office/drawing/2014/main" id="{2AFED7B3-E3D4-BC9C-0A5D-EAF436AF28DE}"/>
              </a:ext>
            </a:extLst>
          </p:cNvPr>
          <p:cNvSpPr/>
          <p:nvPr/>
        </p:nvSpPr>
        <p:spPr>
          <a:xfrm>
            <a:off x="6446878" y="1438556"/>
            <a:ext cx="5248770" cy="2112447"/>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chính là một hành động cụ thể để tái hiện trọn vẹn quãng đời đã qua vốn bị cuốn vào vòng xoáy của chiến tranh và để thực hiện sự phục sinh tinh thần</a:t>
            </a:r>
            <a:endParaRPr lang="en-SG" sz="2800" kern="1200" dirty="0">
              <a:solidFill>
                <a:schemeClr val="tx1"/>
              </a:solidFill>
              <a:latin typeface="+mj-lt"/>
              <a:ea typeface="+mn-ea"/>
              <a:cs typeface="+mn-cs"/>
            </a:endParaRPr>
          </a:p>
        </p:txBody>
      </p:sp>
      <p:sp>
        <p:nvSpPr>
          <p:cNvPr id="28" name="Freeform: Shape 27">
            <a:extLst>
              <a:ext uri="{FF2B5EF4-FFF2-40B4-BE49-F238E27FC236}">
                <a16:creationId xmlns:a16="http://schemas.microsoft.com/office/drawing/2014/main" id="{45A301B3-D415-1FEE-72A7-548FB47307D5}"/>
              </a:ext>
            </a:extLst>
          </p:cNvPr>
          <p:cNvSpPr/>
          <p:nvPr/>
        </p:nvSpPr>
        <p:spPr>
          <a:xfrm>
            <a:off x="2375681" y="4962014"/>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các nhà văn</a:t>
            </a:r>
            <a:endParaRPr lang="en-SG" sz="3200" b="1" kern="1200" dirty="0">
              <a:solidFill>
                <a:schemeClr val="tx1"/>
              </a:solidFill>
              <a:latin typeface="+mj-lt"/>
              <a:ea typeface="+mn-ea"/>
              <a:cs typeface="+mn-cs"/>
            </a:endParaRPr>
          </a:p>
        </p:txBody>
      </p:sp>
      <p:sp>
        <p:nvSpPr>
          <p:cNvPr id="29" name="Freeform: Shape 28">
            <a:extLst>
              <a:ext uri="{FF2B5EF4-FFF2-40B4-BE49-F238E27FC236}">
                <a16:creationId xmlns:a16="http://schemas.microsoft.com/office/drawing/2014/main" id="{83BB5595-D999-3598-AFA2-34B4CB929138}"/>
              </a:ext>
            </a:extLst>
          </p:cNvPr>
          <p:cNvSpPr/>
          <p:nvPr/>
        </p:nvSpPr>
        <p:spPr>
          <a:xfrm>
            <a:off x="6467933" y="4136349"/>
            <a:ext cx="5248770" cy="2428009"/>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là việc đi tìm một hình thức biểu đạt phù hợp có thể soi tỏ được bản chất của đời sống, cuốn người đọc vào những câu chuyện ngỡ xa lạ nhưng thực ra là của chính họ</a:t>
            </a:r>
            <a:endParaRPr lang="en-SG" sz="2800" kern="1200" dirty="0">
              <a:solidFill>
                <a:schemeClr val="tx1"/>
              </a:solidFill>
              <a:latin typeface="+mj-lt"/>
              <a:ea typeface="+mn-ea"/>
              <a:cs typeface="+mn-cs"/>
            </a:endParaRPr>
          </a:p>
        </p:txBody>
      </p:sp>
      <p:sp>
        <p:nvSpPr>
          <p:cNvPr id="31" name="TextBox 30">
            <a:extLst>
              <a:ext uri="{FF2B5EF4-FFF2-40B4-BE49-F238E27FC236}">
                <a16:creationId xmlns:a16="http://schemas.microsoft.com/office/drawing/2014/main" id="{EA602145-8F8E-251E-62B7-8750D3F2DB95}"/>
              </a:ext>
            </a:extLst>
          </p:cNvPr>
          <p:cNvSpPr txBox="1"/>
          <p:nvPr/>
        </p:nvSpPr>
        <p:spPr>
          <a:xfrm>
            <a:off x="301280" y="2291587"/>
            <a:ext cx="1333935" cy="2554545"/>
          </a:xfrm>
          <a:prstGeom prst="rect">
            <a:avLst/>
          </a:prstGeom>
          <a:noFill/>
        </p:spPr>
        <p:txBody>
          <a:bodyPr wrap="square">
            <a:spAutoFit/>
          </a:bodyPr>
          <a:lstStyle/>
          <a:p>
            <a:pPr marL="0" marR="0" lvl="0" indent="0" algn="ctr" defTabSz="800100" rtl="0" eaLnBrk="1" fontAlgn="auto" latinLnBrk="0" hangingPunct="1">
              <a:spcBef>
                <a:spcPct val="0"/>
              </a:spcBef>
              <a:spcAft>
                <a:spcPct val="3500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mn-cs"/>
              </a:rPr>
              <a:t>Công việc viết tiểu thuyết</a:t>
            </a:r>
            <a:endParaRPr kumimoji="0" lang="en-SG" sz="3200" b="1" i="0" u="none" strike="noStrike" kern="1200" cap="none" spc="0" normalizeH="0" baseline="0" noProof="0" dirty="0">
              <a:ln>
                <a:noFill/>
              </a:ln>
              <a:solidFill>
                <a:schemeClr val="accent5">
                  <a:lumMod val="75000"/>
                </a:schemeClr>
              </a:solidFill>
              <a:effectLst/>
              <a:uLnTx/>
              <a:uFillTx/>
              <a:latin typeface="Arial"/>
              <a:ea typeface="+mn-ea"/>
              <a:cs typeface="+mn-cs"/>
            </a:endParaRPr>
          </a:p>
        </p:txBody>
      </p:sp>
      <p:pic>
        <p:nvPicPr>
          <p:cNvPr id="33" name="Picture 32" descr="A pencil on a book&#10;&#10;Description automatically generated">
            <a:extLst>
              <a:ext uri="{FF2B5EF4-FFF2-40B4-BE49-F238E27FC236}">
                <a16:creationId xmlns:a16="http://schemas.microsoft.com/office/drawing/2014/main" id="{B5769405-FC7F-68A6-E600-50F2F4813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20" y="5063706"/>
            <a:ext cx="2649836" cy="1934154"/>
          </a:xfrm>
          <a:prstGeom prst="rect">
            <a:avLst/>
          </a:prstGeom>
        </p:spPr>
      </p:pic>
    </p:spTree>
    <p:extLst>
      <p:ext uri="{BB962C8B-B14F-4D97-AF65-F5344CB8AC3E}">
        <p14:creationId xmlns:p14="http://schemas.microsoft.com/office/powerpoint/2010/main" val="1118135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6" grpId="0" animBg="1"/>
      <p:bldP spid="27" grpId="0" animBg="1"/>
      <p:bldP spid="28" grpId="0" animBg="1"/>
      <p:bldP spid="29" grpId="0" animBg="1"/>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60458" y="-44903"/>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4</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210430" y="429357"/>
            <a:ext cx="7144443"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vi-VN" sz="5400" b="1" dirty="0">
                <a:latin typeface="+mj-lt"/>
              </a:rPr>
              <a:t>Thủ pháp đồng hiện và bút pháp dòng ý thức</a:t>
            </a:r>
            <a:endParaRPr lang="en-SG" sz="5400" dirty="0">
              <a:latin typeface="+mj-lt"/>
            </a:endParaRPr>
          </a:p>
        </p:txBody>
      </p:sp>
    </p:spTree>
    <p:extLst>
      <p:ext uri="{BB962C8B-B14F-4D97-AF65-F5344CB8AC3E}">
        <p14:creationId xmlns:p14="http://schemas.microsoft.com/office/powerpoint/2010/main" val="38162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4" y="-224870"/>
            <a:ext cx="9137987" cy="2251222"/>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53846" y="431486"/>
            <a:ext cx="6871697"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4. Thủ pháp đồng hiện và bút pháp dòng ý thức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10245" descr="22">
            <a:extLst>
              <a:ext uri="{FF2B5EF4-FFF2-40B4-BE49-F238E27FC236}">
                <a16:creationId xmlns:a16="http://schemas.microsoft.com/office/drawing/2014/main" id="{F84FBC1A-9944-6E56-A6D8-1966CB143D4B}"/>
              </a:ext>
            </a:extLst>
          </p:cNvPr>
          <p:cNvPicPr>
            <a:picLocks noChangeAspect="1"/>
          </p:cNvPicPr>
          <p:nvPr/>
        </p:nvPicPr>
        <p:blipFill>
          <a:blip r:embed="rId9"/>
          <a:stretch>
            <a:fillRect/>
          </a:stretch>
        </p:blipFill>
        <p:spPr>
          <a:xfrm>
            <a:off x="5246245" y="1194521"/>
            <a:ext cx="5899049" cy="4991098"/>
          </a:xfrm>
          <a:prstGeom prst="rect">
            <a:avLst/>
          </a:prstGeom>
          <a:noFill/>
          <a:ln w="9525">
            <a:noFill/>
          </a:ln>
        </p:spPr>
      </p:pic>
      <p:sp>
        <p:nvSpPr>
          <p:cNvPr id="12" name="TextBox 11">
            <a:extLst>
              <a:ext uri="{FF2B5EF4-FFF2-40B4-BE49-F238E27FC236}">
                <a16:creationId xmlns:a16="http://schemas.microsoft.com/office/drawing/2014/main" id="{55273AE6-F1BD-105C-3E47-0B9328FECD17}"/>
              </a:ext>
            </a:extLst>
          </p:cNvPr>
          <p:cNvSpPr txBox="1"/>
          <p:nvPr/>
        </p:nvSpPr>
        <p:spPr>
          <a:xfrm>
            <a:off x="5764945" y="2800854"/>
            <a:ext cx="4991100" cy="1569660"/>
          </a:xfrm>
          <a:prstGeom prst="rect">
            <a:avLst/>
          </a:prstGeom>
          <a:noFill/>
        </p:spPr>
        <p:txBody>
          <a:bodyPr wrap="square">
            <a:spAutoFit/>
          </a:bodyPr>
          <a:lstStyle/>
          <a:p>
            <a:pPr algn="just"/>
            <a:r>
              <a:rPr lang="vi-VN" sz="3200" dirty="0">
                <a:latin typeface="+mj-lt"/>
              </a:rPr>
              <a:t>Em hãy phân tích thủ pháp đồng hiện và bút pháp dòng ý thức trong đoạn trích.</a:t>
            </a:r>
            <a:endParaRPr lang="en-SG" sz="3200" dirty="0">
              <a:latin typeface="+mj-lt"/>
            </a:endParaRPr>
          </a:p>
        </p:txBody>
      </p:sp>
      <p:pic>
        <p:nvPicPr>
          <p:cNvPr id="14" name="Picture 13" descr="A person writing on a piece of paper&#10;&#10;Description automatically generated">
            <a:extLst>
              <a:ext uri="{FF2B5EF4-FFF2-40B4-BE49-F238E27FC236}">
                <a16:creationId xmlns:a16="http://schemas.microsoft.com/office/drawing/2014/main" id="{5A754AC3-BFCA-4ACB-0CD0-30D1090263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4407" y="3266548"/>
            <a:ext cx="5896506" cy="4111778"/>
          </a:xfrm>
          <a:prstGeom prst="rect">
            <a:avLst/>
          </a:prstGeom>
        </p:spPr>
      </p:pic>
    </p:spTree>
    <p:extLst>
      <p:ext uri="{BB962C8B-B14F-4D97-AF65-F5344CB8AC3E}">
        <p14:creationId xmlns:p14="http://schemas.microsoft.com/office/powerpoint/2010/main" val="1880221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31861" y="-211735"/>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798;p26">
            <a:extLst>
              <a:ext uri="{FF2B5EF4-FFF2-40B4-BE49-F238E27FC236}">
                <a16:creationId xmlns:a16="http://schemas.microsoft.com/office/drawing/2014/main" id="{03AE9B9A-AD58-79EA-FE01-865AA34747DE}"/>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Fira Sans Extra Condensed"/>
                <a:cs typeface="Arial"/>
                <a:sym typeface="Arial"/>
              </a:rPr>
              <a:t>Cơ</a:t>
            </a:r>
            <a:r>
              <a:rPr lang="en-US" sz="3200" b="1" kern="0" dirty="0">
                <a:solidFill>
                  <a:srgbClr val="000000"/>
                </a:solidFill>
                <a:latin typeface="Times New Roman" panose="02020603050405020304" pitchFamily="18" charset="0"/>
                <a:ea typeface="Fira Sans Extra Condensed"/>
                <a:cs typeface="Arial"/>
                <a:sym typeface="Arial"/>
              </a:rPr>
              <a:t> </a:t>
            </a:r>
            <a:r>
              <a:rPr lang="en-US" sz="3200" b="1" kern="0" dirty="0" err="1">
                <a:solidFill>
                  <a:srgbClr val="000000"/>
                </a:solidFill>
                <a:latin typeface="Times New Roman" panose="02020603050405020304" pitchFamily="18" charset="0"/>
                <a:ea typeface="Fira Sans Extra Condensed"/>
                <a:cs typeface="Arial"/>
                <a:sym typeface="Arial"/>
              </a:rPr>
              <a:t>sở</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799;p26">
            <a:extLst>
              <a:ext uri="{FF2B5EF4-FFF2-40B4-BE49-F238E27FC236}">
                <a16:creationId xmlns:a16="http://schemas.microsoft.com/office/drawing/2014/main" id="{022B939C-D2B6-07BD-AD88-033CD5EF5448}"/>
              </a:ext>
            </a:extLst>
          </p:cNvPr>
          <p:cNvSpPr/>
          <p:nvPr/>
        </p:nvSpPr>
        <p:spPr>
          <a:xfrm>
            <a:off x="2275599" y="492994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Biểu</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hiện</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4" name="Google Shape;800;p26">
            <a:extLst>
              <a:ext uri="{FF2B5EF4-FFF2-40B4-BE49-F238E27FC236}">
                <a16:creationId xmlns:a16="http://schemas.microsoft.com/office/drawing/2014/main" id="{156E6967-DCC8-99BD-9F2A-B594347A5C8B}"/>
              </a:ext>
            </a:extLst>
          </p:cNvPr>
          <p:cNvSpPr/>
          <p:nvPr/>
        </p:nvSpPr>
        <p:spPr>
          <a:xfrm>
            <a:off x="1002535" y="3462660"/>
            <a:ext cx="5664484"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endParaRPr lang="en-SG" sz="239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5" name="Google Shape;853;p26">
            <a:extLst>
              <a:ext uri="{FF2B5EF4-FFF2-40B4-BE49-F238E27FC236}">
                <a16:creationId xmlns:a16="http://schemas.microsoft.com/office/drawing/2014/main" id="{0CD8DEA6-DBD5-2940-F382-CD806FA8C1DF}"/>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hồi ức của Kiên.</a:t>
            </a:r>
            <a:endParaRPr lang="en-SG" sz="4800" dirty="0">
              <a:latin typeface="+mj-lt"/>
              <a:cs typeface="Times New Roman" panose="02020603050405020304" pitchFamily="18" charset="0"/>
            </a:endParaRPr>
          </a:p>
        </p:txBody>
      </p:sp>
      <p:sp>
        <p:nvSpPr>
          <p:cNvPr id="16" name="Google Shape;854;p26">
            <a:extLst>
              <a:ext uri="{FF2B5EF4-FFF2-40B4-BE49-F238E27FC236}">
                <a16:creationId xmlns:a16="http://schemas.microsoft.com/office/drawing/2014/main" id="{16623190-4AA9-DD1A-C0A1-F5F41911EEC2}"/>
              </a:ext>
            </a:extLst>
          </p:cNvPr>
          <p:cNvSpPr txBox="1"/>
          <p:nvPr/>
        </p:nvSpPr>
        <p:spPr>
          <a:xfrm>
            <a:off x="5030987" y="4842824"/>
            <a:ext cx="7061953" cy="812000"/>
          </a:xfrm>
          <a:prstGeom prst="rect">
            <a:avLst/>
          </a:prstGeom>
          <a:noFill/>
          <a:ln>
            <a:noFill/>
          </a:ln>
        </p:spPr>
        <p:txBody>
          <a:bodyPr spcFirstLastPara="1" wrap="square" lIns="121900" tIns="121900" rIns="121900" bIns="121900" anchor="ctr" anchorCtr="0">
            <a:noAutofit/>
          </a:bodyPr>
          <a:lstStyle/>
          <a:p>
            <a:pPr lvl="0" algn="just"/>
            <a:r>
              <a:rPr lang="vi-VN" sz="3600" dirty="0">
                <a:latin typeface="+mj-lt"/>
              </a:rPr>
              <a:t>Tác giả cho xuất hiện cùng lúc các hình ảnh, sự việc vốn xảy ra ở những thời điểm và không gian khác nhau</a:t>
            </a:r>
            <a:endParaRPr kumimoji="0" lang="en-SG" sz="8000" b="0" i="0" u="none" strike="noStrike" kern="0" cap="none" spc="0" normalizeH="0" baseline="0" noProof="0" dirty="0">
              <a:ln>
                <a:noFill/>
              </a:ln>
              <a:solidFill>
                <a:srgbClr val="313835">
                  <a:lumMod val="50000"/>
                </a:srgbClr>
              </a:solidFill>
              <a:effectLst/>
              <a:uLnTx/>
              <a:uFillTx/>
              <a:latin typeface="+mj-lt"/>
              <a:cs typeface="Times New Roman" panose="02020603050405020304" pitchFamily="18" charset="0"/>
            </a:endParaRPr>
          </a:p>
        </p:txBody>
      </p:sp>
      <p:cxnSp>
        <p:nvCxnSpPr>
          <p:cNvPr id="17" name="Google Shape;855;p26">
            <a:extLst>
              <a:ext uri="{FF2B5EF4-FFF2-40B4-BE49-F238E27FC236}">
                <a16:creationId xmlns:a16="http://schemas.microsoft.com/office/drawing/2014/main" id="{6F47B009-2106-D20F-1D38-2158EBFDEC6A}"/>
              </a:ext>
            </a:extLst>
          </p:cNvPr>
          <p:cNvCxnSpPr>
            <a:cxnSpLocks/>
            <a:stCxn id="4" idx="3"/>
            <a:endCxn id="15"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18" name="Google Shape;856;p26">
            <a:extLst>
              <a:ext uri="{FF2B5EF4-FFF2-40B4-BE49-F238E27FC236}">
                <a16:creationId xmlns:a16="http://schemas.microsoft.com/office/drawing/2014/main" id="{7239A75C-4141-C35B-0931-0F061F70E013}"/>
              </a:ext>
            </a:extLst>
          </p:cNvPr>
          <p:cNvCxnSpPr>
            <a:cxnSpLocks/>
            <a:stCxn id="12" idx="3"/>
            <a:endCxn id="16" idx="1"/>
          </p:cNvCxnSpPr>
          <p:nvPr/>
        </p:nvCxnSpPr>
        <p:spPr>
          <a:xfrm flipV="1">
            <a:off x="4246790" y="5248824"/>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1AD8C650-EFF1-9313-ED74-0CD5B59BDC30}"/>
              </a:ext>
            </a:extLst>
          </p:cNvPr>
          <p:cNvGrpSpPr/>
          <p:nvPr/>
        </p:nvGrpSpPr>
        <p:grpSpPr>
          <a:xfrm>
            <a:off x="5384296" y="1634996"/>
            <a:ext cx="496828" cy="439180"/>
            <a:chOff x="3199454" y="2306991"/>
            <a:chExt cx="372621" cy="329385"/>
          </a:xfrm>
        </p:grpSpPr>
        <p:sp>
          <p:nvSpPr>
            <p:cNvPr id="26" name="Google Shape;858;p26">
              <a:extLst>
                <a:ext uri="{FF2B5EF4-FFF2-40B4-BE49-F238E27FC236}">
                  <a16:creationId xmlns:a16="http://schemas.microsoft.com/office/drawing/2014/main" id="{51AC8398-54FD-6B5A-B682-B9FD55DFCC9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59;p26">
              <a:extLst>
                <a:ext uri="{FF2B5EF4-FFF2-40B4-BE49-F238E27FC236}">
                  <a16:creationId xmlns:a16="http://schemas.microsoft.com/office/drawing/2014/main" id="{5071EF11-7304-E8EC-B31F-D66544024CC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8" name="Google Shape;860;p26">
            <a:extLst>
              <a:ext uri="{FF2B5EF4-FFF2-40B4-BE49-F238E27FC236}">
                <a16:creationId xmlns:a16="http://schemas.microsoft.com/office/drawing/2014/main" id="{8F769CFF-11E5-924A-F343-BFF9A0857FCB}"/>
              </a:ext>
            </a:extLst>
          </p:cNvPr>
          <p:cNvGrpSpPr/>
          <p:nvPr/>
        </p:nvGrpSpPr>
        <p:grpSpPr>
          <a:xfrm>
            <a:off x="4463769" y="4681789"/>
            <a:ext cx="494637" cy="481583"/>
            <a:chOff x="3204349" y="4054012"/>
            <a:chExt cx="370978" cy="361187"/>
          </a:xfrm>
        </p:grpSpPr>
        <p:sp>
          <p:nvSpPr>
            <p:cNvPr id="29" name="Google Shape;861;p26">
              <a:extLst>
                <a:ext uri="{FF2B5EF4-FFF2-40B4-BE49-F238E27FC236}">
                  <a16:creationId xmlns:a16="http://schemas.microsoft.com/office/drawing/2014/main" id="{007A49D8-82CE-111F-3723-CE0263E01DBB}"/>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0" name="Google Shape;862;p26">
              <a:extLst>
                <a:ext uri="{FF2B5EF4-FFF2-40B4-BE49-F238E27FC236}">
                  <a16:creationId xmlns:a16="http://schemas.microsoft.com/office/drawing/2014/main" id="{FC03DE67-53C3-938F-E125-89EB9134A79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1" name="Google Shape;863;p26">
              <a:extLst>
                <a:ext uri="{FF2B5EF4-FFF2-40B4-BE49-F238E27FC236}">
                  <a16:creationId xmlns:a16="http://schemas.microsoft.com/office/drawing/2014/main" id="{DA8AEE4E-F946-D36A-2C00-255D10EA4D0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2" name="Google Shape;864;p26">
              <a:extLst>
                <a:ext uri="{FF2B5EF4-FFF2-40B4-BE49-F238E27FC236}">
                  <a16:creationId xmlns:a16="http://schemas.microsoft.com/office/drawing/2014/main" id="{CE8140DF-8B39-7FBF-03A3-6D152A8041F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33" name="Google Shape;597;p44">
            <a:extLst>
              <a:ext uri="{FF2B5EF4-FFF2-40B4-BE49-F238E27FC236}">
                <a16:creationId xmlns:a16="http://schemas.microsoft.com/office/drawing/2014/main" id="{41EDD197-5E0A-2EFB-4649-67E280CB23F1}"/>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roup 37">
            <a:extLst>
              <a:ext uri="{FF2B5EF4-FFF2-40B4-BE49-F238E27FC236}">
                <a16:creationId xmlns:a16="http://schemas.microsoft.com/office/drawing/2014/main" id="{62D60B94-6C93-71E6-ADAF-983037BA352F}"/>
              </a:ext>
            </a:extLst>
          </p:cNvPr>
          <p:cNvGrpSpPr/>
          <p:nvPr/>
        </p:nvGrpSpPr>
        <p:grpSpPr>
          <a:xfrm>
            <a:off x="3738308" y="821357"/>
            <a:ext cx="8092321" cy="6079810"/>
            <a:chOff x="4867637" y="1399144"/>
            <a:chExt cx="6368116" cy="4654510"/>
          </a:xfrm>
        </p:grpSpPr>
        <p:sp>
          <p:nvSpPr>
            <p:cNvPr id="36" name="Freeform 4">
              <a:extLst>
                <a:ext uri="{FF2B5EF4-FFF2-40B4-BE49-F238E27FC236}">
                  <a16:creationId xmlns:a16="http://schemas.microsoft.com/office/drawing/2014/main" id="{A6E3C081-8D72-E737-6ED6-9F14FC7E2C7F}"/>
                </a:ext>
              </a:extLst>
            </p:cNvPr>
            <p:cNvSpPr/>
            <p:nvPr/>
          </p:nvSpPr>
          <p:spPr>
            <a:xfrm rot="276717" flipH="1">
              <a:off x="4867637" y="1399144"/>
              <a:ext cx="6368116" cy="4654510"/>
            </a:xfrm>
            <a:custGeom>
              <a:avLst/>
              <a:gdLst/>
              <a:ahLst/>
              <a:cxnLst/>
              <a:rect l="l" t="t" r="r" b="b"/>
              <a:pathLst>
                <a:path w="4850991" h="3844410">
                  <a:moveTo>
                    <a:pt x="0" y="0"/>
                  </a:moveTo>
                  <a:lnTo>
                    <a:pt x="4850991" y="0"/>
                  </a:lnTo>
                  <a:lnTo>
                    <a:pt x="4850991" y="3844410"/>
                  </a:lnTo>
                  <a:lnTo>
                    <a:pt x="0" y="384441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AC823A9-D10C-8236-29AC-4A22B0C0D27A}"/>
                </a:ext>
              </a:extLst>
            </p:cNvPr>
            <p:cNvSpPr txBox="1"/>
            <p:nvPr/>
          </p:nvSpPr>
          <p:spPr>
            <a:xfrm>
              <a:off x="5434719" y="2063547"/>
              <a:ext cx="5234940" cy="2709675"/>
            </a:xfrm>
            <a:prstGeom prst="rect">
              <a:avLst/>
            </a:prstGeom>
            <a:noFill/>
          </p:spPr>
          <p:txBody>
            <a:bodyPr wrap="square">
              <a:spAutoFit/>
            </a:bodyPr>
            <a:lstStyle/>
            <a:p>
              <a:pPr algn="ctr"/>
              <a:r>
                <a:rPr lang="vi-VN" sz="2800" dirty="0">
                  <a:latin typeface="+mj-lt"/>
                </a:rPr>
                <a:t>“</a:t>
              </a:r>
              <a:r>
                <a:rPr lang="vi-VN" sz="2800" i="1" dirty="0">
                  <a:latin typeface="Times New Roman" panose="02020603050405020304" pitchFamily="18" charset="0"/>
                  <a:cs typeface="Times New Roman" panose="02020603050405020304" pitchFamily="18" charset="0"/>
                </a:rPr>
                <a:t>Kiên cũng không thể cắt nghĩa được </a:t>
              </a:r>
              <a:endParaRPr lang="en-US" sz="2800" i="1" dirty="0">
                <a:latin typeface="Times New Roman" panose="02020603050405020304" pitchFamily="18" charset="0"/>
                <a:cs typeface="Times New Roman" panose="02020603050405020304" pitchFamily="18" charset="0"/>
              </a:endParaRPr>
            </a:p>
            <a:p>
              <a:pPr algn="ctr"/>
              <a:r>
                <a:rPr lang="vi-VN" sz="2800" i="1" dirty="0">
                  <a:latin typeface="Times New Roman" panose="02020603050405020304" pitchFamily="18" charset="0"/>
                  <a:cs typeface="Times New Roman" panose="02020603050405020304" pitchFamily="18" charset="0"/>
                </a:rPr>
                <a:t>vì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mà vào cái đêm lạnh giá ấy, đứng trước cửa sổ nhìn màn mưa mỏng đang chầm chậm tràn ngang qua bầu không khí xanh xám run rẩy, uốn ngả theo chiều gió đông bắc, lòng đăm đắm nhớ tới Phương, anh lại chợt nhìn thấy mùa mưa Cánh Bắc, nhìn thấy Ngọc Bơ Rây, truông Gọi Hồn</a:t>
              </a:r>
              <a:r>
                <a:rPr lang="vi-VN" sz="2800" dirty="0">
                  <a:latin typeface="+mj-lt"/>
                </a:rPr>
                <a:t>”,..</a:t>
              </a:r>
              <a:endParaRPr lang="en-SG" sz="2800" dirty="0">
                <a:latin typeface="+mj-lt"/>
              </a:endParaRPr>
            </a:p>
          </p:txBody>
        </p:sp>
      </p:grpSp>
    </p:spTree>
    <p:extLst>
      <p:ext uri="{BB962C8B-B14F-4D97-AF65-F5344CB8AC3E}">
        <p14:creationId xmlns:p14="http://schemas.microsoft.com/office/powerpoint/2010/main" val="3744112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5581"/>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84164"/>
            <a:ext cx="6671499" cy="70291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Biểu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hiện</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DF6036B-320C-C3CD-94B6-83CAABCFAD54}"/>
              </a:ext>
            </a:extLst>
          </p:cNvPr>
          <p:cNvSpPr/>
          <p:nvPr/>
        </p:nvSpPr>
        <p:spPr>
          <a:xfrm>
            <a:off x="139941" y="1007072"/>
            <a:ext cx="1977450"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i="1" kern="1200" dirty="0">
                <a:solidFill>
                  <a:schemeClr val="tx1"/>
                </a:solidFill>
                <a:latin typeface="+mj-lt"/>
              </a:rPr>
              <a:t>“Con người nội tâm trong anh cô quạnh, âu sầu không hề cảm thấy gió lạnh chiều tà” </a:t>
            </a:r>
            <a:endParaRPr lang="en-SG" sz="2200" i="1" kern="1200" dirty="0">
              <a:solidFill>
                <a:schemeClr val="tx1"/>
              </a:solidFill>
              <a:latin typeface="+mj-lt"/>
            </a:endParaRPr>
          </a:p>
        </p:txBody>
      </p:sp>
      <p:sp>
        <p:nvSpPr>
          <p:cNvPr id="6" name="Freeform: Shape 5">
            <a:extLst>
              <a:ext uri="{FF2B5EF4-FFF2-40B4-BE49-F238E27FC236}">
                <a16:creationId xmlns:a16="http://schemas.microsoft.com/office/drawing/2014/main" id="{05DB42A2-A224-343C-437D-389DEA2C5F74}"/>
              </a:ext>
            </a:extLst>
          </p:cNvPr>
          <p:cNvSpPr/>
          <p:nvPr/>
        </p:nvSpPr>
        <p:spPr>
          <a:xfrm>
            <a:off x="202296" y="3809324"/>
            <a:ext cx="232012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6">
                <a:lumMod val="60000"/>
                <a:lumOff val="4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cô đơn trong con người Kiên,</a:t>
            </a:r>
            <a:r>
              <a:rPr lang="en-US" sz="2200" dirty="0">
                <a:latin typeface="+mj-lt"/>
              </a:rPr>
              <a:t> </a:t>
            </a:r>
            <a:r>
              <a:rPr lang="vi-VN" sz="2200" kern="1200" dirty="0">
                <a:latin typeface="+mj-lt"/>
              </a:rPr>
              <a:t>cô đơn đến âu sầu khiến anh không cảm nhận được những gì diễn ra xung quanh, kể cả những cơn gió lạnh.</a:t>
            </a:r>
            <a:endParaRPr lang="en-SG" sz="2200" kern="1200" dirty="0">
              <a:latin typeface="+mj-lt"/>
            </a:endParaRPr>
          </a:p>
        </p:txBody>
      </p:sp>
      <p:sp>
        <p:nvSpPr>
          <p:cNvPr id="7" name="Freeform: Shape 6">
            <a:extLst>
              <a:ext uri="{FF2B5EF4-FFF2-40B4-BE49-F238E27FC236}">
                <a16:creationId xmlns:a16="http://schemas.microsoft.com/office/drawing/2014/main" id="{CCAC02ED-A233-F7AA-648B-D7A5768217D9}"/>
              </a:ext>
            </a:extLst>
          </p:cNvPr>
          <p:cNvSpPr/>
          <p:nvPr/>
        </p:nvSpPr>
        <p:spPr>
          <a:xfrm>
            <a:off x="2189535"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a:solidFill>
            <a:schemeClr val="accent6">
              <a:lumMod val="60000"/>
              <a:lumOff val="40000"/>
            </a:schemeClr>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a:p>
        </p:txBody>
      </p:sp>
      <p:sp>
        <p:nvSpPr>
          <p:cNvPr id="8" name="Freeform: Shape 7">
            <a:extLst>
              <a:ext uri="{FF2B5EF4-FFF2-40B4-BE49-F238E27FC236}">
                <a16:creationId xmlns:a16="http://schemas.microsoft.com/office/drawing/2014/main" id="{28C0A111-3022-FBB6-7288-285340F542DC}"/>
              </a:ext>
            </a:extLst>
          </p:cNvPr>
          <p:cNvSpPr/>
          <p:nvPr/>
        </p:nvSpPr>
        <p:spPr>
          <a:xfrm>
            <a:off x="2877320" y="1007072"/>
            <a:ext cx="2234743"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Lặng lẽ đưa mắt nhìn vượt khỏi tầm mắt, vươn tới cõi xa xăm bên ngoài biên giới của tư duy, đạt đến cõi hoà đồng người sống và người chết</a:t>
            </a:r>
            <a:r>
              <a:rPr lang="vi-VN" sz="2200" kern="1200" dirty="0">
                <a:solidFill>
                  <a:schemeClr val="tx1"/>
                </a:solidFill>
                <a:latin typeface="+mj-lt"/>
              </a:rPr>
              <a:t>”</a:t>
            </a:r>
            <a:r>
              <a:rPr lang="en-US" sz="2200" kern="1200" dirty="0">
                <a:solidFill>
                  <a:schemeClr val="tx1"/>
                </a:solidFill>
                <a:latin typeface="+mj-lt"/>
              </a:rPr>
              <a:t>.</a:t>
            </a:r>
            <a:endParaRPr lang="en-SG" sz="2200" kern="1200" dirty="0">
              <a:solidFill>
                <a:schemeClr val="tx1"/>
              </a:solidFill>
              <a:latin typeface="+mj-lt"/>
            </a:endParaRPr>
          </a:p>
        </p:txBody>
      </p:sp>
      <p:sp>
        <p:nvSpPr>
          <p:cNvPr id="10" name="Freeform: Shape 9">
            <a:extLst>
              <a:ext uri="{FF2B5EF4-FFF2-40B4-BE49-F238E27FC236}">
                <a16:creationId xmlns:a16="http://schemas.microsoft.com/office/drawing/2014/main" id="{509A9DCA-8588-E0D0-E993-28EF57ACF95A}"/>
              </a:ext>
            </a:extLst>
          </p:cNvPr>
          <p:cNvSpPr/>
          <p:nvPr/>
        </p:nvSpPr>
        <p:spPr>
          <a:xfrm>
            <a:off x="5268460"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2" name="Freeform: Shape 11">
            <a:extLst>
              <a:ext uri="{FF2B5EF4-FFF2-40B4-BE49-F238E27FC236}">
                <a16:creationId xmlns:a16="http://schemas.microsoft.com/office/drawing/2014/main" id="{84EE1D38-58D6-99A4-B5F8-7574BC13C710}"/>
              </a:ext>
            </a:extLst>
          </p:cNvPr>
          <p:cNvSpPr/>
          <p:nvPr/>
        </p:nvSpPr>
        <p:spPr>
          <a:xfrm>
            <a:off x="5967505" y="1007072"/>
            <a:ext cx="2277225"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rgbClr val="E8B8B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en-US" sz="2200" i="1" dirty="0">
                <a:solidFill>
                  <a:schemeClr val="tx1"/>
                </a:solidFill>
                <a:latin typeface="Times New Roman" panose="02020603050405020304" pitchFamily="18" charset="0"/>
                <a:cs typeface="Times New Roman" panose="02020603050405020304" pitchFamily="18" charset="0"/>
              </a:rPr>
              <a:t>T</a:t>
            </a:r>
            <a:r>
              <a:rPr lang="vi-VN" sz="2200" i="1" kern="1200" dirty="0">
                <a:solidFill>
                  <a:schemeClr val="tx1"/>
                </a:solidFill>
                <a:latin typeface="Times New Roman" panose="02020603050405020304" pitchFamily="18" charset="0"/>
                <a:cs typeface="Times New Roman" panose="02020603050405020304" pitchFamily="18" charset="0"/>
              </a:rPr>
              <a:t>rên vùng không gian tinh thần ấy Kiên thấy hiện lên rõ rệt một cách bí ẩn… một gương mặt mà đã từ lâu rồi anh quên lãng</a:t>
            </a:r>
            <a:r>
              <a:rPr lang="vi-VN" sz="2200" kern="1200" dirty="0">
                <a:solidFill>
                  <a:schemeClr val="tx1"/>
                </a:solidFill>
                <a:latin typeface="+mj-lt"/>
              </a:rPr>
              <a:t>” </a:t>
            </a:r>
            <a:endParaRPr lang="en-SG" sz="2200" kern="1200" dirty="0">
              <a:solidFill>
                <a:schemeClr val="tx1"/>
              </a:solidFill>
              <a:latin typeface="+mj-lt"/>
            </a:endParaRPr>
          </a:p>
        </p:txBody>
      </p:sp>
      <p:sp>
        <p:nvSpPr>
          <p:cNvPr id="13" name="Freeform: Shape 12">
            <a:extLst>
              <a:ext uri="{FF2B5EF4-FFF2-40B4-BE49-F238E27FC236}">
                <a16:creationId xmlns:a16="http://schemas.microsoft.com/office/drawing/2014/main" id="{2F2EAAB7-9E12-168F-C9B4-C745A994D2F0}"/>
              </a:ext>
            </a:extLst>
          </p:cNvPr>
          <p:cNvSpPr/>
          <p:nvPr/>
        </p:nvSpPr>
        <p:spPr>
          <a:xfrm>
            <a:off x="6048777" y="3822699"/>
            <a:ext cx="3133865" cy="2951137"/>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rgbClr val="E8B8B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Từ sự khát khao mong mỏi, trong kí ức anh lúc này hiện ra một gương mặt mà từ lâu anh đã quên, có thể là một người bạn cũ, một người đồng đội cũ tại chiến trường và đó chính là hình ảnh đầu tiên xuất hiện.</a:t>
            </a:r>
            <a:endParaRPr lang="en-SG" sz="2200" kern="1200" dirty="0">
              <a:latin typeface="+mj-lt"/>
            </a:endParaRPr>
          </a:p>
        </p:txBody>
      </p:sp>
      <p:sp>
        <p:nvSpPr>
          <p:cNvPr id="14" name="Freeform: Shape 13">
            <a:extLst>
              <a:ext uri="{FF2B5EF4-FFF2-40B4-BE49-F238E27FC236}">
                <a16:creationId xmlns:a16="http://schemas.microsoft.com/office/drawing/2014/main" id="{CC76B0E9-5CFA-44B6-FABD-24840C5120A0}"/>
              </a:ext>
            </a:extLst>
          </p:cNvPr>
          <p:cNvSpPr/>
          <p:nvPr/>
        </p:nvSpPr>
        <p:spPr>
          <a:xfrm>
            <a:off x="8461467" y="1866289"/>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5" name="Freeform: Shape 14">
            <a:extLst>
              <a:ext uri="{FF2B5EF4-FFF2-40B4-BE49-F238E27FC236}">
                <a16:creationId xmlns:a16="http://schemas.microsoft.com/office/drawing/2014/main" id="{80452E15-3CEE-51C9-FDE7-E483A42D4185}"/>
              </a:ext>
            </a:extLst>
          </p:cNvPr>
          <p:cNvSpPr/>
          <p:nvPr/>
        </p:nvSpPr>
        <p:spPr>
          <a:xfrm>
            <a:off x="9319941" y="1007072"/>
            <a:ext cx="2673334"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4">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Kí ức về một trưa mùa khô rực rỡ nắng, hoa nở đầy trong những khoảnh khắc rừng thưa…”; “Kí ức một ngày mưa lũ gian truân bên bờ Sa Thầy vào rừng hái măng đào củ”; </a:t>
            </a:r>
            <a:r>
              <a:rPr lang="en-US" sz="2200" kern="1200" dirty="0">
                <a:solidFill>
                  <a:schemeClr val="tx1"/>
                </a:solidFill>
                <a:latin typeface="+mj-lt"/>
              </a:rPr>
              <a:t>…</a:t>
            </a:r>
            <a:endParaRPr lang="en-SG" sz="2200" kern="1200" dirty="0">
              <a:solidFill>
                <a:schemeClr val="tx1"/>
              </a:solidFill>
              <a:latin typeface="+mj-lt"/>
            </a:endParaRPr>
          </a:p>
        </p:txBody>
      </p:sp>
      <p:sp>
        <p:nvSpPr>
          <p:cNvPr id="16" name="Freeform: Shape 15">
            <a:extLst>
              <a:ext uri="{FF2B5EF4-FFF2-40B4-BE49-F238E27FC236}">
                <a16:creationId xmlns:a16="http://schemas.microsoft.com/office/drawing/2014/main" id="{2099C7C1-7C1C-15AB-E397-1CCA2D9087EB}"/>
              </a:ext>
            </a:extLst>
          </p:cNvPr>
          <p:cNvSpPr/>
          <p:nvPr/>
        </p:nvSpPr>
        <p:spPr>
          <a:xfrm>
            <a:off x="9902312" y="3808544"/>
            <a:ext cx="197745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4">
                <a:lumMod val="75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Nối tiếp sau gương mặt ấy là một loạt các kí ức trong đoạn đời, kỉ niệm khác lần lượt kế tiếp nhau</a:t>
            </a:r>
            <a:r>
              <a:rPr lang="en-US" sz="2200" kern="1200" dirty="0">
                <a:latin typeface="+mj-lt"/>
              </a:rPr>
              <a:t>.</a:t>
            </a:r>
            <a:r>
              <a:rPr lang="vi-VN" sz="2200" kern="1200" dirty="0">
                <a:latin typeface="+mj-lt"/>
              </a:rPr>
              <a:t> </a:t>
            </a:r>
            <a:endParaRPr lang="en-SG" sz="2200" kern="1200" dirty="0">
              <a:latin typeface="+mj-lt"/>
            </a:endParaRPr>
          </a:p>
        </p:txBody>
      </p:sp>
      <p:sp>
        <p:nvSpPr>
          <p:cNvPr id="9" name="Freeform: Shape 8">
            <a:extLst>
              <a:ext uri="{FF2B5EF4-FFF2-40B4-BE49-F238E27FC236}">
                <a16:creationId xmlns:a16="http://schemas.microsoft.com/office/drawing/2014/main" id="{E140383B-7D9A-3C54-6FE2-424AB299C400}"/>
              </a:ext>
            </a:extLst>
          </p:cNvPr>
          <p:cNvSpPr/>
          <p:nvPr/>
        </p:nvSpPr>
        <p:spPr>
          <a:xfrm>
            <a:off x="3009358" y="3809323"/>
            <a:ext cx="2521939"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mong mỏi đến cùng cực, sự khát khao muốn gặp gỡ những người đồng đội đã mất của mình.</a:t>
            </a:r>
            <a:endParaRPr lang="en-SG" sz="2200" kern="1200" dirty="0">
              <a:latin typeface="+mj-lt"/>
            </a:endParaRPr>
          </a:p>
        </p:txBody>
      </p:sp>
    </p:spTree>
    <p:extLst>
      <p:ext uri="{BB962C8B-B14F-4D97-AF65-F5344CB8AC3E}">
        <p14:creationId xmlns:p14="http://schemas.microsoft.com/office/powerpoint/2010/main" val="37948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0" animBg="1"/>
      <p:bldP spid="13" grpId="0" animBg="1"/>
      <p:bldP spid="14" grpId="0" animBg="1"/>
      <p:bldP spid="15"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18325" y="18339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9"/>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1585;p52">
            <a:extLst>
              <a:ext uri="{FF2B5EF4-FFF2-40B4-BE49-F238E27FC236}">
                <a16:creationId xmlns:a16="http://schemas.microsoft.com/office/drawing/2014/main" id="{CDD943DB-FAD1-57E4-2031-50D8D8DADD41}"/>
              </a:ext>
            </a:extLst>
          </p:cNvPr>
          <p:cNvGrpSpPr/>
          <p:nvPr/>
        </p:nvGrpSpPr>
        <p:grpSpPr>
          <a:xfrm>
            <a:off x="7700" y="4282978"/>
            <a:ext cx="1550338" cy="2542564"/>
            <a:chOff x="-4054450" y="146225"/>
            <a:chExt cx="2615550" cy="3742350"/>
          </a:xfrm>
        </p:grpSpPr>
        <p:sp>
          <p:nvSpPr>
            <p:cNvPr id="12" name="Google Shape;1586;p52">
              <a:extLst>
                <a:ext uri="{FF2B5EF4-FFF2-40B4-BE49-F238E27FC236}">
                  <a16:creationId xmlns:a16="http://schemas.microsoft.com/office/drawing/2014/main" id="{35A564CB-D527-674D-18E4-CB51AAC049C0}"/>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87;p52">
              <a:extLst>
                <a:ext uri="{FF2B5EF4-FFF2-40B4-BE49-F238E27FC236}">
                  <a16:creationId xmlns:a16="http://schemas.microsoft.com/office/drawing/2014/main" id="{40B3D620-26B1-FC60-85BB-90F19F378576}"/>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88;p52">
              <a:extLst>
                <a:ext uri="{FF2B5EF4-FFF2-40B4-BE49-F238E27FC236}">
                  <a16:creationId xmlns:a16="http://schemas.microsoft.com/office/drawing/2014/main" id="{D52F06F1-FD42-EF22-9170-CE18E8E5EBC3}"/>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589;p52">
              <a:extLst>
                <a:ext uri="{FF2B5EF4-FFF2-40B4-BE49-F238E27FC236}">
                  <a16:creationId xmlns:a16="http://schemas.microsoft.com/office/drawing/2014/main" id="{47DDB47C-127D-1B68-6652-429DC3166A34}"/>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590;p52">
              <a:extLst>
                <a:ext uri="{FF2B5EF4-FFF2-40B4-BE49-F238E27FC236}">
                  <a16:creationId xmlns:a16="http://schemas.microsoft.com/office/drawing/2014/main" id="{14245AF3-98DE-D5B3-F9B9-CCB7D016431A}"/>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组合 34">
            <a:extLst>
              <a:ext uri="{FF2B5EF4-FFF2-40B4-BE49-F238E27FC236}">
                <a16:creationId xmlns:a16="http://schemas.microsoft.com/office/drawing/2014/main" id="{AE4D5915-BC45-3108-B67D-CE8AA37C3587}"/>
              </a:ext>
            </a:extLst>
          </p:cNvPr>
          <p:cNvGrpSpPr/>
          <p:nvPr/>
        </p:nvGrpSpPr>
        <p:grpSpPr>
          <a:xfrm>
            <a:off x="2382879" y="1256076"/>
            <a:ext cx="9005915" cy="1636653"/>
            <a:chOff x="6096000" y="1902851"/>
            <a:chExt cx="8312186" cy="1249672"/>
          </a:xfrm>
        </p:grpSpPr>
        <p:sp>
          <p:nvSpPr>
            <p:cNvPr id="21" name="矩形 35">
              <a:extLst>
                <a:ext uri="{FF2B5EF4-FFF2-40B4-BE49-F238E27FC236}">
                  <a16:creationId xmlns:a16="http://schemas.microsoft.com/office/drawing/2014/main" id="{F1F4235D-1732-2B61-A051-95333CF68249}"/>
                </a:ext>
              </a:extLst>
            </p:cNvPr>
            <p:cNvSpPr/>
            <p:nvPr/>
          </p:nvSpPr>
          <p:spPr bwMode="auto">
            <a:xfrm>
              <a:off x="7415662" y="2076983"/>
              <a:ext cx="6992524" cy="1057518"/>
            </a:xfrm>
            <a:prstGeom prst="rect">
              <a:avLst/>
            </a:prstGeom>
            <a:solidFill>
              <a:srgbClr val="E8B8B0"/>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hà văn sử dụng những từ ngữ giàu sức gợi như “kí ức xa vời, trập trùng và lạnh lẽo”, “khắc nghiệt và thẳm sâu”;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矩形 19">
              <a:extLst>
                <a:ext uri="{FF2B5EF4-FFF2-40B4-BE49-F238E27FC236}">
                  <a16:creationId xmlns:a16="http://schemas.microsoft.com/office/drawing/2014/main" id="{98B82B8F-B78A-A25D-0C6C-FBF0A9972F54}"/>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27" name="组合 1">
              <a:extLst>
                <a:ext uri="{FF2B5EF4-FFF2-40B4-BE49-F238E27FC236}">
                  <a16:creationId xmlns:a16="http://schemas.microsoft.com/office/drawing/2014/main" id="{8120D77C-28B0-11EA-27B9-C2D8FD6DDAD1}"/>
                </a:ext>
              </a:extLst>
            </p:cNvPr>
            <p:cNvGrpSpPr/>
            <p:nvPr/>
          </p:nvGrpSpPr>
          <p:grpSpPr>
            <a:xfrm>
              <a:off x="6096000" y="2072604"/>
              <a:ext cx="1077562" cy="1079919"/>
              <a:chOff x="6096000" y="2072604"/>
              <a:chExt cx="1077562" cy="1079919"/>
            </a:xfrm>
          </p:grpSpPr>
          <p:grpSp>
            <p:nvGrpSpPr>
              <p:cNvPr id="28" name="组合 38">
                <a:extLst>
                  <a:ext uri="{FF2B5EF4-FFF2-40B4-BE49-F238E27FC236}">
                    <a16:creationId xmlns:a16="http://schemas.microsoft.com/office/drawing/2014/main" id="{CFEB01B3-E258-E05A-BC5A-36A22E472D9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30" name="任意多边形: 形状 20">
                  <a:extLst>
                    <a:ext uri="{FF2B5EF4-FFF2-40B4-BE49-F238E27FC236}">
                      <a16:creationId xmlns:a16="http://schemas.microsoft.com/office/drawing/2014/main" id="{73834239-C2B1-D5AB-BA4D-4BEE526C0321}"/>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1" name="任意多边形: 形状 21">
                  <a:extLst>
                    <a:ext uri="{FF2B5EF4-FFF2-40B4-BE49-F238E27FC236}">
                      <a16:creationId xmlns:a16="http://schemas.microsoft.com/office/drawing/2014/main" id="{2E6BFA78-E1F4-5B81-0249-716960EDFDA3}"/>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2" name="任意多边形: 形状 22">
                  <a:extLst>
                    <a:ext uri="{FF2B5EF4-FFF2-40B4-BE49-F238E27FC236}">
                      <a16:creationId xmlns:a16="http://schemas.microsoft.com/office/drawing/2014/main" id="{2139CEB0-CA14-E16F-2520-EE4C5F0DB6AC}"/>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3" name="任意多边形: 形状 23">
                  <a:extLst>
                    <a:ext uri="{FF2B5EF4-FFF2-40B4-BE49-F238E27FC236}">
                      <a16:creationId xmlns:a16="http://schemas.microsoft.com/office/drawing/2014/main" id="{CA33FD8C-2096-297E-5728-ECC1E4A71F26}"/>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29" name="图片 8">
                <a:extLst>
                  <a:ext uri="{FF2B5EF4-FFF2-40B4-BE49-F238E27FC236}">
                    <a16:creationId xmlns:a16="http://schemas.microsoft.com/office/drawing/2014/main" id="{4080DAAE-0842-94EB-5E03-4A6191B8B9A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106405" y="2143780"/>
                <a:ext cx="1067157" cy="913868"/>
              </a:xfrm>
              <a:prstGeom prst="rect">
                <a:avLst/>
              </a:prstGeom>
              <a:noFill/>
              <a:ln w="9525">
                <a:noFill/>
              </a:ln>
            </p:spPr>
          </p:pic>
        </p:grpSp>
      </p:grpSp>
      <p:grpSp>
        <p:nvGrpSpPr>
          <p:cNvPr id="34" name="组合 34">
            <a:extLst>
              <a:ext uri="{FF2B5EF4-FFF2-40B4-BE49-F238E27FC236}">
                <a16:creationId xmlns:a16="http://schemas.microsoft.com/office/drawing/2014/main" id="{0D828303-1E8A-C940-5CF5-E9166DC2FD34}"/>
              </a:ext>
            </a:extLst>
          </p:cNvPr>
          <p:cNvGrpSpPr/>
          <p:nvPr/>
        </p:nvGrpSpPr>
        <p:grpSpPr>
          <a:xfrm>
            <a:off x="2697847" y="3170473"/>
            <a:ext cx="9190898" cy="1815882"/>
            <a:chOff x="6096000" y="1698448"/>
            <a:chExt cx="9119081" cy="1537429"/>
          </a:xfrm>
        </p:grpSpPr>
        <p:sp>
          <p:nvSpPr>
            <p:cNvPr id="35" name="矩形 35">
              <a:extLst>
                <a:ext uri="{FF2B5EF4-FFF2-40B4-BE49-F238E27FC236}">
                  <a16:creationId xmlns:a16="http://schemas.microsoft.com/office/drawing/2014/main" id="{B40F5312-FA7A-7939-BBEF-57E615412F7C}"/>
                </a:ext>
              </a:extLst>
            </p:cNvPr>
            <p:cNvSpPr/>
            <p:nvPr/>
          </p:nvSpPr>
          <p:spPr bwMode="auto">
            <a:xfrm>
              <a:off x="7527077" y="1698448"/>
              <a:ext cx="7688004" cy="1537429"/>
            </a:xfrm>
            <a:prstGeom prst="rect">
              <a:avLst/>
            </a:prstGeom>
            <a:solidFill>
              <a:srgbClr val="A7C5DB"/>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iện pháp so sánh kí ức ấy như “rừng như núi trong lòng anh chiều ấy” làm cho tâm hồn không còn có thể dừng mắt ở điểm nào nữa trên cõi không cùng của quá khứ.</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矩形 19">
              <a:extLst>
                <a:ext uri="{FF2B5EF4-FFF2-40B4-BE49-F238E27FC236}">
                  <a16:creationId xmlns:a16="http://schemas.microsoft.com/office/drawing/2014/main" id="{49DC0BC3-141B-E635-AD90-6831FF90C5E0}"/>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37" name="组合 1">
              <a:extLst>
                <a:ext uri="{FF2B5EF4-FFF2-40B4-BE49-F238E27FC236}">
                  <a16:creationId xmlns:a16="http://schemas.microsoft.com/office/drawing/2014/main" id="{FE7F6227-AD23-903B-4A89-3A5526DFBAE8}"/>
                </a:ext>
              </a:extLst>
            </p:cNvPr>
            <p:cNvGrpSpPr/>
            <p:nvPr/>
          </p:nvGrpSpPr>
          <p:grpSpPr>
            <a:xfrm>
              <a:off x="6096000" y="2072604"/>
              <a:ext cx="1072427" cy="1079919"/>
              <a:chOff x="6096000" y="2072604"/>
              <a:chExt cx="1072427" cy="1079919"/>
            </a:xfrm>
          </p:grpSpPr>
          <p:grpSp>
            <p:nvGrpSpPr>
              <p:cNvPr id="38" name="组合 38">
                <a:extLst>
                  <a:ext uri="{FF2B5EF4-FFF2-40B4-BE49-F238E27FC236}">
                    <a16:creationId xmlns:a16="http://schemas.microsoft.com/office/drawing/2014/main" id="{1B7D7F6D-BEAE-DBDA-DA99-A9AE9E0FAFE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40" name="任意多边形: 形状 20">
                  <a:extLst>
                    <a:ext uri="{FF2B5EF4-FFF2-40B4-BE49-F238E27FC236}">
                      <a16:creationId xmlns:a16="http://schemas.microsoft.com/office/drawing/2014/main" id="{B32B6B50-C412-009F-F08B-A01FFB3077EA}"/>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1" name="任意多边形: 形状 21">
                  <a:extLst>
                    <a:ext uri="{FF2B5EF4-FFF2-40B4-BE49-F238E27FC236}">
                      <a16:creationId xmlns:a16="http://schemas.microsoft.com/office/drawing/2014/main" id="{D4353E77-242B-9F4A-446E-0C45F492EBD4}"/>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2" name="任意多边形: 形状 22">
                  <a:extLst>
                    <a:ext uri="{FF2B5EF4-FFF2-40B4-BE49-F238E27FC236}">
                      <a16:creationId xmlns:a16="http://schemas.microsoft.com/office/drawing/2014/main" id="{58201E56-F0D3-D9D3-8FD2-E1B7B290531F}"/>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3" name="任意多边形: 形状 23">
                  <a:extLst>
                    <a:ext uri="{FF2B5EF4-FFF2-40B4-BE49-F238E27FC236}">
                      <a16:creationId xmlns:a16="http://schemas.microsoft.com/office/drawing/2014/main" id="{560A9347-C340-44F0-D4DA-269041D8C46C}"/>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39" name="图片 8">
                <a:extLst>
                  <a:ext uri="{FF2B5EF4-FFF2-40B4-BE49-F238E27FC236}">
                    <a16:creationId xmlns:a16="http://schemas.microsoft.com/office/drawing/2014/main" id="{F9C81EED-8260-7CE2-D869-21445FBA208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Tree>
    <p:extLst>
      <p:ext uri="{BB962C8B-B14F-4D97-AF65-F5344CB8AC3E}">
        <p14:creationId xmlns:p14="http://schemas.microsoft.com/office/powerpoint/2010/main" val="3650748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3"/>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Picture 44" descr="A person with a hat and yellow leaves&#10;&#10;Description automatically generated">
            <a:extLst>
              <a:ext uri="{FF2B5EF4-FFF2-40B4-BE49-F238E27FC236}">
                <a16:creationId xmlns:a16="http://schemas.microsoft.com/office/drawing/2014/main" id="{2C81FC48-04FE-F81A-CAA1-CDC0EBFE562B}"/>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a:off x="-218491" y="2450805"/>
            <a:ext cx="3675677" cy="4459024"/>
          </a:xfrm>
          <a:prstGeom prst="rect">
            <a:avLst/>
          </a:prstGeom>
        </p:spPr>
      </p:pic>
      <p:sp>
        <p:nvSpPr>
          <p:cNvPr id="33" name="Google Shape;1591;p52">
            <a:extLst>
              <a:ext uri="{FF2B5EF4-FFF2-40B4-BE49-F238E27FC236}">
                <a16:creationId xmlns:a16="http://schemas.microsoft.com/office/drawing/2014/main" id="{E2E6714D-380F-D7B5-DCEC-C3EFEDE6D616}"/>
              </a:ext>
            </a:extLst>
          </p:cNvPr>
          <p:cNvSpPr/>
          <p:nvPr/>
        </p:nvSpPr>
        <p:spPr>
          <a:xfrm>
            <a:off x="1897782" y="3161203"/>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 name="Google Shape;1592;p52">
            <a:extLst>
              <a:ext uri="{FF2B5EF4-FFF2-40B4-BE49-F238E27FC236}">
                <a16:creationId xmlns:a16="http://schemas.microsoft.com/office/drawing/2014/main" id="{3B40A8A6-76FC-CF54-FC5E-510764204EFF}"/>
              </a:ext>
            </a:extLst>
          </p:cNvPr>
          <p:cNvCxnSpPr>
            <a:cxnSpLocks/>
            <a:endCxn id="33" idx="6"/>
          </p:cNvCxnSpPr>
          <p:nvPr/>
        </p:nvCxnSpPr>
        <p:spPr>
          <a:xfrm rot="10800000" flipV="1">
            <a:off x="2137498" y="1986124"/>
            <a:ext cx="1693036" cy="1308361"/>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35" name="Google Shape;1593;p52">
            <a:extLst>
              <a:ext uri="{FF2B5EF4-FFF2-40B4-BE49-F238E27FC236}">
                <a16:creationId xmlns:a16="http://schemas.microsoft.com/office/drawing/2014/main" id="{1D2DE05E-4620-5CBD-184C-06803E14F2AE}"/>
              </a:ext>
            </a:extLst>
          </p:cNvPr>
          <p:cNvSpPr/>
          <p:nvPr/>
        </p:nvSpPr>
        <p:spPr>
          <a:xfrm>
            <a:off x="2741801" y="3649215"/>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 name="Google Shape;1594;p52">
            <a:extLst>
              <a:ext uri="{FF2B5EF4-FFF2-40B4-BE49-F238E27FC236}">
                <a16:creationId xmlns:a16="http://schemas.microsoft.com/office/drawing/2014/main" id="{B2906719-EF8F-7D60-2912-F543B2438763}"/>
              </a:ext>
            </a:extLst>
          </p:cNvPr>
          <p:cNvCxnSpPr>
            <a:cxnSpLocks/>
            <a:endCxn id="35" idx="4"/>
          </p:cNvCxnSpPr>
          <p:nvPr/>
        </p:nvCxnSpPr>
        <p:spPr>
          <a:xfrm rot="10800000" flipV="1">
            <a:off x="2861659" y="3713521"/>
            <a:ext cx="2509508" cy="202259"/>
          </a:xfrm>
          <a:prstGeom prst="bentConnector4">
            <a:avLst>
              <a:gd name="adj1" fmla="val 47612"/>
              <a:gd name="adj2" fmla="val 213023"/>
            </a:avLst>
          </a:prstGeom>
          <a:noFill/>
          <a:ln w="19050" cap="flat" cmpd="sng">
            <a:solidFill>
              <a:srgbClr val="FFEDD6"/>
            </a:solidFill>
            <a:prstDash val="solid"/>
            <a:round/>
            <a:headEnd type="none" w="med" len="med"/>
            <a:tailEnd type="none" w="med" len="med"/>
          </a:ln>
        </p:spPr>
      </p:cxnSp>
      <p:sp>
        <p:nvSpPr>
          <p:cNvPr id="37" name="Google Shape;1595;p52">
            <a:extLst>
              <a:ext uri="{FF2B5EF4-FFF2-40B4-BE49-F238E27FC236}">
                <a16:creationId xmlns:a16="http://schemas.microsoft.com/office/drawing/2014/main" id="{C5991725-7AF9-3C94-E8B9-948137D4247F}"/>
              </a:ext>
            </a:extLst>
          </p:cNvPr>
          <p:cNvSpPr/>
          <p:nvPr/>
        </p:nvSpPr>
        <p:spPr>
          <a:xfrm>
            <a:off x="2861779" y="5753628"/>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1596;p52">
            <a:extLst>
              <a:ext uri="{FF2B5EF4-FFF2-40B4-BE49-F238E27FC236}">
                <a16:creationId xmlns:a16="http://schemas.microsoft.com/office/drawing/2014/main" id="{75C726FA-2DE5-5590-EB7C-6D7283ADE790}"/>
              </a:ext>
            </a:extLst>
          </p:cNvPr>
          <p:cNvCxnSpPr>
            <a:cxnSpLocks/>
            <a:stCxn id="60" idx="2"/>
            <a:endCxn id="37" idx="6"/>
          </p:cNvCxnSpPr>
          <p:nvPr/>
        </p:nvCxnSpPr>
        <p:spPr>
          <a:xfrm rot="10800000" flipV="1">
            <a:off x="3101496" y="5285655"/>
            <a:ext cx="2655441" cy="601255"/>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53" name="TextBox 52">
            <a:extLst>
              <a:ext uri="{FF2B5EF4-FFF2-40B4-BE49-F238E27FC236}">
                <a16:creationId xmlns:a16="http://schemas.microsoft.com/office/drawing/2014/main" id="{F2873022-505C-A0F3-2DE0-23AA4DDF9A84}"/>
              </a:ext>
            </a:extLst>
          </p:cNvPr>
          <p:cNvSpPr txBox="1"/>
          <p:nvPr/>
        </p:nvSpPr>
        <p:spPr>
          <a:xfrm>
            <a:off x="4093934" y="1375948"/>
            <a:ext cx="7907566" cy="1384995"/>
          </a:xfrm>
          <a:prstGeom prst="rect">
            <a:avLst/>
          </a:prstGeom>
          <a:solidFill>
            <a:srgbClr val="FFEBCD"/>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Để miêu tả quá trình phục hiện kí ức của Kiên, trước hết nhà văn đã tập trung miêu tả sự cô đơn trong lòng nhân vật. </a:t>
            </a:r>
            <a:endParaRPr lang="en-SG" sz="2800" dirty="0"/>
          </a:p>
        </p:txBody>
      </p:sp>
      <p:sp>
        <p:nvSpPr>
          <p:cNvPr id="55" name="TextBox 54">
            <a:extLst>
              <a:ext uri="{FF2B5EF4-FFF2-40B4-BE49-F238E27FC236}">
                <a16:creationId xmlns:a16="http://schemas.microsoft.com/office/drawing/2014/main" id="{0FA7A950-7853-0A1D-BA4A-5B299A70AA90}"/>
              </a:ext>
            </a:extLst>
          </p:cNvPr>
          <p:cNvSpPr txBox="1"/>
          <p:nvPr/>
        </p:nvSpPr>
        <p:spPr>
          <a:xfrm>
            <a:off x="5301700" y="3329106"/>
            <a:ext cx="6435524" cy="954107"/>
          </a:xfrm>
          <a:prstGeom prst="rect">
            <a:avLst/>
          </a:prstGeom>
          <a:solidFill>
            <a:srgbClr val="E8B8B0"/>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Từ tâm trạng cô đơn dẫn tới khát khao muốn gặp gỡ đồng đội. </a:t>
            </a:r>
            <a:endParaRPr lang="en-SG" sz="2800" dirty="0"/>
          </a:p>
        </p:txBody>
      </p:sp>
      <p:sp>
        <p:nvSpPr>
          <p:cNvPr id="57" name="TextBox 56">
            <a:extLst>
              <a:ext uri="{FF2B5EF4-FFF2-40B4-BE49-F238E27FC236}">
                <a16:creationId xmlns:a16="http://schemas.microsoft.com/office/drawing/2014/main" id="{6455B4BE-D9BE-A3B6-078E-1F1B43936720}"/>
              </a:ext>
            </a:extLst>
          </p:cNvPr>
          <p:cNvSpPr txBox="1"/>
          <p:nvPr/>
        </p:nvSpPr>
        <p:spPr>
          <a:xfrm>
            <a:off x="6122181" y="4665414"/>
            <a:ext cx="5879319" cy="1384995"/>
          </a:xfrm>
          <a:prstGeom prst="rect">
            <a:avLst/>
          </a:prstGeom>
          <a:solidFill>
            <a:srgbClr val="BCDEEA"/>
          </a:solidFill>
        </p:spPr>
        <p:txBody>
          <a:bodyPr wrap="square">
            <a:spAutoFit/>
          </a:bodyPr>
          <a:lstStyle/>
          <a:p>
            <a:pPr algn="just">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Đó chính là nguyên nhân dẫn đến một loạt các kí ức đồng hiện trong tâm tư nhân vật.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Google Shape;1591;p52">
            <a:extLst>
              <a:ext uri="{FF2B5EF4-FFF2-40B4-BE49-F238E27FC236}">
                <a16:creationId xmlns:a16="http://schemas.microsoft.com/office/drawing/2014/main" id="{0EBAA03E-44E8-3868-4BAC-5DC8770B113C}"/>
              </a:ext>
            </a:extLst>
          </p:cNvPr>
          <p:cNvSpPr/>
          <p:nvPr/>
        </p:nvSpPr>
        <p:spPr>
          <a:xfrm>
            <a:off x="3806351" y="1852841"/>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93;p52">
            <a:extLst>
              <a:ext uri="{FF2B5EF4-FFF2-40B4-BE49-F238E27FC236}">
                <a16:creationId xmlns:a16="http://schemas.microsoft.com/office/drawing/2014/main" id="{EAF7661B-2D74-0618-AB0D-BD718D069B50}"/>
              </a:ext>
            </a:extLst>
          </p:cNvPr>
          <p:cNvSpPr/>
          <p:nvPr/>
        </p:nvSpPr>
        <p:spPr>
          <a:xfrm>
            <a:off x="5157909" y="3590302"/>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95;p52">
            <a:extLst>
              <a:ext uri="{FF2B5EF4-FFF2-40B4-BE49-F238E27FC236}">
                <a16:creationId xmlns:a16="http://schemas.microsoft.com/office/drawing/2014/main" id="{FE911ABE-B557-B63A-C5B7-2C4400D6E582}"/>
              </a:ext>
            </a:extLst>
          </p:cNvPr>
          <p:cNvSpPr/>
          <p:nvPr/>
        </p:nvSpPr>
        <p:spPr>
          <a:xfrm>
            <a:off x="5756936" y="5152373"/>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5102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inVertical)">
                                      <p:cBhvr>
                                        <p:cTn id="41" dur="500"/>
                                        <p:tgtEl>
                                          <p:spTgt spid="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barn(inVertical)">
                                      <p:cBhvr>
                                        <p:cTn id="4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53" grpId="0" animBg="1"/>
      <p:bldP spid="55" grpId="0" animBg="1"/>
      <p:bldP spid="57" grpId="0" animBg="1"/>
      <p:bldP spid="58" grpId="0" animBg="1"/>
      <p:bldP spid="59" grpId="0" animBg="1"/>
      <p:bldP spid="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b. </a:t>
            </a:r>
            <a:r>
              <a:rPr lang="vi-VN" sz="3600" b="1" dirty="0">
                <a:effectLst/>
                <a:latin typeface="Times New Roman" panose="02020603050405020304" pitchFamily="18" charset="0"/>
                <a:ea typeface="Times New Roman" panose="02020603050405020304" pitchFamily="18" charset="0"/>
              </a:rPr>
              <a:t>Bút pháp dòng ý thức</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oogle Shape;3607;p43">
            <a:extLst>
              <a:ext uri="{FF2B5EF4-FFF2-40B4-BE49-F238E27FC236}">
                <a16:creationId xmlns:a16="http://schemas.microsoft.com/office/drawing/2014/main" id="{970E4C5B-D883-4BC0-EC0B-90911827CAAF}"/>
              </a:ext>
            </a:extLst>
          </p:cNvPr>
          <p:cNvGrpSpPr/>
          <p:nvPr/>
        </p:nvGrpSpPr>
        <p:grpSpPr>
          <a:xfrm>
            <a:off x="199706" y="1445732"/>
            <a:ext cx="3026433" cy="5197955"/>
            <a:chOff x="9933811" y="2471750"/>
            <a:chExt cx="2082599" cy="2651887"/>
          </a:xfrm>
        </p:grpSpPr>
        <p:sp>
          <p:nvSpPr>
            <p:cNvPr id="26" name="Google Shape;3608;p43">
              <a:extLst>
                <a:ext uri="{FF2B5EF4-FFF2-40B4-BE49-F238E27FC236}">
                  <a16:creationId xmlns:a16="http://schemas.microsoft.com/office/drawing/2014/main" id="{60C43229-0CA7-0B95-C434-BA9A0CFF6904}"/>
                </a:ext>
              </a:extLst>
            </p:cNvPr>
            <p:cNvSpPr/>
            <p:nvPr/>
          </p:nvSpPr>
          <p:spPr>
            <a:xfrm>
              <a:off x="10312206" y="2471750"/>
              <a:ext cx="1704204" cy="1510871"/>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sp>
          <p:nvSpPr>
            <p:cNvPr id="27" name="Google Shape;3609;p43">
              <a:extLst>
                <a:ext uri="{FF2B5EF4-FFF2-40B4-BE49-F238E27FC236}">
                  <a16:creationId xmlns:a16="http://schemas.microsoft.com/office/drawing/2014/main" id="{9EB5A6DC-463C-9BFC-2D26-D72E6C93015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3610;p43">
              <a:extLst>
                <a:ext uri="{FF2B5EF4-FFF2-40B4-BE49-F238E27FC236}">
                  <a16:creationId xmlns:a16="http://schemas.microsoft.com/office/drawing/2014/main" id="{2DD4C200-0DB4-AA1B-E655-C48138ED11A8}"/>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3611;p43">
              <a:extLst>
                <a:ext uri="{FF2B5EF4-FFF2-40B4-BE49-F238E27FC236}">
                  <a16:creationId xmlns:a16="http://schemas.microsoft.com/office/drawing/2014/main" id="{23A229B0-FB7A-049A-32AE-D7BACE0E98E9}"/>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3612;p43">
              <a:extLst>
                <a:ext uri="{FF2B5EF4-FFF2-40B4-BE49-F238E27FC236}">
                  <a16:creationId xmlns:a16="http://schemas.microsoft.com/office/drawing/2014/main" id="{68BF6F88-E701-EA33-87DB-18E4E8B98DB9}"/>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613;p43">
              <a:extLst>
                <a:ext uri="{FF2B5EF4-FFF2-40B4-BE49-F238E27FC236}">
                  <a16:creationId xmlns:a16="http://schemas.microsoft.com/office/drawing/2014/main" id="{EB3FEDD2-EDC0-12EE-0D0F-433EA9CA1F23}"/>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614;p43">
              <a:extLst>
                <a:ext uri="{FF2B5EF4-FFF2-40B4-BE49-F238E27FC236}">
                  <a16:creationId xmlns:a16="http://schemas.microsoft.com/office/drawing/2014/main" id="{3B517C42-8C35-0CA6-D263-81D9650282E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615;p43">
              <a:extLst>
                <a:ext uri="{FF2B5EF4-FFF2-40B4-BE49-F238E27FC236}">
                  <a16:creationId xmlns:a16="http://schemas.microsoft.com/office/drawing/2014/main" id="{4E91516D-D667-7264-B2CA-A1B55D4C9A79}"/>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616;p43">
              <a:extLst>
                <a:ext uri="{FF2B5EF4-FFF2-40B4-BE49-F238E27FC236}">
                  <a16:creationId xmlns:a16="http://schemas.microsoft.com/office/drawing/2014/main" id="{4AA0ACA2-20B9-DB51-A6A1-6AD1F814A2EF}"/>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617;p43">
              <a:extLst>
                <a:ext uri="{FF2B5EF4-FFF2-40B4-BE49-F238E27FC236}">
                  <a16:creationId xmlns:a16="http://schemas.microsoft.com/office/drawing/2014/main" id="{6DDE390D-4C98-FB69-FB02-EC7BBA3D29B0}"/>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618;p43">
              <a:extLst>
                <a:ext uri="{FF2B5EF4-FFF2-40B4-BE49-F238E27FC236}">
                  <a16:creationId xmlns:a16="http://schemas.microsoft.com/office/drawing/2014/main" id="{E73C785C-28B3-8DB0-E978-1B604829B6EB}"/>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619;p43">
              <a:extLst>
                <a:ext uri="{FF2B5EF4-FFF2-40B4-BE49-F238E27FC236}">
                  <a16:creationId xmlns:a16="http://schemas.microsoft.com/office/drawing/2014/main" id="{B97AF144-B174-C0B8-38D2-8C7F464EE50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620;p43">
              <a:extLst>
                <a:ext uri="{FF2B5EF4-FFF2-40B4-BE49-F238E27FC236}">
                  <a16:creationId xmlns:a16="http://schemas.microsoft.com/office/drawing/2014/main" id="{740535EF-59FF-53D6-E238-5A2B96E7F2AF}"/>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621;p43">
              <a:extLst>
                <a:ext uri="{FF2B5EF4-FFF2-40B4-BE49-F238E27FC236}">
                  <a16:creationId xmlns:a16="http://schemas.microsoft.com/office/drawing/2014/main" id="{4C79984D-5670-0246-2C4A-C30790D69AF7}"/>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622;p43">
              <a:extLst>
                <a:ext uri="{FF2B5EF4-FFF2-40B4-BE49-F238E27FC236}">
                  <a16:creationId xmlns:a16="http://schemas.microsoft.com/office/drawing/2014/main" id="{33F86DE1-43A0-988D-8E78-22F6EC1F3DFF}"/>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623;p43">
              <a:extLst>
                <a:ext uri="{FF2B5EF4-FFF2-40B4-BE49-F238E27FC236}">
                  <a16:creationId xmlns:a16="http://schemas.microsoft.com/office/drawing/2014/main" id="{AB382344-9422-274E-9677-4CA7C983DB78}"/>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624;p43">
              <a:extLst>
                <a:ext uri="{FF2B5EF4-FFF2-40B4-BE49-F238E27FC236}">
                  <a16:creationId xmlns:a16="http://schemas.microsoft.com/office/drawing/2014/main" id="{409C1484-55F3-5069-AA61-E8534944025E}"/>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625;p43">
              <a:extLst>
                <a:ext uri="{FF2B5EF4-FFF2-40B4-BE49-F238E27FC236}">
                  <a16:creationId xmlns:a16="http://schemas.microsoft.com/office/drawing/2014/main" id="{620A0B3F-87A9-1C1F-9C1F-22E436A34108}"/>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626;p43">
              <a:extLst>
                <a:ext uri="{FF2B5EF4-FFF2-40B4-BE49-F238E27FC236}">
                  <a16:creationId xmlns:a16="http://schemas.microsoft.com/office/drawing/2014/main" id="{FFBAB647-A687-9D3B-280C-3CB7832FEBA7}"/>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627;p43">
              <a:extLst>
                <a:ext uri="{FF2B5EF4-FFF2-40B4-BE49-F238E27FC236}">
                  <a16:creationId xmlns:a16="http://schemas.microsoft.com/office/drawing/2014/main" id="{C72BBA84-5220-B51D-EDF3-48024C2240EE}"/>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3628;p43">
              <a:extLst>
                <a:ext uri="{FF2B5EF4-FFF2-40B4-BE49-F238E27FC236}">
                  <a16:creationId xmlns:a16="http://schemas.microsoft.com/office/drawing/2014/main" id="{A80A46C0-B16D-566F-DB6E-C6BE9A08E4F0}"/>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3629;p43">
              <a:extLst>
                <a:ext uri="{FF2B5EF4-FFF2-40B4-BE49-F238E27FC236}">
                  <a16:creationId xmlns:a16="http://schemas.microsoft.com/office/drawing/2014/main" id="{80332750-3049-EC7D-E394-EBF36450536C}"/>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8" name="Google Shape;3630;p43">
            <a:extLst>
              <a:ext uri="{FF2B5EF4-FFF2-40B4-BE49-F238E27FC236}">
                <a16:creationId xmlns:a16="http://schemas.microsoft.com/office/drawing/2014/main" id="{C167F0A8-4AAF-6CFA-7543-BD9134A43712}"/>
              </a:ext>
            </a:extLst>
          </p:cNvPr>
          <p:cNvSpPr txBox="1"/>
          <p:nvPr/>
        </p:nvSpPr>
        <p:spPr>
          <a:xfrm>
            <a:off x="1127345" y="1584019"/>
            <a:ext cx="1702400" cy="204826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b="1" kern="0" dirty="0">
                <a:solidFill>
                  <a:schemeClr val="accent5"/>
                </a:solidFill>
                <a:latin typeface="Viga"/>
                <a:ea typeface="Viga"/>
                <a:cs typeface="Viga"/>
                <a:sym typeface="Viga"/>
              </a:rPr>
              <a:t>Bút pháp dòng ý thức</a:t>
            </a:r>
            <a:endParaRPr sz="3600" b="1" kern="0" dirty="0">
              <a:solidFill>
                <a:schemeClr val="accent5"/>
              </a:solidFill>
              <a:latin typeface="Viga"/>
              <a:ea typeface="Viga"/>
              <a:cs typeface="Viga"/>
              <a:sym typeface="Viga"/>
            </a:endParaRPr>
          </a:p>
        </p:txBody>
      </p:sp>
      <p:cxnSp>
        <p:nvCxnSpPr>
          <p:cNvPr id="49" name="Google Shape;3631;p43">
            <a:extLst>
              <a:ext uri="{FF2B5EF4-FFF2-40B4-BE49-F238E27FC236}">
                <a16:creationId xmlns:a16="http://schemas.microsoft.com/office/drawing/2014/main" id="{04D40C7F-FD15-23CF-463A-209AF6D0DA1B}"/>
              </a:ext>
            </a:extLst>
          </p:cNvPr>
          <p:cNvCxnSpPr/>
          <p:nvPr/>
        </p:nvCxnSpPr>
        <p:spPr>
          <a:xfrm>
            <a:off x="4861943" y="2530606"/>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2;p43">
            <a:extLst>
              <a:ext uri="{FF2B5EF4-FFF2-40B4-BE49-F238E27FC236}">
                <a16:creationId xmlns:a16="http://schemas.microsoft.com/office/drawing/2014/main" id="{7B0096DB-3980-62E3-1120-7D345FE276B6}"/>
              </a:ext>
            </a:extLst>
          </p:cNvPr>
          <p:cNvCxnSpPr/>
          <p:nvPr/>
        </p:nvCxnSpPr>
        <p:spPr>
          <a:xfrm>
            <a:off x="4861943" y="4015990"/>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4;p43">
            <a:extLst>
              <a:ext uri="{FF2B5EF4-FFF2-40B4-BE49-F238E27FC236}">
                <a16:creationId xmlns:a16="http://schemas.microsoft.com/office/drawing/2014/main" id="{269A2030-195B-A495-1824-8B09A03C9569}"/>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5;p43">
            <a:extLst>
              <a:ext uri="{FF2B5EF4-FFF2-40B4-BE49-F238E27FC236}">
                <a16:creationId xmlns:a16="http://schemas.microsoft.com/office/drawing/2014/main" id="{6EB252A3-12CD-CD7E-F22F-244342D86AA7}"/>
              </a:ext>
            </a:extLst>
          </p:cNvPr>
          <p:cNvCxnSpPr/>
          <p:nvPr/>
        </p:nvCxnSpPr>
        <p:spPr>
          <a:xfrm rot="10800000">
            <a:off x="5407920" y="3473546"/>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8;p43">
            <a:extLst>
              <a:ext uri="{FF2B5EF4-FFF2-40B4-BE49-F238E27FC236}">
                <a16:creationId xmlns:a16="http://schemas.microsoft.com/office/drawing/2014/main" id="{C820868E-817D-85F4-F1F7-4CB68E1F1A25}"/>
              </a:ext>
            </a:extLst>
          </p:cNvPr>
          <p:cNvCxnSpPr/>
          <p:nvPr/>
        </p:nvCxnSpPr>
        <p:spPr>
          <a:xfrm rot="10800000">
            <a:off x="5407920" y="4958913"/>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54" name="Google Shape;3639;p43">
            <a:extLst>
              <a:ext uri="{FF2B5EF4-FFF2-40B4-BE49-F238E27FC236}">
                <a16:creationId xmlns:a16="http://schemas.microsoft.com/office/drawing/2014/main" id="{CF4BB4DC-ED1D-1D43-D037-0E46E607CB06}"/>
              </a:ext>
            </a:extLst>
          </p:cNvPr>
          <p:cNvGrpSpPr/>
          <p:nvPr/>
        </p:nvGrpSpPr>
        <p:grpSpPr>
          <a:xfrm>
            <a:off x="4641997" y="4732395"/>
            <a:ext cx="439864" cy="452952"/>
            <a:chOff x="5484825" y="2154975"/>
            <a:chExt cx="409150" cy="421325"/>
          </a:xfrm>
        </p:grpSpPr>
        <p:sp>
          <p:nvSpPr>
            <p:cNvPr id="55" name="Google Shape;3640;p43">
              <a:extLst>
                <a:ext uri="{FF2B5EF4-FFF2-40B4-BE49-F238E27FC236}">
                  <a16:creationId xmlns:a16="http://schemas.microsoft.com/office/drawing/2014/main" id="{C3EA28B0-F9FC-F599-B1FB-BEE1158471BA}"/>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6" name="Google Shape;3641;p43">
              <a:extLst>
                <a:ext uri="{FF2B5EF4-FFF2-40B4-BE49-F238E27FC236}">
                  <a16:creationId xmlns:a16="http://schemas.microsoft.com/office/drawing/2014/main" id="{AB8F0068-F2B8-6E55-EC2B-5C85AF78FEFA}"/>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7" name="Google Shape;3642;p43">
              <a:extLst>
                <a:ext uri="{FF2B5EF4-FFF2-40B4-BE49-F238E27FC236}">
                  <a16:creationId xmlns:a16="http://schemas.microsoft.com/office/drawing/2014/main" id="{DF39184C-0632-DE03-D539-725B56D77E7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8" name="Google Shape;3643;p43">
              <a:extLst>
                <a:ext uri="{FF2B5EF4-FFF2-40B4-BE49-F238E27FC236}">
                  <a16:creationId xmlns:a16="http://schemas.microsoft.com/office/drawing/2014/main" id="{35214FE1-2FB4-9C3B-D811-A3912BD54952}"/>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9" name="Google Shape;3644;p43">
              <a:extLst>
                <a:ext uri="{FF2B5EF4-FFF2-40B4-BE49-F238E27FC236}">
                  <a16:creationId xmlns:a16="http://schemas.microsoft.com/office/drawing/2014/main" id="{7E6D3D07-7434-08FB-9DE3-9DAD67EB12F6}"/>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0" name="Google Shape;3645;p43">
              <a:extLst>
                <a:ext uri="{FF2B5EF4-FFF2-40B4-BE49-F238E27FC236}">
                  <a16:creationId xmlns:a16="http://schemas.microsoft.com/office/drawing/2014/main" id="{78A141AC-ECD6-0555-0731-428607F9CDAD}"/>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1" name="Google Shape;3646;p43">
              <a:extLst>
                <a:ext uri="{FF2B5EF4-FFF2-40B4-BE49-F238E27FC236}">
                  <a16:creationId xmlns:a16="http://schemas.microsoft.com/office/drawing/2014/main" id="{C1101D0A-2225-3F08-2167-588C287E328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2" name="Google Shape;3647;p43">
              <a:extLst>
                <a:ext uri="{FF2B5EF4-FFF2-40B4-BE49-F238E27FC236}">
                  <a16:creationId xmlns:a16="http://schemas.microsoft.com/office/drawing/2014/main" id="{AB23C352-CDF4-9DB6-270A-B5AEA5BA5ED2}"/>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63" name="Google Shape;3648;p43">
            <a:extLst>
              <a:ext uri="{FF2B5EF4-FFF2-40B4-BE49-F238E27FC236}">
                <a16:creationId xmlns:a16="http://schemas.microsoft.com/office/drawing/2014/main" id="{3486031A-9833-95D7-E127-8D85AAE6794F}"/>
              </a:ext>
            </a:extLst>
          </p:cNvPr>
          <p:cNvGrpSpPr/>
          <p:nvPr/>
        </p:nvGrpSpPr>
        <p:grpSpPr>
          <a:xfrm>
            <a:off x="4634837" y="3267029"/>
            <a:ext cx="454184" cy="412963"/>
            <a:chOff x="4731725" y="2173975"/>
            <a:chExt cx="421425" cy="383225"/>
          </a:xfrm>
        </p:grpSpPr>
        <p:sp>
          <p:nvSpPr>
            <p:cNvPr id="64" name="Google Shape;3649;p43">
              <a:extLst>
                <a:ext uri="{FF2B5EF4-FFF2-40B4-BE49-F238E27FC236}">
                  <a16:creationId xmlns:a16="http://schemas.microsoft.com/office/drawing/2014/main" id="{21587392-BF39-CE3C-2403-58364BFC898D}"/>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5" name="Google Shape;3650;p43">
              <a:extLst>
                <a:ext uri="{FF2B5EF4-FFF2-40B4-BE49-F238E27FC236}">
                  <a16:creationId xmlns:a16="http://schemas.microsoft.com/office/drawing/2014/main" id="{634E149C-4E6F-EB39-72EC-A4E77DC1DFFE}"/>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6" name="Google Shape;3651;p43">
              <a:extLst>
                <a:ext uri="{FF2B5EF4-FFF2-40B4-BE49-F238E27FC236}">
                  <a16:creationId xmlns:a16="http://schemas.microsoft.com/office/drawing/2014/main" id="{640A06E0-219A-143A-8174-AA8D92A3594D}"/>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7" name="Google Shape;3652;p43">
              <a:extLst>
                <a:ext uri="{FF2B5EF4-FFF2-40B4-BE49-F238E27FC236}">
                  <a16:creationId xmlns:a16="http://schemas.microsoft.com/office/drawing/2014/main" id="{576C6BC2-5747-C535-9DD8-AA814D896ADC}"/>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8" name="Google Shape;3653;p43">
              <a:extLst>
                <a:ext uri="{FF2B5EF4-FFF2-40B4-BE49-F238E27FC236}">
                  <a16:creationId xmlns:a16="http://schemas.microsoft.com/office/drawing/2014/main" id="{E6278957-9263-408E-72BF-7B0365200988}"/>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9" name="Google Shape;3654;p43">
              <a:extLst>
                <a:ext uri="{FF2B5EF4-FFF2-40B4-BE49-F238E27FC236}">
                  <a16:creationId xmlns:a16="http://schemas.microsoft.com/office/drawing/2014/main" id="{17D1AD76-3472-B2B3-654A-BA5F29C695A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0" name="Google Shape;3655;p43">
              <a:extLst>
                <a:ext uri="{FF2B5EF4-FFF2-40B4-BE49-F238E27FC236}">
                  <a16:creationId xmlns:a16="http://schemas.microsoft.com/office/drawing/2014/main" id="{821DC1A5-7AA0-34E3-6BF3-8ED4AFC4FB1F}"/>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1" name="Google Shape;3656;p43">
              <a:extLst>
                <a:ext uri="{FF2B5EF4-FFF2-40B4-BE49-F238E27FC236}">
                  <a16:creationId xmlns:a16="http://schemas.microsoft.com/office/drawing/2014/main" id="{E2623BEE-4429-29FB-17CF-A8AD8E67B434}"/>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2" name="Google Shape;3657;p43">
              <a:extLst>
                <a:ext uri="{FF2B5EF4-FFF2-40B4-BE49-F238E27FC236}">
                  <a16:creationId xmlns:a16="http://schemas.microsoft.com/office/drawing/2014/main" id="{7600ACDB-6E12-0B7D-BFC3-FE246B40F1C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3" name="Google Shape;3658;p43">
              <a:extLst>
                <a:ext uri="{FF2B5EF4-FFF2-40B4-BE49-F238E27FC236}">
                  <a16:creationId xmlns:a16="http://schemas.microsoft.com/office/drawing/2014/main" id="{0B8E4290-6926-0EB0-CB0F-6E85B88B85D3}"/>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4" name="Google Shape;3659;p43">
              <a:extLst>
                <a:ext uri="{FF2B5EF4-FFF2-40B4-BE49-F238E27FC236}">
                  <a16:creationId xmlns:a16="http://schemas.microsoft.com/office/drawing/2014/main" id="{6560600E-FE7D-A843-8434-99B94F577500}"/>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5" name="Google Shape;3660;p43">
              <a:extLst>
                <a:ext uri="{FF2B5EF4-FFF2-40B4-BE49-F238E27FC236}">
                  <a16:creationId xmlns:a16="http://schemas.microsoft.com/office/drawing/2014/main" id="{25ACBB03-1D4F-920F-5DF3-AEDFF0A03E96}"/>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6" name="Google Shape;3661;p43">
              <a:extLst>
                <a:ext uri="{FF2B5EF4-FFF2-40B4-BE49-F238E27FC236}">
                  <a16:creationId xmlns:a16="http://schemas.microsoft.com/office/drawing/2014/main" id="{41676805-683B-24A6-F3FF-AD3B12ACAFD7}"/>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7" name="Google Shape;3662;p43">
              <a:extLst>
                <a:ext uri="{FF2B5EF4-FFF2-40B4-BE49-F238E27FC236}">
                  <a16:creationId xmlns:a16="http://schemas.microsoft.com/office/drawing/2014/main" id="{38BE2B6D-E34B-B943-26A5-1515DAAB9352}"/>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8" name="Google Shape;3663;p43">
              <a:extLst>
                <a:ext uri="{FF2B5EF4-FFF2-40B4-BE49-F238E27FC236}">
                  <a16:creationId xmlns:a16="http://schemas.microsoft.com/office/drawing/2014/main" id="{4124C22E-775A-6841-1B62-F5CED28A0E21}"/>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9" name="Google Shape;3664;p43">
              <a:extLst>
                <a:ext uri="{FF2B5EF4-FFF2-40B4-BE49-F238E27FC236}">
                  <a16:creationId xmlns:a16="http://schemas.microsoft.com/office/drawing/2014/main" id="{28BB178A-372A-8E8B-F5EE-54D4F2CA51AD}"/>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0" name="Google Shape;3665;p43">
              <a:extLst>
                <a:ext uri="{FF2B5EF4-FFF2-40B4-BE49-F238E27FC236}">
                  <a16:creationId xmlns:a16="http://schemas.microsoft.com/office/drawing/2014/main" id="{56EB9B11-465D-33E1-ED78-3FF89339B0A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1" name="Google Shape;3666;p43">
              <a:extLst>
                <a:ext uri="{FF2B5EF4-FFF2-40B4-BE49-F238E27FC236}">
                  <a16:creationId xmlns:a16="http://schemas.microsoft.com/office/drawing/2014/main" id="{A7EA9917-89D7-12FE-10C8-6A1109B3ADBC}"/>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2" name="Google Shape;3667;p43">
              <a:extLst>
                <a:ext uri="{FF2B5EF4-FFF2-40B4-BE49-F238E27FC236}">
                  <a16:creationId xmlns:a16="http://schemas.microsoft.com/office/drawing/2014/main" id="{8B377AF2-A20F-B615-CF27-77B6C0574E6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3" name="Google Shape;3668;p43">
              <a:extLst>
                <a:ext uri="{FF2B5EF4-FFF2-40B4-BE49-F238E27FC236}">
                  <a16:creationId xmlns:a16="http://schemas.microsoft.com/office/drawing/2014/main" id="{47D15579-3069-FACD-8AA9-6DA103EDCD4C}"/>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4" name="Google Shape;3669;p43">
              <a:extLst>
                <a:ext uri="{FF2B5EF4-FFF2-40B4-BE49-F238E27FC236}">
                  <a16:creationId xmlns:a16="http://schemas.microsoft.com/office/drawing/2014/main" id="{0382EE08-8716-E9D8-ACF6-C9505F4172F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5" name="Google Shape;3670;p43">
              <a:extLst>
                <a:ext uri="{FF2B5EF4-FFF2-40B4-BE49-F238E27FC236}">
                  <a16:creationId xmlns:a16="http://schemas.microsoft.com/office/drawing/2014/main" id="{7155945C-91EE-4E64-0F4E-401FF7AD340A}"/>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6" name="Google Shape;3671;p43">
              <a:extLst>
                <a:ext uri="{FF2B5EF4-FFF2-40B4-BE49-F238E27FC236}">
                  <a16:creationId xmlns:a16="http://schemas.microsoft.com/office/drawing/2014/main" id="{5C3B6D12-89F0-6BF0-0406-41341BC2682C}"/>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87" name="Google Shape;3672;p43">
            <a:extLst>
              <a:ext uri="{FF2B5EF4-FFF2-40B4-BE49-F238E27FC236}">
                <a16:creationId xmlns:a16="http://schemas.microsoft.com/office/drawing/2014/main" id="{548E7657-A6D3-CE06-CCD1-54860EAC83EF}"/>
              </a:ext>
            </a:extLst>
          </p:cNvPr>
          <p:cNvGrpSpPr/>
          <p:nvPr/>
        </p:nvGrpSpPr>
        <p:grpSpPr>
          <a:xfrm>
            <a:off x="4634845" y="1761652"/>
            <a:ext cx="454184" cy="453049"/>
            <a:chOff x="3984825" y="2155375"/>
            <a:chExt cx="421425" cy="420425"/>
          </a:xfrm>
        </p:grpSpPr>
        <p:sp>
          <p:nvSpPr>
            <p:cNvPr id="88" name="Google Shape;3673;p43">
              <a:extLst>
                <a:ext uri="{FF2B5EF4-FFF2-40B4-BE49-F238E27FC236}">
                  <a16:creationId xmlns:a16="http://schemas.microsoft.com/office/drawing/2014/main" id="{DA7D2A34-A007-7A24-1244-C05A4A16A9B2}"/>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9" name="Google Shape;3674;p43">
              <a:extLst>
                <a:ext uri="{FF2B5EF4-FFF2-40B4-BE49-F238E27FC236}">
                  <a16:creationId xmlns:a16="http://schemas.microsoft.com/office/drawing/2014/main" id="{29F52E76-1684-BC0B-99F5-355B8C66D30E}"/>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0" name="Google Shape;3675;p43">
              <a:extLst>
                <a:ext uri="{FF2B5EF4-FFF2-40B4-BE49-F238E27FC236}">
                  <a16:creationId xmlns:a16="http://schemas.microsoft.com/office/drawing/2014/main" id="{110415D6-69FC-1302-FD4F-9CC301987D14}"/>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1" name="Google Shape;3676;p43">
              <a:extLst>
                <a:ext uri="{FF2B5EF4-FFF2-40B4-BE49-F238E27FC236}">
                  <a16:creationId xmlns:a16="http://schemas.microsoft.com/office/drawing/2014/main" id="{6CB6D7B0-B544-EED0-0D01-22FAF45B2710}"/>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2" name="Google Shape;3677;p43">
              <a:extLst>
                <a:ext uri="{FF2B5EF4-FFF2-40B4-BE49-F238E27FC236}">
                  <a16:creationId xmlns:a16="http://schemas.microsoft.com/office/drawing/2014/main" id="{6AF4CF31-9386-5470-7DBF-2FE9D942AC0B}"/>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3" name="Google Shape;3678;p43">
              <a:extLst>
                <a:ext uri="{FF2B5EF4-FFF2-40B4-BE49-F238E27FC236}">
                  <a16:creationId xmlns:a16="http://schemas.microsoft.com/office/drawing/2014/main" id="{D35BFBCA-5BC6-67FC-8AB0-CE03591FDA7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4" name="Google Shape;3679;p43">
              <a:extLst>
                <a:ext uri="{FF2B5EF4-FFF2-40B4-BE49-F238E27FC236}">
                  <a16:creationId xmlns:a16="http://schemas.microsoft.com/office/drawing/2014/main" id="{742C6C13-5D9C-C2A5-CE69-2DB1DA1B20B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5" name="Google Shape;3680;p43">
              <a:extLst>
                <a:ext uri="{FF2B5EF4-FFF2-40B4-BE49-F238E27FC236}">
                  <a16:creationId xmlns:a16="http://schemas.microsoft.com/office/drawing/2014/main" id="{A68AC32A-6257-B962-6AEC-D57C0A0EA52E}"/>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6" name="Google Shape;3681;p43">
              <a:extLst>
                <a:ext uri="{FF2B5EF4-FFF2-40B4-BE49-F238E27FC236}">
                  <a16:creationId xmlns:a16="http://schemas.microsoft.com/office/drawing/2014/main" id="{87F21A89-5EEA-64CD-90A5-EB84F21CE086}"/>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7" name="Google Shape;3682;p43">
              <a:extLst>
                <a:ext uri="{FF2B5EF4-FFF2-40B4-BE49-F238E27FC236}">
                  <a16:creationId xmlns:a16="http://schemas.microsoft.com/office/drawing/2014/main" id="{A15755D1-F23F-CB78-EF6A-DDBD26629D7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cxnSp>
        <p:nvCxnSpPr>
          <p:cNvPr id="98" name="Google Shape;3683;p43">
            <a:extLst>
              <a:ext uri="{FF2B5EF4-FFF2-40B4-BE49-F238E27FC236}">
                <a16:creationId xmlns:a16="http://schemas.microsoft.com/office/drawing/2014/main" id="{19AACC7C-7DAB-F303-AAF0-C457A4E59AF3}"/>
              </a:ext>
            </a:extLst>
          </p:cNvPr>
          <p:cNvCxnSpPr>
            <a:cxnSpLocks/>
            <a:endCxn id="48" idx="3"/>
          </p:cNvCxnSpPr>
          <p:nvPr/>
        </p:nvCxnSpPr>
        <p:spPr>
          <a:xfrm rot="10800000" flipV="1">
            <a:off x="2829746" y="1988173"/>
            <a:ext cx="1486337" cy="619978"/>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99" name="Google Shape;3684;p43">
            <a:extLst>
              <a:ext uri="{FF2B5EF4-FFF2-40B4-BE49-F238E27FC236}">
                <a16:creationId xmlns:a16="http://schemas.microsoft.com/office/drawing/2014/main" id="{46FA87FA-ED9F-D346-D673-4C8EAAA54593}"/>
              </a:ext>
            </a:extLst>
          </p:cNvPr>
          <p:cNvCxnSpPr>
            <a:cxnSpLocks/>
            <a:endCxn id="48" idx="3"/>
          </p:cNvCxnSpPr>
          <p:nvPr/>
        </p:nvCxnSpPr>
        <p:spPr>
          <a:xfrm rot="16200000" flipV="1">
            <a:off x="2397516" y="3040380"/>
            <a:ext cx="2350792" cy="1486333"/>
          </a:xfrm>
          <a:prstGeom prst="bentConnector2">
            <a:avLst/>
          </a:prstGeom>
          <a:noFill/>
          <a:ln w="19050" cap="flat" cmpd="sng">
            <a:solidFill>
              <a:srgbClr val="3C3C3C"/>
            </a:solidFill>
            <a:prstDash val="solid"/>
            <a:round/>
            <a:headEnd type="none" w="med" len="med"/>
            <a:tailEnd type="diamond" w="med" len="med"/>
          </a:ln>
        </p:spPr>
      </p:cxnSp>
      <p:cxnSp>
        <p:nvCxnSpPr>
          <p:cNvPr id="100" name="Google Shape;3685;p43">
            <a:extLst>
              <a:ext uri="{FF2B5EF4-FFF2-40B4-BE49-F238E27FC236}">
                <a16:creationId xmlns:a16="http://schemas.microsoft.com/office/drawing/2014/main" id="{005252E1-67E7-6E8A-72B7-E8E1913EDD50}"/>
              </a:ext>
            </a:extLst>
          </p:cNvPr>
          <p:cNvCxnSpPr>
            <a:cxnSpLocks/>
            <a:endCxn id="48" idx="3"/>
          </p:cNvCxnSpPr>
          <p:nvPr/>
        </p:nvCxnSpPr>
        <p:spPr>
          <a:xfrm rot="10800000">
            <a:off x="2829746" y="2608152"/>
            <a:ext cx="1486337" cy="865409"/>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102" name="TextBox 101">
            <a:extLst>
              <a:ext uri="{FF2B5EF4-FFF2-40B4-BE49-F238E27FC236}">
                <a16:creationId xmlns:a16="http://schemas.microsoft.com/office/drawing/2014/main" id="{D416E617-B62A-A1DD-B318-285B83D27CEF}"/>
              </a:ext>
            </a:extLst>
          </p:cNvPr>
          <p:cNvSpPr txBox="1"/>
          <p:nvPr/>
        </p:nvSpPr>
        <p:spPr>
          <a:xfrm>
            <a:off x="5772320" y="1119056"/>
            <a:ext cx="5885598" cy="1384995"/>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Trạng thái chuyển động không ngừng và biến hoá phức tạp của toàn bộ ý thức nhân vật. </a:t>
            </a:r>
            <a:endParaRPr lang="en-SG" sz="2800" dirty="0"/>
          </a:p>
        </p:txBody>
      </p:sp>
      <p:sp>
        <p:nvSpPr>
          <p:cNvPr id="104" name="TextBox 103">
            <a:extLst>
              <a:ext uri="{FF2B5EF4-FFF2-40B4-BE49-F238E27FC236}">
                <a16:creationId xmlns:a16="http://schemas.microsoft.com/office/drawing/2014/main" id="{B8123FC9-483E-9F36-3649-C05B99FF87B6}"/>
              </a:ext>
            </a:extLst>
          </p:cNvPr>
          <p:cNvSpPr txBox="1"/>
          <p:nvPr/>
        </p:nvSpPr>
        <p:spPr>
          <a:xfrm>
            <a:off x="5772320" y="2625625"/>
            <a:ext cx="6166130" cy="1815882"/>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Kiên chìm đắm trong dòng hồi ức và nhân vật “tôi” triền miên trong những băn khoăn trước đống bản thảo dang dở mà Kiên bỏ lại. </a:t>
            </a:r>
            <a:endParaRPr lang="en-SG" sz="2800" dirty="0"/>
          </a:p>
        </p:txBody>
      </p:sp>
      <p:sp>
        <p:nvSpPr>
          <p:cNvPr id="106" name="TextBox 105">
            <a:extLst>
              <a:ext uri="{FF2B5EF4-FFF2-40B4-BE49-F238E27FC236}">
                <a16:creationId xmlns:a16="http://schemas.microsoft.com/office/drawing/2014/main" id="{993158BA-82C5-DE2A-6445-6FDC53413988}"/>
              </a:ext>
            </a:extLst>
          </p:cNvPr>
          <p:cNvSpPr txBox="1"/>
          <p:nvPr/>
        </p:nvSpPr>
        <p:spPr>
          <a:xfrm>
            <a:off x="5862405" y="4709073"/>
            <a:ext cx="6166130"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gười đọc cảm nhận được hiện thực của chiến tranh, triết lí quan niệm của nhà văn về đời sống và cùng tham gia đối thoại, tranh biện, đồng sáng tạo với nhân vật và nhà văn.</a:t>
            </a:r>
            <a:endParaRPr lang="en-SG" sz="2800" dirty="0"/>
          </a:p>
        </p:txBody>
      </p:sp>
    </p:spTree>
    <p:extLst>
      <p:ext uri="{BB962C8B-B14F-4D97-AF65-F5344CB8AC3E}">
        <p14:creationId xmlns:p14="http://schemas.microsoft.com/office/powerpoint/2010/main" val="32717607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down)">
                                      <p:cBhvr>
                                        <p:cTn id="19" dur="500"/>
                                        <p:tgtEl>
                                          <p:spTgt spid="98"/>
                                        </p:tgtEl>
                                      </p:cBhvr>
                                    </p:animEffect>
                                  </p:childTnLst>
                                </p:cTn>
                              </p:par>
                              <p:par>
                                <p:cTn id="20" presetID="22" presetClass="entr" presetSubtype="4"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par>
                                <p:cTn id="23" presetID="22" presetClass="entr" presetSubtype="4"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down)">
                                      <p:cBhvr>
                                        <p:cTn id="25" dur="500"/>
                                        <p:tgtEl>
                                          <p:spTgt spid="8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wipe(down)">
                                      <p:cBhvr>
                                        <p:cTn id="28" dur="500"/>
                                        <p:tgtEl>
                                          <p:spTgt spid="1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barn(inVertical)">
                                      <p:cBhvr>
                                        <p:cTn id="33" dur="500"/>
                                        <p:tgtEl>
                                          <p:spTgt spid="100"/>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par>
                                <p:cTn id="40" presetID="16" presetClass="entr" presetSubtype="2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barn(inVertical)">
                                      <p:cBhvr>
                                        <p:cTn id="45" dur="500"/>
                                        <p:tgtEl>
                                          <p:spTgt spid="10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barn(inVertical)">
                                      <p:cBhvr>
                                        <p:cTn id="50" dur="500"/>
                                        <p:tgtEl>
                                          <p:spTgt spid="99"/>
                                        </p:tgtEl>
                                      </p:cBhvr>
                                    </p:animEffect>
                                  </p:childTnLst>
                                </p:cTn>
                              </p:par>
                              <p:par>
                                <p:cTn id="51" presetID="16" presetClass="entr" presetSubtype="21"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par>
                                <p:cTn id="54" presetID="16" presetClass="entr" presetSubtype="21"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par>
                                <p:cTn id="57" presetID="16" presetClass="entr" presetSubtype="21"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barn(inVertical)">
                                      <p:cBhvr>
                                        <p:cTn id="6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02" grpId="0"/>
      <p:bldP spid="104"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20057" y="-5937"/>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sp>
        <p:nvSpPr>
          <p:cNvPr id="28" name="Freeform 11">
            <a:extLst>
              <a:ext uri="{FF2B5EF4-FFF2-40B4-BE49-F238E27FC236}">
                <a16:creationId xmlns:a16="http://schemas.microsoft.com/office/drawing/2014/main" id="{2D0BD627-93A3-DD8E-5BCE-8453E7C031F6}"/>
              </a:ext>
            </a:extLst>
          </p:cNvPr>
          <p:cNvSpPr/>
          <p:nvPr/>
        </p:nvSpPr>
        <p:spPr>
          <a:xfrm>
            <a:off x="5208606" y="1713857"/>
            <a:ext cx="6237063" cy="261754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9"/>
            <a:stretch>
              <a:fillRect/>
            </a:stretch>
          </a:blipFill>
        </p:spPr>
        <p:txBody>
          <a:bodyPr/>
          <a:lstStyle/>
          <a:p>
            <a:pPr defTabSz="1219170">
              <a:buClr>
                <a:srgbClr val="000000"/>
              </a:buClr>
            </a:pPr>
            <a:endParaRPr lang="en-SG" sz="1867" kern="0">
              <a:solidFill>
                <a:srgbClr val="000000"/>
              </a:solidFill>
              <a:latin typeface="Arial"/>
              <a:cs typeface="Arial"/>
              <a:sym typeface="Arial"/>
            </a:endParaRPr>
          </a:p>
        </p:txBody>
      </p:sp>
      <p:sp>
        <p:nvSpPr>
          <p:cNvPr id="29" name="TextBox 28">
            <a:extLst>
              <a:ext uri="{FF2B5EF4-FFF2-40B4-BE49-F238E27FC236}">
                <a16:creationId xmlns:a16="http://schemas.microsoft.com/office/drawing/2014/main" id="{CE6FD234-115B-959D-CA7A-52654193D0D9}"/>
              </a:ext>
            </a:extLst>
          </p:cNvPr>
          <p:cNvSpPr txBox="1"/>
          <p:nvPr/>
        </p:nvSpPr>
        <p:spPr>
          <a:xfrm>
            <a:off x="5672432" y="2554093"/>
            <a:ext cx="5384365" cy="1077218"/>
          </a:xfrm>
          <a:prstGeom prst="rect">
            <a:avLst/>
          </a:prstGeom>
          <a:noFill/>
        </p:spPr>
        <p:txBody>
          <a:bodyPr wrap="square">
            <a:spAutoFit/>
          </a:bodyPr>
          <a:lstStyle/>
          <a:p>
            <a:pPr algn="ctr"/>
            <a:r>
              <a:rPr lang="vi-VN" sz="3200" dirty="0">
                <a:latin typeface="+mj-lt"/>
              </a:rPr>
              <a:t>HS xem video và chia sẻ cảm xúc, suy nghĩ của bản thân. </a:t>
            </a:r>
            <a:endParaRPr lang="en-SG" sz="3200" dirty="0">
              <a:latin typeface="+mj-lt"/>
            </a:endParaRPr>
          </a:p>
        </p:txBody>
      </p:sp>
      <p:pic>
        <p:nvPicPr>
          <p:cNvPr id="31" name="Picture 30">
            <a:extLst>
              <a:ext uri="{FF2B5EF4-FFF2-40B4-BE49-F238E27FC236}">
                <a16:creationId xmlns:a16="http://schemas.microsoft.com/office/drawing/2014/main" id="{7306A82B-0703-33D9-A51C-168F2590E0BC}"/>
              </a:ext>
            </a:extLst>
          </p:cNvPr>
          <p:cNvPicPr>
            <a:picLocks noChangeAspect="1"/>
          </p:cNvPicPr>
          <p:nvPr/>
        </p:nvPicPr>
        <p:blipFill>
          <a:blip r:embed="rId10"/>
          <a:stretch>
            <a:fillRect/>
          </a:stretch>
        </p:blipFill>
        <p:spPr>
          <a:xfrm>
            <a:off x="811124" y="2187699"/>
            <a:ext cx="3828620" cy="4810161"/>
          </a:xfrm>
          <a:prstGeom prst="rect">
            <a:avLst/>
          </a:prstGeom>
        </p:spPr>
      </p:pic>
    </p:spTree>
    <p:extLst>
      <p:ext uri="{BB962C8B-B14F-4D97-AF65-F5344CB8AC3E}">
        <p14:creationId xmlns:p14="http://schemas.microsoft.com/office/powerpoint/2010/main" val="52278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background with a logo and text&#10;&#10;Description automatically generated">
            <a:extLst>
              <a:ext uri="{FF2B5EF4-FFF2-40B4-BE49-F238E27FC236}">
                <a16:creationId xmlns:a16="http://schemas.microsoft.com/office/drawing/2014/main" id="{0A507446-A9F1-CC2A-B43D-EC01E7B8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a:ln>
            <a:noFill/>
          </a:ln>
          <a:effectLst>
            <a:softEdge rad="112500"/>
          </a:effectLst>
        </p:spPr>
      </p:pic>
    </p:spTree>
    <p:extLst>
      <p:ext uri="{BB962C8B-B14F-4D97-AF65-F5344CB8AC3E}">
        <p14:creationId xmlns:p14="http://schemas.microsoft.com/office/powerpoint/2010/main" val="1524181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grpSp>
        <p:nvGrpSpPr>
          <p:cNvPr id="2" name="Group 2"/>
          <p:cNvGrpSpPr/>
          <p:nvPr/>
        </p:nvGrpSpPr>
        <p:grpSpPr>
          <a:xfrm>
            <a:off x="2766425" y="5110412"/>
            <a:ext cx="3643882" cy="1747588"/>
            <a:chOff x="0" y="0"/>
            <a:chExt cx="505067" cy="242228"/>
          </a:xfrm>
        </p:grpSpPr>
        <p:sp>
          <p:nvSpPr>
            <p:cNvPr id="3" name="Freeform 3"/>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5" name="Group 5"/>
          <p:cNvGrpSpPr/>
          <p:nvPr/>
        </p:nvGrpSpPr>
        <p:grpSpPr>
          <a:xfrm>
            <a:off x="8687299" y="5110412"/>
            <a:ext cx="3643882" cy="1747588"/>
            <a:chOff x="0" y="0"/>
            <a:chExt cx="505067" cy="242228"/>
          </a:xfrm>
        </p:grpSpPr>
        <p:sp>
          <p:nvSpPr>
            <p:cNvPr id="6" name="Freeform 6"/>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8" name="Group 8"/>
          <p:cNvGrpSpPr/>
          <p:nvPr/>
        </p:nvGrpSpPr>
        <p:grpSpPr>
          <a:xfrm>
            <a:off x="2310526" y="441257"/>
            <a:ext cx="12296346" cy="5897267"/>
            <a:chOff x="0" y="0"/>
            <a:chExt cx="505067" cy="242228"/>
          </a:xfrm>
        </p:grpSpPr>
        <p:sp>
          <p:nvSpPr>
            <p:cNvPr id="9" name="Freeform 9"/>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1" name="Group 11"/>
          <p:cNvGrpSpPr/>
          <p:nvPr/>
        </p:nvGrpSpPr>
        <p:grpSpPr>
          <a:xfrm>
            <a:off x="4719738" y="-764091"/>
            <a:ext cx="2708337" cy="2708337"/>
            <a:chOff x="0" y="0"/>
            <a:chExt cx="5416675" cy="5416675"/>
          </a:xfrm>
        </p:grpSpPr>
        <p:grpSp>
          <p:nvGrpSpPr>
            <p:cNvPr id="12" name="Group 12"/>
            <p:cNvGrpSpPr/>
            <p:nvPr/>
          </p:nvGrpSpPr>
          <p:grpSpPr>
            <a:xfrm>
              <a:off x="0" y="0"/>
              <a:ext cx="5416675" cy="54166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pPr defTabSz="304815"/>
                <a:endParaRPr lang="vi-VN" sz="1200">
                  <a:solidFill>
                    <a:prstClr val="black"/>
                  </a:solidFill>
                  <a:latin typeface="Arial" panose="020B0604020202020204" pitchFamily="34" charset="0"/>
                </a:endParaRPr>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5" name="Group 15"/>
            <p:cNvGrpSpPr>
              <a:grpSpLocks noChangeAspect="1"/>
            </p:cNvGrpSpPr>
            <p:nvPr/>
          </p:nvGrpSpPr>
          <p:grpSpPr>
            <a:xfrm>
              <a:off x="473977" y="473986"/>
              <a:ext cx="4468720" cy="4468702"/>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b="-58371"/>
                </a:stretch>
              </a:blipFill>
            </p:spPr>
            <p:txBody>
              <a:bodyPr/>
              <a:lstStyle/>
              <a:p>
                <a:pPr defTabSz="304815"/>
                <a:endParaRPr lang="vi-VN" sz="1200">
                  <a:solidFill>
                    <a:prstClr val="black"/>
                  </a:solidFill>
                  <a:latin typeface="Arial" panose="020B0604020202020204" pitchFamily="34" charset="0"/>
                </a:endParaRPr>
              </a:p>
            </p:txBody>
          </p:sp>
        </p:grpSp>
      </p:grpSp>
      <p:grpSp>
        <p:nvGrpSpPr>
          <p:cNvPr id="17" name="Group 17"/>
          <p:cNvGrpSpPr/>
          <p:nvPr/>
        </p:nvGrpSpPr>
        <p:grpSpPr>
          <a:xfrm rot="-10800000">
            <a:off x="-409848" y="-440424"/>
            <a:ext cx="5868263" cy="735492"/>
            <a:chOff x="0" y="0"/>
            <a:chExt cx="1932661" cy="242228"/>
          </a:xfrm>
        </p:grpSpPr>
        <p:sp>
          <p:nvSpPr>
            <p:cNvPr id="18" name="Freeform 18"/>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9" name="TextBox 19"/>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0" name="Group 20"/>
          <p:cNvGrpSpPr/>
          <p:nvPr/>
        </p:nvGrpSpPr>
        <p:grpSpPr>
          <a:xfrm rot="-10800000">
            <a:off x="10110067" y="-440424"/>
            <a:ext cx="2706567" cy="735492"/>
            <a:chOff x="0" y="0"/>
            <a:chExt cx="891384" cy="242228"/>
          </a:xfrm>
        </p:grpSpPr>
        <p:sp>
          <p:nvSpPr>
            <p:cNvPr id="21" name="Freeform 21"/>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2" name="TextBox 22"/>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23" name="TextBox 23"/>
          <p:cNvSpPr txBox="1"/>
          <p:nvPr/>
        </p:nvSpPr>
        <p:spPr>
          <a:xfrm>
            <a:off x="204363" y="381742"/>
            <a:ext cx="4669525" cy="4847481"/>
          </a:xfrm>
          <a:prstGeom prst="rect">
            <a:avLst/>
          </a:prstGeom>
        </p:spPr>
        <p:txBody>
          <a:bodyPr lIns="0" tIns="0" rIns="0" bIns="0" rtlCol="0" anchor="t">
            <a:spAutoFit/>
          </a:bodyPr>
          <a:lstStyle/>
          <a:p>
            <a:pPr algn="ctr" defTabSz="304815">
              <a:lnSpc>
                <a:spcPts val="4200"/>
              </a:lnSpc>
            </a:pPr>
            <a:r>
              <a:rPr lang="en-US" sz="2800" b="1" spc="-113" dirty="0">
                <a:solidFill>
                  <a:srgbClr val="B40505"/>
                </a:solidFill>
                <a:latin typeface="Times New Roman" panose="02020603050405020304" pitchFamily="18" charset="0"/>
                <a:cs typeface="Times New Roman" panose="02020603050405020304" pitchFamily="18" charset="0"/>
              </a:rPr>
              <a:t>1. </a:t>
            </a:r>
            <a:r>
              <a:rPr lang="en-US" sz="2800" b="1" spc="-113" dirty="0" err="1">
                <a:solidFill>
                  <a:srgbClr val="B40505"/>
                </a:solidFill>
                <a:latin typeface="Times New Roman" panose="02020603050405020304" pitchFamily="18" charset="0"/>
                <a:cs typeface="Times New Roman" panose="02020603050405020304" pitchFamily="18" charset="0"/>
              </a:rPr>
              <a:t>Nội</a:t>
            </a:r>
            <a:r>
              <a:rPr lang="en-US" sz="2800" b="1" spc="-113" dirty="0">
                <a:solidFill>
                  <a:srgbClr val="B40505"/>
                </a:solidFill>
                <a:latin typeface="Times New Roman" panose="02020603050405020304" pitchFamily="18" charset="0"/>
                <a:cs typeface="Times New Roman" panose="02020603050405020304" pitchFamily="18" charset="0"/>
              </a:rPr>
              <a:t> dung</a:t>
            </a:r>
          </a:p>
          <a:p>
            <a:pPr algn="just"/>
            <a:r>
              <a:rPr lang="en-US" sz="2800" dirty="0" err="1">
                <a:latin typeface="Times New Roman" panose="02020603050405020304" pitchFamily="18" charset="0"/>
                <a:cs typeface="Times New Roman" panose="02020603050405020304" pitchFamily="18" charset="0"/>
              </a:rPr>
              <a:t>Đoạn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dằn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a:t>
            </a:r>
          </a:p>
        </p:txBody>
      </p:sp>
      <p:sp>
        <p:nvSpPr>
          <p:cNvPr id="24" name="TextBox 24"/>
          <p:cNvSpPr txBox="1"/>
          <p:nvPr/>
        </p:nvSpPr>
        <p:spPr>
          <a:xfrm>
            <a:off x="5832794" y="2071199"/>
            <a:ext cx="5982969" cy="4308872"/>
          </a:xfrm>
          <a:prstGeom prst="rect">
            <a:avLst/>
          </a:prstGeom>
        </p:spPr>
        <p:txBody>
          <a:bodyPr wrap="square" lIns="0" tIns="0" rIns="0" bIns="0"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thủ</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bút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dòng</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nhạt</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thiếu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tầng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tuyến</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đổi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hoạt</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giễu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a:t>
            </a:r>
            <a:r>
              <a:rPr lang="en-US" sz="2800" spc="-113"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1261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pPr defTabSz="304815"/>
            <a:endParaRPr lang="vi-VN" sz="1200">
              <a:solidFill>
                <a:prstClr val="black"/>
              </a:solidFill>
              <a:latin typeface="Arial" panose="020B0604020202020204" pitchFamily="34" charset="0"/>
            </a:endParaRPr>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pPr defTabSz="304815"/>
            <a:endParaRPr lang="vi-VN" sz="1200">
              <a:solidFill>
                <a:prstClr val="black"/>
              </a:solidFill>
              <a:latin typeface="Arial" panose="020B0604020202020204" pitchFamily="34" charset="0"/>
            </a:endParaRPr>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pPr defTabSz="304815"/>
              <a:endParaRPr lang="vi-VN" sz="1200">
                <a:solidFill>
                  <a:prstClr val="black"/>
                </a:solidFill>
                <a:latin typeface="Arial" panose="020B0604020202020204" pitchFamily="34" charset="0"/>
              </a:endParaRPr>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pPr defTabSz="304815"/>
              <a:endParaRPr lang="vi-VN" sz="1200">
                <a:solidFill>
                  <a:prstClr val="black"/>
                </a:solidFill>
                <a:latin typeface="Arial" panose="020B0604020202020204" pitchFamily="34" charset="0"/>
              </a:endParaRPr>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defTabSz="304815">
                <a:lnSpc>
                  <a:spcPts val="1773"/>
                </a:lnSpc>
              </a:pPr>
              <a:endParaRPr sz="1200">
                <a:solidFill>
                  <a:prstClr val="black"/>
                </a:solidFill>
                <a:latin typeface="Gill Sans MT" panose="020B0502020104020203"/>
              </a:endParaRPr>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pPr defTabSz="304815"/>
              <a:endParaRPr lang="vi-VN" sz="1200">
                <a:solidFill>
                  <a:prstClr val="black"/>
                </a:solidFill>
                <a:latin typeface="Arial" panose="020B0604020202020204" pitchFamily="34" charset="0"/>
              </a:endParaRPr>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pPr defTabSz="304815"/>
            <a:endParaRPr lang="vi-VN" sz="1200">
              <a:solidFill>
                <a:prstClr val="black"/>
              </a:solidFill>
              <a:latin typeface="Arial" panose="020B0604020202020204" pitchFamily="34" charset="0"/>
            </a:endParaRPr>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30" name="TextBox 30"/>
          <p:cNvSpPr txBox="1"/>
          <p:nvPr/>
        </p:nvSpPr>
        <p:spPr>
          <a:xfrm>
            <a:off x="425089" y="1969277"/>
            <a:ext cx="8275816" cy="2370970"/>
          </a:xfrm>
          <a:prstGeom prst="rect">
            <a:avLst/>
          </a:prstGeom>
        </p:spPr>
        <p:txBody>
          <a:bodyPr lIns="0" tIns="0" rIns="0" bIns="0" rtlCol="0" anchor="t">
            <a:spAutoFit/>
          </a:bodyPr>
          <a:lstStyle/>
          <a:p>
            <a:pPr defTabSz="304815">
              <a:lnSpc>
                <a:spcPts val="20438"/>
              </a:lnSpc>
            </a:pPr>
            <a:r>
              <a:rPr lang="en-US" sz="14000" spc="-437" dirty="0" err="1">
                <a:solidFill>
                  <a:srgbClr val="B40505"/>
                </a:solidFill>
                <a:latin typeface="Fz Quagera"/>
              </a:rPr>
              <a:t>Luyện</a:t>
            </a:r>
            <a:r>
              <a:rPr lang="en-US" sz="14000" spc="-437" dirty="0">
                <a:solidFill>
                  <a:srgbClr val="B40505"/>
                </a:solidFill>
                <a:latin typeface="Fz Quagera"/>
              </a:rPr>
              <a:t> </a:t>
            </a:r>
            <a:r>
              <a:rPr lang="en-US" sz="14000" spc="-437" dirty="0" err="1">
                <a:solidFill>
                  <a:srgbClr val="B40505"/>
                </a:solidFill>
                <a:latin typeface="Fz Quagera"/>
              </a:rPr>
              <a:t>tập</a:t>
            </a:r>
            <a:endParaRPr lang="en-US" sz="14000" spc="-437" dirty="0">
              <a:solidFill>
                <a:srgbClr val="B40505"/>
              </a:solidFill>
              <a:latin typeface="Fz Quagera"/>
            </a:endParaRPr>
          </a:p>
        </p:txBody>
      </p:sp>
    </p:spTree>
    <p:extLst>
      <p:ext uri="{BB962C8B-B14F-4D97-AF65-F5344CB8AC3E}">
        <p14:creationId xmlns:p14="http://schemas.microsoft.com/office/powerpoint/2010/main" val="4089646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F622C-7639-EECB-AE6B-02AE5FCB0BAA}"/>
              </a:ext>
            </a:extLst>
          </p:cNvPr>
          <p:cNvPicPr>
            <a:picLocks noChangeAspect="1"/>
          </p:cNvPicPr>
          <p:nvPr/>
        </p:nvPicPr>
        <p:blipFill>
          <a:blip r:embed="rId3"/>
          <a:stretch>
            <a:fillRect/>
          </a:stretch>
        </p:blipFill>
        <p:spPr>
          <a:xfrm>
            <a:off x="0" y="1673"/>
            <a:ext cx="12192000" cy="685465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02333">
            <a:off x="817275" y="815875"/>
            <a:ext cx="750931" cy="694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9601180" y="419494"/>
            <a:ext cx="1366006" cy="591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322962">
            <a:off x="2236557" y="850940"/>
            <a:ext cx="1210086" cy="523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536844" flipH="1">
            <a:off x="528740" y="2282353"/>
            <a:ext cx="843344" cy="3649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19919096" flipH="1">
            <a:off x="8860824" y="4916955"/>
            <a:ext cx="1003611" cy="4342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147976" flipH="1">
            <a:off x="1497856" y="5166055"/>
            <a:ext cx="1043436" cy="451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700929">
            <a:off x="10869270" y="4398731"/>
            <a:ext cx="1041979" cy="4508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19919096">
            <a:off x="3423869" y="5449035"/>
            <a:ext cx="1150508" cy="49781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5"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6" action="ppaction://hlinksldjump"/>
            <a:extLst>
              <a:ext uri="{FF2B5EF4-FFF2-40B4-BE49-F238E27FC236}">
                <a16:creationId xmlns:a16="http://schemas.microsoft.com/office/drawing/2014/main" id="{AEB1942D-2469-47BF-8615-A7230412EC23}"/>
              </a:ext>
            </a:extLst>
          </p:cNvPr>
          <p:cNvSpPr/>
          <p:nvPr/>
        </p:nvSpPr>
        <p:spPr>
          <a:xfrm>
            <a:off x="218561" y="1672313"/>
            <a:ext cx="603241" cy="439168"/>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7" action="ppaction://hlinksldjump"/>
            <a:extLst>
              <a:ext uri="{FF2B5EF4-FFF2-40B4-BE49-F238E27FC236}">
                <a16:creationId xmlns:a16="http://schemas.microsoft.com/office/drawing/2014/main" id="{E85F722D-42DA-4F22-A663-1704B5956D34}"/>
              </a:ext>
            </a:extLst>
          </p:cNvPr>
          <p:cNvSpPr/>
          <p:nvPr/>
        </p:nvSpPr>
        <p:spPr>
          <a:xfrm>
            <a:off x="2841601" y="154798"/>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8" action="ppaction://hlinksldjump"/>
            <a:extLst>
              <a:ext uri="{FF2B5EF4-FFF2-40B4-BE49-F238E27FC236}">
                <a16:creationId xmlns:a16="http://schemas.microsoft.com/office/drawing/2014/main" id="{CC781AEC-0CE5-4477-BC6E-C87BACCE45EC}"/>
              </a:ext>
            </a:extLst>
          </p:cNvPr>
          <p:cNvSpPr/>
          <p:nvPr/>
        </p:nvSpPr>
        <p:spPr>
          <a:xfrm>
            <a:off x="2902723" y="4531607"/>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5</a:t>
            </a:r>
          </a:p>
        </p:txBody>
      </p:sp>
      <p:sp>
        <p:nvSpPr>
          <p:cNvPr id="25" name="Speech Bubble: Rectangle with Corners Rounded 24">
            <a:hlinkClick r:id="rId9" action="ppaction://hlinksldjump"/>
            <a:extLst>
              <a:ext uri="{FF2B5EF4-FFF2-40B4-BE49-F238E27FC236}">
                <a16:creationId xmlns:a16="http://schemas.microsoft.com/office/drawing/2014/main" id="{EE367C36-9662-4581-924F-BD8351E83591}"/>
              </a:ext>
            </a:extLst>
          </p:cNvPr>
          <p:cNvSpPr/>
          <p:nvPr/>
        </p:nvSpPr>
        <p:spPr>
          <a:xfrm>
            <a:off x="2418551" y="6038291"/>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6</a:t>
            </a:r>
          </a:p>
        </p:txBody>
      </p:sp>
      <p:sp>
        <p:nvSpPr>
          <p:cNvPr id="26" name="Speech Bubble: Rectangle with Corners Rounded 25">
            <a:hlinkClick r:id="rId10" action="ppaction://hlinksldjump"/>
            <a:extLst>
              <a:ext uri="{FF2B5EF4-FFF2-40B4-BE49-F238E27FC236}">
                <a16:creationId xmlns:a16="http://schemas.microsoft.com/office/drawing/2014/main" id="{FA8CAA92-4B2E-4B49-B7DD-5733CA3D9ED0}"/>
              </a:ext>
            </a:extLst>
          </p:cNvPr>
          <p:cNvSpPr/>
          <p:nvPr/>
        </p:nvSpPr>
        <p:spPr>
          <a:xfrm>
            <a:off x="10154890" y="3736623"/>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8</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7" name="Speech Bubble: Rectangle with Corners Rounded 26">
            <a:hlinkClick r:id="rId11" action="ppaction://hlinksldjump"/>
            <a:extLst>
              <a:ext uri="{FF2B5EF4-FFF2-40B4-BE49-F238E27FC236}">
                <a16:creationId xmlns:a16="http://schemas.microsoft.com/office/drawing/2014/main" id="{C4C1F410-DC9C-416C-A231-702BFC69F324}"/>
              </a:ext>
            </a:extLst>
          </p:cNvPr>
          <p:cNvSpPr/>
          <p:nvPr/>
        </p:nvSpPr>
        <p:spPr>
          <a:xfrm>
            <a:off x="11279326" y="157933"/>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sp>
        <p:nvSpPr>
          <p:cNvPr id="30" name="Speech Bubble: Rectangle with Corners Rounded 29">
            <a:hlinkClick r:id="rId12" action="ppaction://hlinksldjump"/>
            <a:extLst>
              <a:ext uri="{FF2B5EF4-FFF2-40B4-BE49-F238E27FC236}">
                <a16:creationId xmlns:a16="http://schemas.microsoft.com/office/drawing/2014/main" id="{D57823D0-9DEB-446C-898F-530313280B8F}"/>
              </a:ext>
            </a:extLst>
          </p:cNvPr>
          <p:cNvSpPr/>
          <p:nvPr/>
        </p:nvSpPr>
        <p:spPr>
          <a:xfrm>
            <a:off x="9667409" y="5514452"/>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pic>
        <p:nvPicPr>
          <p:cNvPr id="3" name="Picture 4">
            <a:extLst>
              <a:ext uri="{FF2B5EF4-FFF2-40B4-BE49-F238E27FC236}">
                <a16:creationId xmlns:a16="http://schemas.microsoft.com/office/drawing/2014/main" id="{991E26F6-1004-03CB-A99D-63F712557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9036217" y="1577820"/>
            <a:ext cx="983810" cy="42568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rId13" action="ppaction://hlinksldjump"/>
            <a:extLst>
              <a:ext uri="{FF2B5EF4-FFF2-40B4-BE49-F238E27FC236}">
                <a16:creationId xmlns:a16="http://schemas.microsoft.com/office/drawing/2014/main" id="{449DE556-351A-2AC4-98B6-67B3BEDCE9D9}"/>
              </a:ext>
            </a:extLst>
          </p:cNvPr>
          <p:cNvSpPr/>
          <p:nvPr/>
        </p:nvSpPr>
        <p:spPr>
          <a:xfrm>
            <a:off x="10425764" y="1499252"/>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4</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a:extLst>
              <a:ext uri="{FF2B5EF4-FFF2-40B4-BE49-F238E27FC236}">
                <a16:creationId xmlns:a16="http://schemas.microsoft.com/office/drawing/2014/main" id="{4DDA1A28-F5E0-DD13-44E8-4FC2AED81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10571927" y="2509405"/>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 action="ppaction://noaction"/>
            <a:extLst>
              <a:ext uri="{FF2B5EF4-FFF2-40B4-BE49-F238E27FC236}">
                <a16:creationId xmlns:a16="http://schemas.microsoft.com/office/drawing/2014/main" id="{7292F003-ACF2-A47C-696F-9F3F896C0C55}"/>
              </a:ext>
            </a:extLst>
          </p:cNvPr>
          <p:cNvSpPr/>
          <p:nvPr/>
        </p:nvSpPr>
        <p:spPr>
          <a:xfrm>
            <a:off x="9319900" y="2457788"/>
            <a:ext cx="719931" cy="435561"/>
          </a:xfrm>
          <a:prstGeom prst="wedgeRoundRectCallout">
            <a:avLst>
              <a:gd name="adj1" fmla="val 100263"/>
              <a:gd name="adj2" fmla="val 3306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11</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9" name="Picture 8">
            <a:extLst>
              <a:ext uri="{FF2B5EF4-FFF2-40B4-BE49-F238E27FC236}">
                <a16:creationId xmlns:a16="http://schemas.microsoft.com/office/drawing/2014/main" id="{E8560963-0FE1-AB1F-66F6-72FA85580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3502939" y="2281955"/>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 action="ppaction://noaction"/>
            <a:extLst>
              <a:ext uri="{FF2B5EF4-FFF2-40B4-BE49-F238E27FC236}">
                <a16:creationId xmlns:a16="http://schemas.microsoft.com/office/drawing/2014/main" id="{12726525-8E07-ACFD-C9FB-0AA2DADBAE13}"/>
              </a:ext>
            </a:extLst>
          </p:cNvPr>
          <p:cNvSpPr/>
          <p:nvPr/>
        </p:nvSpPr>
        <p:spPr>
          <a:xfrm>
            <a:off x="2250912" y="2230338"/>
            <a:ext cx="719931" cy="435561"/>
          </a:xfrm>
          <a:prstGeom prst="wedgeRoundRectCallout">
            <a:avLst>
              <a:gd name="adj1" fmla="val 100263"/>
              <a:gd name="adj2" fmla="val 3306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10</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a:extLst>
              <a:ext uri="{FF2B5EF4-FFF2-40B4-BE49-F238E27FC236}">
                <a16:creationId xmlns:a16="http://schemas.microsoft.com/office/drawing/2014/main" id="{2EC0D082-2746-163A-F69F-AC864A5D3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515055" y="3842794"/>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hlinkClick r:id="" action="ppaction://noaction"/>
            <a:extLst>
              <a:ext uri="{FF2B5EF4-FFF2-40B4-BE49-F238E27FC236}">
                <a16:creationId xmlns:a16="http://schemas.microsoft.com/office/drawing/2014/main" id="{40138044-95D3-603F-7C3F-6D8832501D77}"/>
              </a:ext>
            </a:extLst>
          </p:cNvPr>
          <p:cNvSpPr/>
          <p:nvPr/>
        </p:nvSpPr>
        <p:spPr>
          <a:xfrm>
            <a:off x="977327" y="3071539"/>
            <a:ext cx="719931" cy="435561"/>
          </a:xfrm>
          <a:prstGeom prst="wedgeRoundRectCallout">
            <a:avLst>
              <a:gd name="adj1" fmla="val -10672"/>
              <a:gd name="adj2" fmla="val 1074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12</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a:extLst>
              <a:ext uri="{FF2B5EF4-FFF2-40B4-BE49-F238E27FC236}">
                <a16:creationId xmlns:a16="http://schemas.microsoft.com/office/drawing/2014/main" id="{F3CDABD7-B54E-B21E-7624-03FCE5CDA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6964390" y="6114496"/>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 action="ppaction://noaction"/>
            <a:extLst>
              <a:ext uri="{FF2B5EF4-FFF2-40B4-BE49-F238E27FC236}">
                <a16:creationId xmlns:a16="http://schemas.microsoft.com/office/drawing/2014/main" id="{0F284ED7-36E5-24B3-CC52-C13019DEC89E}"/>
              </a:ext>
            </a:extLst>
          </p:cNvPr>
          <p:cNvSpPr/>
          <p:nvPr/>
        </p:nvSpPr>
        <p:spPr>
          <a:xfrm>
            <a:off x="7426662" y="5343241"/>
            <a:ext cx="719931" cy="435561"/>
          </a:xfrm>
          <a:prstGeom prst="wedgeRoundRectCallout">
            <a:avLst>
              <a:gd name="adj1" fmla="val -10672"/>
              <a:gd name="adj2" fmla="val 1074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13</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21" name="Picture 20">
            <a:extLst>
              <a:ext uri="{FF2B5EF4-FFF2-40B4-BE49-F238E27FC236}">
                <a16:creationId xmlns:a16="http://schemas.microsoft.com/office/drawing/2014/main" id="{66F1E7D1-E0B1-60C2-34FF-23D73CB1A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5086476" y="5610849"/>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hlinkClick r:id="" action="ppaction://noaction"/>
            <a:extLst>
              <a:ext uri="{FF2B5EF4-FFF2-40B4-BE49-F238E27FC236}">
                <a16:creationId xmlns:a16="http://schemas.microsoft.com/office/drawing/2014/main" id="{940C4E5A-E4D0-3BB9-5CE7-FFF50633E274}"/>
              </a:ext>
            </a:extLst>
          </p:cNvPr>
          <p:cNvSpPr/>
          <p:nvPr/>
        </p:nvSpPr>
        <p:spPr>
          <a:xfrm>
            <a:off x="4311180" y="6304324"/>
            <a:ext cx="719931" cy="435561"/>
          </a:xfrm>
          <a:prstGeom prst="wedgeRoundRectCallout">
            <a:avLst>
              <a:gd name="adj1" fmla="val 50422"/>
              <a:gd name="adj2" fmla="val -9980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14</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334335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4.16667E-7 3.33333E-6 C -0.00039 -0.01482 0.0069 -0.02801 0.01667 -0.02894 C 0.02604 -0.02986 0.0349 -0.01968 0.03542 -0.00533 C 0.03633 0.0081 0.02982 0.02106 0.02122 0.02152 C 0.01315 0.02245 0.0056 0.01389 0.00482 0.00162 C 0.0043 -0.00996 0.00937 -0.02061 0.01706 -0.02153 C 0.02383 -0.02246 0.03021 -0.01551 0.03073 -0.00486 C 0.03112 0.00463 0.02708 0.01365 0.02083 0.01412 C 0.01523 0.01481 0.0099 0.00949 0.0095 0.00092 C 0.00924 -0.00672 0.01237 -0.01412 0.01732 -0.01459 C 0.02148 -0.01482 0.02565 -0.01111 0.02604 -0.0044 C 0.02643 0.00115 0.02409 0.00648 0.02044 0.00717 C 0.01771 0.0074 0.01458 0.00532 0.01445 0.00069 C 0.01419 -0.00301 0.01523 -0.00672 0.01758 -0.00741 C 0.01927 -0.00741 0.02096 -0.00648 0.02135 -0.00394 C 0.02148 -0.00255 0.02122 -0.00093 0.02031 -0.00023 C 0.01979 3.33333E-6 0.0194 3.33333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5 -4.44444E-6 C 0.0151 -0.02199 0.00872 -0.04074 0.00039 -0.04236 C -0.00782 -0.04351 -0.01524 -0.02939 -0.01576 -0.00763 C -0.01628 0.01181 -0.01133 0.02987 -0.00365 0.03125 C 0.00325 0.03241 0.00989 0.02014 0.01028 0.00186 C 0.0108 -0.01481 0.00638 -0.03032 3.54167E-6 -0.03148 C -0.00586 -0.03263 -0.01146 -0.02245 -0.01185 -0.00717 C -0.01211 0.00649 -0.00873 0.02014 -0.00326 0.02037 C 0.00143 0.02153 0.00586 0.01366 0.00625 0.00116 C 0.00664 -0.00995 0.00403 -0.0206 -0.00013 -0.02129 C -0.00378 -0.02199 -0.00769 -0.01597 -0.00782 -0.00648 C -0.00795 0.00162 -0.00625 0.0095 -0.00313 0.01019 C -0.00052 0.01088 0.00208 0.00718 0.00208 0.00024 C 0.00247 -0.00463 0.00143 -0.01018 -0.00052 -0.01088 C -0.00196 -0.01088 -0.00352 -0.00949 -0.00378 -0.00625 C -0.00378 -0.0037 -0.00365 -0.00162 -0.00274 -0.00023 C -0.00248 -4.44444E-6 -0.00222 -4.44444E-6 -0.00196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6 1.48148E-6 C 0.01511 -0.02199 0.00873 -0.04074 0.00039 -0.04236 C -0.00781 -0.04352 -0.01523 -0.0294 -0.01575 -0.00764 C -0.01627 0.0118 -0.01133 0.02986 -0.00364 0.03125 C 0.00326 0.03241 0.0099 0.02014 0.01029 0.00185 C 0.01081 -0.01482 0.00638 -0.03033 -2.91667E-6 -0.03148 C -0.00586 -0.03264 -0.01146 -0.02246 -0.01185 -0.00718 C -0.01211 0.00648 -0.00872 0.02014 -0.00325 0.02037 C 0.00144 0.02153 0.00586 0.01366 0.00625 0.00116 C 0.00664 -0.00996 0.00404 -0.0206 -0.00013 -0.0213 C -0.00377 -0.02199 -0.00768 -0.01597 -0.00781 -0.00648 C -0.00794 0.00162 -0.00625 0.00949 -0.00312 0.01018 C -0.00052 0.01088 0.00209 0.00717 0.00209 0.00023 C 0.00248 -0.00463 0.00144 -0.01019 -0.00052 -0.01088 C -0.00195 -0.01088 -0.00351 -0.00949 -0.00377 -0.00625 C -0.00377 -0.00371 -0.00364 -0.00162 -0.00273 -0.00023 C -0.00247 1.48148E-6 -0.00221 1.48148E-6 -0.00195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4.58333E-6 -7.40741E-7 C -0.00039 -0.01481 0.00691 -0.02801 0.01667 -0.02893 C 0.02605 -0.02986 0.0349 -0.01968 0.03542 -0.00532 C 0.03633 0.0081 0.02982 0.02107 0.02123 0.02153 C 0.01316 0.02245 0.0056 0.01389 0.00482 0.00162 C 0.0043 -0.00995 0.00938 -0.0206 0.01706 -0.02153 C 0.02383 -0.02245 0.03021 -0.01551 0.03073 -0.00486 C 0.03112 0.00463 0.02709 0.01366 0.02084 0.01412 C 0.01524 0.01482 0.0099 0.00949 0.00951 0.00093 C 0.00925 -0.00671 0.01237 -0.01412 0.01732 -0.01458 C 0.02149 -0.01481 0.02566 -0.01111 0.02605 -0.0044 C 0.02644 0.00116 0.02409 0.00648 0.02045 0.00718 C 0.01771 0.00741 0.01459 0.00532 0.01446 0.0007 C 0.0142 -0.00301 0.01524 -0.00671 0.01758 -0.00741 C 0.01928 -0.00741 0.02097 -0.00648 0.02136 -0.00393 C 0.02149 -0.00255 0.02123 -0.00093 0.02032 -0.00023 C 0.0198 -7.40741E-7 0.01941 -7.40741E-7 0.01915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1.11111E-6 C 0.0151 -0.02176 0.00872 -0.04074 0.00039 -0.04213 C -0.00781 -0.04352 -0.01524 -0.02917 -0.01576 -0.00787 C -0.01628 0.01181 -0.01133 0.02986 -0.00365 0.03125 C 0.00325 0.03241 0.00989 0.02014 0.01029 0.00185 C 0.01081 -0.01481 0.00638 -0.03032 1.25E-6 -0.03148 C -0.00586 -0.03264 -0.01146 -0.02245 -0.01185 -0.00717 C -0.01211 0.00648 -0.00873 0.01991 -0.00326 0.02037 C 0.00143 0.02153 0.00586 0.01366 0.00625 0.00116 C 0.00664 -0.00995 0.00404 -0.0206 -0.00013 -0.0213 C -0.00378 -0.02176 -0.00768 -0.0162 -0.00781 -0.00648 C -0.00794 0.00162 -0.00625 0.00949 -0.00313 0.01019 C -0.00052 0.01065 0.00208 0.00718 0.00208 0.00046 C 0.00247 -0.00463 0.00143 -0.01018 -0.00052 -0.01088 C -0.00195 -0.01088 -0.00352 -0.00949 -0.00378 -0.00602 C -0.00378 -0.0037 -0.00365 -0.00139 -0.00274 -0.00046 C -0.00248 -1.11111E-6 -0.00221 -1.11111E-6 -0.00195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5E-6 -1.11111E-6 C -0.00039 -0.01481 0.00691 -0.02801 0.01667 -0.02893 C 0.02605 -0.02986 0.0349 -0.01967 0.03542 -0.00532 C 0.03633 0.0081 0.02982 0.02107 0.02123 0.02153 C 0.01316 0.02245 0.0056 0.01389 0.00482 0.00162 C 0.0043 -0.00995 0.00938 -0.0206 0.01706 -0.02153 C 0.02383 -0.02245 0.03021 -0.01551 0.03073 -0.00486 C 0.03112 0.00463 0.02709 0.01366 0.02084 0.01412 C 0.01524 0.01482 0.0099 0.00949 0.00951 0.00093 C 0.00925 -0.00671 0.01237 -0.01412 0.01732 -0.01458 C 0.02149 -0.01481 0.02566 -0.01111 0.02605 -0.0044 C 0.02644 0.00116 0.02409 0.00648 0.02045 0.00718 C 0.01771 0.00741 0.01459 0.00533 0.01446 0.0007 C 0.0142 -0.00301 0.01524 -0.00671 0.01758 -0.00741 C 0.01928 -0.00741 0.02097 -0.00648 0.02136 -0.00393 C 0.02149 -0.00255 0.02123 -0.00092 0.02032 -0.00023 C 0.0198 -1.11111E-6 0.01941 -1.11111E-6 0.01915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4.79167E-6 4.44444E-6 C -0.00039 -0.01482 0.00691 -0.02801 0.01667 -0.02894 C 0.02605 -0.02987 0.0349 -0.01968 0.03542 -0.00533 C 0.03633 0.0081 0.02982 0.02106 0.02123 0.02152 C 0.01316 0.02245 0.0056 0.01388 0.00482 0.00162 C 0.0043 -0.00996 0.00938 -0.02061 0.01706 -0.02153 C 0.02383 -0.02246 0.03021 -0.01551 0.03073 -0.00487 C 0.03112 0.00463 0.02709 0.01365 0.02084 0.01412 C 0.01524 0.01481 0.0099 0.00949 0.00951 0.00092 C 0.00925 -0.00672 0.01237 -0.01412 0.01732 -0.01459 C 0.02149 -0.01482 0.02566 -0.01112 0.02605 -0.0044 C 0.02644 0.00115 0.02409 0.00648 0.02045 0.00717 C 0.01771 0.0074 0.01459 0.00532 0.01446 0.00069 C 0.0142 -0.00301 0.01524 -0.00672 0.01758 -0.00741 C 0.01928 -0.00741 0.02097 -0.00649 0.02136 -0.00394 C 0.02149 -0.00255 0.02123 -0.00093 0.02032 -0.00024 C 0.0198 4.44444E-6 0.01941 4.44444E-6 0.01915 -0.00024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6 2.96296E-6 C 0.01511 -0.02199 0.00873 -0.04074 0.0004 -0.04236 C -0.00781 -0.04352 -0.01523 -0.0294 -0.01575 -0.00764 C -0.01627 0.0118 -0.01132 0.02986 -0.00364 0.03125 C 0.00326 0.0324 0.0099 0.02014 0.01029 0.00185 C 0.01081 -0.01482 0.00639 -0.03033 -4.79167E-6 -0.03148 C -0.00585 -0.03264 -0.01145 -0.02246 -0.01184 -0.00718 C -0.0121 0.00648 -0.00872 0.02014 -0.00325 0.02037 C 0.00144 0.02152 0.00586 0.01365 0.00625 0.00115 C 0.00665 -0.00996 0.00404 -0.0206 -0.00013 -0.0213 C -0.00377 -0.02199 -0.00768 -0.01598 -0.00781 -0.00648 C -0.00794 0.00162 -0.00625 0.00949 -0.00312 0.01018 C -0.00052 0.01088 0.00209 0.00717 0.00209 0.00023 C 0.00248 -0.00463 0.00144 -0.01019 -0.00052 -0.01088 C -0.00195 -0.01088 -0.00351 -0.00949 -0.00377 -0.00625 C -0.00377 -0.00371 -0.00364 -0.00162 -0.00273 -0.00023 C -0.00247 2.96296E-6 -0.00221 2.96296E-6 -0.00195 -0.00023 " pathEditMode="relative" rAng="0" ptsTypes="AAAAAAAAAAAAAAAAA">
                                      <p:cBhvr>
                                        <p:cTn id="20" dur="5000" fill="hold"/>
                                        <p:tgtEl>
                                          <p:spTgt spid="18"/>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22" dur="5000" fill="hold"/>
                                        <p:tgtEl>
                                          <p:spTgt spid="3"/>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2.5E-6 -3.33333E-6 C -0.00039 -0.01481 0.0069 -0.02801 0.01667 -0.02893 C 0.02604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4 -0.00439 C 0.02643 0.00116 0.02409 0.00648 0.02045 0.00718 C 0.01771 0.00741 0.01459 0.00533 0.01446 0.0007 C 0.0142 -0.00301 0.01524 -0.00671 0.01758 -0.0074 C 0.01927 -0.0074 0.02097 -0.00648 0.02136 -0.00393 C 0.02149 -0.00254 0.02123 -0.00092 0.02032 -0.00023 C 0.01979 -3.33333E-6 0.0194 -3.33333E-6 0.01914 -0.00023 " pathEditMode="relative" rAng="0" ptsTypes="AAAAAAAAAAAAAAAAA">
                                      <p:cBhvr>
                                        <p:cTn id="24" dur="5000" fill="hold"/>
                                        <p:tgtEl>
                                          <p:spTgt spid="5"/>
                                        </p:tgtEl>
                                        <p:attrNameLst>
                                          <p:attrName>ppt_x</p:attrName>
                                          <p:attrName>ppt_y</p:attrName>
                                        </p:attrNameLst>
                                      </p:cBhvr>
                                      <p:rCtr x="1758" y="-394"/>
                                    </p:animMotion>
                                  </p:childTnLst>
                                </p:cTn>
                              </p:par>
                              <p:par>
                                <p:cTn id="25" presetID="46" presetClass="path" presetSubtype="0" repeatCount="indefinite" accel="50000" decel="50000" fill="hold" nodeType="withEffect">
                                  <p:stCondLst>
                                    <p:cond delay="0"/>
                                  </p:stCondLst>
                                  <p:childTnLst>
                                    <p:animMotion origin="layout" path="M 5E-6 0 C -0.00039 -0.01481 0.00691 -0.02801 0.01667 -0.02894 C 0.02605 -0.02986 0.0349 -0.01968 0.03542 -0.00532 C 0.03633 0.0081 0.02982 0.02106 0.02123 0.02153 C 0.01316 0.02245 0.0056 0.01389 0.00482 0.00162 C 0.0043 -0.00995 0.00938 -0.0206 0.01706 -0.02153 C 0.02383 -0.02245 0.03021 -0.01551 0.03073 -0.00486 C 0.03112 0.00463 0.02709 0.01366 0.02084 0.01412 C 0.01524 0.01481 0.0099 0.00949 0.00951 0.00093 C 0.00925 -0.00671 0.01237 -0.01412 0.01732 -0.01458 C 0.02149 -0.01481 0.02566 -0.01111 0.02605 -0.0044 C 0.02644 0.00116 0.02409 0.00648 0.02045 0.00718 C 0.01771 0.00741 0.01459 0.00532 0.01446 0.00069 C 0.0142 -0.00301 0.01524 -0.00671 0.01758 -0.00741 C 0.01928 -0.00741 0.02097 -0.00648 0.02136 -0.00394 C 0.02149 -0.00255 0.02123 -0.00093 0.02032 -0.00023 C 0.0198 0 0.01941 0 0.01915 -0.00023 " pathEditMode="relative" rAng="0" ptsTypes="AAAAAAAAAAAAAAAAA">
                                      <p:cBhvr>
                                        <p:cTn id="26" dur="5000" fill="hold"/>
                                        <p:tgtEl>
                                          <p:spTgt spid="9"/>
                                        </p:tgtEl>
                                        <p:attrNameLst>
                                          <p:attrName>ppt_x</p:attrName>
                                          <p:attrName>ppt_y</p:attrName>
                                        </p:attrNameLst>
                                      </p:cBhvr>
                                      <p:rCtr x="1758" y="-394"/>
                                    </p:animMotion>
                                  </p:childTnLst>
                                </p:cTn>
                              </p:par>
                              <p:par>
                                <p:cTn id="27" presetID="46" presetClass="path" presetSubtype="0" repeatCount="indefinite" accel="50000" decel="50000" fill="hold" nodeType="withEffect">
                                  <p:stCondLst>
                                    <p:cond delay="0"/>
                                  </p:stCondLst>
                                  <p:childTnLst>
                                    <p:animMotion origin="layout" path="M -2.70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2 0.01237 -0.01412 0.01732 -0.01459 C 0.02149 -0.01482 0.02565 -0.01111 0.02604 -0.0044 C 0.02644 0.00116 0.02409 0.00648 0.02045 0.00717 C 0.01771 0.00741 0.01459 0.00532 0.01446 0.00069 C 0.0142 -0.00301 0.01524 -0.00672 0.01758 -0.00741 C 0.01927 -0.00741 0.02097 -0.00648 0.02136 -0.00394 C 0.02149 -0.00255 0.02123 -0.00093 0.02032 -0.00023 C 0.01979 2.22222E-6 0.0194 2.22222E-6 0.01914 -0.00023 " pathEditMode="relative" rAng="0" ptsTypes="AAAAAAAAAAAAAAAAA">
                                      <p:cBhvr>
                                        <p:cTn id="28" dur="5000" fill="hold"/>
                                        <p:tgtEl>
                                          <p:spTgt spid="16"/>
                                        </p:tgtEl>
                                        <p:attrNameLst>
                                          <p:attrName>ppt_x</p:attrName>
                                          <p:attrName>ppt_y</p:attrName>
                                        </p:attrNameLst>
                                      </p:cBhvr>
                                      <p:rCtr x="1758" y="-394"/>
                                    </p:animMotion>
                                  </p:childTnLst>
                                </p:cTn>
                              </p:par>
                              <p:par>
                                <p:cTn id="29" presetID="46" presetClass="path" presetSubtype="0" repeatCount="indefinite" accel="50000" decel="50000" fill="hold" nodeType="withEffect">
                                  <p:stCondLst>
                                    <p:cond delay="0"/>
                                  </p:stCondLst>
                                  <p:childTnLst>
                                    <p:animMotion origin="layout" path="M 8.33333E-7 2.22222E-6 C -0.00039 -0.01482 0.0069 -0.02801 0.01667 -0.02894 C 0.02604 -0.02986 0.0349 -0.01968 0.03542 -0.00533 C 0.03633 0.0081 0.02982 0.02106 0.02122 0.02153 C 0.01315 0.02245 0.0056 0.01389 0.00482 0.00162 C 0.0043 -0.00996 0.00937 -0.0206 0.01706 -0.02153 C 0.02383 -0.02246 0.03021 -0.01551 0.03073 -0.00486 C 0.03112 0.00463 0.02708 0.01366 0.02083 0.01412 C 0.01523 0.01481 0.0099 0.00949 0.0095 0.00092 C 0.00924 -0.00672 0.01237 -0.01412 0.01732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30" dur="5000" fill="hold"/>
                                        <p:tgtEl>
                                          <p:spTgt spid="19"/>
                                        </p:tgtEl>
                                        <p:attrNameLst>
                                          <p:attrName>ppt_x</p:attrName>
                                          <p:attrName>ppt_y</p:attrName>
                                        </p:attrNameLst>
                                      </p:cBhvr>
                                      <p:rCtr x="1758" y="-394"/>
                                    </p:animMotion>
                                  </p:childTnLst>
                                </p:cTn>
                              </p:par>
                              <p:par>
                                <p:cTn id="31" presetID="46" presetClass="path" presetSubtype="0" repeatCount="indefinite" accel="50000" decel="50000" fill="hold" nodeType="withEffect">
                                  <p:stCondLst>
                                    <p:cond delay="0"/>
                                  </p:stCondLst>
                                  <p:childTnLst>
                                    <p:animMotion origin="layout" path="M -2.70833E-6 3.33333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4 0.00115 0.02409 0.00648 0.02045 0.00717 C 0.01771 0.0074 0.01459 0.00532 0.01446 0.00069 C 0.0142 -0.00301 0.01524 -0.00672 0.01758 -0.00741 C 0.01927 -0.00741 0.02097 -0.00648 0.02136 -0.00394 C 0.02149 -0.00255 0.02123 -0.00093 0.02032 -0.00023 C 0.01979 3.33333E-6 0.0194 3.33333E-6 0.01914 -0.00023 " pathEditMode="relative" rAng="0" ptsTypes="AAAAAAAAAAAAAAAAA">
                                      <p:cBhvr>
                                        <p:cTn id="32" dur="5000" fill="hold"/>
                                        <p:tgtEl>
                                          <p:spTgt spid="21"/>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28"/>
                    </p:tgtEl>
                  </p:cond>
                </p:stCondLst>
                <p:endSync evt="end" delay="0">
                  <p:rtn val="all"/>
                </p:endSync>
                <p:childTnLst>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1914 -0.00023 L -0.34688 0.27523 " pathEditMode="relative" rAng="0" ptsTypes="AA">
                                      <p:cBhvr>
                                        <p:cTn id="37" dur="1000" fill="hold"/>
                                        <p:tgtEl>
                                          <p:spTgt spid="1028"/>
                                        </p:tgtEl>
                                        <p:attrNameLst>
                                          <p:attrName>ppt_x</p:attrName>
                                          <p:attrName>ppt_y</p:attrName>
                                        </p:attrNameLst>
                                      </p:cBhvr>
                                      <p:rCtr x="-18307" y="13773"/>
                                    </p:animMotion>
                                  </p:childTnLst>
                                </p:cTn>
                              </p:par>
                              <p:par>
                                <p:cTn id="38" presetID="1" presetClass="exit" presetSubtype="0" fill="hold" nodeType="withEffect">
                                  <p:stCondLst>
                                    <p:cond delay="800"/>
                                  </p:stCondLst>
                                  <p:childTnLst>
                                    <p:set>
                                      <p:cBhvr>
                                        <p:cTn id="39" dur="1" fill="hold">
                                          <p:stCondLst>
                                            <p:cond delay="0"/>
                                          </p:stCondLst>
                                        </p:cTn>
                                        <p:tgtEl>
                                          <p:spTgt spid="1028"/>
                                        </p:tgtEl>
                                        <p:attrNameLst>
                                          <p:attrName>style.visibility</p:attrName>
                                        </p:attrNameLst>
                                      </p:cBhvr>
                                      <p:to>
                                        <p:strVal val="hidden"/>
                                      </p:to>
                                    </p:set>
                                  </p:childTnLst>
                                </p:cTn>
                              </p:par>
                              <p:par>
                                <p:cTn id="40" presetID="1" presetClass="exit" presetSubtype="0" fill="hold" grpId="0" nodeType="withEffect">
                                  <p:stCondLst>
                                    <p:cond delay="80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00196 -0.00023 L 0.35312 0.2794 " pathEditMode="relative" rAng="0" ptsTypes="AA">
                                      <p:cBhvr>
                                        <p:cTn id="46" dur="1000" fill="hold"/>
                                        <p:tgtEl>
                                          <p:spTgt spid="1027"/>
                                        </p:tgtEl>
                                        <p:attrNameLst>
                                          <p:attrName>ppt_x</p:attrName>
                                          <p:attrName>ppt_y</p:attrName>
                                        </p:attrNameLst>
                                      </p:cBhvr>
                                      <p:rCtr x="17747" y="13981"/>
                                    </p:animMotion>
                                  </p:childTnLst>
                                </p:cTn>
                              </p:par>
                              <p:par>
                                <p:cTn id="47" presetID="1" presetClass="exit" presetSubtype="0" fill="hold" nodeType="withEffect">
                                  <p:stCondLst>
                                    <p:cond delay="800"/>
                                  </p:stCondLst>
                                  <p:childTnLst>
                                    <p:set>
                                      <p:cBhvr>
                                        <p:cTn id="48" dur="1" fill="hold">
                                          <p:stCondLst>
                                            <p:cond delay="0"/>
                                          </p:stCondLst>
                                        </p:cTn>
                                        <p:tgtEl>
                                          <p:spTgt spid="1027"/>
                                        </p:tgtEl>
                                        <p:attrNameLst>
                                          <p:attrName>style.visibility</p:attrName>
                                        </p:attrNameLst>
                                      </p:cBhvr>
                                      <p:to>
                                        <p:strVal val="hidden"/>
                                      </p:to>
                                    </p:set>
                                  </p:childTnLst>
                                </p:cTn>
                              </p:par>
                              <p:par>
                                <p:cTn id="49" presetID="1" presetClass="exit" presetSubtype="0" fill="hold" grpId="0" nodeType="withEffect">
                                  <p:stCondLst>
                                    <p:cond delay="80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2.91667E-6 1.48148E-6 L 0.08138 0.22315 " pathEditMode="relative" rAng="0" ptsTypes="AA">
                                      <p:cBhvr>
                                        <p:cTn id="55" dur="1000" fill="hold"/>
                                        <p:tgtEl>
                                          <p:spTgt spid="8"/>
                                        </p:tgtEl>
                                        <p:attrNameLst>
                                          <p:attrName>ppt_x</p:attrName>
                                          <p:attrName>ppt_y</p:attrName>
                                        </p:attrNameLst>
                                      </p:cBhvr>
                                      <p:rCtr x="4062" y="11157"/>
                                    </p:animMotion>
                                  </p:childTnLst>
                                </p:cTn>
                              </p:par>
                              <p:par>
                                <p:cTn id="56" presetID="1" presetClass="exit" presetSubtype="0" fill="hold" nodeType="withEffect">
                                  <p:stCondLst>
                                    <p:cond delay="60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grpId="0" nodeType="withEffect">
                                  <p:stCondLst>
                                    <p:cond delay="600"/>
                                  </p:stCondLst>
                                  <p:childTnLst>
                                    <p:set>
                                      <p:cBhvr>
                                        <p:cTn id="5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indefinite"/>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0.01915 -0.00023 L 0.4181 -0.02662 " pathEditMode="relative" rAng="0" ptsTypes="AA">
                                      <p:cBhvr>
                                        <p:cTn id="64" dur="1000" fill="hold"/>
                                        <p:tgtEl>
                                          <p:spTgt spid="11"/>
                                        </p:tgtEl>
                                        <p:attrNameLst>
                                          <p:attrName>ppt_x</p:attrName>
                                          <p:attrName>ppt_y</p:attrName>
                                        </p:attrNameLst>
                                      </p:cBhvr>
                                      <p:rCtr x="19948" y="-1319"/>
                                    </p:animMotion>
                                  </p:childTnLst>
                                </p:cTn>
                              </p:par>
                              <p:par>
                                <p:cTn id="65" presetID="1" presetClass="exit" presetSubtype="0" fill="hold" nodeType="withEffect">
                                  <p:stCondLst>
                                    <p:cond delay="80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0" nodeType="withEffect">
                                  <p:stCondLst>
                                    <p:cond delay="80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0.00195 -0.00046 L 0.17135 -0.23912 " pathEditMode="relative" rAng="0" ptsTypes="AA">
                                      <p:cBhvr>
                                        <p:cTn id="73" dur="1000" fill="hold"/>
                                        <p:tgtEl>
                                          <p:spTgt spid="12"/>
                                        </p:tgtEl>
                                        <p:attrNameLst>
                                          <p:attrName>ppt_x</p:attrName>
                                          <p:attrName>ppt_y</p:attrName>
                                        </p:attrNameLst>
                                      </p:cBhvr>
                                      <p:rCtr x="8659" y="-11944"/>
                                    </p:animMotion>
                                  </p:childTnLst>
                                </p:cTn>
                              </p:par>
                              <p:par>
                                <p:cTn id="74" presetID="1" presetClass="exit" presetSubtype="0" fill="hold" nodeType="withEffect">
                                  <p:stCondLst>
                                    <p:cond delay="800"/>
                                  </p:stCondLst>
                                  <p:childTnLst>
                                    <p:set>
                                      <p:cBhvr>
                                        <p:cTn id="75" dur="1" fill="hold">
                                          <p:stCondLst>
                                            <p:cond delay="0"/>
                                          </p:stCondLst>
                                        </p:cTn>
                                        <p:tgtEl>
                                          <p:spTgt spid="12"/>
                                        </p:tgtEl>
                                        <p:attrNameLst>
                                          <p:attrName>style.visibility</p:attrName>
                                        </p:attrNameLst>
                                      </p:cBhvr>
                                      <p:to>
                                        <p:strVal val="hidden"/>
                                      </p:to>
                                    </p:set>
                                  </p:childTnLst>
                                </p:cTn>
                              </p:par>
                              <p:par>
                                <p:cTn id="76" presetID="1" presetClass="exit" presetSubtype="0" fill="hold" grpId="0" nodeType="withEffect">
                                  <p:stCondLst>
                                    <p:cond delay="80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indefinite"/>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0.01915 -0.00023 L 0.38021 -0.27986 " pathEditMode="relative" rAng="0" ptsTypes="AA">
                                      <p:cBhvr>
                                        <p:cTn id="82" dur="1000" fill="hold"/>
                                        <p:tgtEl>
                                          <p:spTgt spid="13"/>
                                        </p:tgtEl>
                                        <p:attrNameLst>
                                          <p:attrName>ppt_x</p:attrName>
                                          <p:attrName>ppt_y</p:attrName>
                                        </p:attrNameLst>
                                      </p:cBhvr>
                                      <p:rCtr x="18047" y="-13981"/>
                                    </p:animMotion>
                                  </p:childTnLst>
                                </p:cTn>
                              </p:par>
                              <p:par>
                                <p:cTn id="83" presetID="1" presetClass="exit" presetSubtype="0" fill="hold" nodeType="withEffect">
                                  <p:stCondLst>
                                    <p:cond delay="80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grpId="0" nodeType="withEffect">
                                  <p:stCondLst>
                                    <p:cond delay="80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indefinite"/>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4.79167E-6 -0.00024 L -0.11835 -0.3426 " pathEditMode="relative" rAng="0" ptsTypes="AA">
                                      <p:cBhvr>
                                        <p:cTn id="91" dur="1000" fill="hold"/>
                                        <p:tgtEl>
                                          <p:spTgt spid="15"/>
                                        </p:tgtEl>
                                        <p:attrNameLst>
                                          <p:attrName>ppt_x</p:attrName>
                                          <p:attrName>ppt_y</p:attrName>
                                        </p:attrNameLst>
                                      </p:cBhvr>
                                      <p:rCtr x="-5924" y="-17130"/>
                                    </p:animMotion>
                                  </p:childTnLst>
                                </p:cTn>
                              </p:par>
                              <p:par>
                                <p:cTn id="92" presetID="1" presetClass="exit" presetSubtype="0" fill="hold" nodeType="withEffect">
                                  <p:stCondLst>
                                    <p:cond delay="800"/>
                                  </p:stCondLst>
                                  <p:childTnLst>
                                    <p:set>
                                      <p:cBhvr>
                                        <p:cTn id="93" dur="1" fill="hold">
                                          <p:stCondLst>
                                            <p:cond delay="0"/>
                                          </p:stCondLst>
                                        </p:cTn>
                                        <p:tgtEl>
                                          <p:spTgt spid="15"/>
                                        </p:tgtEl>
                                        <p:attrNameLst>
                                          <p:attrName>style.visibility</p:attrName>
                                        </p:attrNameLst>
                                      </p:cBhvr>
                                      <p:to>
                                        <p:strVal val="hidden"/>
                                      </p:to>
                                    </p:set>
                                  </p:childTnLst>
                                </p:cTn>
                              </p:par>
                              <p:par>
                                <p:cTn id="94" presetID="1" presetClass="exit" presetSubtype="0" fill="hold" grpId="0" nodeType="withEffect">
                                  <p:stCondLst>
                                    <p:cond delay="800"/>
                                  </p:stCondLst>
                                  <p:childTnLst>
                                    <p:set>
                                      <p:cBhvr>
                                        <p:cTn id="9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63" presetClass="path" presetSubtype="0" accel="50000" decel="50000" fill="hold" nodeType="clickEffect">
                                  <p:stCondLst>
                                    <p:cond delay="0"/>
                                  </p:stCondLst>
                                  <p:childTnLst>
                                    <p:animMotion origin="layout" path="M -0.00195 -0.00023 L 0.26003 -0.48519 " pathEditMode="relative" rAng="0" ptsTypes="AA">
                                      <p:cBhvr>
                                        <p:cTn id="100" dur="1000" fill="hold"/>
                                        <p:tgtEl>
                                          <p:spTgt spid="18"/>
                                        </p:tgtEl>
                                        <p:attrNameLst>
                                          <p:attrName>ppt_x</p:attrName>
                                          <p:attrName>ppt_y</p:attrName>
                                        </p:attrNameLst>
                                      </p:cBhvr>
                                      <p:rCtr x="13099" y="-24259"/>
                                    </p:animMotion>
                                  </p:childTnLst>
                                </p:cTn>
                              </p:par>
                              <p:par>
                                <p:cTn id="101" presetID="1" presetClass="exit" presetSubtype="0" fill="hold" nodeType="withEffect">
                                  <p:stCondLst>
                                    <p:cond delay="800"/>
                                  </p:stCondLst>
                                  <p:childTnLst>
                                    <p:set>
                                      <p:cBhvr>
                                        <p:cTn id="102" dur="1" fill="hold">
                                          <p:stCondLst>
                                            <p:cond delay="0"/>
                                          </p:stCondLst>
                                        </p:cTn>
                                        <p:tgtEl>
                                          <p:spTgt spid="18"/>
                                        </p:tgtEl>
                                        <p:attrNameLst>
                                          <p:attrName>style.visibility</p:attrName>
                                        </p:attrNameLst>
                                      </p:cBhvr>
                                      <p:to>
                                        <p:strVal val="hidden"/>
                                      </p:to>
                                    </p:set>
                                  </p:childTnLst>
                                </p:cTn>
                              </p:par>
                              <p:par>
                                <p:cTn id="103" presetID="1" presetClass="exit" presetSubtype="0" fill="hold" grpId="0" nodeType="withEffect">
                                  <p:stCondLst>
                                    <p:cond delay="800"/>
                                  </p:stCondLst>
                                  <p:childTnLst>
                                    <p:set>
                                      <p:cBhvr>
                                        <p:cTn id="10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35" presetClass="path" presetSubtype="0" accel="50000" decel="50000" fill="hold" nodeType="clickEffect">
                                  <p:stCondLst>
                                    <p:cond delay="0"/>
                                  </p:stCondLst>
                                  <p:childTnLst>
                                    <p:animMotion origin="layout" path="M 0.01914 -0.00023 L -0.34687 0.27523 " pathEditMode="relative" rAng="0" ptsTypes="AA">
                                      <p:cBhvr>
                                        <p:cTn id="109" dur="1000" fill="hold"/>
                                        <p:tgtEl>
                                          <p:spTgt spid="3"/>
                                        </p:tgtEl>
                                        <p:attrNameLst>
                                          <p:attrName>ppt_x</p:attrName>
                                          <p:attrName>ppt_y</p:attrName>
                                        </p:attrNameLst>
                                      </p:cBhvr>
                                      <p:rCtr x="-18307" y="13773"/>
                                    </p:animMotion>
                                  </p:childTnLst>
                                </p:cTn>
                              </p:par>
                              <p:par>
                                <p:cTn id="110" presetID="1" presetClass="exit" presetSubtype="0" fill="hold" nodeType="withEffect">
                                  <p:stCondLst>
                                    <p:cond delay="800"/>
                                  </p:stCondLst>
                                  <p:childTnLst>
                                    <p:set>
                                      <p:cBhvr>
                                        <p:cTn id="111" dur="1" fill="hold">
                                          <p:stCondLst>
                                            <p:cond delay="0"/>
                                          </p:stCondLst>
                                        </p:cTn>
                                        <p:tgtEl>
                                          <p:spTgt spid="3"/>
                                        </p:tgtEl>
                                        <p:attrNameLst>
                                          <p:attrName>style.visibility</p:attrName>
                                        </p:attrNameLst>
                                      </p:cBhvr>
                                      <p:to>
                                        <p:strVal val="hidden"/>
                                      </p:to>
                                    </p:set>
                                  </p:childTnLst>
                                </p:cTn>
                              </p:par>
                              <p:par>
                                <p:cTn id="112" presetID="1" presetClass="exit" presetSubtype="0" fill="hold" grpId="0" nodeType="withEffect">
                                  <p:stCondLst>
                                    <p:cond delay="800"/>
                                  </p:stCondLst>
                                  <p:childTnLst>
                                    <p:set>
                                      <p:cBhvr>
                                        <p:cTn id="11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35" presetClass="path" presetSubtype="0" accel="50000" decel="50000" fill="hold" nodeType="clickEffect">
                                  <p:stCondLst>
                                    <p:cond delay="0"/>
                                  </p:stCondLst>
                                  <p:childTnLst>
                                    <p:animMotion origin="layout" path="M 0.01914 -0.00023 L -0.34687 0.27523 " pathEditMode="relative" rAng="0" ptsTypes="AA">
                                      <p:cBhvr>
                                        <p:cTn id="118" dur="1000" fill="hold"/>
                                        <p:tgtEl>
                                          <p:spTgt spid="5"/>
                                        </p:tgtEl>
                                        <p:attrNameLst>
                                          <p:attrName>ppt_x</p:attrName>
                                          <p:attrName>ppt_y</p:attrName>
                                        </p:attrNameLst>
                                      </p:cBhvr>
                                      <p:rCtr x="-18307" y="13773"/>
                                    </p:animMotion>
                                  </p:childTnLst>
                                </p:cTn>
                              </p:par>
                              <p:par>
                                <p:cTn id="119" presetID="1" presetClass="exit" presetSubtype="0" fill="hold" nodeType="withEffect">
                                  <p:stCondLst>
                                    <p:cond delay="800"/>
                                  </p:stCondLst>
                                  <p:childTnLst>
                                    <p:set>
                                      <p:cBhvr>
                                        <p:cTn id="120" dur="1" fill="hold">
                                          <p:stCondLst>
                                            <p:cond delay="0"/>
                                          </p:stCondLst>
                                        </p:cTn>
                                        <p:tgtEl>
                                          <p:spTgt spid="5"/>
                                        </p:tgtEl>
                                        <p:attrNameLst>
                                          <p:attrName>style.visibility</p:attrName>
                                        </p:attrNameLst>
                                      </p:cBhvr>
                                      <p:to>
                                        <p:strVal val="hidden"/>
                                      </p:to>
                                    </p:set>
                                  </p:childTnLst>
                                </p:cTn>
                              </p:par>
                              <p:par>
                                <p:cTn id="121" presetID="1" presetClass="exit" presetSubtype="0" fill="hold" grpId="0" nodeType="withEffect">
                                  <p:stCondLst>
                                    <p:cond delay="800"/>
                                  </p:stCondLst>
                                  <p:childTnLst>
                                    <p:set>
                                      <p:cBhvr>
                                        <p:cTn id="12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3" restart="whenNotActive" fill="hold" evtFilter="cancelBubble" nodeType="interactiveSeq">
                <p:stCondLst>
                  <p:cond evt="onClick" delay="0">
                    <p:tgtEl>
                      <p:spTgt spid="9"/>
                    </p:tgtEl>
                  </p:cond>
                </p:stCondLst>
                <p:endSync evt="end" delay="0">
                  <p:rtn val="all"/>
                </p:endSync>
                <p:childTnLst>
                  <p:par>
                    <p:cTn id="124" fill="hold">
                      <p:stCondLst>
                        <p:cond delay="0"/>
                      </p:stCondLst>
                      <p:childTnLst>
                        <p:par>
                          <p:cTn id="125" fill="hold">
                            <p:stCondLst>
                              <p:cond delay="0"/>
                            </p:stCondLst>
                            <p:childTnLst>
                              <p:par>
                                <p:cTn id="126" presetID="35" presetClass="path" presetSubtype="0" accel="50000" decel="50000" fill="hold" nodeType="clickEffect">
                                  <p:stCondLst>
                                    <p:cond delay="0"/>
                                  </p:stCondLst>
                                  <p:childTnLst>
                                    <p:animMotion origin="layout" path="M 0.01915 -0.00023 L -0.34688 0.27523 " pathEditMode="relative" rAng="0" ptsTypes="AA">
                                      <p:cBhvr>
                                        <p:cTn id="127" dur="1000" fill="hold"/>
                                        <p:tgtEl>
                                          <p:spTgt spid="9"/>
                                        </p:tgtEl>
                                        <p:attrNameLst>
                                          <p:attrName>ppt_x</p:attrName>
                                          <p:attrName>ppt_y</p:attrName>
                                        </p:attrNameLst>
                                      </p:cBhvr>
                                      <p:rCtr x="-18307" y="13773"/>
                                    </p:animMotion>
                                  </p:childTnLst>
                                </p:cTn>
                              </p:par>
                              <p:par>
                                <p:cTn id="128" presetID="1" presetClass="exit" presetSubtype="0" fill="hold" nodeType="withEffect">
                                  <p:stCondLst>
                                    <p:cond delay="800"/>
                                  </p:stCondLst>
                                  <p:childTnLst>
                                    <p:set>
                                      <p:cBhvr>
                                        <p:cTn id="129" dur="1" fill="hold">
                                          <p:stCondLst>
                                            <p:cond delay="0"/>
                                          </p:stCondLst>
                                        </p:cTn>
                                        <p:tgtEl>
                                          <p:spTgt spid="9"/>
                                        </p:tgtEl>
                                        <p:attrNameLst>
                                          <p:attrName>style.visibility</p:attrName>
                                        </p:attrNameLst>
                                      </p:cBhvr>
                                      <p:to>
                                        <p:strVal val="hidden"/>
                                      </p:to>
                                    </p:set>
                                  </p:childTnLst>
                                </p:cTn>
                              </p:par>
                              <p:par>
                                <p:cTn id="130" presetID="1" presetClass="exit" presetSubtype="0" fill="hold" grpId="0" nodeType="withEffect">
                                  <p:stCondLst>
                                    <p:cond delay="800"/>
                                  </p:stCondLst>
                                  <p:childTnLst>
                                    <p:set>
                                      <p:cBhvr>
                                        <p:cTn id="13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2" restart="whenNotActive" fill="hold" evtFilter="cancelBubble" nodeType="interactiveSeq">
                <p:stCondLst>
                  <p:cond evt="onClick" delay="0">
                    <p:tgtEl>
                      <p:spTgt spid="16"/>
                    </p:tgtEl>
                  </p:cond>
                </p:stCondLst>
                <p:endSync evt="end" delay="0">
                  <p:rtn val="all"/>
                </p:endSync>
                <p:childTnLst>
                  <p:par>
                    <p:cTn id="133" fill="hold">
                      <p:stCondLst>
                        <p:cond delay="0"/>
                      </p:stCondLst>
                      <p:childTnLst>
                        <p:par>
                          <p:cTn id="134" fill="hold">
                            <p:stCondLst>
                              <p:cond delay="0"/>
                            </p:stCondLst>
                            <p:childTnLst>
                              <p:par>
                                <p:cTn id="135" presetID="35" presetClass="path" presetSubtype="0" accel="50000" decel="50000" fill="hold" nodeType="clickEffect">
                                  <p:stCondLst>
                                    <p:cond delay="0"/>
                                  </p:stCondLst>
                                  <p:childTnLst>
                                    <p:animMotion origin="layout" path="M 0.01914 -0.00023 L -0.34687 0.27523 " pathEditMode="relative" rAng="0" ptsTypes="AA">
                                      <p:cBhvr>
                                        <p:cTn id="136" dur="1000" fill="hold"/>
                                        <p:tgtEl>
                                          <p:spTgt spid="16"/>
                                        </p:tgtEl>
                                        <p:attrNameLst>
                                          <p:attrName>ppt_x</p:attrName>
                                          <p:attrName>ppt_y</p:attrName>
                                        </p:attrNameLst>
                                      </p:cBhvr>
                                      <p:rCtr x="-18294" y="13773"/>
                                    </p:animMotion>
                                  </p:childTnLst>
                                </p:cTn>
                              </p:par>
                              <p:par>
                                <p:cTn id="137" presetID="1" presetClass="exit" presetSubtype="0" fill="hold" nodeType="withEffect">
                                  <p:stCondLst>
                                    <p:cond delay="800"/>
                                  </p:stCondLst>
                                  <p:childTnLst>
                                    <p:set>
                                      <p:cBhvr>
                                        <p:cTn id="138" dur="1" fill="hold">
                                          <p:stCondLst>
                                            <p:cond delay="0"/>
                                          </p:stCondLst>
                                        </p:cTn>
                                        <p:tgtEl>
                                          <p:spTgt spid="16"/>
                                        </p:tgtEl>
                                        <p:attrNameLst>
                                          <p:attrName>style.visibility</p:attrName>
                                        </p:attrNameLst>
                                      </p:cBhvr>
                                      <p:to>
                                        <p:strVal val="hidden"/>
                                      </p:to>
                                    </p:set>
                                  </p:childTnLst>
                                </p:cTn>
                              </p:par>
                              <p:par>
                                <p:cTn id="139" presetID="1" presetClass="exit" presetSubtype="0" fill="hold" grpId="0" nodeType="withEffect">
                                  <p:stCondLst>
                                    <p:cond delay="800"/>
                                  </p:stCondLst>
                                  <p:childTnLst>
                                    <p:set>
                                      <p:cBhvr>
                                        <p:cTn id="1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p:stCondLst>
                        <p:cond delay="0"/>
                      </p:stCondLst>
                      <p:childTnLst>
                        <p:par>
                          <p:cTn id="143" fill="hold">
                            <p:stCondLst>
                              <p:cond delay="0"/>
                            </p:stCondLst>
                            <p:childTnLst>
                              <p:par>
                                <p:cTn id="144" presetID="35" presetClass="path" presetSubtype="0" accel="50000" decel="50000" fill="hold" nodeType="clickEffect">
                                  <p:stCondLst>
                                    <p:cond delay="0"/>
                                  </p:stCondLst>
                                  <p:childTnLst>
                                    <p:animMotion origin="layout" path="M 0.01914 -0.00023 L -0.34688 0.27523 " pathEditMode="relative" rAng="0" ptsTypes="AA">
                                      <p:cBhvr>
                                        <p:cTn id="145" dur="1000" fill="hold"/>
                                        <p:tgtEl>
                                          <p:spTgt spid="19"/>
                                        </p:tgtEl>
                                        <p:attrNameLst>
                                          <p:attrName>ppt_x</p:attrName>
                                          <p:attrName>ppt_y</p:attrName>
                                        </p:attrNameLst>
                                      </p:cBhvr>
                                      <p:rCtr x="-18307" y="13773"/>
                                    </p:animMotion>
                                  </p:childTnLst>
                                </p:cTn>
                              </p:par>
                              <p:par>
                                <p:cTn id="146" presetID="1" presetClass="exit" presetSubtype="0" fill="hold" nodeType="withEffect">
                                  <p:stCondLst>
                                    <p:cond delay="800"/>
                                  </p:stCondLst>
                                  <p:childTnLst>
                                    <p:set>
                                      <p:cBhvr>
                                        <p:cTn id="147" dur="1" fill="hold">
                                          <p:stCondLst>
                                            <p:cond delay="0"/>
                                          </p:stCondLst>
                                        </p:cTn>
                                        <p:tgtEl>
                                          <p:spTgt spid="19"/>
                                        </p:tgtEl>
                                        <p:attrNameLst>
                                          <p:attrName>style.visibility</p:attrName>
                                        </p:attrNameLst>
                                      </p:cBhvr>
                                      <p:to>
                                        <p:strVal val="hidden"/>
                                      </p:to>
                                    </p:set>
                                  </p:childTnLst>
                                </p:cTn>
                              </p:par>
                              <p:par>
                                <p:cTn id="148" presetID="1" presetClass="exit" presetSubtype="0" fill="hold" grpId="0" nodeType="withEffect">
                                  <p:stCondLst>
                                    <p:cond delay="800"/>
                                  </p:stCondLst>
                                  <p:childTnLst>
                                    <p:set>
                                      <p:cBhvr>
                                        <p:cTn id="14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50" restart="whenNotActive" fill="hold" evtFilter="cancelBubble" nodeType="interactiveSeq">
                <p:stCondLst>
                  <p:cond evt="onClick" delay="0">
                    <p:tgtEl>
                      <p:spTgt spid="21"/>
                    </p:tgtEl>
                  </p:cond>
                </p:stCondLst>
                <p:endSync evt="end" delay="0">
                  <p:rtn val="all"/>
                </p:endSync>
                <p:childTnLst>
                  <p:par>
                    <p:cTn id="151" fill="hold">
                      <p:stCondLst>
                        <p:cond delay="0"/>
                      </p:stCondLst>
                      <p:childTnLst>
                        <p:par>
                          <p:cTn id="152" fill="hold">
                            <p:stCondLst>
                              <p:cond delay="0"/>
                            </p:stCondLst>
                            <p:childTnLst>
                              <p:par>
                                <p:cTn id="153" presetID="35" presetClass="path" presetSubtype="0" accel="50000" decel="50000" fill="hold" nodeType="clickEffect">
                                  <p:stCondLst>
                                    <p:cond delay="0"/>
                                  </p:stCondLst>
                                  <p:childTnLst>
                                    <p:animMotion origin="layout" path="M 0.01914 -0.00023 L -0.34687 0.27523 " pathEditMode="relative" rAng="0" ptsTypes="AA">
                                      <p:cBhvr>
                                        <p:cTn id="154" dur="1000" fill="hold"/>
                                        <p:tgtEl>
                                          <p:spTgt spid="21"/>
                                        </p:tgtEl>
                                        <p:attrNameLst>
                                          <p:attrName>ppt_x</p:attrName>
                                          <p:attrName>ppt_y</p:attrName>
                                        </p:attrNameLst>
                                      </p:cBhvr>
                                      <p:rCtr x="-18307" y="13773"/>
                                    </p:animMotion>
                                  </p:childTnLst>
                                </p:cTn>
                              </p:par>
                              <p:par>
                                <p:cTn id="155" presetID="1" presetClass="exit" presetSubtype="0" fill="hold" nodeType="withEffect">
                                  <p:stCondLst>
                                    <p:cond delay="800"/>
                                  </p:stCondLst>
                                  <p:childTnLst>
                                    <p:set>
                                      <p:cBhvr>
                                        <p:cTn id="156" dur="1" fill="hold">
                                          <p:stCondLst>
                                            <p:cond delay="0"/>
                                          </p:stCondLst>
                                        </p:cTn>
                                        <p:tgtEl>
                                          <p:spTgt spid="21"/>
                                        </p:tgtEl>
                                        <p:attrNameLst>
                                          <p:attrName>style.visibility</p:attrName>
                                        </p:attrNameLst>
                                      </p:cBhvr>
                                      <p:to>
                                        <p:strVal val="hidden"/>
                                      </p:to>
                                    </p:set>
                                  </p:childTnLst>
                                </p:cTn>
                              </p:par>
                              <p:par>
                                <p:cTn id="157" presetID="1" presetClass="exit" presetSubtype="0" fill="hold" grpId="0" nodeType="withEffect">
                                  <p:stCondLst>
                                    <p:cond delay="800"/>
                                  </p:stCondLst>
                                  <p:childTnLst>
                                    <p:set>
                                      <p:cBhvr>
                                        <p:cTn id="158"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7" grpId="0" animBg="1"/>
      <p:bldP spid="30" grpId="0" animBg="1"/>
      <p:bldP spid="4" grpId="0" animBg="1"/>
      <p:bldP spid="7" grpId="0" animBg="1"/>
      <p:bldP spid="14" grpId="0" animBg="1"/>
      <p:bldP spid="17" grpId="0" animBg="1"/>
      <p:bldP spid="20" grpId="0" animBg="1"/>
      <p:bldP spid="2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074021-6BF1-4B49-5F68-CE1D6AA7CC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Times New Roman" panose="02020603050405020304" pitchFamily="18" charset="0"/>
                <a:cs typeface="Times New Roman" panose="02020603050405020304" pitchFamily="18" charset="0"/>
              </a:rPr>
              <a:t>Câu 1: Ban đầu Nỗi buồn chiến tranh được đặt với nhan đề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6349" y="1949347"/>
            <a:ext cx="54206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Thân phận của tình yêu</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Nỗi buồn của chiến tranh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6349" y="2838519"/>
            <a:ext cx="54206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Một đi không trở lại.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Nỗi buồn người ở lại.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5212483" y="4206405"/>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316774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48021-5FD8-3000-0B09-EE36A7F7B501}"/>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8203" y="373551"/>
            <a:ext cx="1019921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2: Nỗi buồn chiến tranh thuộc thể loại nào?</a:t>
            </a:r>
            <a:endParaRPr lang="en-SG" sz="3600" b="1" dirty="0">
              <a:solidFill>
                <a:schemeClr val="tx1"/>
              </a:solidFill>
              <a:latin typeface="+mj-lt"/>
            </a:endParaRPr>
          </a:p>
        </p:txBody>
      </p:sp>
      <p:sp>
        <p:nvSpPr>
          <p:cNvPr id="26" name="Rectangle 25"/>
          <p:cNvSpPr/>
          <p:nvPr/>
        </p:nvSpPr>
        <p:spPr>
          <a:xfrm>
            <a:off x="437663" y="1949347"/>
            <a:ext cx="55793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Kịch</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221606" y="2942621"/>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D</a:t>
            </a: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Tiểu</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thuyết</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437664" y="2999829"/>
            <a:ext cx="55793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Phóng</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sự</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52523" y="197492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ngắn</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662" y="188914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6280" y="2942621"/>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211298" y="4427281"/>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8833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B588E-63C0-1C6A-1AC9-F2C4F900B7D8}"/>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mj-lt"/>
              </a:rPr>
              <a:t>Câu 3: Bảo Ninh hoàn thành Nỗi buồn chiến tranh vào năm?</a:t>
            </a:r>
            <a:endParaRPr lang="en-SG" sz="4000" b="1" dirty="0">
              <a:solidFill>
                <a:schemeClr val="tx1"/>
              </a:solidFill>
              <a:latin typeface="+mj-lt"/>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1987</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8" y="195353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1989</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130618"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1988</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9409" y="29210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96505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B588E-63C0-1C6A-1AC9-F2C4F900B7D8}"/>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4: Nhân vật chính trong tiểu thuyết Nỗi buồn chiến tranh là ai?</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Nhân vật Kiên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8" y="195353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Nhân vật Hòa</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Nhân vật Phương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Người đàn bà câm</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9409" y="29210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59877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298A9-0D3D-1EB0-6867-D6C200BC6A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Phần 2 của đoạn trích Nỗi buồn chiến tranh được trích từ đâu của cuốn tiểu thuyết?</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6"/>
            <a:ext cx="4906799" cy="991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Phần giữa cuốn tiểu thuyết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949346"/>
            <a:ext cx="4906799" cy="991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Những trang đầu tiên của cuốn tiểu thuyết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429000"/>
            <a:ext cx="4906799"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Những dòng tâm sự ngoài lề của tác giả.</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466624"/>
            <a:ext cx="4906799"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Những dòng tâm sự ngoài lề của tác giả.</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586208"/>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362501"/>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4565256" y="4791405"/>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8197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3"/>
            <a:ext cx="10526728" cy="142265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6</a:t>
            </a:r>
            <a:r>
              <a:rPr lang="vi-VN" sz="3600" b="1" dirty="0">
                <a:solidFill>
                  <a:schemeClr val="tx1"/>
                </a:solidFill>
                <a:latin typeface="Times New Roman" panose="02020603050405020304" pitchFamily="18" charset="0"/>
                <a:cs typeface="Times New Roman" panose="02020603050405020304" pitchFamily="18" charset="0"/>
              </a:rPr>
              <a:t>: Kiên đã sống trong trạng thái như thế nào khi bị kí ức chiến tranh khuấy đảo?</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684" y="1949347"/>
            <a:ext cx="4906799" cy="11207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Đau đớn và sợ hãi tột cùng.</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4906799" cy="11207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Hồn xiêu phách lạc, ý thức mờ mịt, lú lẫn, mê mẩn.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716684" y="3361974"/>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Thấp thỏm, lo âu.</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3334465"/>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Kinh sợ, hãi hùng và rồi quằn quại vì đau đớn.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7758"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18944" y="335772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36932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665034" y="473924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8062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3270" y="1240722"/>
            <a:ext cx="9941632" cy="646331"/>
          </a:xfrm>
          <a:prstGeom prst="rect">
            <a:avLst/>
          </a:prstGeom>
        </p:spPr>
        <p:txBody>
          <a:bodyPr wrap="none">
            <a:spAutoFit/>
          </a:bodyPr>
          <a:lstStyle/>
          <a:p>
            <a:r>
              <a:rPr lang="en-US" sz="3600" dirty="0"/>
              <a:t>https://www.youtube.com/watch?v=MFa6xd728dM</a:t>
            </a:r>
          </a:p>
        </p:txBody>
      </p:sp>
    </p:spTree>
    <p:extLst>
      <p:ext uri="{BB962C8B-B14F-4D97-AF65-F5344CB8AC3E}">
        <p14:creationId xmlns:p14="http://schemas.microsoft.com/office/powerpoint/2010/main" val="324619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7E295-12CB-B619-02F8-8669BDC8DE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7</a:t>
            </a:r>
            <a:r>
              <a:rPr lang="vi-VN" sz="3600" b="1" dirty="0">
                <a:solidFill>
                  <a:schemeClr val="tx1"/>
                </a:solidFill>
                <a:latin typeface="Times New Roman" panose="02020603050405020304" pitchFamily="18" charset="0"/>
                <a:cs typeface="Times New Roman" panose="02020603050405020304" pitchFamily="18" charset="0"/>
              </a:rPr>
              <a:t>: Những địa danh nào được nhắc đến trong ký ức của nhân vật Kiên?</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949346"/>
            <a:ext cx="5313637" cy="1141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Cánh rừng Tây Bắc, Truông Gọi Hồn, Sông Thạch Hãn.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6" y="1953534"/>
            <a:ext cx="4987480" cy="1141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Khe Giao, Côn Lĩnh, Nậm Na.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47748" y="3281985"/>
            <a:ext cx="5313637"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Ngọc Bơ Rây, Thiên Cầm, Pác Pó.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3327" y="3286576"/>
            <a:ext cx="4987480"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Cánh Bắc, Ngọc Bơ Rây, Truông Gọi Hồn.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9427" y="360360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4947992" y="4883431"/>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8053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F069E-B430-BF7A-D377-E90F4016EAC3}"/>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304265" y="142263"/>
            <a:ext cx="11658010"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lang="vi-VN" sz="3200" b="1" dirty="0">
                <a:solidFill>
                  <a:schemeClr val="tx1"/>
                </a:solidFill>
                <a:latin typeface="Times New Roman" panose="02020603050405020304" pitchFamily="18" charset="0"/>
                <a:cs typeface="Times New Roman" panose="02020603050405020304" pitchFamily="18" charset="0"/>
              </a:rPr>
              <a:t>Câu 8: Dưới tác động của kí ức, kết cấu cuốn tiểu thuyết mà Kiên đang viết phát triển theo hướng nào?</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25288" y="1719074"/>
            <a:ext cx="5791736" cy="14248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Tác phẩm giống như một thước phim quay chậm tất cả sự việc hiện lên theo thứ tự trước sau.</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719073"/>
            <a:ext cx="5535011" cy="14248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32">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Tiểu thuyết của Kiên dầy lên và dần đến đoạn kết và ngày càng hoàn chỉnh.</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04265" y="3429000"/>
            <a:ext cx="5791736" cy="1233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Tiểu thuyết lộn xộn, không thể hình dung được.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85645" y="3433188"/>
            <a:ext cx="5535011" cy="1233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Tiểu thuyết của Kiên dầy lên và dần đến đoạn kết, song đồng thời cũng mỗi ngày thêm dang dở.</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3622797"/>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59" y="3644926"/>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311117" y="4955914"/>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50257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7D290-464B-888E-AE1F-A3CECFED83AA}"/>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29047" y="268087"/>
            <a:ext cx="11661052"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9: Thái độ của người đời đối với việc Kiên biến mất?</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7" y="1949347"/>
            <a:ext cx="6096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Sốt sắng đi tìm kiếm</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97482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Lo lắng và sốt ruột </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43877" y="2949979"/>
            <a:ext cx="609600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Thờ ơ</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689835" y="2949978"/>
            <a:ext cx="5141140" cy="1024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lang="en-US" sz="3200" b="1" dirty="0">
                <a:solidFill>
                  <a:schemeClr val="tx1"/>
                </a:solidFill>
                <a:latin typeface="Times New Roman" panose="02020603050405020304" pitchFamily="18" charset="0"/>
                <a:cs typeface="Times New Roman" panose="02020603050405020304" pitchFamily="18" charset="0"/>
              </a:rPr>
              <a:t>D</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Qua lại thăm hỏi liên tiếp</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572"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1" y="2994444"/>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507" y="203908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839447" y="4373159"/>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77144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10: Người kể chuyện đã gặp khó khăn gì khi đọc những trang bản thảo do Kiên để lại?</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9287" y="1949347"/>
            <a:ext cx="5507736" cy="13137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Có  những trang đã bị mối xông, mờ nhoẹt.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303365" y="1953535"/>
            <a:ext cx="5552095" cy="13137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Bản thảo viết không theo một trình tự nào hết, mạch chuyện không ngừng bị đứt gãy.</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9287" y="3465270"/>
            <a:ext cx="5507736" cy="11008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Có những trang đã bị đốt.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03363" y="3429000"/>
            <a:ext cx="5602296" cy="1163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Có những trang đã bị tác giả loại nhưng vẫn lẫn trong bản thảo.</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27306" y="3618186"/>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1715" y="3794674"/>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722908" y="505353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55231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11: Giữa người kể chuyện và Kiên có những điểm gì chung?</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1646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Ý tưởng, hoàn cảnh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Nỗi buồn chiến tranh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16461" y="2876128"/>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Hoàn cảnh, số phận</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lvl="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Ý tưởng, hoàn cảnh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535"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8721"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9" y="422707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3352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7E295-12CB-B619-02F8-8669BDC8DE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110224" y="231750"/>
            <a:ext cx="10398761" cy="135127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12: Theo người kể chuyện thì nhân vật Kiên đã sáng tác dựa trên cảm hứng chủ đạo là gì?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949347"/>
            <a:ext cx="5313637" cy="1125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Là sự đau đớn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6" y="1953535"/>
            <a:ext cx="4987480" cy="1125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Là sự lo lắng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47748" y="3347745"/>
            <a:ext cx="5313637" cy="9585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Là sự đấu tranh nội tâm</a:t>
            </a: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3327" y="3352336"/>
            <a:ext cx="4987480" cy="9585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Là sự rối bời</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9427" y="360360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4661658" y="4937617"/>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9929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F069E-B430-BF7A-D377-E90F4016EAC3}"/>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625033" y="142263"/>
            <a:ext cx="11040595"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600" b="1" dirty="0">
                <a:solidFill>
                  <a:schemeClr val="tx1"/>
                </a:solidFill>
                <a:latin typeface="Times New Roman" panose="02020603050405020304" pitchFamily="18" charset="0"/>
                <a:cs typeface="Times New Roman" panose="02020603050405020304" pitchFamily="18" charset="0"/>
              </a:rPr>
              <a:t>Câu 13: Sự thờ ơ của người đời đối với Kiên nói lên điều gì?</a:t>
            </a:r>
            <a:endParaRPr lang="en-SG" sz="36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25288" y="1719074"/>
            <a:ext cx="5791736" cy="9638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Con người sống với nhau ích kỉ và nhạt nhòa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7" y="1719074"/>
            <a:ext cx="5535011" cy="9638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Con người sống vô cảm và lạnh lẽo.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04265" y="2917440"/>
            <a:ext cx="5791736"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Thể hiện sự vô trách nhiệm với cộng đồng xã hội.</a:t>
            </a: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5645" y="2921628"/>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Con người dễ quên đi những đau thương, mất mát dễ quên đi những con người đã làm lịch sử.</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4776289" y="4799204"/>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151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7D290-464B-888E-AE1F-A3CECFED83AA}"/>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29047" y="268087"/>
            <a:ext cx="11661052"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14: Thủ pháp nghệ thuật nào được sử dụng trong Nỗi buồn chiến tranh?</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7" y="1949347"/>
            <a:ext cx="6096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Tượng trưng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97482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Đảo ngược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343877" y="2949979"/>
            <a:ext cx="609600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Đồng hiện</a:t>
            </a:r>
            <a:r>
              <a:rPr lang="vi-VN" sz="3200" b="1" dirty="0">
                <a:solidFill>
                  <a:schemeClr val="tx1"/>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689835" y="2949978"/>
            <a:ext cx="5141140" cy="1024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Một điểm tập trung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572"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1" y="2994444"/>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507" y="203908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839447" y="4373159"/>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4301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endParaRPr lang="vi-VN" sz="1200"/>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vi-VN" sz="1200"/>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endParaRPr lang="vi-VN" sz="1200"/>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endParaRPr lang="vi-VN" sz="1200"/>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endParaRPr lang="vi-VN" sz="1200"/>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a:lnSpc>
                  <a:spcPts val="1773"/>
                </a:lnSpc>
              </a:pPr>
              <a:endParaRPr sz="1200"/>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endParaRPr lang="vi-VN" sz="1200"/>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endParaRPr lang="vi-VN" sz="1200"/>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TextBox 30"/>
          <p:cNvSpPr txBox="1"/>
          <p:nvPr/>
        </p:nvSpPr>
        <p:spPr>
          <a:xfrm>
            <a:off x="1012013" y="810728"/>
            <a:ext cx="8275816" cy="3004027"/>
          </a:xfrm>
          <a:prstGeom prst="rect">
            <a:avLst/>
          </a:prstGeom>
        </p:spPr>
        <p:txBody>
          <a:bodyPr lIns="0" tIns="0" rIns="0" bIns="0" rtlCol="0" anchor="t">
            <a:spAutoFit/>
          </a:bodyPr>
          <a:lstStyle/>
          <a:p>
            <a:pPr>
              <a:lnSpc>
                <a:spcPts val="14839"/>
              </a:lnSpc>
            </a:pPr>
            <a:r>
              <a:rPr lang="en-US" sz="9600" spc="-317" dirty="0" err="1">
                <a:solidFill>
                  <a:srgbClr val="B40505"/>
                </a:solidFill>
                <a:latin typeface="Times New Roman" panose="02020603050405020304" pitchFamily="18" charset="0"/>
                <a:cs typeface="Times New Roman" panose="02020603050405020304" pitchFamily="18" charset="0"/>
              </a:rPr>
              <a:t>Vận</a:t>
            </a:r>
            <a:r>
              <a:rPr lang="en-US" sz="9600" spc="-317" dirty="0">
                <a:solidFill>
                  <a:srgbClr val="B40505"/>
                </a:solidFill>
                <a:latin typeface="Times New Roman" panose="02020603050405020304" pitchFamily="18" charset="0"/>
                <a:cs typeface="Times New Roman" panose="02020603050405020304" pitchFamily="18" charset="0"/>
              </a:rPr>
              <a:t> </a:t>
            </a:r>
            <a:r>
              <a:rPr lang="en-US" sz="9600" spc="-317" dirty="0" err="1">
                <a:solidFill>
                  <a:srgbClr val="B40505"/>
                </a:solidFill>
                <a:latin typeface="Times New Roman" panose="02020603050405020304" pitchFamily="18" charset="0"/>
                <a:cs typeface="Times New Roman" panose="02020603050405020304" pitchFamily="18" charset="0"/>
              </a:rPr>
              <a:t>dụng</a:t>
            </a:r>
            <a:endParaRPr lang="en-US" sz="9600" spc="-317" dirty="0">
              <a:solidFill>
                <a:srgbClr val="B40505"/>
              </a:solidFill>
              <a:latin typeface="Times New Roman" panose="02020603050405020304" pitchFamily="18" charset="0"/>
              <a:cs typeface="Times New Roman" panose="02020603050405020304" pitchFamily="18" charset="0"/>
            </a:endParaRPr>
          </a:p>
          <a:p>
            <a:pPr>
              <a:lnSpc>
                <a:spcPts val="8532"/>
              </a:lnSpc>
            </a:pPr>
            <a:r>
              <a:rPr lang="en-US" sz="9600" spc="-511" dirty="0" err="1">
                <a:solidFill>
                  <a:srgbClr val="B40505"/>
                </a:solidFill>
                <a:latin typeface="Times New Roman" panose="02020603050405020304" pitchFamily="18" charset="0"/>
                <a:cs typeface="Times New Roman" panose="02020603050405020304" pitchFamily="18" charset="0"/>
              </a:rPr>
              <a:t>Liên</a:t>
            </a:r>
            <a:r>
              <a:rPr lang="en-US" sz="9600" spc="-511" dirty="0">
                <a:solidFill>
                  <a:srgbClr val="B40505"/>
                </a:solidFill>
                <a:latin typeface="Times New Roman" panose="02020603050405020304" pitchFamily="18" charset="0"/>
                <a:cs typeface="Times New Roman" panose="02020603050405020304" pitchFamily="18" charset="0"/>
              </a:rPr>
              <a:t> </a:t>
            </a:r>
            <a:r>
              <a:rPr lang="en-US" sz="9600" spc="-511" dirty="0" err="1">
                <a:solidFill>
                  <a:srgbClr val="B40505"/>
                </a:solidFill>
                <a:latin typeface="Times New Roman" panose="02020603050405020304" pitchFamily="18" charset="0"/>
                <a:cs typeface="Times New Roman" panose="02020603050405020304" pitchFamily="18" charset="0"/>
              </a:rPr>
              <a:t>hệ</a:t>
            </a:r>
            <a:endParaRPr lang="en-US" sz="9600" spc="-511" dirty="0">
              <a:solidFill>
                <a:srgbClr val="B405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774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5781" y="3907997"/>
            <a:ext cx="15511849" cy="1716547"/>
            <a:chOff x="0" y="0"/>
            <a:chExt cx="2188931" cy="242228"/>
          </a:xfrm>
        </p:grpSpPr>
        <p:sp>
          <p:nvSpPr>
            <p:cNvPr id="3" name="Freeform 3"/>
            <p:cNvSpPr/>
            <p:nvPr/>
          </p:nvSpPr>
          <p:spPr>
            <a:xfrm>
              <a:off x="0" y="0"/>
              <a:ext cx="2188931" cy="242228"/>
            </a:xfrm>
            <a:custGeom>
              <a:avLst/>
              <a:gdLst/>
              <a:ahLst/>
              <a:cxnLst/>
              <a:rect l="l" t="t" r="r" b="b"/>
              <a:pathLst>
                <a:path w="2188931" h="242228">
                  <a:moveTo>
                    <a:pt x="203200" y="0"/>
                  </a:moveTo>
                  <a:lnTo>
                    <a:pt x="2188931" y="0"/>
                  </a:lnTo>
                  <a:lnTo>
                    <a:pt x="1985731" y="242228"/>
                  </a:lnTo>
                  <a:lnTo>
                    <a:pt x="0" y="242228"/>
                  </a:lnTo>
                  <a:lnTo>
                    <a:pt x="203200" y="0"/>
                  </a:lnTo>
                  <a:close/>
                </a:path>
              </a:pathLst>
            </a:custGeom>
            <a:solidFill>
              <a:srgbClr val="AB3C19"/>
            </a:solidFill>
          </p:spPr>
          <p:txBody>
            <a:bodyPr/>
            <a:lstStyle/>
            <a:p>
              <a:endParaRPr lang="vi-VN" sz="1200"/>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0800000">
            <a:off x="-409848" y="-440424"/>
            <a:ext cx="5868263" cy="735492"/>
            <a:chOff x="0" y="0"/>
            <a:chExt cx="1932661" cy="242228"/>
          </a:xfrm>
        </p:grpSpPr>
        <p:sp>
          <p:nvSpPr>
            <p:cNvPr id="6" name="Freeform 6"/>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10800000">
            <a:off x="10110067" y="-440424"/>
            <a:ext cx="2706567" cy="735492"/>
            <a:chOff x="0" y="0"/>
            <a:chExt cx="891384" cy="242228"/>
          </a:xfrm>
        </p:grpSpPr>
        <p:sp>
          <p:nvSpPr>
            <p:cNvPr id="9" name="Freeform 9"/>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685800" y="2943228"/>
            <a:ext cx="1929537" cy="1929537"/>
            <a:chOff x="0" y="0"/>
            <a:chExt cx="3859075" cy="3859075"/>
          </a:xfrm>
        </p:grpSpPr>
        <p:grpSp>
          <p:nvGrpSpPr>
            <p:cNvPr id="12" name="Group 12"/>
            <p:cNvGrpSpPr/>
            <p:nvPr/>
          </p:nvGrpSpPr>
          <p:grpSpPr>
            <a:xfrm>
              <a:off x="0" y="0"/>
              <a:ext cx="3859075" cy="38590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a:grpSpLocks noChangeAspect="1"/>
            </p:cNvGrpSpPr>
            <p:nvPr/>
          </p:nvGrpSpPr>
          <p:grpSpPr>
            <a:xfrm>
              <a:off x="337682" y="337689"/>
              <a:ext cx="3183710" cy="3183698"/>
              <a:chOff x="0" y="0"/>
              <a:chExt cx="6350000" cy="6349975"/>
            </a:xfrm>
          </p:grpSpPr>
          <p:sp>
            <p:nvSpPr>
              <p:cNvPr id="16" name="Freeform 1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901" t="-8547" r="-137151" b="-565575"/>
                </a:stretch>
              </a:blipFill>
            </p:spPr>
            <p:txBody>
              <a:bodyPr/>
              <a:lstStyle/>
              <a:p>
                <a:endParaRPr lang="vi-VN" sz="1200"/>
              </a:p>
            </p:txBody>
          </p:sp>
        </p:grpSp>
      </p:grpSp>
      <p:grpSp>
        <p:nvGrpSpPr>
          <p:cNvPr id="17" name="Group 17"/>
          <p:cNvGrpSpPr/>
          <p:nvPr/>
        </p:nvGrpSpPr>
        <p:grpSpPr>
          <a:xfrm>
            <a:off x="2908516" y="2943228"/>
            <a:ext cx="1929537" cy="19295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a:grpSpLocks noChangeAspect="1"/>
          </p:cNvGrpSpPr>
          <p:nvPr/>
        </p:nvGrpSpPr>
        <p:grpSpPr>
          <a:xfrm>
            <a:off x="3077357" y="3112072"/>
            <a:ext cx="1591855" cy="1591849"/>
            <a:chOff x="0" y="0"/>
            <a:chExt cx="6350000" cy="6349975"/>
          </a:xfrm>
        </p:grpSpPr>
        <p:sp>
          <p:nvSpPr>
            <p:cNvPr id="21" name="Freeform 2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2458" t="-146619" r="-136058" b="-426525"/>
              </a:stretch>
            </a:blipFill>
          </p:spPr>
          <p:txBody>
            <a:bodyPr/>
            <a:lstStyle/>
            <a:p>
              <a:endParaRPr lang="vi-VN" sz="1200"/>
            </a:p>
          </p:txBody>
        </p:sp>
      </p:grpSp>
      <p:grpSp>
        <p:nvGrpSpPr>
          <p:cNvPr id="22" name="Group 22"/>
          <p:cNvGrpSpPr/>
          <p:nvPr/>
        </p:nvGrpSpPr>
        <p:grpSpPr>
          <a:xfrm>
            <a:off x="5131232" y="2943228"/>
            <a:ext cx="1929537" cy="192953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5" name="Group 25"/>
          <p:cNvGrpSpPr>
            <a:grpSpLocks noChangeAspect="1"/>
          </p:cNvGrpSpPr>
          <p:nvPr/>
        </p:nvGrpSpPr>
        <p:grpSpPr>
          <a:xfrm>
            <a:off x="5300073" y="3112072"/>
            <a:ext cx="1591855" cy="1591849"/>
            <a:chOff x="0" y="0"/>
            <a:chExt cx="6350000" cy="6349975"/>
          </a:xfrm>
        </p:grpSpPr>
        <p:sp>
          <p:nvSpPr>
            <p:cNvPr id="26" name="Freeform 2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4066" t="-288458" r="-135291" b="-286222"/>
              </a:stretch>
            </a:blipFill>
          </p:spPr>
          <p:txBody>
            <a:bodyPr/>
            <a:lstStyle/>
            <a:p>
              <a:endParaRPr lang="vi-VN" sz="1200"/>
            </a:p>
          </p:txBody>
        </p:sp>
      </p:grpSp>
      <p:grpSp>
        <p:nvGrpSpPr>
          <p:cNvPr id="27" name="Group 27"/>
          <p:cNvGrpSpPr/>
          <p:nvPr/>
        </p:nvGrpSpPr>
        <p:grpSpPr>
          <a:xfrm>
            <a:off x="7353948" y="2943228"/>
            <a:ext cx="1929537" cy="192953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a:grpSpLocks noChangeAspect="1"/>
          </p:cNvGrpSpPr>
          <p:nvPr/>
        </p:nvGrpSpPr>
        <p:grpSpPr>
          <a:xfrm>
            <a:off x="7522789" y="3112072"/>
            <a:ext cx="1591855" cy="1591849"/>
            <a:chOff x="0" y="0"/>
            <a:chExt cx="6350000" cy="6349975"/>
          </a:xfrm>
        </p:grpSpPr>
        <p:sp>
          <p:nvSpPr>
            <p:cNvPr id="31" name="Freeform 3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6789" t="-432705" r="-136715" b="-149549"/>
              </a:stretch>
            </a:blipFill>
          </p:spPr>
          <p:txBody>
            <a:bodyPr/>
            <a:lstStyle/>
            <a:p>
              <a:endParaRPr lang="vi-VN" sz="1200"/>
            </a:p>
          </p:txBody>
        </p:sp>
      </p:grpSp>
      <p:grpSp>
        <p:nvGrpSpPr>
          <p:cNvPr id="32" name="Group 32"/>
          <p:cNvGrpSpPr/>
          <p:nvPr/>
        </p:nvGrpSpPr>
        <p:grpSpPr>
          <a:xfrm>
            <a:off x="9576663" y="2943228"/>
            <a:ext cx="1929537" cy="192953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5" name="Group 35"/>
          <p:cNvGrpSpPr>
            <a:grpSpLocks noChangeAspect="1"/>
          </p:cNvGrpSpPr>
          <p:nvPr/>
        </p:nvGrpSpPr>
        <p:grpSpPr>
          <a:xfrm>
            <a:off x="9745505" y="3112072"/>
            <a:ext cx="1591855" cy="1591849"/>
            <a:chOff x="0" y="0"/>
            <a:chExt cx="6350000" cy="6349975"/>
          </a:xfrm>
        </p:grpSpPr>
        <p:sp>
          <p:nvSpPr>
            <p:cNvPr id="36" name="Freeform 3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639" t="-561408" r="-133260" b="-5128"/>
              </a:stretch>
            </a:blipFill>
          </p:spPr>
          <p:txBody>
            <a:bodyPr/>
            <a:lstStyle/>
            <a:p>
              <a:endParaRPr lang="vi-VN" sz="1200"/>
            </a:p>
          </p:txBody>
        </p:sp>
      </p:grpSp>
      <p:sp>
        <p:nvSpPr>
          <p:cNvPr id="38" name="TextBox 37">
            <a:extLst>
              <a:ext uri="{FF2B5EF4-FFF2-40B4-BE49-F238E27FC236}">
                <a16:creationId xmlns:a16="http://schemas.microsoft.com/office/drawing/2014/main" id="{D331F40E-9F34-23D1-81E2-9E6A39E6C4BC}"/>
              </a:ext>
            </a:extLst>
          </p:cNvPr>
          <p:cNvSpPr txBox="1"/>
          <p:nvPr/>
        </p:nvSpPr>
        <p:spPr>
          <a:xfrm>
            <a:off x="745471" y="741271"/>
            <a:ext cx="11175581" cy="1938992"/>
          </a:xfrm>
          <a:prstGeom prst="rect">
            <a:avLst/>
          </a:prstGeom>
          <a:noFill/>
        </p:spPr>
        <p:txBody>
          <a:bodyPr wrap="square">
            <a:spAutoFit/>
          </a:bodyPr>
          <a:lstStyle/>
          <a:p>
            <a:pPr algn="just"/>
            <a:r>
              <a:rPr lang="vi-VN" sz="4000" dirty="0">
                <a:solidFill>
                  <a:srgbClr val="000000"/>
                </a:solidFill>
                <a:latin typeface="Times New Roman" panose="02020603050405020304" pitchFamily="18" charset="0"/>
              </a:rPr>
              <a:t>Viết đoạn văn (khoảng 150 chữ) trình bày cảm nhận về sự lựa chọn của nhân vật Kiên: nhớ và viết để được phục sinh về tinh thần.</a:t>
            </a:r>
            <a:endParaRPr lang="en-SG" sz="4000" dirty="0">
              <a:solidFill>
                <a:srgbClr val="000000"/>
              </a:solidFill>
              <a:latin typeface="Arial"/>
            </a:endParaRPr>
          </a:p>
        </p:txBody>
      </p:sp>
    </p:spTree>
    <p:extLst>
      <p:ext uri="{BB962C8B-B14F-4D97-AF65-F5344CB8AC3E}">
        <p14:creationId xmlns:p14="http://schemas.microsoft.com/office/powerpoint/2010/main" val="27594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E1D150E6-4B81-E6A3-C40E-5DB2A48CB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584872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9"/>
          <p:cNvSpPr>
            <a:spLocks noEditPoints="1"/>
          </p:cNvSpPr>
          <p:nvPr/>
        </p:nvSpPr>
        <p:spPr bwMode="auto">
          <a:xfrm rot="21370349">
            <a:off x="3957443" y="1978139"/>
            <a:ext cx="1600896" cy="3947146"/>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ysClr val="windowText" lastClr="000000">
              <a:lumMod val="50000"/>
              <a:lumOff val="50000"/>
            </a:sysClr>
          </a:solidFill>
          <a:ln w="9525">
            <a:noFill/>
            <a:round/>
            <a:headEnd/>
            <a:tailEnd/>
          </a:ln>
        </p:spPr>
        <p:txBody>
          <a:bodyPr/>
          <a:lstStyle/>
          <a:p>
            <a:pPr defTabSz="914377" eaLnBrk="1" fontAlgn="auto" hangingPunct="1">
              <a:spcBef>
                <a:spcPts val="0"/>
              </a:spcBef>
              <a:spcAft>
                <a:spcPts val="0"/>
              </a:spcAft>
              <a:defRPr/>
            </a:pPr>
            <a:endParaRPr lang="en-US" sz="1800" kern="0">
              <a:solidFill>
                <a:prstClr val="black"/>
              </a:solidFill>
              <a:latin typeface="Calibri" panose="020F0502020204030204"/>
              <a:cs typeface="+mn-cs"/>
            </a:endParaRPr>
          </a:p>
        </p:txBody>
      </p:sp>
      <p:grpSp>
        <p:nvGrpSpPr>
          <p:cNvPr id="74" name="Group 17"/>
          <p:cNvGrpSpPr>
            <a:grpSpLocks/>
          </p:cNvGrpSpPr>
          <p:nvPr/>
        </p:nvGrpSpPr>
        <p:grpSpPr bwMode="auto">
          <a:xfrm rot="512323">
            <a:off x="4968804" y="2952297"/>
            <a:ext cx="6308634" cy="1060450"/>
            <a:chOff x="3047999" y="2196251"/>
            <a:chExt cx="2662589" cy="796834"/>
          </a:xfrm>
        </p:grpSpPr>
        <p:sp>
          <p:nvSpPr>
            <p:cNvPr id="107539" name="Rounded Rectangle 74"/>
            <p:cNvSpPr>
              <a:spLocks noChangeArrowheads="1"/>
            </p:cNvSpPr>
            <p:nvPr/>
          </p:nvSpPr>
          <p:spPr bwMode="auto">
            <a:xfrm>
              <a:off x="3615509" y="2240852"/>
              <a:ext cx="2094482" cy="751505"/>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76" name="Rounded Rectangle 75"/>
            <p:cNvSpPr/>
            <p:nvPr/>
          </p:nvSpPr>
          <p:spPr bwMode="auto">
            <a:xfrm>
              <a:off x="3579144" y="2196086"/>
              <a:ext cx="2094482" cy="751505"/>
            </a:xfrm>
            <a:prstGeom prst="roundRect">
              <a:avLst/>
            </a:prstGeom>
            <a:solidFill>
              <a:srgbClr val="F23B48"/>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TỔNG KẾT</a:t>
              </a:r>
            </a:p>
          </p:txBody>
        </p:sp>
        <p:grpSp>
          <p:nvGrpSpPr>
            <p:cNvPr id="107541" name="Group 22"/>
            <p:cNvGrpSpPr>
              <a:grpSpLocks/>
            </p:cNvGrpSpPr>
            <p:nvPr/>
          </p:nvGrpSpPr>
          <p:grpSpPr bwMode="auto">
            <a:xfrm rot="-5400000">
              <a:off x="3369279" y="2174269"/>
              <a:ext cx="195640" cy="838200"/>
              <a:chOff x="3686186" y="1166322"/>
              <a:chExt cx="152400" cy="652944"/>
            </a:xfrm>
          </p:grpSpPr>
          <p:sp>
            <p:nvSpPr>
              <p:cNvPr id="107542" name="Oval 77"/>
              <p:cNvSpPr>
                <a:spLocks noChangeArrowheads="1"/>
              </p:cNvSpPr>
              <p:nvPr/>
            </p:nvSpPr>
            <p:spPr bwMode="auto">
              <a:xfrm>
                <a:off x="3686153" y="1666789"/>
                <a:ext cx="152392" cy="152478"/>
              </a:xfrm>
              <a:prstGeom prst="ellipse">
                <a:avLst/>
              </a:prstGeom>
              <a:solidFill>
                <a:srgbClr val="C00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43" name="Rounded Rectangle 78"/>
              <p:cNvSpPr>
                <a:spLocks noChangeArrowheads="1"/>
              </p:cNvSpPr>
              <p:nvPr/>
            </p:nvSpPr>
            <p:spPr bwMode="auto">
              <a:xfrm>
                <a:off x="3739128" y="1165942"/>
                <a:ext cx="48320" cy="610939"/>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80" name="Group 18"/>
          <p:cNvGrpSpPr>
            <a:grpSpLocks/>
          </p:cNvGrpSpPr>
          <p:nvPr/>
        </p:nvGrpSpPr>
        <p:grpSpPr bwMode="auto">
          <a:xfrm rot="21229542">
            <a:off x="5067242" y="1867469"/>
            <a:ext cx="5908636" cy="1054079"/>
            <a:chOff x="3047997" y="2195788"/>
            <a:chExt cx="3223674" cy="792908"/>
          </a:xfrm>
        </p:grpSpPr>
        <p:sp>
          <p:nvSpPr>
            <p:cNvPr id="107534" name="Rounded Rectangle 80"/>
            <p:cNvSpPr>
              <a:spLocks noChangeArrowheads="1"/>
            </p:cNvSpPr>
            <p:nvPr/>
          </p:nvSpPr>
          <p:spPr bwMode="auto">
            <a:xfrm>
              <a:off x="3616150" y="2237567"/>
              <a:ext cx="2655521" cy="751129"/>
            </a:xfrm>
            <a:prstGeom prst="roundRect">
              <a:avLst>
                <a:gd name="adj" fmla="val 16667"/>
              </a:avLst>
            </a:pr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82" name="Rounded Rectangle 81"/>
            <p:cNvSpPr/>
            <p:nvPr/>
          </p:nvSpPr>
          <p:spPr bwMode="auto">
            <a:xfrm>
              <a:off x="3581111" y="2195788"/>
              <a:ext cx="2681505" cy="751129"/>
            </a:xfrm>
            <a:prstGeom prst="roundRect">
              <a:avLst/>
            </a:prstGeom>
            <a:solidFill>
              <a:srgbClr val="B2D235"/>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KHÁM PHÁ VĂN BẢN</a:t>
              </a:r>
            </a:p>
          </p:txBody>
        </p:sp>
        <p:grpSp>
          <p:nvGrpSpPr>
            <p:cNvPr id="107536" name="Group 22"/>
            <p:cNvGrpSpPr>
              <a:grpSpLocks/>
            </p:cNvGrpSpPr>
            <p:nvPr/>
          </p:nvGrpSpPr>
          <p:grpSpPr bwMode="auto">
            <a:xfrm rot="-5400000">
              <a:off x="3369277" y="2174270"/>
              <a:ext cx="195640" cy="838199"/>
              <a:chOff x="3686186" y="1166322"/>
              <a:chExt cx="152400" cy="652944"/>
            </a:xfrm>
          </p:grpSpPr>
          <p:sp>
            <p:nvSpPr>
              <p:cNvPr id="107537" name="Oval 83"/>
              <p:cNvSpPr>
                <a:spLocks noChangeArrowheads="1"/>
              </p:cNvSpPr>
              <p:nvPr/>
            </p:nvSpPr>
            <p:spPr bwMode="auto">
              <a:xfrm>
                <a:off x="3687299" y="1666367"/>
                <a:ext cx="151627" cy="152481"/>
              </a:xfrm>
              <a:prstGeom prst="ellipse">
                <a:avLst/>
              </a:prstGeom>
              <a:solidFill>
                <a:srgbClr val="54823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38" name="Rounded Rectangle 84"/>
              <p:cNvSpPr>
                <a:spLocks noChangeArrowheads="1"/>
              </p:cNvSpPr>
              <p:nvPr/>
            </p:nvSpPr>
            <p:spPr bwMode="auto">
              <a:xfrm>
                <a:off x="3739909" y="1166176"/>
                <a:ext cx="47442" cy="611272"/>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86" name="Group 28"/>
          <p:cNvGrpSpPr>
            <a:grpSpLocks/>
          </p:cNvGrpSpPr>
          <p:nvPr/>
        </p:nvGrpSpPr>
        <p:grpSpPr bwMode="auto">
          <a:xfrm rot="20546288">
            <a:off x="4905774" y="853465"/>
            <a:ext cx="5832218" cy="1054100"/>
            <a:chOff x="3047997" y="2196251"/>
            <a:chExt cx="2665122" cy="792405"/>
          </a:xfrm>
        </p:grpSpPr>
        <p:sp>
          <p:nvSpPr>
            <p:cNvPr id="107529" name="Rounded Rectangle 86"/>
            <p:cNvSpPr>
              <a:spLocks noChangeArrowheads="1"/>
            </p:cNvSpPr>
            <p:nvPr/>
          </p:nvSpPr>
          <p:spPr bwMode="auto">
            <a:xfrm>
              <a:off x="3618682" y="2237297"/>
              <a:ext cx="2094325" cy="750637"/>
            </a:xfrm>
            <a:prstGeom prst="roundRect">
              <a:avLst>
                <a:gd name="adj" fmla="val 16667"/>
              </a:avLst>
            </a:pr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88" name="Rounded Rectangle 87"/>
            <p:cNvSpPr/>
            <p:nvPr/>
          </p:nvSpPr>
          <p:spPr bwMode="auto">
            <a:xfrm>
              <a:off x="3581664" y="2194852"/>
              <a:ext cx="2094326" cy="750637"/>
            </a:xfrm>
            <a:prstGeom prst="roundRect">
              <a:avLst/>
            </a:prstGeom>
            <a:solidFill>
              <a:srgbClr val="FFC000"/>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TÌM HIỂU CHUNG</a:t>
              </a:r>
            </a:p>
          </p:txBody>
        </p:sp>
        <p:grpSp>
          <p:nvGrpSpPr>
            <p:cNvPr id="107531" name="Group 22"/>
            <p:cNvGrpSpPr>
              <a:grpSpLocks/>
            </p:cNvGrpSpPr>
            <p:nvPr/>
          </p:nvGrpSpPr>
          <p:grpSpPr bwMode="auto">
            <a:xfrm rot="-5400000">
              <a:off x="3369277" y="2174271"/>
              <a:ext cx="195640" cy="838199"/>
              <a:chOff x="3686186" y="1166322"/>
              <a:chExt cx="152400" cy="652944"/>
            </a:xfrm>
          </p:grpSpPr>
          <p:sp>
            <p:nvSpPr>
              <p:cNvPr id="107532" name="Oval 89"/>
              <p:cNvSpPr>
                <a:spLocks noChangeArrowheads="1"/>
              </p:cNvSpPr>
              <p:nvPr/>
            </p:nvSpPr>
            <p:spPr bwMode="auto">
              <a:xfrm>
                <a:off x="3687695" y="1666148"/>
                <a:ext cx="152458" cy="152589"/>
              </a:xfrm>
              <a:prstGeom prst="ellipse">
                <a:avLst/>
              </a:prstGeom>
              <a:solidFill>
                <a:srgbClr val="BF9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33" name="Rounded Rectangle 90"/>
              <p:cNvSpPr>
                <a:spLocks noChangeArrowheads="1"/>
              </p:cNvSpPr>
              <p:nvPr/>
            </p:nvSpPr>
            <p:spPr bwMode="auto">
              <a:xfrm>
                <a:off x="3739487" y="1165604"/>
                <a:ext cx="48340" cy="610904"/>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sp>
        <p:nvSpPr>
          <p:cNvPr id="93" name="Text Box 7"/>
          <p:cNvSpPr txBox="1">
            <a:spLocks noChangeArrowheads="1"/>
          </p:cNvSpPr>
          <p:nvPr/>
        </p:nvSpPr>
        <p:spPr bwMode="auto">
          <a:xfrm>
            <a:off x="0" y="198333"/>
            <a:ext cx="7085040" cy="707886"/>
          </a:xfrm>
          <a:prstGeom prst="rect">
            <a:avLst/>
          </a:prstGeom>
          <a:noFill/>
          <a:ln w="9525" cap="flat" cmpd="sng" algn="ctr">
            <a:noFill/>
            <a:prstDash val="solid"/>
          </a:ln>
          <a:effectLst>
            <a:outerShdw blurRad="57150" dist="38100" dir="5400000" algn="ctr" rotWithShape="0">
              <a:srgbClr val="009DD9">
                <a:shade val="9000"/>
                <a:satMod val="105000"/>
                <a:alpha val="48000"/>
              </a:srgbClr>
            </a:outerShdw>
          </a:effectLst>
        </p:spPr>
        <p:txBody>
          <a:bodyPr>
            <a:spAutoFit/>
          </a:bodyPr>
          <a:lstStyle/>
          <a:p>
            <a:pPr algn="ctr" eaLnBrk="1" fontAlgn="auto" hangingPunct="1">
              <a:spcBef>
                <a:spcPct val="50000"/>
              </a:spcBef>
              <a:spcAft>
                <a:spcPts val="0"/>
              </a:spcAft>
              <a:defRPr/>
            </a:pPr>
            <a:r>
              <a:rPr lang="en-US" sz="4000" b="1" kern="0" dirty="0">
                <a:solidFill>
                  <a:srgbClr val="002060"/>
                </a:solidFill>
                <a:effectLst>
                  <a:reflection blurRad="6350" stA="60000" endA="900" endPos="58000" dir="5400000" sy="-100000" algn="bl" rotWithShape="0"/>
                </a:effectLst>
                <a:latin typeface="Times New Roman" pitchFamily="18" charset="0"/>
                <a:cs typeface="Times New Roman" pitchFamily="18" charset="0"/>
              </a:rPr>
              <a:t>NỖI BUỒN CHIẾN TRANH</a:t>
            </a:r>
          </a:p>
        </p:txBody>
      </p:sp>
      <p:grpSp>
        <p:nvGrpSpPr>
          <p:cNvPr id="28" name="Group 17"/>
          <p:cNvGrpSpPr>
            <a:grpSpLocks/>
          </p:cNvGrpSpPr>
          <p:nvPr/>
        </p:nvGrpSpPr>
        <p:grpSpPr bwMode="auto">
          <a:xfrm rot="1511735">
            <a:off x="4611557" y="3952199"/>
            <a:ext cx="6060224" cy="1060450"/>
            <a:chOff x="3047999" y="2196251"/>
            <a:chExt cx="2662589" cy="796834"/>
          </a:xfrm>
          <a:solidFill>
            <a:schemeClr val="accent1"/>
          </a:solidFill>
        </p:grpSpPr>
        <p:sp>
          <p:nvSpPr>
            <p:cNvPr id="29" name="Rounded Rectangle 74"/>
            <p:cNvSpPr>
              <a:spLocks noChangeArrowheads="1"/>
            </p:cNvSpPr>
            <p:nvPr/>
          </p:nvSpPr>
          <p:spPr bwMode="auto">
            <a:xfrm>
              <a:off x="3615509" y="2240852"/>
              <a:ext cx="2094482" cy="751505"/>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30" name="Rounded Rectangle 29"/>
            <p:cNvSpPr/>
            <p:nvPr/>
          </p:nvSpPr>
          <p:spPr bwMode="auto">
            <a:xfrm>
              <a:off x="3579144" y="2196086"/>
              <a:ext cx="2094482" cy="751505"/>
            </a:xfrm>
            <a:prstGeom prst="roundRect">
              <a:avLst/>
            </a:prstGeom>
            <a:grp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LUYỆN TẬP</a:t>
              </a:r>
            </a:p>
          </p:txBody>
        </p:sp>
        <p:grpSp>
          <p:nvGrpSpPr>
            <p:cNvPr id="31" name="Group 22"/>
            <p:cNvGrpSpPr>
              <a:grpSpLocks/>
            </p:cNvGrpSpPr>
            <p:nvPr/>
          </p:nvGrpSpPr>
          <p:grpSpPr bwMode="auto">
            <a:xfrm rot="-5400000">
              <a:off x="3369279" y="2174269"/>
              <a:ext cx="195640" cy="838200"/>
              <a:chOff x="3686186" y="1166322"/>
              <a:chExt cx="152400" cy="652944"/>
            </a:xfrm>
            <a:grpFill/>
          </p:grpSpPr>
          <p:sp>
            <p:nvSpPr>
              <p:cNvPr id="32" name="Oval 77"/>
              <p:cNvSpPr>
                <a:spLocks noChangeArrowheads="1"/>
              </p:cNvSpPr>
              <p:nvPr/>
            </p:nvSpPr>
            <p:spPr bwMode="auto">
              <a:xfrm>
                <a:off x="3686153" y="1666789"/>
                <a:ext cx="152392" cy="152478"/>
              </a:xfrm>
              <a:prstGeom prst="ellipse">
                <a:avLst/>
              </a:prstGeom>
              <a:solidFill>
                <a:srgbClr val="00B0F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33" name="Rounded Rectangle 78"/>
              <p:cNvSpPr>
                <a:spLocks noChangeArrowheads="1"/>
              </p:cNvSpPr>
              <p:nvPr/>
            </p:nvSpPr>
            <p:spPr bwMode="auto">
              <a:xfrm>
                <a:off x="3739128" y="1165942"/>
                <a:ext cx="48320" cy="610939"/>
              </a:xfrm>
              <a:prstGeom prst="roundRect">
                <a:avLst>
                  <a:gd name="adj" fmla="val 38542"/>
                </a:avLst>
              </a:prstGeom>
              <a:solidFill>
                <a:schemeClr val="bg1">
                  <a:lumMod val="75000"/>
                </a:schemeClr>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34" name="Group 17"/>
          <p:cNvGrpSpPr>
            <a:grpSpLocks/>
          </p:cNvGrpSpPr>
          <p:nvPr/>
        </p:nvGrpSpPr>
        <p:grpSpPr bwMode="auto">
          <a:xfrm rot="2556628">
            <a:off x="3905345" y="4832148"/>
            <a:ext cx="6163973" cy="1060450"/>
            <a:chOff x="3047999" y="2196086"/>
            <a:chExt cx="2661992" cy="796271"/>
          </a:xfrm>
          <a:solidFill>
            <a:srgbClr val="7030A0"/>
          </a:solidFill>
        </p:grpSpPr>
        <p:sp>
          <p:nvSpPr>
            <p:cNvPr id="35" name="Rounded Rectangle 74"/>
            <p:cNvSpPr>
              <a:spLocks noChangeArrowheads="1"/>
            </p:cNvSpPr>
            <p:nvPr/>
          </p:nvSpPr>
          <p:spPr bwMode="auto">
            <a:xfrm>
              <a:off x="3615509" y="2240852"/>
              <a:ext cx="2094482" cy="751505"/>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36" name="Rounded Rectangle 35"/>
            <p:cNvSpPr/>
            <p:nvPr/>
          </p:nvSpPr>
          <p:spPr bwMode="auto">
            <a:xfrm>
              <a:off x="3579144" y="2196086"/>
              <a:ext cx="2094482" cy="751505"/>
            </a:xfrm>
            <a:prstGeom prst="roundRect">
              <a:avLst/>
            </a:prstGeom>
            <a:grp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VẬN DỤNG</a:t>
              </a:r>
            </a:p>
          </p:txBody>
        </p:sp>
        <p:grpSp>
          <p:nvGrpSpPr>
            <p:cNvPr id="37" name="Group 22"/>
            <p:cNvGrpSpPr>
              <a:grpSpLocks/>
            </p:cNvGrpSpPr>
            <p:nvPr/>
          </p:nvGrpSpPr>
          <p:grpSpPr bwMode="auto">
            <a:xfrm rot="-5400000">
              <a:off x="3369279" y="2174269"/>
              <a:ext cx="195640" cy="838200"/>
              <a:chOff x="3686186" y="1166322"/>
              <a:chExt cx="152400" cy="652944"/>
            </a:xfrm>
            <a:grpFill/>
          </p:grpSpPr>
          <p:sp>
            <p:nvSpPr>
              <p:cNvPr id="38" name="Oval 77"/>
              <p:cNvSpPr>
                <a:spLocks noChangeArrowheads="1"/>
              </p:cNvSpPr>
              <p:nvPr/>
            </p:nvSpPr>
            <p:spPr bwMode="auto">
              <a:xfrm>
                <a:off x="3686153" y="1666789"/>
                <a:ext cx="152392" cy="152478"/>
              </a:xfrm>
              <a:prstGeom prst="ellipse">
                <a:avLst/>
              </a:prstGeom>
              <a:solidFill>
                <a:srgbClr val="00206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39" name="Rounded Rectangle 78"/>
              <p:cNvSpPr>
                <a:spLocks noChangeArrowheads="1"/>
              </p:cNvSpPr>
              <p:nvPr/>
            </p:nvSpPr>
            <p:spPr bwMode="auto">
              <a:xfrm>
                <a:off x="3739128" y="1165942"/>
                <a:ext cx="48320" cy="610939"/>
              </a:xfrm>
              <a:prstGeom prst="roundRect">
                <a:avLst>
                  <a:gd name="adj" fmla="val 38542"/>
                </a:avLst>
              </a:prstGeom>
              <a:solidFill>
                <a:schemeClr val="bg1">
                  <a:lumMod val="65000"/>
                </a:schemeClr>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spTree>
    <p:extLst>
      <p:ext uri="{BB962C8B-B14F-4D97-AF65-F5344CB8AC3E}">
        <p14:creationId xmlns:p14="http://schemas.microsoft.com/office/powerpoint/2010/main" val="2725269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strips(downRight)">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strips(downRigh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94648" y="-192786"/>
            <a:ext cx="9137987" cy="1488839"/>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22573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a:latin typeface="Times New Roman" panose="02020603050405020304" pitchFamily="18" charset="0"/>
                <a:cs typeface="Times New Roman" panose="02020603050405020304" pitchFamily="18" charset="0"/>
              </a:rPr>
              <a:t>I. TÌM HIỂU CHUNG</a:t>
            </a:r>
          </a:p>
        </p:txBody>
      </p:sp>
      <p:pic>
        <p:nvPicPr>
          <p:cNvPr id="4" name="Picture 3" descr="A person writing on a book&#10;&#10;Description automatically generated">
            <a:extLst>
              <a:ext uri="{FF2B5EF4-FFF2-40B4-BE49-F238E27FC236}">
                <a16:creationId xmlns:a16="http://schemas.microsoft.com/office/drawing/2014/main" id="{741E3A1B-E09C-FB3B-3D9F-36FAEA8674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01" y="3514725"/>
            <a:ext cx="4113188" cy="3428910"/>
          </a:xfrm>
          <a:prstGeom prst="rect">
            <a:avLst/>
          </a:prstGeom>
        </p:spPr>
      </p:pic>
      <p:grpSp>
        <p:nvGrpSpPr>
          <p:cNvPr id="12" name="组合 15">
            <a:extLst>
              <a:ext uri="{FF2B5EF4-FFF2-40B4-BE49-F238E27FC236}">
                <a16:creationId xmlns:a16="http://schemas.microsoft.com/office/drawing/2014/main" id="{9EBEB6BB-200E-AD37-48C6-825805BEC25B}"/>
              </a:ext>
            </a:extLst>
          </p:cNvPr>
          <p:cNvGrpSpPr/>
          <p:nvPr/>
        </p:nvGrpSpPr>
        <p:grpSpPr>
          <a:xfrm>
            <a:off x="3345787" y="991416"/>
            <a:ext cx="8164199" cy="5534463"/>
            <a:chOff x="7375522" y="2403462"/>
            <a:chExt cx="3873506" cy="3873506"/>
          </a:xfrm>
        </p:grpSpPr>
        <p:pic>
          <p:nvPicPr>
            <p:cNvPr id="15" name="图片 14">
              <a:extLst>
                <a:ext uri="{FF2B5EF4-FFF2-40B4-BE49-F238E27FC236}">
                  <a16:creationId xmlns:a16="http://schemas.microsoft.com/office/drawing/2014/main" id="{077A9772-C27A-3AD4-6266-EB1F234CAE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5522" y="2403462"/>
              <a:ext cx="3873506" cy="3873506"/>
            </a:xfrm>
            <a:prstGeom prst="rect">
              <a:avLst/>
            </a:prstGeom>
          </p:spPr>
        </p:pic>
        <p:sp>
          <p:nvSpPr>
            <p:cNvPr id="16" name="矩形 13">
              <a:extLst>
                <a:ext uri="{FF2B5EF4-FFF2-40B4-BE49-F238E27FC236}">
                  <a16:creationId xmlns:a16="http://schemas.microsoft.com/office/drawing/2014/main" id="{7D2CAD02-33C6-8C25-B308-D61D332B360B}"/>
                </a:ext>
              </a:extLst>
            </p:cNvPr>
            <p:cNvSpPr/>
            <p:nvPr/>
          </p:nvSpPr>
          <p:spPr>
            <a:xfrm>
              <a:off x="8542339" y="3429000"/>
              <a:ext cx="1797050" cy="15292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altLang="zh-CN" sz="1600" dirty="0">
                <a:solidFill>
                  <a:schemeClr val="tx1">
                    <a:lumMod val="75000"/>
                    <a:lumOff val="25000"/>
                  </a:schemeClr>
                </a:solidFill>
                <a:latin typeface="Arial" panose="020B0604020202020204" pitchFamily="34" charset="0"/>
                <a:ea typeface="字魂95号-手刻宋" panose="00000500000000000000" pitchFamily="2" charset="-122"/>
                <a:sym typeface="Arial" panose="020B0604020202020204" pitchFamily="34" charset="0"/>
              </a:endParaRPr>
            </a:p>
            <a:p>
              <a:pPr>
                <a:lnSpc>
                  <a:spcPct val="150000"/>
                </a:lnSpc>
              </a:pPr>
              <a:endParaRPr lang="zh-CN" altLang="en-US" sz="1600" dirty="0">
                <a:solidFill>
                  <a:schemeClr val="tx1">
                    <a:lumMod val="75000"/>
                    <a:lumOff val="25000"/>
                  </a:schemeClr>
                </a:solidFill>
              </a:endParaRPr>
            </a:p>
          </p:txBody>
        </p:sp>
      </p:grpSp>
      <p:sp>
        <p:nvSpPr>
          <p:cNvPr id="18" name="TextBox 17">
            <a:extLst>
              <a:ext uri="{FF2B5EF4-FFF2-40B4-BE49-F238E27FC236}">
                <a16:creationId xmlns:a16="http://schemas.microsoft.com/office/drawing/2014/main" id="{E4DB9274-CBEC-C45B-64EE-E9653A785726}"/>
              </a:ext>
            </a:extLst>
          </p:cNvPr>
          <p:cNvSpPr txBox="1"/>
          <p:nvPr/>
        </p:nvSpPr>
        <p:spPr>
          <a:xfrm>
            <a:off x="5502766" y="1972092"/>
            <a:ext cx="4043039" cy="3785652"/>
          </a:xfrm>
          <a:prstGeom prst="rect">
            <a:avLst/>
          </a:prstGeom>
          <a:noFill/>
        </p:spPr>
        <p:txBody>
          <a:bodyPr wrap="square">
            <a:spAutoFit/>
          </a:bodyPr>
          <a:lstStyle/>
          <a:p>
            <a:pPr algn="just"/>
            <a:r>
              <a:rPr lang="vi-VN" sz="4800" dirty="0">
                <a:solidFill>
                  <a:srgbClr val="000000"/>
                </a:solidFill>
                <a:effectLst/>
                <a:latin typeface="Times New Roman" panose="02020603050405020304" pitchFamily="18" charset="0"/>
                <a:ea typeface="MS Mincho" panose="02020609040205080304" pitchFamily="49" charset="-128"/>
              </a:rPr>
              <a:t>H</a:t>
            </a:r>
            <a:r>
              <a:rPr lang="en-US" sz="4800" dirty="0">
                <a:solidFill>
                  <a:srgbClr val="000000"/>
                </a:solidFill>
                <a:effectLst/>
                <a:latin typeface="Times New Roman" panose="02020603050405020304" pitchFamily="18" charset="0"/>
                <a:ea typeface="MS Mincho" panose="02020609040205080304" pitchFamily="49" charset="-128"/>
              </a:rPr>
              <a:t>S</a:t>
            </a:r>
            <a:r>
              <a:rPr lang="vi-VN" sz="4800" dirty="0">
                <a:solidFill>
                  <a:srgbClr val="000000"/>
                </a:solidFill>
                <a:effectLst/>
                <a:latin typeface="Times New Roman" panose="02020603050405020304" pitchFamily="18" charset="0"/>
                <a:ea typeface="MS Mincho" panose="02020609040205080304" pitchFamily="49" charset="-128"/>
              </a:rPr>
              <a:t> tìm hiểu thông tin về tác giả và tác phẩm theo </a:t>
            </a:r>
            <a:r>
              <a:rPr lang="vi-VN" sz="4800" b="1" dirty="0">
                <a:solidFill>
                  <a:srgbClr val="000000"/>
                </a:solidFill>
                <a:effectLst/>
                <a:latin typeface="Times New Roman" panose="02020603050405020304" pitchFamily="18" charset="0"/>
                <a:ea typeface="MS Mincho" panose="02020609040205080304" pitchFamily="49" charset="-128"/>
              </a:rPr>
              <a:t>P</a:t>
            </a:r>
            <a:r>
              <a:rPr lang="en-US" sz="4800" b="1" dirty="0" err="1">
                <a:solidFill>
                  <a:srgbClr val="000000"/>
                </a:solidFill>
                <a:effectLst/>
                <a:latin typeface="Times New Roman" panose="02020603050405020304" pitchFamily="18" charset="0"/>
                <a:ea typeface="MS Mincho" panose="02020609040205080304" pitchFamily="49" charset="-128"/>
              </a:rPr>
              <a:t>hiếu</a:t>
            </a:r>
            <a:r>
              <a:rPr lang="en-US" sz="4800" b="1" dirty="0">
                <a:solidFill>
                  <a:srgbClr val="000000"/>
                </a:solidFill>
                <a:effectLst/>
                <a:latin typeface="Times New Roman" panose="02020603050405020304" pitchFamily="18" charset="0"/>
                <a:ea typeface="MS Mincho" panose="02020609040205080304" pitchFamily="49" charset="-128"/>
              </a:rPr>
              <a:t> </a:t>
            </a:r>
            <a:r>
              <a:rPr lang="en-US" sz="4800" b="1" dirty="0" err="1">
                <a:solidFill>
                  <a:srgbClr val="000000"/>
                </a:solidFill>
                <a:effectLst/>
                <a:latin typeface="Times New Roman" panose="02020603050405020304" pitchFamily="18" charset="0"/>
                <a:ea typeface="MS Mincho" panose="02020609040205080304" pitchFamily="49" charset="-128"/>
              </a:rPr>
              <a:t>học</a:t>
            </a:r>
            <a:r>
              <a:rPr lang="en-US" sz="4800" b="1" dirty="0">
                <a:solidFill>
                  <a:srgbClr val="000000"/>
                </a:solidFill>
                <a:effectLst/>
                <a:latin typeface="Times New Roman" panose="02020603050405020304" pitchFamily="18" charset="0"/>
                <a:ea typeface="MS Mincho" panose="02020609040205080304" pitchFamily="49" charset="-128"/>
              </a:rPr>
              <a:t> </a:t>
            </a:r>
            <a:r>
              <a:rPr lang="en-US" sz="4800" b="1" dirty="0" err="1">
                <a:solidFill>
                  <a:srgbClr val="000000"/>
                </a:solidFill>
                <a:effectLst/>
                <a:latin typeface="Times New Roman" panose="02020603050405020304" pitchFamily="18" charset="0"/>
                <a:ea typeface="MS Mincho" panose="02020609040205080304" pitchFamily="49" charset="-128"/>
              </a:rPr>
              <a:t>tập</a:t>
            </a:r>
            <a:r>
              <a:rPr lang="vi-VN" sz="4800" b="1" dirty="0">
                <a:solidFill>
                  <a:srgbClr val="000000"/>
                </a:solidFill>
                <a:effectLst/>
                <a:latin typeface="Times New Roman" panose="02020603050405020304" pitchFamily="18" charset="0"/>
                <a:ea typeface="MS Mincho" panose="02020609040205080304" pitchFamily="49" charset="-128"/>
              </a:rPr>
              <a:t> số 1</a:t>
            </a:r>
            <a:r>
              <a:rPr lang="en-US" sz="4800" b="1" dirty="0">
                <a:solidFill>
                  <a:srgbClr val="000000"/>
                </a:solidFill>
                <a:effectLst/>
                <a:latin typeface="Times New Roman" panose="02020603050405020304" pitchFamily="18" charset="0"/>
                <a:ea typeface="MS Mincho" panose="02020609040205080304" pitchFamily="49" charset="-128"/>
              </a:rPr>
              <a:t>.</a:t>
            </a:r>
            <a:r>
              <a:rPr lang="vi-VN" sz="4800" dirty="0">
                <a:solidFill>
                  <a:srgbClr val="000000"/>
                </a:solidFill>
                <a:effectLst/>
                <a:latin typeface="Times New Roman" panose="02020603050405020304" pitchFamily="18" charset="0"/>
                <a:ea typeface="MS Mincho" panose="02020609040205080304" pitchFamily="49" charset="-128"/>
              </a:rPr>
              <a:t> </a:t>
            </a:r>
            <a:endParaRPr lang="en-SG" sz="4800" dirty="0"/>
          </a:p>
        </p:txBody>
      </p:sp>
    </p:spTree>
    <p:extLst>
      <p:ext uri="{BB962C8B-B14F-4D97-AF65-F5344CB8AC3E}">
        <p14:creationId xmlns:p14="http://schemas.microsoft.com/office/powerpoint/2010/main" val="706607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ác giả"/>
  <p:tag name="ISPRING_SLIDE_INDENT_LEVEL" val="0"/>
  <p:tag name="GENSWF_ADVANCE_TIME" val="34.853"/>
  <p:tag name="TIMING" val="|8.614|2.284|1.921|1.713|4.758|1.333|2.54|1.806|4.125|1.919|2.243"/>
  <p:tag name="ISPRING_SLIDE_ID_2" val="{6DDDF833-B38B-4136-994C-25F6FFE7D967}"/>
</p:tagLst>
</file>

<file path=ppt/tags/tag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3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7.xml><?xml version="1.0" encoding="utf-8"?>
<a:theme xmlns:a="http://schemas.openxmlformats.org/drawingml/2006/main" name=" Germany in World War I by Slidesgo">
  <a:themeElements>
    <a:clrScheme name="Simple Light">
      <a:dk1>
        <a:srgbClr val="000000"/>
      </a:dk1>
      <a:lt1>
        <a:srgbClr val="FFFFFF"/>
      </a:lt1>
      <a:dk2>
        <a:srgbClr val="595959"/>
      </a:dk2>
      <a:lt2>
        <a:srgbClr val="EEEEEE"/>
      </a:lt2>
      <a:accent1>
        <a:srgbClr val="DFD4C3"/>
      </a:accent1>
      <a:accent2>
        <a:srgbClr val="333F38"/>
      </a:accent2>
      <a:accent3>
        <a:srgbClr val="7A6C5D"/>
      </a:accent3>
      <a:accent4>
        <a:srgbClr val="754123"/>
      </a:accent4>
      <a:accent5>
        <a:srgbClr val="85200C"/>
      </a:accent5>
      <a:accent6>
        <a:srgbClr val="BBB1A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4432</Words>
  <Application>Microsoft Office PowerPoint</Application>
  <PresentationFormat>Widescreen</PresentationFormat>
  <Paragraphs>434</Paragraphs>
  <Slides>69</Slides>
  <Notes>17</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69</vt:i4>
      </vt:variant>
    </vt:vector>
  </HeadingPairs>
  <TitlesOfParts>
    <vt:vector size="101" baseType="lpstr">
      <vt:lpstr>等线</vt:lpstr>
      <vt:lpstr>等线 Light</vt:lpstr>
      <vt:lpstr>微软雅黑</vt:lpstr>
      <vt:lpstr>Archivo Black</vt:lpstr>
      <vt:lpstr>Arial</vt:lpstr>
      <vt:lpstr>Calibri</vt:lpstr>
      <vt:lpstr>Calibri Light</vt:lpstr>
      <vt:lpstr>Courgette</vt:lpstr>
      <vt:lpstr>Exo</vt:lpstr>
      <vt:lpstr>Fira Sans Extra Condensed</vt:lpstr>
      <vt:lpstr>Francois One</vt:lpstr>
      <vt:lpstr>Fredoka</vt:lpstr>
      <vt:lpstr>Fz Quagera</vt:lpstr>
      <vt:lpstr>Gill Sans MT</vt:lpstr>
      <vt:lpstr>Khand</vt:lpstr>
      <vt:lpstr>Lora</vt:lpstr>
      <vt:lpstr>Maven Pro</vt:lpstr>
      <vt:lpstr>Maven Pro Black</vt:lpstr>
      <vt:lpstr>Merriweather</vt:lpstr>
      <vt:lpstr>Montserrat</vt:lpstr>
      <vt:lpstr>Roboto</vt:lpstr>
      <vt:lpstr>Times New Roman</vt:lpstr>
      <vt:lpstr>Viga</vt:lpstr>
      <vt:lpstr>Wingdings</vt:lpstr>
      <vt:lpstr>字魂86号-杨任东楷书</vt:lpstr>
      <vt:lpstr>Office Theme</vt:lpstr>
      <vt:lpstr>26_Office Theme</vt:lpstr>
      <vt:lpstr>Gallery</vt:lpstr>
      <vt:lpstr>1_Gallery</vt:lpstr>
      <vt:lpstr>2_Gallery</vt:lpstr>
      <vt:lpstr>3_Gallery</vt:lpstr>
      <vt:lpstr> Germany in World War I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36</cp:revision>
  <dcterms:created xsi:type="dcterms:W3CDTF">2024-07-28T07:00:34Z</dcterms:created>
  <dcterms:modified xsi:type="dcterms:W3CDTF">2024-08-02T03:22:06Z</dcterms:modified>
</cp:coreProperties>
</file>