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1" r:id="rId2"/>
    <p:sldId id="256" r:id="rId3"/>
    <p:sldId id="257" r:id="rId4"/>
    <p:sldId id="258" r:id="rId5"/>
    <p:sldId id="280"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75" r:id="rId19"/>
    <p:sldId id="274" r:id="rId20"/>
    <p:sldId id="270" r:id="rId21"/>
    <p:sldId id="278" r:id="rId22"/>
    <p:sldId id="276" r:id="rId23"/>
    <p:sldId id="273"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0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2D525-951F-4839-BC0E-66CF23918AF6}" type="doc">
      <dgm:prSet loTypeId="urn:microsoft.com/office/officeart/2011/layout/CircleProcess" loCatId="process" qsTypeId="urn:microsoft.com/office/officeart/2005/8/quickstyle/3d3" qsCatId="3D" csTypeId="urn:microsoft.com/office/officeart/2005/8/colors/accent0_3" csCatId="mainScheme" phldr="1"/>
      <dgm:spPr/>
      <dgm:t>
        <a:bodyPr/>
        <a:lstStyle/>
        <a:p>
          <a:endParaRPr lang="en-US"/>
        </a:p>
      </dgm:t>
    </dgm:pt>
    <dgm:pt modelId="{CA0E08A9-9A2B-42F7-B063-967D0FB93996}">
      <dgm:prSet phldrT="[Text]" custT="1"/>
      <dgm:spPr/>
      <dgm:t>
        <a:bodyPr/>
        <a:lstStyle/>
        <a:p>
          <a:r>
            <a:rPr lang="vi-VN" sz="2000" dirty="0"/>
            <a:t>Đọc kiến thức</a:t>
          </a:r>
          <a:endParaRPr lang="en-US" sz="2000" dirty="0"/>
        </a:p>
      </dgm:t>
    </dgm:pt>
    <dgm:pt modelId="{96B8372D-1EAA-4EFE-9E41-CD8067760CCB}" type="parTrans" cxnId="{4B21A62A-1C1A-41C2-97D9-2AD6F997E3B2}">
      <dgm:prSet/>
      <dgm:spPr/>
      <dgm:t>
        <a:bodyPr/>
        <a:lstStyle/>
        <a:p>
          <a:endParaRPr lang="en-US" sz="2000"/>
        </a:p>
      </dgm:t>
    </dgm:pt>
    <dgm:pt modelId="{EDEA7F6E-E43A-4DC9-B5D3-C982D22674DE}" type="sibTrans" cxnId="{4B21A62A-1C1A-41C2-97D9-2AD6F997E3B2}">
      <dgm:prSet/>
      <dgm:spPr/>
      <dgm:t>
        <a:bodyPr/>
        <a:lstStyle/>
        <a:p>
          <a:endParaRPr lang="en-US" sz="2000"/>
        </a:p>
      </dgm:t>
    </dgm:pt>
    <dgm:pt modelId="{20E5D3BD-315A-4039-91DF-E1061A64E2D1}">
      <dgm:prSet phldrT="[Text]" custT="1"/>
      <dgm:spPr/>
      <dgm:t>
        <a:bodyPr/>
        <a:lstStyle/>
        <a:p>
          <a:r>
            <a:rPr lang="vi-VN" sz="2000" dirty="0"/>
            <a:t>Làm bài tập</a:t>
          </a:r>
          <a:endParaRPr lang="en-US" sz="2000" dirty="0"/>
        </a:p>
      </dgm:t>
    </dgm:pt>
    <dgm:pt modelId="{A7204CF3-2418-433F-8439-0B67B04CF37B}" type="parTrans" cxnId="{F64ADECD-E9E4-4527-971C-9C254CE61593}">
      <dgm:prSet/>
      <dgm:spPr/>
      <dgm:t>
        <a:bodyPr/>
        <a:lstStyle/>
        <a:p>
          <a:endParaRPr lang="en-US" sz="2000"/>
        </a:p>
      </dgm:t>
    </dgm:pt>
    <dgm:pt modelId="{2D1786A0-DE54-4B01-B6AE-E220DE7DBB77}" type="sibTrans" cxnId="{F64ADECD-E9E4-4527-971C-9C254CE61593}">
      <dgm:prSet/>
      <dgm:spPr/>
      <dgm:t>
        <a:bodyPr/>
        <a:lstStyle/>
        <a:p>
          <a:endParaRPr lang="en-US" sz="2000"/>
        </a:p>
      </dgm:t>
    </dgm:pt>
    <dgm:pt modelId="{C2FC8ED1-CB05-4668-8A66-5F7317A76AD9}">
      <dgm:prSet phldrT="[Text]" custT="1"/>
      <dgm:spPr/>
      <dgm:t>
        <a:bodyPr/>
        <a:lstStyle/>
        <a:p>
          <a:r>
            <a:rPr lang="vi-VN" sz="2000" dirty="0"/>
            <a:t>Vận dụng kiến thức vào các hoạt động</a:t>
          </a:r>
          <a:endParaRPr lang="en-US" sz="2000" dirty="0"/>
        </a:p>
      </dgm:t>
    </dgm:pt>
    <dgm:pt modelId="{5AF02E96-F628-45BC-BCE7-908196D137D4}" type="parTrans" cxnId="{76576672-69D0-4D24-AFEF-51265011383E}">
      <dgm:prSet/>
      <dgm:spPr/>
      <dgm:t>
        <a:bodyPr/>
        <a:lstStyle/>
        <a:p>
          <a:endParaRPr lang="en-US" sz="2000"/>
        </a:p>
      </dgm:t>
    </dgm:pt>
    <dgm:pt modelId="{C4E2B8CB-8C43-499C-AF18-EFB77AFA2DE1}" type="sibTrans" cxnId="{76576672-69D0-4D24-AFEF-51265011383E}">
      <dgm:prSet/>
      <dgm:spPr/>
      <dgm:t>
        <a:bodyPr/>
        <a:lstStyle/>
        <a:p>
          <a:endParaRPr lang="en-US" sz="2000"/>
        </a:p>
      </dgm:t>
    </dgm:pt>
    <dgm:pt modelId="{1C22066D-91A9-41BF-83BB-E48E5437BAEF}" type="pres">
      <dgm:prSet presAssocID="{1DD2D525-951F-4839-BC0E-66CF23918AF6}" presName="Name0" presStyleCnt="0">
        <dgm:presLayoutVars>
          <dgm:chMax val="11"/>
          <dgm:chPref val="11"/>
          <dgm:dir/>
          <dgm:resizeHandles/>
        </dgm:presLayoutVars>
      </dgm:prSet>
      <dgm:spPr/>
      <dgm:t>
        <a:bodyPr/>
        <a:lstStyle/>
        <a:p>
          <a:endParaRPr lang="en-US"/>
        </a:p>
      </dgm:t>
    </dgm:pt>
    <dgm:pt modelId="{972F6FC0-1165-40A7-8042-538AEB0AC409}" type="pres">
      <dgm:prSet presAssocID="{C2FC8ED1-CB05-4668-8A66-5F7317A76AD9}" presName="Accent3" presStyleCnt="0"/>
      <dgm:spPr/>
    </dgm:pt>
    <dgm:pt modelId="{B4ACEB85-EFD7-427F-A1CD-67AFB16C42FF}" type="pres">
      <dgm:prSet presAssocID="{C2FC8ED1-CB05-4668-8A66-5F7317A76AD9}" presName="Accent" presStyleLbl="node1" presStyleIdx="0" presStyleCnt="3"/>
      <dgm:spPr/>
    </dgm:pt>
    <dgm:pt modelId="{94D8455B-190B-40CC-A747-63030F1F94A5}" type="pres">
      <dgm:prSet presAssocID="{C2FC8ED1-CB05-4668-8A66-5F7317A76AD9}" presName="ParentBackground3" presStyleCnt="0"/>
      <dgm:spPr/>
    </dgm:pt>
    <dgm:pt modelId="{2841FF57-8330-4FF5-A38A-E362D5D96CF8}" type="pres">
      <dgm:prSet presAssocID="{C2FC8ED1-CB05-4668-8A66-5F7317A76AD9}" presName="ParentBackground" presStyleLbl="fgAcc1" presStyleIdx="0" presStyleCnt="3"/>
      <dgm:spPr/>
      <dgm:t>
        <a:bodyPr/>
        <a:lstStyle/>
        <a:p>
          <a:endParaRPr lang="en-US"/>
        </a:p>
      </dgm:t>
    </dgm:pt>
    <dgm:pt modelId="{40B97A1E-00C8-4E48-9B9E-C14D88C63655}" type="pres">
      <dgm:prSet presAssocID="{C2FC8ED1-CB05-4668-8A66-5F7317A76AD9}" presName="Parent3" presStyleLbl="revTx" presStyleIdx="0" presStyleCnt="0">
        <dgm:presLayoutVars>
          <dgm:chMax val="1"/>
          <dgm:chPref val="1"/>
          <dgm:bulletEnabled val="1"/>
        </dgm:presLayoutVars>
      </dgm:prSet>
      <dgm:spPr/>
      <dgm:t>
        <a:bodyPr/>
        <a:lstStyle/>
        <a:p>
          <a:endParaRPr lang="en-US"/>
        </a:p>
      </dgm:t>
    </dgm:pt>
    <dgm:pt modelId="{AF2F2256-062A-4451-AA7A-12B042E7F77E}" type="pres">
      <dgm:prSet presAssocID="{20E5D3BD-315A-4039-91DF-E1061A64E2D1}" presName="Accent2" presStyleCnt="0"/>
      <dgm:spPr/>
    </dgm:pt>
    <dgm:pt modelId="{7B63C49F-16E0-4EC3-8AD8-986E334E8EE8}" type="pres">
      <dgm:prSet presAssocID="{20E5D3BD-315A-4039-91DF-E1061A64E2D1}" presName="Accent" presStyleLbl="node1" presStyleIdx="1" presStyleCnt="3"/>
      <dgm:spPr/>
    </dgm:pt>
    <dgm:pt modelId="{DF0706D6-9925-4823-8DD5-02F53D821CBD}" type="pres">
      <dgm:prSet presAssocID="{20E5D3BD-315A-4039-91DF-E1061A64E2D1}" presName="ParentBackground2" presStyleCnt="0"/>
      <dgm:spPr/>
    </dgm:pt>
    <dgm:pt modelId="{7B0BA9F9-0415-4455-AA33-3332BE89CE1E}" type="pres">
      <dgm:prSet presAssocID="{20E5D3BD-315A-4039-91DF-E1061A64E2D1}" presName="ParentBackground" presStyleLbl="fgAcc1" presStyleIdx="1" presStyleCnt="3"/>
      <dgm:spPr/>
      <dgm:t>
        <a:bodyPr/>
        <a:lstStyle/>
        <a:p>
          <a:endParaRPr lang="en-US"/>
        </a:p>
      </dgm:t>
    </dgm:pt>
    <dgm:pt modelId="{EF9356D5-E945-4E3F-B23B-27379490DE4F}" type="pres">
      <dgm:prSet presAssocID="{20E5D3BD-315A-4039-91DF-E1061A64E2D1}" presName="Parent2" presStyleLbl="revTx" presStyleIdx="0" presStyleCnt="0">
        <dgm:presLayoutVars>
          <dgm:chMax val="1"/>
          <dgm:chPref val="1"/>
          <dgm:bulletEnabled val="1"/>
        </dgm:presLayoutVars>
      </dgm:prSet>
      <dgm:spPr/>
      <dgm:t>
        <a:bodyPr/>
        <a:lstStyle/>
        <a:p>
          <a:endParaRPr lang="en-US"/>
        </a:p>
      </dgm:t>
    </dgm:pt>
    <dgm:pt modelId="{DBBCA4C9-346E-482B-B77E-E7E0D5B7A982}" type="pres">
      <dgm:prSet presAssocID="{CA0E08A9-9A2B-42F7-B063-967D0FB93996}" presName="Accent1" presStyleCnt="0"/>
      <dgm:spPr/>
    </dgm:pt>
    <dgm:pt modelId="{BFCE1DD6-2999-41FC-B288-3A5440AA44C6}" type="pres">
      <dgm:prSet presAssocID="{CA0E08A9-9A2B-42F7-B063-967D0FB93996}" presName="Accent" presStyleLbl="node1" presStyleIdx="2" presStyleCnt="3"/>
      <dgm:spPr/>
      <dgm:t>
        <a:bodyPr/>
        <a:lstStyle/>
        <a:p>
          <a:endParaRPr lang="en-US"/>
        </a:p>
      </dgm:t>
    </dgm:pt>
    <dgm:pt modelId="{51C62591-043F-4182-B09E-25014D1F6D28}" type="pres">
      <dgm:prSet presAssocID="{CA0E08A9-9A2B-42F7-B063-967D0FB93996}" presName="ParentBackground1" presStyleCnt="0"/>
      <dgm:spPr/>
    </dgm:pt>
    <dgm:pt modelId="{BD06A250-7681-43A4-8D47-768C2D81955A}" type="pres">
      <dgm:prSet presAssocID="{CA0E08A9-9A2B-42F7-B063-967D0FB93996}" presName="ParentBackground" presStyleLbl="fgAcc1" presStyleIdx="2" presStyleCnt="3"/>
      <dgm:spPr/>
      <dgm:t>
        <a:bodyPr/>
        <a:lstStyle/>
        <a:p>
          <a:endParaRPr lang="en-US"/>
        </a:p>
      </dgm:t>
    </dgm:pt>
    <dgm:pt modelId="{8B15F9C4-34AB-4B88-B8CE-B346C10C651A}" type="pres">
      <dgm:prSet presAssocID="{CA0E08A9-9A2B-42F7-B063-967D0FB93996}" presName="Parent1" presStyleLbl="revTx" presStyleIdx="0" presStyleCnt="0">
        <dgm:presLayoutVars>
          <dgm:chMax val="1"/>
          <dgm:chPref val="1"/>
          <dgm:bulletEnabled val="1"/>
        </dgm:presLayoutVars>
      </dgm:prSet>
      <dgm:spPr/>
      <dgm:t>
        <a:bodyPr/>
        <a:lstStyle/>
        <a:p>
          <a:endParaRPr lang="en-US"/>
        </a:p>
      </dgm:t>
    </dgm:pt>
  </dgm:ptLst>
  <dgm:cxnLst>
    <dgm:cxn modelId="{43D735FF-FFAE-4BC3-A4E3-D5E18EB2089B}" type="presOf" srcId="{20E5D3BD-315A-4039-91DF-E1061A64E2D1}" destId="{EF9356D5-E945-4E3F-B23B-27379490DE4F}" srcOrd="1" destOrd="0" presId="urn:microsoft.com/office/officeart/2011/layout/CircleProcess"/>
    <dgm:cxn modelId="{AE24B81B-19A3-41A3-94D5-B6F40B321DE8}" type="presOf" srcId="{CA0E08A9-9A2B-42F7-B063-967D0FB93996}" destId="{BD06A250-7681-43A4-8D47-768C2D81955A}" srcOrd="0" destOrd="0" presId="urn:microsoft.com/office/officeart/2011/layout/CircleProcess"/>
    <dgm:cxn modelId="{76576672-69D0-4D24-AFEF-51265011383E}" srcId="{1DD2D525-951F-4839-BC0E-66CF23918AF6}" destId="{C2FC8ED1-CB05-4668-8A66-5F7317A76AD9}" srcOrd="2" destOrd="0" parTransId="{5AF02E96-F628-45BC-BCE7-908196D137D4}" sibTransId="{C4E2B8CB-8C43-499C-AF18-EFB77AFA2DE1}"/>
    <dgm:cxn modelId="{924C4493-CD05-43CB-90D1-73B55AACA7F3}" type="presOf" srcId="{CA0E08A9-9A2B-42F7-B063-967D0FB93996}" destId="{8B15F9C4-34AB-4B88-B8CE-B346C10C651A}" srcOrd="1" destOrd="0" presId="urn:microsoft.com/office/officeart/2011/layout/CircleProcess"/>
    <dgm:cxn modelId="{4B21A62A-1C1A-41C2-97D9-2AD6F997E3B2}" srcId="{1DD2D525-951F-4839-BC0E-66CF23918AF6}" destId="{CA0E08A9-9A2B-42F7-B063-967D0FB93996}" srcOrd="0" destOrd="0" parTransId="{96B8372D-1EAA-4EFE-9E41-CD8067760CCB}" sibTransId="{EDEA7F6E-E43A-4DC9-B5D3-C982D22674DE}"/>
    <dgm:cxn modelId="{27B4E166-461C-4D67-8EA8-3F1F25987850}" type="presOf" srcId="{1DD2D525-951F-4839-BC0E-66CF23918AF6}" destId="{1C22066D-91A9-41BF-83BB-E48E5437BAEF}" srcOrd="0" destOrd="0" presId="urn:microsoft.com/office/officeart/2011/layout/CircleProcess"/>
    <dgm:cxn modelId="{F64ADECD-E9E4-4527-971C-9C254CE61593}" srcId="{1DD2D525-951F-4839-BC0E-66CF23918AF6}" destId="{20E5D3BD-315A-4039-91DF-E1061A64E2D1}" srcOrd="1" destOrd="0" parTransId="{A7204CF3-2418-433F-8439-0B67B04CF37B}" sibTransId="{2D1786A0-DE54-4B01-B6AE-E220DE7DBB77}"/>
    <dgm:cxn modelId="{5B0C3C10-0EA4-4C87-8059-4A64D9B7EEC6}" type="presOf" srcId="{C2FC8ED1-CB05-4668-8A66-5F7317A76AD9}" destId="{40B97A1E-00C8-4E48-9B9E-C14D88C63655}" srcOrd="1" destOrd="0" presId="urn:microsoft.com/office/officeart/2011/layout/CircleProcess"/>
    <dgm:cxn modelId="{98A380D2-CB1C-4468-B3DB-BE696FA5A74A}" type="presOf" srcId="{20E5D3BD-315A-4039-91DF-E1061A64E2D1}" destId="{7B0BA9F9-0415-4455-AA33-3332BE89CE1E}" srcOrd="0" destOrd="0" presId="urn:microsoft.com/office/officeart/2011/layout/CircleProcess"/>
    <dgm:cxn modelId="{B908FDE7-9DA1-4C1E-8FB3-AD7B03642C9E}" type="presOf" srcId="{C2FC8ED1-CB05-4668-8A66-5F7317A76AD9}" destId="{2841FF57-8330-4FF5-A38A-E362D5D96CF8}" srcOrd="0" destOrd="0" presId="urn:microsoft.com/office/officeart/2011/layout/CircleProcess"/>
    <dgm:cxn modelId="{9A42E3B9-C9C7-4AAC-B059-7E6D8578D02A}" type="presParOf" srcId="{1C22066D-91A9-41BF-83BB-E48E5437BAEF}" destId="{972F6FC0-1165-40A7-8042-538AEB0AC409}" srcOrd="0" destOrd="0" presId="urn:microsoft.com/office/officeart/2011/layout/CircleProcess"/>
    <dgm:cxn modelId="{CA92912B-F6D3-405B-A7AB-EA339A921FBB}" type="presParOf" srcId="{972F6FC0-1165-40A7-8042-538AEB0AC409}" destId="{B4ACEB85-EFD7-427F-A1CD-67AFB16C42FF}" srcOrd="0" destOrd="0" presId="urn:microsoft.com/office/officeart/2011/layout/CircleProcess"/>
    <dgm:cxn modelId="{405CB456-28C4-4A7C-A1A5-484E1C50A191}" type="presParOf" srcId="{1C22066D-91A9-41BF-83BB-E48E5437BAEF}" destId="{94D8455B-190B-40CC-A747-63030F1F94A5}" srcOrd="1" destOrd="0" presId="urn:microsoft.com/office/officeart/2011/layout/CircleProcess"/>
    <dgm:cxn modelId="{D0CCE9CE-4898-474C-8598-3D7CE1A3B55F}" type="presParOf" srcId="{94D8455B-190B-40CC-A747-63030F1F94A5}" destId="{2841FF57-8330-4FF5-A38A-E362D5D96CF8}" srcOrd="0" destOrd="0" presId="urn:microsoft.com/office/officeart/2011/layout/CircleProcess"/>
    <dgm:cxn modelId="{A3503661-37C6-4686-8C86-6ABC03B26083}" type="presParOf" srcId="{1C22066D-91A9-41BF-83BB-E48E5437BAEF}" destId="{40B97A1E-00C8-4E48-9B9E-C14D88C63655}" srcOrd="2" destOrd="0" presId="urn:microsoft.com/office/officeart/2011/layout/CircleProcess"/>
    <dgm:cxn modelId="{4200DCA1-3898-47AB-85D5-4FD959477051}" type="presParOf" srcId="{1C22066D-91A9-41BF-83BB-E48E5437BAEF}" destId="{AF2F2256-062A-4451-AA7A-12B042E7F77E}" srcOrd="3" destOrd="0" presId="urn:microsoft.com/office/officeart/2011/layout/CircleProcess"/>
    <dgm:cxn modelId="{E302B0EB-6D50-4071-A5E6-D85233A5AA17}" type="presParOf" srcId="{AF2F2256-062A-4451-AA7A-12B042E7F77E}" destId="{7B63C49F-16E0-4EC3-8AD8-986E334E8EE8}" srcOrd="0" destOrd="0" presId="urn:microsoft.com/office/officeart/2011/layout/CircleProcess"/>
    <dgm:cxn modelId="{CDAB01A5-A7A1-4920-BD4F-66FACABD4385}" type="presParOf" srcId="{1C22066D-91A9-41BF-83BB-E48E5437BAEF}" destId="{DF0706D6-9925-4823-8DD5-02F53D821CBD}" srcOrd="4" destOrd="0" presId="urn:microsoft.com/office/officeart/2011/layout/CircleProcess"/>
    <dgm:cxn modelId="{F9BDA192-68B3-4004-A7AB-C8394E0F9740}" type="presParOf" srcId="{DF0706D6-9925-4823-8DD5-02F53D821CBD}" destId="{7B0BA9F9-0415-4455-AA33-3332BE89CE1E}" srcOrd="0" destOrd="0" presId="urn:microsoft.com/office/officeart/2011/layout/CircleProcess"/>
    <dgm:cxn modelId="{0DBD5BBC-FA93-471F-B31C-83152621EF51}" type="presParOf" srcId="{1C22066D-91A9-41BF-83BB-E48E5437BAEF}" destId="{EF9356D5-E945-4E3F-B23B-27379490DE4F}" srcOrd="5" destOrd="0" presId="urn:microsoft.com/office/officeart/2011/layout/CircleProcess"/>
    <dgm:cxn modelId="{38DC2ACD-5F29-493F-ACB6-4930B90237D2}" type="presParOf" srcId="{1C22066D-91A9-41BF-83BB-E48E5437BAEF}" destId="{DBBCA4C9-346E-482B-B77E-E7E0D5B7A982}" srcOrd="6" destOrd="0" presId="urn:microsoft.com/office/officeart/2011/layout/CircleProcess"/>
    <dgm:cxn modelId="{06CE81B7-9B45-4005-92CB-701C089E94CA}" type="presParOf" srcId="{DBBCA4C9-346E-482B-B77E-E7E0D5B7A982}" destId="{BFCE1DD6-2999-41FC-B288-3A5440AA44C6}" srcOrd="0" destOrd="0" presId="urn:microsoft.com/office/officeart/2011/layout/CircleProcess"/>
    <dgm:cxn modelId="{BBD511AF-439E-43BF-AF4C-5E8DB4DF2AEF}" type="presParOf" srcId="{1C22066D-91A9-41BF-83BB-E48E5437BAEF}" destId="{51C62591-043F-4182-B09E-25014D1F6D28}" srcOrd="7" destOrd="0" presId="urn:microsoft.com/office/officeart/2011/layout/CircleProcess"/>
    <dgm:cxn modelId="{454F6412-8C06-4D64-A7D1-CAB118CDEE84}" type="presParOf" srcId="{51C62591-043F-4182-B09E-25014D1F6D28}" destId="{BD06A250-7681-43A4-8D47-768C2D81955A}" srcOrd="0" destOrd="0" presId="urn:microsoft.com/office/officeart/2011/layout/CircleProcess"/>
    <dgm:cxn modelId="{2CA115F8-D785-44A9-83CC-B2F8AD21CFC8}" type="presParOf" srcId="{1C22066D-91A9-41BF-83BB-E48E5437BAEF}" destId="{8B15F9C4-34AB-4B88-B8CE-B346C10C651A}"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CEB85-EFD7-427F-A1CD-67AFB16C42FF}">
      <dsp:nvSpPr>
        <dsp:cNvPr id="0" name=""/>
        <dsp:cNvSpPr/>
      </dsp:nvSpPr>
      <dsp:spPr>
        <a:xfrm>
          <a:off x="5625185" y="1482419"/>
          <a:ext cx="2453805" cy="2454259"/>
        </a:xfrm>
        <a:prstGeom prst="ellipse">
          <a:avLst/>
        </a:prstGeom>
        <a:solidFill>
          <a:schemeClr val="dk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841FF57-8330-4FF5-A38A-E362D5D96CF8}">
      <dsp:nvSpPr>
        <dsp:cNvPr id="0" name=""/>
        <dsp:cNvSpPr/>
      </dsp:nvSpPr>
      <dsp:spPr>
        <a:xfrm>
          <a:off x="5706659" y="1564242"/>
          <a:ext cx="2290857" cy="2290613"/>
        </a:xfrm>
        <a:prstGeom prst="ellipse">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vi-VN" sz="2000" kern="1200" dirty="0"/>
            <a:t>Vận dụng kiến thức vào các hoạt động</a:t>
          </a:r>
          <a:endParaRPr lang="en-US" sz="2000" kern="1200" dirty="0"/>
        </a:p>
      </dsp:txBody>
      <dsp:txXfrm>
        <a:off x="6034153" y="1891534"/>
        <a:ext cx="1635870" cy="1636029"/>
      </dsp:txXfrm>
    </dsp:sp>
    <dsp:sp modelId="{7B63C49F-16E0-4EC3-8AD8-986E334E8EE8}">
      <dsp:nvSpPr>
        <dsp:cNvPr id="0" name=""/>
        <dsp:cNvSpPr/>
      </dsp:nvSpPr>
      <dsp:spPr>
        <a:xfrm rot="2700000">
          <a:off x="3092062" y="1485386"/>
          <a:ext cx="2447894" cy="2447894"/>
        </a:xfrm>
        <a:prstGeom prst="teardrop">
          <a:avLst>
            <a:gd name="adj" fmla="val 100000"/>
          </a:avLst>
        </a:prstGeom>
        <a:solidFill>
          <a:schemeClr val="dk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B0BA9F9-0415-4455-AA33-3332BE89CE1E}">
      <dsp:nvSpPr>
        <dsp:cNvPr id="0" name=""/>
        <dsp:cNvSpPr/>
      </dsp:nvSpPr>
      <dsp:spPr>
        <a:xfrm>
          <a:off x="3170581" y="1564242"/>
          <a:ext cx="2290857" cy="2290613"/>
        </a:xfrm>
        <a:prstGeom prst="ellipse">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vi-VN" sz="2000" kern="1200" dirty="0"/>
            <a:t>Làm bài tập</a:t>
          </a:r>
          <a:endParaRPr lang="en-US" sz="2000" kern="1200" dirty="0"/>
        </a:p>
      </dsp:txBody>
      <dsp:txXfrm>
        <a:off x="3498075" y="1891534"/>
        <a:ext cx="1635870" cy="1636029"/>
      </dsp:txXfrm>
    </dsp:sp>
    <dsp:sp modelId="{BFCE1DD6-2999-41FC-B288-3A5440AA44C6}">
      <dsp:nvSpPr>
        <dsp:cNvPr id="0" name=""/>
        <dsp:cNvSpPr/>
      </dsp:nvSpPr>
      <dsp:spPr>
        <a:xfrm rot="2700000">
          <a:off x="555984" y="1485386"/>
          <a:ext cx="2447894" cy="2447894"/>
        </a:xfrm>
        <a:prstGeom prst="teardrop">
          <a:avLst>
            <a:gd name="adj" fmla="val 100000"/>
          </a:avLst>
        </a:prstGeom>
        <a:solidFill>
          <a:schemeClr val="dk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06A250-7681-43A4-8D47-768C2D81955A}">
      <dsp:nvSpPr>
        <dsp:cNvPr id="0" name=""/>
        <dsp:cNvSpPr/>
      </dsp:nvSpPr>
      <dsp:spPr>
        <a:xfrm>
          <a:off x="634503" y="1564242"/>
          <a:ext cx="2290857" cy="2290613"/>
        </a:xfrm>
        <a:prstGeom prst="ellipse">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vi-VN" sz="2000" kern="1200" dirty="0"/>
            <a:t>Đọc kiến thức</a:t>
          </a:r>
          <a:endParaRPr lang="en-US" sz="2000" kern="1200" dirty="0"/>
        </a:p>
      </dsp:txBody>
      <dsp:txXfrm>
        <a:off x="961997" y="1891534"/>
        <a:ext cx="1635870" cy="163602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90B13A3-CDDF-41E9-A990-8EFE986391E6}" type="datetimeFigureOut">
              <a:rPr lang="en-US" smtClean="0"/>
              <a:t>7/30/2024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F7327E5-281E-4DB8-B5D5-37547097854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0B13A3-CDDF-41E9-A990-8EFE986391E6}" type="datetimeFigureOut">
              <a:rPr lang="en-US" smtClean="0"/>
              <a:t>7/30/2024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F7327E5-281E-4DB8-B5D5-3754709785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0B13A3-CDDF-41E9-A990-8EFE986391E6}" type="datetimeFigureOut">
              <a:rPr lang="en-US" smtClean="0"/>
              <a:t>7/30/2024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F7327E5-281E-4DB8-B5D5-3754709785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0B13A3-CDDF-41E9-A990-8EFE986391E6}" type="datetimeFigureOut">
              <a:rPr lang="en-US" smtClean="0"/>
              <a:t>7/30/2024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F7327E5-281E-4DB8-B5D5-375470978545}"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90B13A3-CDDF-41E9-A990-8EFE986391E6}" type="datetimeFigureOut">
              <a:rPr lang="en-US" smtClean="0"/>
              <a:t>7/30/2024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F7327E5-281E-4DB8-B5D5-37547097854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90B13A3-CDDF-41E9-A990-8EFE986391E6}" type="datetimeFigureOut">
              <a:rPr lang="en-US" smtClean="0"/>
              <a:t>7/30/2024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F7327E5-281E-4DB8-B5D5-375470978545}"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90B13A3-CDDF-41E9-A990-8EFE986391E6}" type="datetimeFigureOut">
              <a:rPr lang="en-US" smtClean="0"/>
              <a:t>7/30/2024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F7327E5-281E-4DB8-B5D5-37547097854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90B13A3-CDDF-41E9-A990-8EFE986391E6}" type="datetimeFigureOut">
              <a:rPr lang="en-US" smtClean="0"/>
              <a:t>7/30/2024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F7327E5-281E-4DB8-B5D5-375470978545}"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90B13A3-CDDF-41E9-A990-8EFE986391E6}" type="datetimeFigureOut">
              <a:rPr lang="en-US" smtClean="0"/>
              <a:t>7/30/2024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F7327E5-281E-4DB8-B5D5-3754709785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90B13A3-CDDF-41E9-A990-8EFE986391E6}" type="datetimeFigureOut">
              <a:rPr lang="en-US" smtClean="0"/>
              <a:t>7/30/2024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F7327E5-281E-4DB8-B5D5-37547097854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90B13A3-CDDF-41E9-A990-8EFE986391E6}" type="datetimeFigureOut">
              <a:rPr lang="en-US" smtClean="0"/>
              <a:t>7/30/2024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F7327E5-281E-4DB8-B5D5-37547097854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90B13A3-CDDF-41E9-A990-8EFE986391E6}" type="datetimeFigureOut">
              <a:rPr lang="en-US" smtClean="0"/>
              <a:t>7/30/2024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F7327E5-281E-4DB8-B5D5-3754709785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7.svg"/><Relationship Id="rId12" Type="http://schemas.openxmlformats.org/officeDocument/2006/relationships/image" Target="../media/image9.png"/><Relationship Id="rId2" Type="http://schemas.openxmlformats.org/officeDocument/2006/relationships/image" Target="../media/image7.png"/><Relationship Id="rId20" Type="http://schemas.openxmlformats.org/officeDocument/2006/relationships/image" Target="../media/image4.png"/><Relationship Id="rId1" Type="http://schemas.openxmlformats.org/officeDocument/2006/relationships/slideLayout" Target="../slideLayouts/slideLayout2.xml"/><Relationship Id="rId11" Type="http://schemas.openxmlformats.org/officeDocument/2006/relationships/image" Target="../media/image6.svg"/><Relationship Id="rId10" Type="http://schemas.openxmlformats.org/officeDocument/2006/relationships/image" Target="../media/image8.png"/><Relationship Id="rId19" Type="http://schemas.openxmlformats.org/officeDocument/2006/relationships/image" Target="../media/image10.svg"/><Relationship Id="rId9" Type="http://schemas.openxmlformats.org/officeDocument/2006/relationships/image" Target="../media/image5.sv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126694"/>
            <a:ext cx="6553200" cy="3939540"/>
          </a:xfrm>
          <a:prstGeom prst="rect">
            <a:avLst/>
          </a:prstGeom>
          <a:noFill/>
        </p:spPr>
        <p:txBody>
          <a:bodyPr wrap="square" rtlCol="0">
            <a:spAutoFit/>
          </a:bodyPr>
          <a:lstStyle/>
          <a:p>
            <a:pPr algn="ctr"/>
            <a:r>
              <a:rPr lang="en-US" sz="2400" b="1" dirty="0" smtClean="0"/>
              <a:t>DỰ ÁN CỘNG ĐỒNG 12 CÁNH DIỀU</a:t>
            </a:r>
          </a:p>
          <a:p>
            <a:endParaRPr lang="en-US" dirty="0"/>
          </a:p>
          <a:p>
            <a:pPr algn="ctr"/>
            <a:r>
              <a:rPr lang="en-US" sz="3200" b="1" dirty="0" smtClean="0"/>
              <a:t>BÀI MỞ ĐẦU</a:t>
            </a:r>
          </a:p>
          <a:p>
            <a:pPr algn="ctr"/>
            <a:endParaRPr lang="en-US" sz="3200" b="1" dirty="0"/>
          </a:p>
          <a:p>
            <a:pPr algn="ctr"/>
            <a:endParaRPr lang="en-US" sz="3200" b="1" dirty="0" smtClean="0"/>
          </a:p>
          <a:p>
            <a:pPr algn="ctr"/>
            <a:endParaRPr lang="en-US" sz="3200" b="1" dirty="0"/>
          </a:p>
          <a:p>
            <a:pPr algn="ctr"/>
            <a:r>
              <a:rPr lang="en-US" sz="2400" dirty="0" err="1" smtClean="0"/>
              <a:t>Giáo</a:t>
            </a:r>
            <a:r>
              <a:rPr lang="en-US" sz="2400" dirty="0" smtClean="0"/>
              <a:t> </a:t>
            </a:r>
            <a:r>
              <a:rPr lang="en-US" sz="2400" dirty="0" err="1" smtClean="0"/>
              <a:t>viên</a:t>
            </a:r>
            <a:r>
              <a:rPr lang="en-US" sz="2400" dirty="0" smtClean="0"/>
              <a:t> </a:t>
            </a:r>
            <a:r>
              <a:rPr lang="en-US" sz="2400" dirty="0" err="1" smtClean="0"/>
              <a:t>thực</a:t>
            </a:r>
            <a:r>
              <a:rPr lang="en-US" sz="2400" dirty="0" smtClean="0"/>
              <a:t> </a:t>
            </a:r>
            <a:r>
              <a:rPr lang="en-US" sz="2400" dirty="0" err="1" smtClean="0"/>
              <a:t>hiện</a:t>
            </a:r>
            <a:r>
              <a:rPr lang="en-US" sz="2400" dirty="0" smtClean="0"/>
              <a:t>: </a:t>
            </a:r>
            <a:r>
              <a:rPr lang="en-US" sz="2400" dirty="0" err="1" smtClean="0"/>
              <a:t>Nguyễn</a:t>
            </a:r>
            <a:r>
              <a:rPr lang="en-US" sz="2400" dirty="0" smtClean="0"/>
              <a:t> </a:t>
            </a:r>
            <a:r>
              <a:rPr lang="en-US" sz="2400" dirty="0" err="1" smtClean="0"/>
              <a:t>Thị</a:t>
            </a:r>
            <a:r>
              <a:rPr lang="en-US" sz="2400" dirty="0" smtClean="0"/>
              <a:t> Thu </a:t>
            </a:r>
            <a:r>
              <a:rPr lang="en-US" sz="2400" dirty="0" err="1" smtClean="0"/>
              <a:t>Hà</a:t>
            </a:r>
            <a:endParaRPr lang="en-US" sz="2400" dirty="0"/>
          </a:p>
          <a:p>
            <a:pPr algn="ctr"/>
            <a:r>
              <a:rPr lang="en-US" sz="2400" dirty="0" err="1" smtClean="0"/>
              <a:t>Trường</a:t>
            </a:r>
            <a:r>
              <a:rPr lang="en-US" sz="2400" dirty="0" smtClean="0"/>
              <a:t> THPT </a:t>
            </a:r>
            <a:r>
              <a:rPr lang="en-US" sz="2400" dirty="0" err="1" smtClean="0"/>
              <a:t>Ngô</a:t>
            </a:r>
            <a:r>
              <a:rPr lang="en-US" sz="2400" dirty="0" smtClean="0"/>
              <a:t> </a:t>
            </a:r>
            <a:r>
              <a:rPr lang="en-US" sz="2400" dirty="0" err="1" smtClean="0"/>
              <a:t>Mây</a:t>
            </a:r>
            <a:r>
              <a:rPr lang="en-US" sz="2400" dirty="0" smtClean="0"/>
              <a:t> </a:t>
            </a:r>
            <a:r>
              <a:rPr lang="en-US" sz="2400" dirty="0" err="1" smtClean="0"/>
              <a:t>Kom</a:t>
            </a:r>
            <a:r>
              <a:rPr lang="en-US" sz="2400" dirty="0" smtClean="0"/>
              <a:t> Tum</a:t>
            </a:r>
          </a:p>
          <a:p>
            <a:pPr algn="ctr"/>
            <a:endParaRPr lang="en-US" sz="3200" b="1" dirty="0"/>
          </a:p>
        </p:txBody>
      </p:sp>
    </p:spTree>
    <p:extLst>
      <p:ext uri="{BB962C8B-B14F-4D97-AF65-F5344CB8AC3E}">
        <p14:creationId xmlns:p14="http://schemas.microsoft.com/office/powerpoint/2010/main" val="2908512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10"/>
          <p:cNvSpPr/>
          <p:nvPr/>
        </p:nvSpPr>
        <p:spPr>
          <a:xfrm>
            <a:off x="1524000" y="650240"/>
            <a:ext cx="5937145" cy="72136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en-US" sz="3500" dirty="0" err="1" smtClean="0">
                <a:latin typeface="Times New Roman" panose="02020603050405020304" pitchFamily="18" charset="0"/>
                <a:cs typeface="Times New Roman" panose="02020603050405020304" pitchFamily="18" charset="0"/>
              </a:rPr>
              <a:t>Đọc</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hiểu</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văn</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bản</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kịch</a:t>
            </a:r>
            <a:endParaRPr lang="vi-VN" altLang="en-US" sz="35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08716287"/>
              </p:ext>
            </p:extLst>
          </p:nvPr>
        </p:nvGraphicFramePr>
        <p:xfrm>
          <a:off x="381000" y="2209800"/>
          <a:ext cx="8458200" cy="3200400"/>
        </p:xfrm>
        <a:graphic>
          <a:graphicData uri="http://schemas.openxmlformats.org/drawingml/2006/table">
            <a:tbl>
              <a:tblPr firstRow="1" bandRow="1">
                <a:tableStyleId>{5C22544A-7EE6-4342-B048-85BDC9FD1C3A}</a:tableStyleId>
              </a:tblPr>
              <a:tblGrid>
                <a:gridCol w="1752600"/>
                <a:gridCol w="4996873"/>
                <a:gridCol w="1708727"/>
              </a:tblGrid>
              <a:tr h="370840">
                <a:tc>
                  <a:txBody>
                    <a:bodyPr/>
                    <a:lstStyle/>
                    <a:p>
                      <a:pPr algn="ctr"/>
                      <a:r>
                        <a:rPr lang="en-US" dirty="0" smtClean="0"/>
                        <a:t>THỂ</a:t>
                      </a:r>
                      <a:r>
                        <a:rPr lang="en-US" baseline="0" dirty="0" smtClean="0"/>
                        <a:t> LOẠI</a:t>
                      </a:r>
                      <a:endParaRPr lang="en-US" dirty="0"/>
                    </a:p>
                  </a:txBody>
                  <a:tcPr/>
                </a:tc>
                <a:tc>
                  <a:txBody>
                    <a:bodyPr/>
                    <a:lstStyle/>
                    <a:p>
                      <a:pPr algn="ctr"/>
                      <a:r>
                        <a:rPr lang="en-US" dirty="0" smtClean="0"/>
                        <a:t>TÊN</a:t>
                      </a:r>
                      <a:r>
                        <a:rPr lang="en-US" baseline="0" dirty="0" smtClean="0"/>
                        <a:t> VĂN BẢN</a:t>
                      </a:r>
                      <a:endParaRPr lang="en-US" dirty="0"/>
                    </a:p>
                  </a:txBody>
                  <a:tcPr/>
                </a:tc>
                <a:tc>
                  <a:txBody>
                    <a:bodyPr/>
                    <a:lstStyle/>
                    <a:p>
                      <a:pPr algn="ctr"/>
                      <a:r>
                        <a:rPr lang="en-US" dirty="0" smtClean="0"/>
                        <a:t>NHỮNG</a:t>
                      </a:r>
                      <a:r>
                        <a:rPr lang="en-US" baseline="0" dirty="0" smtClean="0"/>
                        <a:t> ĐIỀU CẦN LƯU Ý</a:t>
                      </a:r>
                      <a:endParaRPr lang="en-US" dirty="0"/>
                    </a:p>
                  </a:txBody>
                  <a:tcPr/>
                </a:tc>
              </a:tr>
              <a:tr h="370840">
                <a:tc>
                  <a:txBody>
                    <a:bodyPr/>
                    <a:lstStyle/>
                    <a:p>
                      <a:pPr algn="l"/>
                      <a:r>
                        <a:rPr lang="en-US" dirty="0" err="1" smtClean="0"/>
                        <a:t>Hài</a:t>
                      </a:r>
                      <a:r>
                        <a:rPr lang="en-US" baseline="0" dirty="0" smtClean="0"/>
                        <a:t> </a:t>
                      </a:r>
                      <a:r>
                        <a:rPr lang="en-US" baseline="0" dirty="0" err="1" smtClean="0"/>
                        <a:t>kịch</a:t>
                      </a:r>
                      <a:endParaRPr lang="en-US" dirty="0"/>
                    </a:p>
                  </a:txBody>
                  <a:tcPr/>
                </a:tc>
                <a:tc>
                  <a:txBody>
                    <a:bodyPr/>
                    <a:lstStyle/>
                    <a:p>
                      <a:pPr algn="l"/>
                      <a:r>
                        <a:rPr lang="en-US" dirty="0" smtClean="0"/>
                        <a:t>- </a:t>
                      </a:r>
                      <a:r>
                        <a:rPr lang="en-US" dirty="0" err="1" smtClean="0"/>
                        <a:t>Trích</a:t>
                      </a:r>
                      <a:r>
                        <a:rPr lang="en-US" baseline="0" dirty="0" smtClean="0"/>
                        <a:t> </a:t>
                      </a:r>
                      <a:r>
                        <a:rPr lang="en-US" dirty="0" err="1" smtClean="0"/>
                        <a:t>Quan</a:t>
                      </a:r>
                      <a:r>
                        <a:rPr lang="en-US" dirty="0" smtClean="0"/>
                        <a:t> </a:t>
                      </a:r>
                      <a:r>
                        <a:rPr lang="en-US" dirty="0" err="1" smtClean="0"/>
                        <a:t>thanh</a:t>
                      </a:r>
                      <a:r>
                        <a:rPr lang="en-US" baseline="0" dirty="0" smtClean="0"/>
                        <a:t> </a:t>
                      </a:r>
                      <a:r>
                        <a:rPr lang="en-US" baseline="0" dirty="0" err="1" smtClean="0"/>
                        <a:t>tra</a:t>
                      </a:r>
                      <a:r>
                        <a:rPr lang="en-US" baseline="0" dirty="0" smtClean="0"/>
                        <a:t> (</a:t>
                      </a:r>
                      <a:r>
                        <a:rPr lang="en-US" baseline="0" dirty="0" err="1" smtClean="0"/>
                        <a:t>ni-cô-lai</a:t>
                      </a:r>
                      <a:r>
                        <a:rPr lang="en-US" baseline="0" dirty="0" smtClean="0"/>
                        <a:t> </a:t>
                      </a:r>
                      <a:r>
                        <a:rPr lang="en-US" baseline="0" dirty="0" err="1" smtClean="0"/>
                        <a:t>Gô-gôn</a:t>
                      </a:r>
                      <a:r>
                        <a:rPr lang="en-US" baseline="0" dirty="0" smtClean="0"/>
                        <a:t>)</a:t>
                      </a:r>
                    </a:p>
                    <a:p>
                      <a:pPr marL="285750" indent="-285750" algn="l">
                        <a:buFontTx/>
                        <a:buChar char="-"/>
                      </a:pPr>
                      <a:r>
                        <a:rPr lang="en-US" baseline="0" dirty="0" err="1" smtClean="0"/>
                        <a:t>Thực</a:t>
                      </a:r>
                      <a:r>
                        <a:rPr lang="en-US" baseline="0" dirty="0" smtClean="0"/>
                        <a:t> </a:t>
                      </a:r>
                      <a:r>
                        <a:rPr lang="en-US" baseline="0" dirty="0" err="1" smtClean="0"/>
                        <a:t>thi</a:t>
                      </a:r>
                      <a:r>
                        <a:rPr lang="en-US" baseline="0" dirty="0" smtClean="0"/>
                        <a:t> </a:t>
                      </a:r>
                      <a:r>
                        <a:rPr lang="en-US" baseline="0" dirty="0" err="1" smtClean="0"/>
                        <a:t>công</a:t>
                      </a:r>
                      <a:r>
                        <a:rPr lang="en-US" baseline="0" dirty="0" smtClean="0"/>
                        <a:t> </a:t>
                      </a:r>
                      <a:r>
                        <a:rPr lang="en-US" baseline="0" dirty="0" err="1" smtClean="0"/>
                        <a:t>lí</a:t>
                      </a:r>
                      <a:r>
                        <a:rPr lang="en-US" baseline="0" dirty="0" smtClean="0"/>
                        <a:t> (</a:t>
                      </a:r>
                      <a:r>
                        <a:rPr lang="en-US" baseline="0" dirty="0" err="1" smtClean="0"/>
                        <a:t>Người</a:t>
                      </a:r>
                      <a:r>
                        <a:rPr lang="en-US" baseline="0" dirty="0" smtClean="0"/>
                        <a:t> </a:t>
                      </a:r>
                      <a:r>
                        <a:rPr lang="en-US" baseline="0" dirty="0" err="1" smtClean="0"/>
                        <a:t>lái</a:t>
                      </a:r>
                      <a:r>
                        <a:rPr lang="en-US" baseline="0" dirty="0" smtClean="0"/>
                        <a:t> </a:t>
                      </a:r>
                      <a:r>
                        <a:rPr lang="en-US" baseline="0" dirty="0" err="1" smtClean="0"/>
                        <a:t>buôn</a:t>
                      </a:r>
                      <a:r>
                        <a:rPr lang="en-US" baseline="0" dirty="0" smtClean="0"/>
                        <a:t> </a:t>
                      </a:r>
                      <a:r>
                        <a:rPr lang="en-US" baseline="0" dirty="0" err="1" smtClean="0"/>
                        <a:t>thành</a:t>
                      </a:r>
                      <a:r>
                        <a:rPr lang="en-US" baseline="0" dirty="0" smtClean="0"/>
                        <a:t> </a:t>
                      </a:r>
                      <a:r>
                        <a:rPr lang="en-US" baseline="0" dirty="0" err="1" smtClean="0"/>
                        <a:t>Vơ-ni-gơ</a:t>
                      </a:r>
                      <a:r>
                        <a:rPr lang="en-US" baseline="0" dirty="0" smtClean="0"/>
                        <a:t> </a:t>
                      </a:r>
                      <a:r>
                        <a:rPr lang="en-US" baseline="0" dirty="0" err="1" smtClean="0"/>
                        <a:t>của</a:t>
                      </a:r>
                      <a:r>
                        <a:rPr lang="en-US" baseline="0" dirty="0" smtClean="0"/>
                        <a:t> </a:t>
                      </a:r>
                      <a:r>
                        <a:rPr lang="en-US" baseline="0" dirty="0" err="1" smtClean="0"/>
                        <a:t>Uy</a:t>
                      </a:r>
                      <a:r>
                        <a:rPr lang="en-US" baseline="0" dirty="0" smtClean="0"/>
                        <a:t>-li-am </a:t>
                      </a:r>
                      <a:r>
                        <a:rPr lang="en-US" baseline="0" dirty="0" err="1" smtClean="0"/>
                        <a:t>Sếch-xpia</a:t>
                      </a:r>
                      <a:r>
                        <a:rPr lang="en-US" baseline="0" dirty="0" smtClean="0"/>
                        <a:t>)</a:t>
                      </a:r>
                    </a:p>
                    <a:p>
                      <a:pPr marL="285750" indent="-285750" algn="l">
                        <a:buFontTx/>
                        <a:buChar char="-"/>
                      </a:pPr>
                      <a:r>
                        <a:rPr lang="en-US" baseline="0" dirty="0" err="1" smtClean="0"/>
                        <a:t>Loạn</a:t>
                      </a:r>
                      <a:r>
                        <a:rPr lang="en-US" baseline="0" dirty="0" smtClean="0"/>
                        <a:t> </a:t>
                      </a:r>
                      <a:r>
                        <a:rPr lang="en-US" baseline="0" dirty="0" err="1" smtClean="0"/>
                        <a:t>đến</a:t>
                      </a:r>
                      <a:r>
                        <a:rPr lang="en-US" baseline="0" dirty="0" smtClean="0"/>
                        <a:t> </a:t>
                      </a:r>
                      <a:r>
                        <a:rPr lang="en-US" baseline="0" dirty="0" err="1" smtClean="0"/>
                        <a:t>nơi</a:t>
                      </a:r>
                      <a:r>
                        <a:rPr lang="en-US" baseline="0" dirty="0" smtClean="0"/>
                        <a:t> </a:t>
                      </a:r>
                      <a:r>
                        <a:rPr lang="en-US" baseline="0" dirty="0" err="1" smtClean="0"/>
                        <a:t>rồi</a:t>
                      </a:r>
                      <a:r>
                        <a:rPr lang="en-US" baseline="0" dirty="0" smtClean="0"/>
                        <a:t> (</a:t>
                      </a:r>
                      <a:r>
                        <a:rPr lang="en-US" baseline="0" dirty="0" err="1" smtClean="0"/>
                        <a:t>trích</a:t>
                      </a:r>
                      <a:r>
                        <a:rPr lang="en-US" baseline="0" dirty="0" smtClean="0"/>
                        <a:t> </a:t>
                      </a:r>
                      <a:r>
                        <a:rPr lang="en-US" baseline="0" dirty="0" err="1" smtClean="0"/>
                        <a:t>Mùa</a:t>
                      </a:r>
                      <a:r>
                        <a:rPr lang="en-US" baseline="0" dirty="0" smtClean="0"/>
                        <a:t> </a:t>
                      </a:r>
                      <a:r>
                        <a:rPr lang="en-US" baseline="0" dirty="0" err="1" smtClean="0"/>
                        <a:t>hè</a:t>
                      </a:r>
                      <a:r>
                        <a:rPr lang="en-US" baseline="0" dirty="0" smtClean="0"/>
                        <a:t> ở </a:t>
                      </a:r>
                      <a:r>
                        <a:rPr lang="en-US" baseline="0" dirty="0" err="1" smtClean="0"/>
                        <a:t>biển</a:t>
                      </a:r>
                      <a:r>
                        <a:rPr lang="en-US" baseline="0" dirty="0" smtClean="0"/>
                        <a:t> </a:t>
                      </a:r>
                      <a:r>
                        <a:rPr lang="en-US" baseline="0" dirty="0" err="1" smtClean="0"/>
                        <a:t>của</a:t>
                      </a:r>
                      <a:r>
                        <a:rPr lang="en-US" baseline="0" dirty="0" smtClean="0"/>
                        <a:t> </a:t>
                      </a:r>
                      <a:r>
                        <a:rPr lang="en-US" baseline="0" dirty="0" err="1" smtClean="0"/>
                        <a:t>Xuân</a:t>
                      </a:r>
                      <a:r>
                        <a:rPr lang="en-US" baseline="0" dirty="0" smtClean="0"/>
                        <a:t> </a:t>
                      </a:r>
                      <a:r>
                        <a:rPr lang="en-US" baseline="0" dirty="0" err="1" smtClean="0"/>
                        <a:t>Trình</a:t>
                      </a:r>
                      <a:r>
                        <a:rPr lang="en-US" baseline="0" dirty="0" smtClean="0"/>
                        <a:t>)</a:t>
                      </a:r>
                    </a:p>
                    <a:p>
                      <a:pPr marL="285750" indent="-285750" algn="l">
                        <a:buFontTx/>
                        <a:buChar char="-"/>
                      </a:pPr>
                      <a:r>
                        <a:rPr lang="en-US" baseline="0" dirty="0" err="1" smtClean="0"/>
                        <a:t>Tiền</a:t>
                      </a:r>
                      <a:r>
                        <a:rPr lang="en-US" baseline="0" dirty="0" smtClean="0"/>
                        <a:t> </a:t>
                      </a:r>
                      <a:r>
                        <a:rPr lang="en-US" baseline="0" dirty="0" err="1" smtClean="0"/>
                        <a:t>tội</a:t>
                      </a:r>
                      <a:r>
                        <a:rPr lang="en-US" baseline="0" dirty="0" smtClean="0"/>
                        <a:t> </a:t>
                      </a:r>
                      <a:r>
                        <a:rPr lang="en-US" baseline="0" dirty="0" err="1" smtClean="0"/>
                        <a:t>nghiệp</a:t>
                      </a:r>
                      <a:r>
                        <a:rPr lang="en-US" baseline="0" dirty="0" smtClean="0"/>
                        <a:t> </a:t>
                      </a:r>
                      <a:r>
                        <a:rPr lang="en-US" baseline="0" dirty="0" err="1" smtClean="0"/>
                        <a:t>của</a:t>
                      </a:r>
                      <a:r>
                        <a:rPr lang="en-US" baseline="0" dirty="0" smtClean="0"/>
                        <a:t> </a:t>
                      </a:r>
                      <a:r>
                        <a:rPr lang="en-US" baseline="0" dirty="0" err="1" smtClean="0"/>
                        <a:t>tôi</a:t>
                      </a:r>
                      <a:r>
                        <a:rPr lang="en-US" baseline="0" dirty="0" smtClean="0"/>
                        <a:t> </a:t>
                      </a:r>
                      <a:r>
                        <a:rPr lang="en-US" baseline="0" dirty="0" err="1" smtClean="0"/>
                        <a:t>ơi</a:t>
                      </a:r>
                      <a:r>
                        <a:rPr lang="en-US" baseline="0" dirty="0" smtClean="0"/>
                        <a:t> (</a:t>
                      </a:r>
                      <a:r>
                        <a:rPr lang="en-US" baseline="0" dirty="0" err="1" smtClean="0"/>
                        <a:t>trích</a:t>
                      </a:r>
                      <a:r>
                        <a:rPr lang="en-US" baseline="0" dirty="0" smtClean="0"/>
                        <a:t> </a:t>
                      </a:r>
                      <a:r>
                        <a:rPr lang="en-US" baseline="0" dirty="0" err="1" smtClean="0"/>
                        <a:t>Lão</a:t>
                      </a:r>
                      <a:r>
                        <a:rPr lang="en-US" baseline="0" dirty="0" smtClean="0"/>
                        <a:t> </a:t>
                      </a:r>
                      <a:r>
                        <a:rPr lang="en-US" baseline="0" dirty="0" err="1" smtClean="0"/>
                        <a:t>hà</a:t>
                      </a:r>
                      <a:r>
                        <a:rPr lang="en-US" baseline="0" dirty="0" smtClean="0"/>
                        <a:t> </a:t>
                      </a:r>
                      <a:r>
                        <a:rPr lang="en-US" baseline="0" dirty="0" err="1" smtClean="0"/>
                        <a:t>tiện</a:t>
                      </a:r>
                      <a:r>
                        <a:rPr lang="en-US" baseline="0" dirty="0" smtClean="0"/>
                        <a:t> </a:t>
                      </a:r>
                      <a:r>
                        <a:rPr lang="en-US" baseline="0" dirty="0" err="1" smtClean="0"/>
                        <a:t>của</a:t>
                      </a:r>
                      <a:r>
                        <a:rPr lang="en-US" baseline="0" dirty="0" smtClean="0"/>
                        <a:t> </a:t>
                      </a:r>
                      <a:r>
                        <a:rPr lang="en-US" baseline="0" dirty="0" err="1" smtClean="0"/>
                        <a:t>Mô</a:t>
                      </a:r>
                      <a:r>
                        <a:rPr lang="en-US" baseline="0" dirty="0" smtClean="0"/>
                        <a:t>-li-e)</a:t>
                      </a:r>
                      <a:endParaRPr lang="en-US" dirty="0"/>
                    </a:p>
                  </a:txBody>
                  <a:tcPr/>
                </a:tc>
                <a:tc>
                  <a:txBody>
                    <a:bodyPr/>
                    <a:lstStyle/>
                    <a:p>
                      <a:pPr marL="285750" indent="-285750" algn="l">
                        <a:buFontTx/>
                        <a:buChar char="-"/>
                      </a:pPr>
                      <a:r>
                        <a:rPr lang="en-US" dirty="0" err="1" smtClean="0"/>
                        <a:t>Yêu</a:t>
                      </a:r>
                      <a:r>
                        <a:rPr lang="en-US" baseline="0" dirty="0" smtClean="0"/>
                        <a:t> </a:t>
                      </a:r>
                      <a:r>
                        <a:rPr lang="en-US" baseline="0" dirty="0" err="1" smtClean="0"/>
                        <a:t>cầu</a:t>
                      </a:r>
                      <a:r>
                        <a:rPr lang="en-US" baseline="0" dirty="0" smtClean="0"/>
                        <a:t> </a:t>
                      </a:r>
                      <a:r>
                        <a:rPr lang="en-US" baseline="0" dirty="0" err="1" smtClean="0"/>
                        <a:t>chung</a:t>
                      </a:r>
                      <a:r>
                        <a:rPr lang="en-US" baseline="0" dirty="0" smtClean="0"/>
                        <a:t> </a:t>
                      </a:r>
                      <a:r>
                        <a:rPr lang="en-US" baseline="0" dirty="0" err="1" smtClean="0"/>
                        <a:t>đọc</a:t>
                      </a:r>
                      <a:r>
                        <a:rPr lang="en-US" baseline="0" dirty="0" smtClean="0"/>
                        <a:t> </a:t>
                      </a:r>
                      <a:r>
                        <a:rPr lang="en-US" baseline="0" dirty="0" err="1" smtClean="0"/>
                        <a:t>hiểu</a:t>
                      </a:r>
                      <a:r>
                        <a:rPr lang="en-US" baseline="0" dirty="0" smtClean="0"/>
                        <a:t> </a:t>
                      </a:r>
                      <a:r>
                        <a:rPr lang="en-US" baseline="0" dirty="0" err="1" smtClean="0"/>
                        <a:t>văn</a:t>
                      </a:r>
                      <a:r>
                        <a:rPr lang="en-US" baseline="0" dirty="0" smtClean="0"/>
                        <a:t> </a:t>
                      </a:r>
                      <a:r>
                        <a:rPr lang="en-US" baseline="0" dirty="0" err="1" smtClean="0"/>
                        <a:t>bản</a:t>
                      </a:r>
                      <a:r>
                        <a:rPr lang="en-US" baseline="0" dirty="0" smtClean="0"/>
                        <a:t> </a:t>
                      </a:r>
                      <a:r>
                        <a:rPr lang="en-US" baseline="0" dirty="0" err="1" smtClean="0"/>
                        <a:t>kịch</a:t>
                      </a:r>
                      <a:endParaRPr lang="en-US" baseline="0" dirty="0" smtClean="0"/>
                    </a:p>
                    <a:p>
                      <a:pPr marL="285750" indent="-285750" algn="l">
                        <a:buFontTx/>
                        <a:buChar char="-"/>
                      </a:pPr>
                      <a:r>
                        <a:rPr lang="en-US" baseline="0" dirty="0" err="1" smtClean="0"/>
                        <a:t>Nhân</a:t>
                      </a:r>
                      <a:r>
                        <a:rPr lang="en-US" baseline="0" dirty="0" smtClean="0"/>
                        <a:t> </a:t>
                      </a:r>
                      <a:r>
                        <a:rPr lang="en-US" baseline="0" dirty="0" err="1" smtClean="0"/>
                        <a:t>biết</a:t>
                      </a:r>
                      <a:r>
                        <a:rPr lang="en-US" baseline="0" dirty="0" smtClean="0"/>
                        <a:t> </a:t>
                      </a:r>
                      <a:r>
                        <a:rPr lang="en-US" baseline="0" dirty="0" err="1" smtClean="0"/>
                        <a:t>phân</a:t>
                      </a:r>
                      <a:r>
                        <a:rPr lang="en-US" baseline="0" dirty="0" smtClean="0"/>
                        <a:t> </a:t>
                      </a:r>
                      <a:r>
                        <a:rPr lang="en-US" baseline="0" dirty="0" err="1" smtClean="0"/>
                        <a:t>tích</a:t>
                      </a:r>
                      <a:r>
                        <a:rPr lang="en-US" baseline="0" dirty="0" smtClean="0"/>
                        <a:t> </a:t>
                      </a:r>
                      <a:r>
                        <a:rPr lang="en-US" baseline="0" dirty="0" err="1" smtClean="0"/>
                        <a:t>được</a:t>
                      </a:r>
                      <a:r>
                        <a:rPr lang="en-US" baseline="0" dirty="0" smtClean="0"/>
                        <a:t> </a:t>
                      </a:r>
                      <a:r>
                        <a:rPr lang="en-US" baseline="0" dirty="0" err="1" smtClean="0"/>
                        <a:t>đặc</a:t>
                      </a:r>
                      <a:r>
                        <a:rPr lang="en-US" baseline="0" dirty="0" smtClean="0"/>
                        <a:t> </a:t>
                      </a:r>
                      <a:r>
                        <a:rPr lang="en-US" baseline="0" dirty="0" err="1" smtClean="0"/>
                        <a:t>điểm</a:t>
                      </a:r>
                      <a:r>
                        <a:rPr lang="en-US" baseline="0" dirty="0" smtClean="0"/>
                        <a:t> </a:t>
                      </a:r>
                      <a:r>
                        <a:rPr lang="en-US" baseline="0" dirty="0" err="1" smtClean="0"/>
                        <a:t>của</a:t>
                      </a:r>
                      <a:r>
                        <a:rPr lang="en-US" baseline="0" dirty="0" smtClean="0"/>
                        <a:t> </a:t>
                      </a:r>
                      <a:r>
                        <a:rPr lang="en-US" baseline="0" dirty="0" err="1" smtClean="0"/>
                        <a:t>kịch</a:t>
                      </a:r>
                      <a:endParaRPr lang="en-US" dirty="0"/>
                    </a:p>
                  </a:txBody>
                  <a:tcPr/>
                </a:tc>
              </a:tr>
            </a:tbl>
          </a:graphicData>
        </a:graphic>
      </p:graphicFrame>
    </p:spTree>
    <p:extLst>
      <p:ext uri="{BB962C8B-B14F-4D97-AF65-F5344CB8AC3E}">
        <p14:creationId xmlns:p14="http://schemas.microsoft.com/office/powerpoint/2010/main" val="1417799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10"/>
          <p:cNvSpPr/>
          <p:nvPr/>
        </p:nvSpPr>
        <p:spPr>
          <a:xfrm>
            <a:off x="1524000" y="802640"/>
            <a:ext cx="5937145" cy="72136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en-US" sz="3500" dirty="0" err="1" smtClean="0">
                <a:latin typeface="Times New Roman" panose="02020603050405020304" pitchFamily="18" charset="0"/>
                <a:cs typeface="Times New Roman" panose="02020603050405020304" pitchFamily="18" charset="0"/>
              </a:rPr>
              <a:t>Đọc</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hiểu</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văn</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bản</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văn</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tế</a:t>
            </a:r>
            <a:endParaRPr lang="vi-VN" altLang="en-US" sz="35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97120021"/>
              </p:ext>
            </p:extLst>
          </p:nvPr>
        </p:nvGraphicFramePr>
        <p:xfrm>
          <a:off x="381000" y="2362200"/>
          <a:ext cx="8382000" cy="1285240"/>
        </p:xfrm>
        <a:graphic>
          <a:graphicData uri="http://schemas.openxmlformats.org/drawingml/2006/table">
            <a:tbl>
              <a:tblPr firstRow="1" bandRow="1">
                <a:tableStyleId>{5C22544A-7EE6-4342-B048-85BDC9FD1C3A}</a:tableStyleId>
              </a:tblPr>
              <a:tblGrid>
                <a:gridCol w="5029200"/>
                <a:gridCol w="3352800"/>
              </a:tblGrid>
              <a:tr h="370840">
                <a:tc>
                  <a:txBody>
                    <a:bodyPr/>
                    <a:lstStyle/>
                    <a:p>
                      <a:pPr algn="ctr"/>
                      <a:r>
                        <a:rPr lang="en-US" dirty="0" smtClean="0"/>
                        <a:t>TÊN</a:t>
                      </a:r>
                      <a:r>
                        <a:rPr lang="en-US" baseline="0" dirty="0" smtClean="0"/>
                        <a:t> VĂN BẢN</a:t>
                      </a:r>
                      <a:endParaRPr lang="en-US" dirty="0"/>
                    </a:p>
                  </a:txBody>
                  <a:tcPr/>
                </a:tc>
                <a:tc>
                  <a:txBody>
                    <a:bodyPr/>
                    <a:lstStyle/>
                    <a:p>
                      <a:pPr algn="ctr"/>
                      <a:r>
                        <a:rPr lang="en-US" dirty="0" smtClean="0"/>
                        <a:t>NHỮNG</a:t>
                      </a:r>
                      <a:r>
                        <a:rPr lang="en-US" baseline="0" dirty="0" smtClean="0"/>
                        <a:t> ĐIỀU CẦN LƯU Ý</a:t>
                      </a:r>
                      <a:endParaRPr lang="en-US" dirty="0"/>
                    </a:p>
                  </a:txBody>
                  <a:tcPr/>
                </a:tc>
              </a:tr>
              <a:tr h="370840">
                <a:tc>
                  <a:txBody>
                    <a:bodyPr/>
                    <a:lstStyle/>
                    <a:p>
                      <a:pPr algn="l"/>
                      <a:r>
                        <a:rPr lang="en-US" dirty="0" err="1" smtClean="0"/>
                        <a:t>Văn</a:t>
                      </a:r>
                      <a:r>
                        <a:rPr lang="en-US" baseline="0" dirty="0" smtClean="0"/>
                        <a:t> </a:t>
                      </a:r>
                      <a:r>
                        <a:rPr lang="en-US" baseline="0" dirty="0" err="1" smtClean="0"/>
                        <a:t>tế</a:t>
                      </a:r>
                      <a:r>
                        <a:rPr lang="en-US" baseline="0" dirty="0" smtClean="0"/>
                        <a:t> </a:t>
                      </a:r>
                      <a:r>
                        <a:rPr lang="en-US" baseline="0" dirty="0" err="1" smtClean="0"/>
                        <a:t>nghĩa</a:t>
                      </a:r>
                      <a:r>
                        <a:rPr lang="en-US" baseline="0" dirty="0" smtClean="0"/>
                        <a:t> </a:t>
                      </a:r>
                      <a:r>
                        <a:rPr lang="en-US" baseline="0" dirty="0" err="1" smtClean="0"/>
                        <a:t>sĩ</a:t>
                      </a:r>
                      <a:r>
                        <a:rPr lang="en-US" baseline="0" dirty="0" smtClean="0"/>
                        <a:t> </a:t>
                      </a:r>
                      <a:r>
                        <a:rPr lang="en-US" baseline="0" dirty="0" err="1" smtClean="0"/>
                        <a:t>Cần</a:t>
                      </a:r>
                      <a:r>
                        <a:rPr lang="en-US" baseline="0" dirty="0" smtClean="0"/>
                        <a:t> </a:t>
                      </a:r>
                      <a:r>
                        <a:rPr lang="en-US" baseline="0" dirty="0" err="1" smtClean="0"/>
                        <a:t>giuộc</a:t>
                      </a:r>
                      <a:endParaRPr lang="en-US" dirty="0"/>
                    </a:p>
                  </a:txBody>
                  <a:tcPr/>
                </a:tc>
                <a:tc>
                  <a:txBody>
                    <a:bodyPr/>
                    <a:lstStyle/>
                    <a:p>
                      <a:pPr marL="285750" indent="-285750" algn="l">
                        <a:buFontTx/>
                        <a:buChar char="-"/>
                      </a:pPr>
                      <a:r>
                        <a:rPr lang="en-US" dirty="0" err="1" smtClean="0"/>
                        <a:t>Đặc</a:t>
                      </a:r>
                      <a:r>
                        <a:rPr lang="en-US" baseline="0" dirty="0" smtClean="0"/>
                        <a:t> </a:t>
                      </a:r>
                      <a:r>
                        <a:rPr lang="en-US" baseline="0" dirty="0" err="1" smtClean="0"/>
                        <a:t>điểm</a:t>
                      </a:r>
                      <a:r>
                        <a:rPr lang="en-US" baseline="0" dirty="0" smtClean="0"/>
                        <a:t> </a:t>
                      </a:r>
                      <a:r>
                        <a:rPr lang="en-US" baseline="0" dirty="0" err="1" smtClean="0"/>
                        <a:t>của</a:t>
                      </a:r>
                      <a:r>
                        <a:rPr lang="en-US" baseline="0" dirty="0" smtClean="0"/>
                        <a:t> </a:t>
                      </a:r>
                      <a:r>
                        <a:rPr lang="en-US" baseline="0" dirty="0" err="1" smtClean="0"/>
                        <a:t>văn</a:t>
                      </a:r>
                      <a:r>
                        <a:rPr lang="en-US" baseline="0" dirty="0" smtClean="0"/>
                        <a:t> </a:t>
                      </a:r>
                      <a:r>
                        <a:rPr lang="en-US" baseline="0" dirty="0" err="1" smtClean="0"/>
                        <a:t>tế</a:t>
                      </a:r>
                      <a:endParaRPr lang="en-US" baseline="0" dirty="0" smtClean="0"/>
                    </a:p>
                    <a:p>
                      <a:pPr marL="285750" indent="-285750" algn="l">
                        <a:buFontTx/>
                        <a:buChar char="-"/>
                      </a:pPr>
                      <a:r>
                        <a:rPr lang="en-US" baseline="0" dirty="0" err="1" smtClean="0"/>
                        <a:t>Cách</a:t>
                      </a:r>
                      <a:r>
                        <a:rPr lang="en-US" baseline="0" dirty="0" smtClean="0"/>
                        <a:t> </a:t>
                      </a:r>
                      <a:r>
                        <a:rPr lang="en-US" baseline="0" dirty="0" err="1" smtClean="0"/>
                        <a:t>thể</a:t>
                      </a:r>
                      <a:r>
                        <a:rPr lang="en-US" baseline="0" dirty="0" smtClean="0"/>
                        <a:t> </a:t>
                      </a:r>
                      <a:r>
                        <a:rPr lang="en-US" baseline="0" dirty="0" err="1" smtClean="0"/>
                        <a:t>hiện</a:t>
                      </a:r>
                      <a:r>
                        <a:rPr lang="en-US" baseline="0" dirty="0" smtClean="0"/>
                        <a:t> </a:t>
                      </a:r>
                      <a:r>
                        <a:rPr lang="en-US" baseline="0" dirty="0" err="1" smtClean="0"/>
                        <a:t>tình</a:t>
                      </a:r>
                      <a:r>
                        <a:rPr lang="en-US" baseline="0" dirty="0" smtClean="0"/>
                        <a:t> </a:t>
                      </a:r>
                      <a:r>
                        <a:rPr lang="en-US" baseline="0" dirty="0" err="1" smtClean="0"/>
                        <a:t>cảm</a:t>
                      </a:r>
                      <a:r>
                        <a:rPr lang="en-US" baseline="0" dirty="0" smtClean="0"/>
                        <a:t> </a:t>
                      </a:r>
                      <a:r>
                        <a:rPr lang="en-US" baseline="0" dirty="0" err="1" smtClean="0"/>
                        <a:t>của</a:t>
                      </a:r>
                      <a:r>
                        <a:rPr lang="en-US" baseline="0" dirty="0" smtClean="0"/>
                        <a:t> </a:t>
                      </a:r>
                      <a:r>
                        <a:rPr lang="en-US" baseline="0" dirty="0" err="1" smtClean="0"/>
                        <a:t>tác</a:t>
                      </a:r>
                      <a:r>
                        <a:rPr lang="en-US" baseline="0" dirty="0" smtClean="0"/>
                        <a:t> </a:t>
                      </a:r>
                      <a:r>
                        <a:rPr lang="en-US" baseline="0" dirty="0" err="1" smtClean="0"/>
                        <a:t>giả</a:t>
                      </a:r>
                      <a:endParaRPr lang="en-US" dirty="0"/>
                    </a:p>
                  </a:txBody>
                  <a:tcPr/>
                </a:tc>
              </a:tr>
            </a:tbl>
          </a:graphicData>
        </a:graphic>
      </p:graphicFrame>
    </p:spTree>
    <p:extLst>
      <p:ext uri="{BB962C8B-B14F-4D97-AF65-F5344CB8AC3E}">
        <p14:creationId xmlns:p14="http://schemas.microsoft.com/office/powerpoint/2010/main" val="1088674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10"/>
          <p:cNvSpPr/>
          <p:nvPr/>
        </p:nvSpPr>
        <p:spPr>
          <a:xfrm>
            <a:off x="1524000" y="802640"/>
            <a:ext cx="6629400" cy="72136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en-US" sz="3500" dirty="0" err="1" smtClean="0">
                <a:latin typeface="Times New Roman" panose="02020603050405020304" pitchFamily="18" charset="0"/>
                <a:cs typeface="Times New Roman" panose="02020603050405020304" pitchFamily="18" charset="0"/>
              </a:rPr>
              <a:t>Đọc</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hiểu</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thơ</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văn</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Nguyễn</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Ái</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Quốc</a:t>
            </a:r>
            <a:endParaRPr lang="vi-VN" altLang="en-US" sz="35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08605319"/>
              </p:ext>
            </p:extLst>
          </p:nvPr>
        </p:nvGraphicFramePr>
        <p:xfrm>
          <a:off x="381000" y="2362200"/>
          <a:ext cx="8382000" cy="2108200"/>
        </p:xfrm>
        <a:graphic>
          <a:graphicData uri="http://schemas.openxmlformats.org/drawingml/2006/table">
            <a:tbl>
              <a:tblPr firstRow="1" bandRow="1">
                <a:tableStyleId>{5C22544A-7EE6-4342-B048-85BDC9FD1C3A}</a:tableStyleId>
              </a:tblPr>
              <a:tblGrid>
                <a:gridCol w="5029200"/>
                <a:gridCol w="3352800"/>
              </a:tblGrid>
              <a:tr h="370840">
                <a:tc>
                  <a:txBody>
                    <a:bodyPr/>
                    <a:lstStyle/>
                    <a:p>
                      <a:pPr algn="ctr"/>
                      <a:r>
                        <a:rPr lang="en-US" dirty="0" smtClean="0"/>
                        <a:t>NỘI</a:t>
                      </a:r>
                      <a:r>
                        <a:rPr lang="en-US" baseline="0" dirty="0" smtClean="0"/>
                        <a:t> DUNG</a:t>
                      </a:r>
                      <a:endParaRPr lang="en-US" dirty="0"/>
                    </a:p>
                  </a:txBody>
                  <a:tcPr/>
                </a:tc>
                <a:tc>
                  <a:txBody>
                    <a:bodyPr/>
                    <a:lstStyle/>
                    <a:p>
                      <a:pPr algn="ctr"/>
                      <a:r>
                        <a:rPr lang="en-US" dirty="0" smtClean="0"/>
                        <a:t>NHỮNG</a:t>
                      </a:r>
                      <a:r>
                        <a:rPr lang="en-US" baseline="0" dirty="0" smtClean="0"/>
                        <a:t> ĐIỀU CẦN LƯU Ý</a:t>
                      </a:r>
                      <a:endParaRPr lang="en-US" dirty="0"/>
                    </a:p>
                  </a:txBody>
                  <a:tcPr/>
                </a:tc>
              </a:tr>
              <a:tr h="370840">
                <a:tc>
                  <a:txBody>
                    <a:bodyPr/>
                    <a:lstStyle/>
                    <a:p>
                      <a:pPr marL="285750" indent="-285750" algn="l">
                        <a:buFontTx/>
                        <a:buChar char="-"/>
                      </a:pPr>
                      <a:r>
                        <a:rPr lang="en-US" dirty="0" err="1" smtClean="0"/>
                        <a:t>Cuộc</a:t>
                      </a:r>
                      <a:r>
                        <a:rPr lang="en-US" baseline="0" dirty="0" smtClean="0"/>
                        <a:t> </a:t>
                      </a:r>
                      <a:r>
                        <a:rPr lang="en-US" baseline="0" dirty="0" err="1" smtClean="0"/>
                        <a:t>đời</a:t>
                      </a:r>
                      <a:r>
                        <a:rPr lang="en-US" baseline="0" dirty="0" smtClean="0"/>
                        <a:t> </a:t>
                      </a:r>
                      <a:r>
                        <a:rPr lang="en-US" baseline="0" dirty="0" err="1" smtClean="0"/>
                        <a:t>sự</a:t>
                      </a:r>
                      <a:r>
                        <a:rPr lang="en-US" baseline="0" dirty="0" smtClean="0"/>
                        <a:t> </a:t>
                      </a:r>
                      <a:r>
                        <a:rPr lang="en-US" baseline="0" dirty="0" err="1" smtClean="0"/>
                        <a:t>nghiệp</a:t>
                      </a:r>
                      <a:endParaRPr lang="en-US" baseline="0" dirty="0" smtClean="0"/>
                    </a:p>
                    <a:p>
                      <a:pPr marL="285750" indent="-285750" algn="l">
                        <a:buFontTx/>
                        <a:buChar char="-"/>
                      </a:pPr>
                      <a:r>
                        <a:rPr lang="en-US" baseline="0" dirty="0" err="1" smtClean="0"/>
                        <a:t>Các</a:t>
                      </a:r>
                      <a:r>
                        <a:rPr lang="en-US" baseline="0" dirty="0" smtClean="0"/>
                        <a:t> </a:t>
                      </a:r>
                      <a:r>
                        <a:rPr lang="en-US" baseline="0" dirty="0" err="1" smtClean="0"/>
                        <a:t>tác</a:t>
                      </a:r>
                      <a:r>
                        <a:rPr lang="en-US" baseline="0" dirty="0" smtClean="0"/>
                        <a:t> </a:t>
                      </a:r>
                      <a:r>
                        <a:rPr lang="en-US" baseline="0" dirty="0" err="1" smtClean="0"/>
                        <a:t>phẩm</a:t>
                      </a:r>
                      <a:r>
                        <a:rPr lang="en-US" baseline="0" dirty="0" smtClean="0"/>
                        <a:t> </a:t>
                      </a:r>
                      <a:r>
                        <a:rPr lang="en-US" baseline="0" dirty="0" err="1" smtClean="0"/>
                        <a:t>tiểu</a:t>
                      </a:r>
                      <a:r>
                        <a:rPr lang="en-US" baseline="0" dirty="0" smtClean="0"/>
                        <a:t> </a:t>
                      </a:r>
                      <a:r>
                        <a:rPr lang="en-US" baseline="0" dirty="0" err="1" smtClean="0"/>
                        <a:t>biểu</a:t>
                      </a:r>
                      <a:r>
                        <a:rPr lang="en-US" baseline="0" dirty="0" smtClean="0"/>
                        <a:t>:</a:t>
                      </a:r>
                    </a:p>
                    <a:p>
                      <a:pPr marL="0" indent="0" algn="l">
                        <a:buFontTx/>
                        <a:buNone/>
                      </a:pPr>
                      <a:r>
                        <a:rPr lang="en-US" baseline="0" dirty="0" smtClean="0"/>
                        <a:t>+ </a:t>
                      </a:r>
                      <a:r>
                        <a:rPr lang="en-US" baseline="0" dirty="0" err="1" smtClean="0"/>
                        <a:t>Tuyên</a:t>
                      </a:r>
                      <a:r>
                        <a:rPr lang="en-US" baseline="0" dirty="0" smtClean="0"/>
                        <a:t> </a:t>
                      </a:r>
                      <a:r>
                        <a:rPr lang="en-US" baseline="0" dirty="0" err="1" smtClean="0"/>
                        <a:t>ngôn</a:t>
                      </a:r>
                      <a:r>
                        <a:rPr lang="en-US" baseline="0" dirty="0" smtClean="0"/>
                        <a:t> </a:t>
                      </a:r>
                      <a:r>
                        <a:rPr lang="en-US" baseline="0" dirty="0" err="1" smtClean="0"/>
                        <a:t>độc</a:t>
                      </a:r>
                      <a:r>
                        <a:rPr lang="en-US" baseline="0" dirty="0" smtClean="0"/>
                        <a:t> </a:t>
                      </a:r>
                      <a:r>
                        <a:rPr lang="en-US" baseline="0" dirty="0" err="1" smtClean="0"/>
                        <a:t>lập</a:t>
                      </a:r>
                      <a:endParaRPr lang="en-US" baseline="0" dirty="0" smtClean="0"/>
                    </a:p>
                    <a:p>
                      <a:pPr marL="0" indent="0" algn="l">
                        <a:buFontTx/>
                        <a:buNone/>
                      </a:pPr>
                      <a:r>
                        <a:rPr lang="en-US" baseline="0" dirty="0" smtClean="0"/>
                        <a:t>+ </a:t>
                      </a:r>
                      <a:r>
                        <a:rPr lang="en-US" baseline="0" dirty="0" err="1" smtClean="0"/>
                        <a:t>Nhật</a:t>
                      </a:r>
                      <a:r>
                        <a:rPr lang="en-US" baseline="0" dirty="0" smtClean="0"/>
                        <a:t> </a:t>
                      </a:r>
                      <a:r>
                        <a:rPr lang="en-US" baseline="0" dirty="0" err="1" smtClean="0"/>
                        <a:t>kí</a:t>
                      </a:r>
                      <a:r>
                        <a:rPr lang="en-US" baseline="0" dirty="0" smtClean="0"/>
                        <a:t> </a:t>
                      </a:r>
                      <a:r>
                        <a:rPr lang="en-US" baseline="0" dirty="0" err="1" smtClean="0"/>
                        <a:t>trong</a:t>
                      </a:r>
                      <a:r>
                        <a:rPr lang="en-US" baseline="0" dirty="0" smtClean="0"/>
                        <a:t> </a:t>
                      </a:r>
                      <a:r>
                        <a:rPr lang="en-US" baseline="0" dirty="0" err="1" smtClean="0"/>
                        <a:t>tù</a:t>
                      </a:r>
                      <a:endParaRPr lang="en-US" baseline="0" dirty="0" smtClean="0"/>
                    </a:p>
                    <a:p>
                      <a:pPr marL="0" indent="0" algn="l">
                        <a:buFontTx/>
                        <a:buNone/>
                      </a:pPr>
                      <a:r>
                        <a:rPr lang="en-US" baseline="0" dirty="0" smtClean="0"/>
                        <a:t>+ Vi </a:t>
                      </a:r>
                      <a:r>
                        <a:rPr lang="en-US" baseline="0" dirty="0" err="1" smtClean="0"/>
                        <a:t>hành</a:t>
                      </a:r>
                      <a:endParaRPr lang="en-US" baseline="0" dirty="0" smtClean="0"/>
                    </a:p>
                    <a:p>
                      <a:pPr marL="0" indent="0" algn="l">
                        <a:buFontTx/>
                        <a:buNone/>
                      </a:pPr>
                      <a:r>
                        <a:rPr lang="en-US" baseline="0" dirty="0" smtClean="0"/>
                        <a:t>+ </a:t>
                      </a:r>
                      <a:r>
                        <a:rPr lang="en-US" baseline="0" dirty="0" err="1" smtClean="0"/>
                        <a:t>Thơ</a:t>
                      </a:r>
                      <a:r>
                        <a:rPr lang="en-US" baseline="0" dirty="0" smtClean="0"/>
                        <a:t> </a:t>
                      </a:r>
                      <a:r>
                        <a:rPr lang="en-US" baseline="0" dirty="0" err="1" smtClean="0"/>
                        <a:t>trong</a:t>
                      </a:r>
                      <a:r>
                        <a:rPr lang="en-US" baseline="0" dirty="0" smtClean="0"/>
                        <a:t> </a:t>
                      </a:r>
                      <a:r>
                        <a:rPr lang="en-US" baseline="0" dirty="0" err="1" smtClean="0"/>
                        <a:t>kháng</a:t>
                      </a:r>
                      <a:r>
                        <a:rPr lang="en-US" baseline="0" dirty="0" smtClean="0"/>
                        <a:t> </a:t>
                      </a:r>
                      <a:r>
                        <a:rPr lang="en-US" baseline="0" dirty="0" err="1" smtClean="0"/>
                        <a:t>chiến</a:t>
                      </a:r>
                      <a:r>
                        <a:rPr lang="en-US" baseline="0" dirty="0" smtClean="0"/>
                        <a:t> </a:t>
                      </a:r>
                      <a:r>
                        <a:rPr lang="en-US" baseline="0" dirty="0" err="1" smtClean="0"/>
                        <a:t>chống</a:t>
                      </a:r>
                      <a:r>
                        <a:rPr lang="en-US" baseline="0" dirty="0" smtClean="0"/>
                        <a:t> </a:t>
                      </a:r>
                      <a:r>
                        <a:rPr lang="en-US" baseline="0" dirty="0" err="1" smtClean="0"/>
                        <a:t>Pháp</a:t>
                      </a:r>
                      <a:endParaRPr lang="en-US" dirty="0"/>
                    </a:p>
                  </a:txBody>
                  <a:tcPr/>
                </a:tc>
                <a:tc>
                  <a:txBody>
                    <a:bodyPr/>
                    <a:lstStyle/>
                    <a:p>
                      <a:pPr marL="285750" indent="-285750" algn="l">
                        <a:buFontTx/>
                        <a:buChar char="-"/>
                      </a:pPr>
                      <a:r>
                        <a:rPr lang="en-US" dirty="0" err="1" smtClean="0"/>
                        <a:t>Những</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đọc</a:t>
                      </a:r>
                      <a:r>
                        <a:rPr lang="en-US" baseline="0" dirty="0" smtClean="0"/>
                        <a:t> </a:t>
                      </a:r>
                      <a:r>
                        <a:rPr lang="en-US" baseline="0" dirty="0" err="1" smtClean="0"/>
                        <a:t>hiểu</a:t>
                      </a:r>
                      <a:r>
                        <a:rPr lang="en-US" baseline="0" dirty="0" smtClean="0"/>
                        <a:t> </a:t>
                      </a:r>
                      <a:r>
                        <a:rPr lang="en-US" baseline="0" dirty="0" err="1" smtClean="0"/>
                        <a:t>theo</a:t>
                      </a:r>
                      <a:r>
                        <a:rPr lang="en-US" baseline="0" dirty="0" smtClean="0"/>
                        <a:t> </a:t>
                      </a:r>
                      <a:r>
                        <a:rPr lang="en-US" baseline="0" dirty="0" err="1" smtClean="0"/>
                        <a:t>thể</a:t>
                      </a:r>
                      <a:r>
                        <a:rPr lang="en-US" baseline="0" dirty="0" smtClean="0"/>
                        <a:t> </a:t>
                      </a:r>
                      <a:r>
                        <a:rPr lang="en-US" baseline="0" dirty="0" err="1" smtClean="0"/>
                        <a:t>loại</a:t>
                      </a:r>
                      <a:endParaRPr lang="en-US" baseline="0" dirty="0" smtClean="0"/>
                    </a:p>
                    <a:p>
                      <a:pPr marL="285750" indent="-285750" algn="l">
                        <a:buFontTx/>
                        <a:buChar char="-"/>
                      </a:pPr>
                      <a:r>
                        <a:rPr lang="en-US" baseline="0" dirty="0" err="1" smtClean="0"/>
                        <a:t>Vận</a:t>
                      </a:r>
                      <a:r>
                        <a:rPr lang="en-US" baseline="0" dirty="0" smtClean="0"/>
                        <a:t> </a:t>
                      </a:r>
                      <a:r>
                        <a:rPr lang="en-US" baseline="0" dirty="0" err="1" smtClean="0"/>
                        <a:t>dụng</a:t>
                      </a:r>
                      <a:r>
                        <a:rPr lang="en-US" baseline="0" dirty="0" smtClean="0"/>
                        <a:t> </a:t>
                      </a:r>
                      <a:r>
                        <a:rPr lang="en-US" baseline="0" dirty="0" err="1" smtClean="0"/>
                        <a:t>hiểu</a:t>
                      </a:r>
                      <a:r>
                        <a:rPr lang="en-US" baseline="0" dirty="0" smtClean="0"/>
                        <a:t> </a:t>
                      </a:r>
                      <a:r>
                        <a:rPr lang="en-US" baseline="0" dirty="0" err="1" smtClean="0"/>
                        <a:t>biết</a:t>
                      </a:r>
                      <a:r>
                        <a:rPr lang="en-US" baseline="0" dirty="0" smtClean="0"/>
                        <a:t> </a:t>
                      </a:r>
                      <a:r>
                        <a:rPr lang="en-US" baseline="0" dirty="0" err="1" smtClean="0"/>
                        <a:t>cuộc</a:t>
                      </a:r>
                      <a:r>
                        <a:rPr lang="en-US" baseline="0" dirty="0" smtClean="0"/>
                        <a:t> </a:t>
                      </a:r>
                      <a:r>
                        <a:rPr lang="en-US" baseline="0" dirty="0" err="1" smtClean="0"/>
                        <a:t>đời</a:t>
                      </a:r>
                      <a:r>
                        <a:rPr lang="en-US" baseline="0" dirty="0" smtClean="0"/>
                        <a:t>, </a:t>
                      </a:r>
                      <a:r>
                        <a:rPr lang="en-US" baseline="0" dirty="0" err="1" smtClean="0"/>
                        <a:t>sự</a:t>
                      </a:r>
                      <a:r>
                        <a:rPr lang="en-US" baseline="0" dirty="0" smtClean="0"/>
                        <a:t> </a:t>
                      </a:r>
                      <a:r>
                        <a:rPr lang="en-US" baseline="0" dirty="0" err="1" smtClean="0"/>
                        <a:t>nghiệp</a:t>
                      </a:r>
                      <a:r>
                        <a:rPr lang="en-US" baseline="0" dirty="0" smtClean="0"/>
                        <a:t> HCM </a:t>
                      </a:r>
                      <a:r>
                        <a:rPr lang="en-US" baseline="0" dirty="0" err="1" smtClean="0"/>
                        <a:t>để</a:t>
                      </a:r>
                      <a:r>
                        <a:rPr lang="en-US" baseline="0" dirty="0" smtClean="0"/>
                        <a:t> </a:t>
                      </a:r>
                      <a:r>
                        <a:rPr lang="en-US" baseline="0" dirty="0" err="1" smtClean="0"/>
                        <a:t>hiểu</a:t>
                      </a:r>
                      <a:r>
                        <a:rPr lang="en-US" baseline="0" dirty="0" smtClean="0"/>
                        <a:t> </a:t>
                      </a:r>
                      <a:r>
                        <a:rPr lang="en-US" baseline="0" dirty="0" err="1" smtClean="0"/>
                        <a:t>sâu</a:t>
                      </a:r>
                      <a:r>
                        <a:rPr lang="en-US" baseline="0" dirty="0" smtClean="0"/>
                        <a:t> </a:t>
                      </a:r>
                      <a:r>
                        <a:rPr lang="en-US" baseline="0" dirty="0" err="1" smtClean="0"/>
                        <a:t>hơn</a:t>
                      </a:r>
                      <a:r>
                        <a:rPr lang="en-US" baseline="0" dirty="0" smtClean="0"/>
                        <a:t> </a:t>
                      </a:r>
                      <a:r>
                        <a:rPr lang="en-US" baseline="0" dirty="0" err="1" smtClean="0"/>
                        <a:t>các</a:t>
                      </a:r>
                      <a:r>
                        <a:rPr lang="en-US" baseline="0" dirty="0" smtClean="0"/>
                        <a:t> </a:t>
                      </a:r>
                      <a:r>
                        <a:rPr lang="en-US" baseline="0" dirty="0" err="1" smtClean="0"/>
                        <a:t>tác</a:t>
                      </a:r>
                      <a:r>
                        <a:rPr lang="en-US" baseline="0" dirty="0" smtClean="0"/>
                        <a:t> </a:t>
                      </a:r>
                      <a:r>
                        <a:rPr lang="en-US" baseline="0" dirty="0" err="1" smtClean="0"/>
                        <a:t>phẩm</a:t>
                      </a:r>
                      <a:endParaRPr lang="en-US" dirty="0"/>
                    </a:p>
                  </a:txBody>
                  <a:tcPr/>
                </a:tc>
              </a:tr>
            </a:tbl>
          </a:graphicData>
        </a:graphic>
      </p:graphicFrame>
    </p:spTree>
    <p:extLst>
      <p:ext uri="{BB962C8B-B14F-4D97-AF65-F5344CB8AC3E}">
        <p14:creationId xmlns:p14="http://schemas.microsoft.com/office/powerpoint/2010/main" val="467911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10"/>
          <p:cNvSpPr/>
          <p:nvPr/>
        </p:nvSpPr>
        <p:spPr>
          <a:xfrm>
            <a:off x="1523999" y="650240"/>
            <a:ext cx="5937145" cy="72136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en-US" sz="3500" dirty="0" err="1" smtClean="0">
                <a:latin typeface="Times New Roman" panose="02020603050405020304" pitchFamily="18" charset="0"/>
                <a:cs typeface="Times New Roman" panose="02020603050405020304" pitchFamily="18" charset="0"/>
              </a:rPr>
              <a:t>Đọc</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hiểu</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văn</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bản</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nghị</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luận</a:t>
            </a:r>
            <a:endParaRPr lang="vi-VN" altLang="en-US" sz="35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85817941"/>
              </p:ext>
            </p:extLst>
          </p:nvPr>
        </p:nvGraphicFramePr>
        <p:xfrm>
          <a:off x="380999" y="2209800"/>
          <a:ext cx="8458200" cy="2926080"/>
        </p:xfrm>
        <a:graphic>
          <a:graphicData uri="http://schemas.openxmlformats.org/drawingml/2006/table">
            <a:tbl>
              <a:tblPr firstRow="1" bandRow="1">
                <a:tableStyleId>{5C22544A-7EE6-4342-B048-85BDC9FD1C3A}</a:tableStyleId>
              </a:tblPr>
              <a:tblGrid>
                <a:gridCol w="1752600"/>
                <a:gridCol w="4038601"/>
                <a:gridCol w="2666999"/>
              </a:tblGrid>
              <a:tr h="370840">
                <a:tc>
                  <a:txBody>
                    <a:bodyPr/>
                    <a:lstStyle/>
                    <a:p>
                      <a:pPr algn="ctr"/>
                      <a:r>
                        <a:rPr lang="en-US" dirty="0" smtClean="0"/>
                        <a:t>THỂ</a:t>
                      </a:r>
                      <a:r>
                        <a:rPr lang="en-US" baseline="0" dirty="0" smtClean="0"/>
                        <a:t> LOẠI</a:t>
                      </a:r>
                      <a:endParaRPr lang="en-US" dirty="0"/>
                    </a:p>
                  </a:txBody>
                  <a:tcPr/>
                </a:tc>
                <a:tc>
                  <a:txBody>
                    <a:bodyPr/>
                    <a:lstStyle/>
                    <a:p>
                      <a:pPr algn="ctr"/>
                      <a:r>
                        <a:rPr lang="en-US" dirty="0" smtClean="0"/>
                        <a:t>TÊN</a:t>
                      </a:r>
                      <a:r>
                        <a:rPr lang="en-US" baseline="0" dirty="0" smtClean="0"/>
                        <a:t> VĂN BẢN</a:t>
                      </a:r>
                      <a:endParaRPr lang="en-US" dirty="0"/>
                    </a:p>
                  </a:txBody>
                  <a:tcPr/>
                </a:tc>
                <a:tc>
                  <a:txBody>
                    <a:bodyPr/>
                    <a:lstStyle/>
                    <a:p>
                      <a:pPr algn="ctr"/>
                      <a:r>
                        <a:rPr lang="en-US" dirty="0" smtClean="0"/>
                        <a:t>NHỮNG</a:t>
                      </a:r>
                      <a:r>
                        <a:rPr lang="en-US" baseline="0" dirty="0" smtClean="0"/>
                        <a:t> ĐIỀU CẦN LƯU Ý</a:t>
                      </a:r>
                      <a:endParaRPr lang="en-US" dirty="0"/>
                    </a:p>
                  </a:txBody>
                  <a:tcPr/>
                </a:tc>
              </a:tr>
              <a:tr h="370840">
                <a:tc>
                  <a:txBody>
                    <a:bodyPr/>
                    <a:lstStyle/>
                    <a:p>
                      <a:pPr algn="l"/>
                      <a:r>
                        <a:rPr lang="en-US" dirty="0" err="1" smtClean="0"/>
                        <a:t>Nghị</a:t>
                      </a:r>
                      <a:r>
                        <a:rPr lang="en-US" baseline="0" dirty="0" smtClean="0"/>
                        <a:t> </a:t>
                      </a:r>
                      <a:r>
                        <a:rPr lang="en-US" baseline="0" dirty="0" err="1" smtClean="0"/>
                        <a:t>luận</a:t>
                      </a:r>
                      <a:r>
                        <a:rPr lang="en-US" baseline="0" dirty="0" smtClean="0"/>
                        <a:t> </a:t>
                      </a:r>
                      <a:r>
                        <a:rPr lang="en-US" baseline="0" dirty="0" err="1" smtClean="0"/>
                        <a:t>xã</a:t>
                      </a:r>
                      <a:r>
                        <a:rPr lang="en-US" baseline="0" dirty="0" smtClean="0"/>
                        <a:t> </a:t>
                      </a:r>
                      <a:r>
                        <a:rPr lang="en-US" baseline="0" dirty="0" err="1" smtClean="0"/>
                        <a:t>hội</a:t>
                      </a:r>
                      <a:endParaRPr lang="en-US" dirty="0"/>
                    </a:p>
                  </a:txBody>
                  <a:tcPr/>
                </a:tc>
                <a:tc>
                  <a:txBody>
                    <a:bodyPr/>
                    <a:lstStyle/>
                    <a:p>
                      <a:pPr algn="l"/>
                      <a:r>
                        <a:rPr lang="en-US" dirty="0" smtClean="0"/>
                        <a:t>- </a:t>
                      </a:r>
                      <a:r>
                        <a:rPr lang="en-US" dirty="0" err="1" smtClean="0"/>
                        <a:t>Toàn</a:t>
                      </a:r>
                      <a:r>
                        <a:rPr lang="en-US" baseline="0" dirty="0" smtClean="0"/>
                        <a:t> </a:t>
                      </a:r>
                      <a:r>
                        <a:rPr lang="en-US" baseline="0" dirty="0" err="1" smtClean="0"/>
                        <a:t>cầu</a:t>
                      </a:r>
                      <a:r>
                        <a:rPr lang="en-US" baseline="0" dirty="0" smtClean="0"/>
                        <a:t> </a:t>
                      </a:r>
                      <a:r>
                        <a:rPr lang="en-US" baseline="0" dirty="0" err="1" smtClean="0"/>
                        <a:t>hóa</a:t>
                      </a:r>
                      <a:r>
                        <a:rPr lang="en-US" baseline="0" dirty="0" smtClean="0"/>
                        <a:t> </a:t>
                      </a:r>
                      <a:r>
                        <a:rPr lang="en-US" baseline="0" dirty="0" err="1" smtClean="0"/>
                        <a:t>và</a:t>
                      </a:r>
                      <a:r>
                        <a:rPr lang="en-US" baseline="0" dirty="0" smtClean="0"/>
                        <a:t> </a:t>
                      </a:r>
                      <a:r>
                        <a:rPr lang="en-US" baseline="0" dirty="0" err="1" smtClean="0"/>
                        <a:t>bản</a:t>
                      </a:r>
                      <a:r>
                        <a:rPr lang="en-US" baseline="0" dirty="0" smtClean="0"/>
                        <a:t> </a:t>
                      </a:r>
                      <a:r>
                        <a:rPr lang="en-US" baseline="0" dirty="0" err="1" smtClean="0"/>
                        <a:t>sắc</a:t>
                      </a:r>
                      <a:r>
                        <a:rPr lang="en-US" baseline="0" dirty="0" smtClean="0"/>
                        <a:t> </a:t>
                      </a:r>
                      <a:r>
                        <a:rPr lang="en-US" baseline="0" dirty="0" err="1" smtClean="0"/>
                        <a:t>văn</a:t>
                      </a:r>
                      <a:r>
                        <a:rPr lang="en-US" baseline="0" dirty="0" smtClean="0"/>
                        <a:t> </a:t>
                      </a:r>
                      <a:r>
                        <a:rPr lang="en-US" baseline="0" dirty="0" err="1" smtClean="0"/>
                        <a:t>hóa</a:t>
                      </a:r>
                      <a:r>
                        <a:rPr lang="en-US" baseline="0" dirty="0" smtClean="0"/>
                        <a:t> </a:t>
                      </a:r>
                      <a:r>
                        <a:rPr lang="en-US" baseline="0" dirty="0" err="1" smtClean="0"/>
                        <a:t>dân</a:t>
                      </a:r>
                      <a:r>
                        <a:rPr lang="en-US" baseline="0" dirty="0" smtClean="0"/>
                        <a:t> </a:t>
                      </a:r>
                      <a:r>
                        <a:rPr lang="en-US" baseline="0" dirty="0" err="1" smtClean="0"/>
                        <a:t>tộc</a:t>
                      </a:r>
                      <a:endParaRPr lang="en-US" baseline="0" dirty="0" smtClean="0"/>
                    </a:p>
                    <a:p>
                      <a:pPr algn="l"/>
                      <a:r>
                        <a:rPr lang="en-US" baseline="0" dirty="0" smtClean="0"/>
                        <a:t>- </a:t>
                      </a:r>
                      <a:r>
                        <a:rPr lang="en-US" baseline="0" dirty="0" err="1" smtClean="0"/>
                        <a:t>Hẹn</a:t>
                      </a:r>
                      <a:r>
                        <a:rPr lang="en-US" baseline="0" dirty="0" smtClean="0"/>
                        <a:t> </a:t>
                      </a:r>
                      <a:r>
                        <a:rPr lang="en-US" baseline="0" dirty="0" err="1" smtClean="0"/>
                        <a:t>hò</a:t>
                      </a:r>
                      <a:r>
                        <a:rPr lang="en-US" baseline="0" dirty="0" smtClean="0"/>
                        <a:t> </a:t>
                      </a:r>
                      <a:r>
                        <a:rPr lang="en-US" baseline="0" dirty="0" err="1" smtClean="0"/>
                        <a:t>với</a:t>
                      </a:r>
                      <a:r>
                        <a:rPr lang="en-US" baseline="0" dirty="0" smtClean="0"/>
                        <a:t> </a:t>
                      </a:r>
                      <a:r>
                        <a:rPr lang="en-US" baseline="0" dirty="0" err="1" smtClean="0"/>
                        <a:t>định</a:t>
                      </a:r>
                      <a:r>
                        <a:rPr lang="en-US" baseline="0" dirty="0" smtClean="0"/>
                        <a:t> </a:t>
                      </a:r>
                      <a:r>
                        <a:rPr lang="en-US" baseline="0" dirty="0" err="1" smtClean="0"/>
                        <a:t>mệnh</a:t>
                      </a:r>
                      <a:endParaRPr lang="en-US" dirty="0"/>
                    </a:p>
                  </a:txBody>
                  <a:tcPr/>
                </a:tc>
                <a:tc rowSpan="2">
                  <a:txBody>
                    <a:bodyPr/>
                    <a:lstStyle/>
                    <a:p>
                      <a:pPr marL="285750" indent="-285750" algn="l">
                        <a:buFontTx/>
                        <a:buChar char="-"/>
                      </a:pPr>
                      <a:r>
                        <a:rPr lang="en-US" dirty="0" err="1" smtClean="0"/>
                        <a:t>Yêu</a:t>
                      </a:r>
                      <a:r>
                        <a:rPr lang="en-US" baseline="0" dirty="0" smtClean="0"/>
                        <a:t> </a:t>
                      </a:r>
                      <a:r>
                        <a:rPr lang="en-US" baseline="0" dirty="0" err="1" smtClean="0"/>
                        <a:t>cầu</a:t>
                      </a:r>
                      <a:r>
                        <a:rPr lang="en-US" baseline="0" dirty="0" smtClean="0"/>
                        <a:t> </a:t>
                      </a:r>
                      <a:r>
                        <a:rPr lang="en-US" baseline="0" dirty="0" err="1" smtClean="0"/>
                        <a:t>chung</a:t>
                      </a:r>
                      <a:r>
                        <a:rPr lang="en-US" baseline="0" dirty="0" smtClean="0"/>
                        <a:t> </a:t>
                      </a:r>
                      <a:r>
                        <a:rPr lang="en-US" baseline="0" dirty="0" err="1" smtClean="0"/>
                        <a:t>về</a:t>
                      </a:r>
                      <a:r>
                        <a:rPr lang="en-US" baseline="0" dirty="0" smtClean="0"/>
                        <a:t> </a:t>
                      </a:r>
                      <a:r>
                        <a:rPr lang="en-US" baseline="0" dirty="0" err="1" smtClean="0"/>
                        <a:t>đọc</a:t>
                      </a:r>
                      <a:r>
                        <a:rPr lang="en-US" baseline="0" dirty="0" smtClean="0"/>
                        <a:t> </a:t>
                      </a:r>
                      <a:r>
                        <a:rPr lang="en-US" baseline="0" dirty="0" err="1" smtClean="0"/>
                        <a:t>hiểu</a:t>
                      </a:r>
                      <a:r>
                        <a:rPr lang="en-US" baseline="0" dirty="0" smtClean="0"/>
                        <a:t> </a:t>
                      </a:r>
                      <a:r>
                        <a:rPr lang="en-US" baseline="0" dirty="0" err="1" smtClean="0"/>
                        <a:t>văn</a:t>
                      </a:r>
                      <a:r>
                        <a:rPr lang="en-US" baseline="0" dirty="0" smtClean="0"/>
                        <a:t> </a:t>
                      </a:r>
                      <a:r>
                        <a:rPr lang="en-US" baseline="0" dirty="0" err="1" smtClean="0"/>
                        <a:t>bản</a:t>
                      </a:r>
                      <a:r>
                        <a:rPr lang="en-US" baseline="0" dirty="0" smtClean="0"/>
                        <a:t> </a:t>
                      </a:r>
                      <a:r>
                        <a:rPr lang="en-US" baseline="0" dirty="0" err="1" smtClean="0"/>
                        <a:t>nghị</a:t>
                      </a:r>
                      <a:r>
                        <a:rPr lang="en-US" baseline="0" dirty="0" smtClean="0"/>
                        <a:t> </a:t>
                      </a:r>
                      <a:r>
                        <a:rPr lang="en-US" baseline="0" dirty="0" err="1" smtClean="0"/>
                        <a:t>luận</a:t>
                      </a:r>
                      <a:endParaRPr lang="en-US" baseline="0" dirty="0" smtClean="0"/>
                    </a:p>
                    <a:p>
                      <a:pPr marL="285750" indent="-285750" algn="l">
                        <a:buFontTx/>
                        <a:buChar char="-"/>
                      </a:pPr>
                      <a:r>
                        <a:rPr lang="en-US" baseline="0" dirty="0" err="1" smtClean="0"/>
                        <a:t>Chú</a:t>
                      </a:r>
                      <a:r>
                        <a:rPr lang="en-US" baseline="0" dirty="0" smtClean="0"/>
                        <a:t> ý </a:t>
                      </a:r>
                      <a:r>
                        <a:rPr lang="en-US" baseline="0" dirty="0" err="1" smtClean="0"/>
                        <a:t>các</a:t>
                      </a:r>
                      <a:r>
                        <a:rPr lang="en-US" baseline="0" dirty="0" smtClean="0"/>
                        <a:t> </a:t>
                      </a:r>
                      <a:r>
                        <a:rPr lang="en-US" baseline="0" dirty="0" err="1" smtClean="0"/>
                        <a:t>biện</a:t>
                      </a:r>
                      <a:r>
                        <a:rPr lang="en-US" baseline="0" dirty="0" smtClean="0"/>
                        <a:t> </a:t>
                      </a:r>
                      <a:r>
                        <a:rPr lang="en-US" baseline="0" dirty="0" err="1" smtClean="0"/>
                        <a:t>pháp</a:t>
                      </a:r>
                      <a:r>
                        <a:rPr lang="en-US" baseline="0" dirty="0" smtClean="0"/>
                        <a:t> </a:t>
                      </a:r>
                      <a:r>
                        <a:rPr lang="en-US" baseline="0" dirty="0" err="1" smtClean="0"/>
                        <a:t>tu</a:t>
                      </a:r>
                      <a:r>
                        <a:rPr lang="en-US" baseline="0" dirty="0" smtClean="0"/>
                        <a:t> </a:t>
                      </a:r>
                      <a:r>
                        <a:rPr lang="en-US" baseline="0" dirty="0" err="1" smtClean="0"/>
                        <a:t>từ</a:t>
                      </a:r>
                      <a:r>
                        <a:rPr lang="en-US" baseline="0" dirty="0" smtClean="0"/>
                        <a:t>, </a:t>
                      </a:r>
                      <a:r>
                        <a:rPr lang="en-US" baseline="0" dirty="0" err="1" smtClean="0"/>
                        <a:t>kiểu</a:t>
                      </a:r>
                      <a:r>
                        <a:rPr lang="en-US" baseline="0" dirty="0" smtClean="0"/>
                        <a:t> </a:t>
                      </a:r>
                      <a:r>
                        <a:rPr lang="en-US" baseline="0" dirty="0" err="1" smtClean="0"/>
                        <a:t>câu</a:t>
                      </a:r>
                      <a:r>
                        <a:rPr lang="en-US" baseline="0" dirty="0" smtClean="0"/>
                        <a:t>, </a:t>
                      </a:r>
                      <a:r>
                        <a:rPr lang="en-US" baseline="0" dirty="0" err="1" smtClean="0"/>
                        <a:t>cách</a:t>
                      </a:r>
                      <a:r>
                        <a:rPr lang="en-US" baseline="0" dirty="0" smtClean="0"/>
                        <a:t> </a:t>
                      </a:r>
                      <a:r>
                        <a:rPr lang="en-US" baseline="0" dirty="0" err="1" smtClean="0"/>
                        <a:t>lập</a:t>
                      </a:r>
                      <a:r>
                        <a:rPr lang="en-US" baseline="0" dirty="0" smtClean="0"/>
                        <a:t> </a:t>
                      </a:r>
                      <a:r>
                        <a:rPr lang="en-US" baseline="0" dirty="0" err="1" smtClean="0"/>
                        <a:t>luận</a:t>
                      </a:r>
                      <a:r>
                        <a:rPr lang="en-US" baseline="0" dirty="0" smtClean="0"/>
                        <a:t> </a:t>
                      </a:r>
                      <a:r>
                        <a:rPr lang="en-US" baseline="0" dirty="0" err="1" smtClean="0"/>
                        <a:t>và</a:t>
                      </a:r>
                      <a:r>
                        <a:rPr lang="en-US" baseline="0" dirty="0" smtClean="0"/>
                        <a:t> </a:t>
                      </a:r>
                      <a:r>
                        <a:rPr lang="en-US" baseline="0" dirty="0" err="1" smtClean="0"/>
                        <a:t>ngôn</a:t>
                      </a:r>
                      <a:r>
                        <a:rPr lang="en-US" baseline="0" dirty="0" smtClean="0"/>
                        <a:t> </a:t>
                      </a:r>
                      <a:r>
                        <a:rPr lang="en-US" baseline="0" dirty="0" err="1" smtClean="0"/>
                        <a:t>ngữ</a:t>
                      </a:r>
                      <a:r>
                        <a:rPr lang="en-US" baseline="0" dirty="0" smtClean="0"/>
                        <a:t> </a:t>
                      </a:r>
                      <a:r>
                        <a:rPr lang="en-US" baseline="0" dirty="0" err="1" smtClean="0"/>
                        <a:t>biểu</a:t>
                      </a:r>
                      <a:r>
                        <a:rPr lang="en-US" baseline="0" dirty="0" smtClean="0"/>
                        <a:t> </a:t>
                      </a:r>
                      <a:r>
                        <a:rPr lang="en-US" baseline="0" dirty="0" err="1" smtClean="0"/>
                        <a:t>cảm</a:t>
                      </a:r>
                      <a:r>
                        <a:rPr lang="en-US" baseline="0" dirty="0" smtClean="0"/>
                        <a:t>…</a:t>
                      </a:r>
                      <a:endParaRPr lang="en-US" dirty="0"/>
                    </a:p>
                  </a:txBody>
                  <a:tcPr/>
                </a:tc>
              </a:tr>
              <a:tr h="370840">
                <a:tc>
                  <a:txBody>
                    <a:bodyPr/>
                    <a:lstStyle/>
                    <a:p>
                      <a:pPr algn="l"/>
                      <a:r>
                        <a:rPr lang="en-US" dirty="0" err="1" smtClean="0"/>
                        <a:t>Nghị</a:t>
                      </a:r>
                      <a:r>
                        <a:rPr lang="en-US" baseline="0" dirty="0" smtClean="0"/>
                        <a:t> </a:t>
                      </a:r>
                      <a:r>
                        <a:rPr lang="en-US" baseline="0" dirty="0" err="1" smtClean="0"/>
                        <a:t>luận</a:t>
                      </a:r>
                      <a:r>
                        <a:rPr lang="en-US" baseline="0" dirty="0" smtClean="0"/>
                        <a:t> </a:t>
                      </a:r>
                      <a:r>
                        <a:rPr lang="en-US" baseline="0" dirty="0" err="1" smtClean="0"/>
                        <a:t>văn</a:t>
                      </a:r>
                      <a:r>
                        <a:rPr lang="en-US" baseline="0" dirty="0" smtClean="0"/>
                        <a:t> </a:t>
                      </a:r>
                      <a:r>
                        <a:rPr lang="en-US" baseline="0" dirty="0" err="1" smtClean="0"/>
                        <a:t>học</a:t>
                      </a:r>
                      <a:endParaRPr lang="en-US" dirty="0"/>
                    </a:p>
                  </a:txBody>
                  <a:tcPr/>
                </a:tc>
                <a:tc>
                  <a:txBody>
                    <a:bodyPr/>
                    <a:lstStyle/>
                    <a:p>
                      <a:pPr algn="l"/>
                      <a:r>
                        <a:rPr lang="en-US" dirty="0" smtClean="0"/>
                        <a:t>- </a:t>
                      </a:r>
                      <a:r>
                        <a:rPr lang="en-US" dirty="0" err="1" smtClean="0"/>
                        <a:t>Văn</a:t>
                      </a:r>
                      <a:r>
                        <a:rPr lang="en-US" baseline="0" dirty="0" smtClean="0"/>
                        <a:t> </a:t>
                      </a:r>
                      <a:r>
                        <a:rPr lang="en-US" baseline="0" dirty="0" err="1" smtClean="0"/>
                        <a:t>học</a:t>
                      </a:r>
                      <a:r>
                        <a:rPr lang="en-US" baseline="0" dirty="0" smtClean="0"/>
                        <a:t> </a:t>
                      </a:r>
                      <a:r>
                        <a:rPr lang="en-US" baseline="0" dirty="0" err="1" smtClean="0"/>
                        <a:t>và</a:t>
                      </a:r>
                      <a:r>
                        <a:rPr lang="en-US" baseline="0" dirty="0" smtClean="0"/>
                        <a:t> </a:t>
                      </a:r>
                      <a:r>
                        <a:rPr lang="en-US" baseline="0" dirty="0" err="1" smtClean="0"/>
                        <a:t>tác</a:t>
                      </a:r>
                      <a:r>
                        <a:rPr lang="en-US" baseline="0" dirty="0" smtClean="0"/>
                        <a:t> </a:t>
                      </a:r>
                      <a:r>
                        <a:rPr lang="en-US" baseline="0" dirty="0" err="1" smtClean="0"/>
                        <a:t>dụng</a:t>
                      </a:r>
                      <a:r>
                        <a:rPr lang="en-US" baseline="0" dirty="0" smtClean="0"/>
                        <a:t> </a:t>
                      </a:r>
                      <a:r>
                        <a:rPr lang="en-US" baseline="0" dirty="0" err="1" smtClean="0"/>
                        <a:t>chiều</a:t>
                      </a:r>
                      <a:r>
                        <a:rPr lang="en-US" baseline="0" dirty="0" smtClean="0"/>
                        <a:t> </a:t>
                      </a:r>
                      <a:r>
                        <a:rPr lang="en-US" baseline="0" dirty="0" err="1" smtClean="0"/>
                        <a:t>sâu</a:t>
                      </a:r>
                      <a:r>
                        <a:rPr lang="en-US" baseline="0" dirty="0" smtClean="0"/>
                        <a:t> </a:t>
                      </a:r>
                      <a:r>
                        <a:rPr lang="en-US" baseline="0" dirty="0" err="1" smtClean="0"/>
                        <a:t>trong</a:t>
                      </a:r>
                      <a:r>
                        <a:rPr lang="en-US" baseline="0" dirty="0" smtClean="0"/>
                        <a:t> </a:t>
                      </a:r>
                      <a:r>
                        <a:rPr lang="en-US" baseline="0" dirty="0" err="1" smtClean="0"/>
                        <a:t>việc</a:t>
                      </a:r>
                      <a:r>
                        <a:rPr lang="en-US" baseline="0" dirty="0" smtClean="0"/>
                        <a:t> - </a:t>
                      </a:r>
                      <a:r>
                        <a:rPr lang="en-US" baseline="0" dirty="0" err="1" smtClean="0"/>
                        <a:t>xây</a:t>
                      </a:r>
                      <a:r>
                        <a:rPr lang="en-US" baseline="0" dirty="0" smtClean="0"/>
                        <a:t> </a:t>
                      </a:r>
                      <a:r>
                        <a:rPr lang="en-US" baseline="0" dirty="0" err="1" smtClean="0"/>
                        <a:t>dựng</a:t>
                      </a:r>
                      <a:r>
                        <a:rPr lang="en-US" baseline="0" dirty="0" smtClean="0"/>
                        <a:t> </a:t>
                      </a:r>
                      <a:r>
                        <a:rPr lang="en-US" baseline="0" dirty="0" err="1" smtClean="0"/>
                        <a:t>nhân</a:t>
                      </a:r>
                      <a:r>
                        <a:rPr lang="en-US" baseline="0" dirty="0" smtClean="0"/>
                        <a:t> </a:t>
                      </a:r>
                      <a:r>
                        <a:rPr lang="en-US" baseline="0" dirty="0" err="1" smtClean="0"/>
                        <a:t>cách</a:t>
                      </a:r>
                      <a:r>
                        <a:rPr lang="en-US" baseline="0" dirty="0" smtClean="0"/>
                        <a:t> </a:t>
                      </a:r>
                      <a:r>
                        <a:rPr lang="en-US" baseline="0" dirty="0" err="1" smtClean="0"/>
                        <a:t>văn</a:t>
                      </a:r>
                      <a:r>
                        <a:rPr lang="en-US" baseline="0" dirty="0" smtClean="0"/>
                        <a:t> </a:t>
                      </a:r>
                      <a:r>
                        <a:rPr lang="en-US" baseline="0" dirty="0" err="1" smtClean="0"/>
                        <a:t>hóa</a:t>
                      </a:r>
                      <a:r>
                        <a:rPr lang="en-US" baseline="0" dirty="0" smtClean="0"/>
                        <a:t> con </a:t>
                      </a:r>
                      <a:r>
                        <a:rPr lang="en-US" baseline="0" dirty="0" err="1" smtClean="0"/>
                        <a:t>người</a:t>
                      </a:r>
                      <a:endParaRPr lang="en-US" baseline="0" dirty="0" smtClean="0"/>
                    </a:p>
                    <a:p>
                      <a:pPr algn="l"/>
                      <a:r>
                        <a:rPr lang="en-US" baseline="0" dirty="0" smtClean="0"/>
                        <a:t>- </a:t>
                      </a:r>
                      <a:r>
                        <a:rPr lang="en-US" baseline="0" dirty="0" err="1" smtClean="0"/>
                        <a:t>Phân</a:t>
                      </a:r>
                      <a:r>
                        <a:rPr lang="en-US" baseline="0" dirty="0" smtClean="0"/>
                        <a:t> </a:t>
                      </a:r>
                      <a:r>
                        <a:rPr lang="en-US" baseline="0" dirty="0" err="1" smtClean="0"/>
                        <a:t>tích</a:t>
                      </a:r>
                      <a:r>
                        <a:rPr lang="en-US" baseline="0" dirty="0" smtClean="0"/>
                        <a:t> </a:t>
                      </a:r>
                      <a:r>
                        <a:rPr lang="en-US" baseline="0" dirty="0" err="1" smtClean="0"/>
                        <a:t>bài</a:t>
                      </a:r>
                      <a:r>
                        <a:rPr lang="en-US" baseline="0" dirty="0" smtClean="0"/>
                        <a:t> </a:t>
                      </a:r>
                      <a:r>
                        <a:rPr lang="en-US" baseline="0" dirty="0" err="1" smtClean="0"/>
                        <a:t>thơ</a:t>
                      </a:r>
                      <a:r>
                        <a:rPr lang="en-US" baseline="0" dirty="0" smtClean="0"/>
                        <a:t> </a:t>
                      </a:r>
                      <a:r>
                        <a:rPr lang="en-US" baseline="0" dirty="0" err="1" smtClean="0"/>
                        <a:t>Việt</a:t>
                      </a:r>
                      <a:r>
                        <a:rPr lang="en-US" baseline="0" dirty="0" smtClean="0"/>
                        <a:t> </a:t>
                      </a:r>
                      <a:r>
                        <a:rPr lang="en-US" baseline="0" dirty="0" err="1" smtClean="0"/>
                        <a:t>Bắc</a:t>
                      </a:r>
                      <a:endParaRPr lang="en-US" dirty="0"/>
                    </a:p>
                  </a:txBody>
                  <a:tcPr/>
                </a:tc>
                <a:tc vMerge="1">
                  <a:txBody>
                    <a:bodyPr/>
                    <a:lstStyle/>
                    <a:p>
                      <a:pPr marL="285750" indent="-285750" algn="l">
                        <a:buFontTx/>
                        <a:buChar char="-"/>
                      </a:pPr>
                      <a:endParaRPr lang="en-US" dirty="0"/>
                    </a:p>
                  </a:txBody>
                  <a:tcPr/>
                </a:tc>
              </a:tr>
            </a:tbl>
          </a:graphicData>
        </a:graphic>
      </p:graphicFrame>
    </p:spTree>
    <p:extLst>
      <p:ext uri="{BB962C8B-B14F-4D97-AF65-F5344CB8AC3E}">
        <p14:creationId xmlns:p14="http://schemas.microsoft.com/office/powerpoint/2010/main" val="876238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10"/>
          <p:cNvSpPr/>
          <p:nvPr/>
        </p:nvSpPr>
        <p:spPr>
          <a:xfrm>
            <a:off x="1523999" y="650240"/>
            <a:ext cx="5937145" cy="72136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en-US" sz="3500" dirty="0" err="1" smtClean="0">
                <a:latin typeface="Times New Roman" panose="02020603050405020304" pitchFamily="18" charset="0"/>
                <a:cs typeface="Times New Roman" panose="02020603050405020304" pitchFamily="18" charset="0"/>
              </a:rPr>
              <a:t>Đọc</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hiểu</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văn</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bản</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thông</a:t>
            </a:r>
            <a:r>
              <a:rPr lang="en-US" altLang="en-US" sz="3500" dirty="0" smtClean="0">
                <a:latin typeface="Times New Roman" panose="02020603050405020304" pitchFamily="18" charset="0"/>
                <a:cs typeface="Times New Roman" panose="02020603050405020304" pitchFamily="18" charset="0"/>
              </a:rPr>
              <a:t> tin</a:t>
            </a:r>
            <a:endParaRPr lang="vi-VN" altLang="en-US" sz="35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59724814"/>
              </p:ext>
            </p:extLst>
          </p:nvPr>
        </p:nvGraphicFramePr>
        <p:xfrm>
          <a:off x="380998" y="2209800"/>
          <a:ext cx="8382001" cy="3200400"/>
        </p:xfrm>
        <a:graphic>
          <a:graphicData uri="http://schemas.openxmlformats.org/drawingml/2006/table">
            <a:tbl>
              <a:tblPr firstRow="1" bandRow="1">
                <a:tableStyleId>{5C22544A-7EE6-4342-B048-85BDC9FD1C3A}</a:tableStyleId>
              </a:tblPr>
              <a:tblGrid>
                <a:gridCol w="1524002"/>
                <a:gridCol w="4800600"/>
                <a:gridCol w="2057399"/>
              </a:tblGrid>
              <a:tr h="370840">
                <a:tc>
                  <a:txBody>
                    <a:bodyPr/>
                    <a:lstStyle/>
                    <a:p>
                      <a:pPr algn="ctr"/>
                      <a:r>
                        <a:rPr lang="en-US" dirty="0" smtClean="0"/>
                        <a:t>LĨNH</a:t>
                      </a:r>
                      <a:r>
                        <a:rPr lang="en-US" baseline="0" dirty="0" smtClean="0"/>
                        <a:t> VỰC</a:t>
                      </a:r>
                      <a:endParaRPr lang="en-US" dirty="0"/>
                    </a:p>
                  </a:txBody>
                  <a:tcPr/>
                </a:tc>
                <a:tc>
                  <a:txBody>
                    <a:bodyPr/>
                    <a:lstStyle/>
                    <a:p>
                      <a:pPr algn="ctr"/>
                      <a:r>
                        <a:rPr lang="en-US" dirty="0" smtClean="0"/>
                        <a:t>TÊN</a:t>
                      </a:r>
                      <a:r>
                        <a:rPr lang="en-US" baseline="0" dirty="0" smtClean="0"/>
                        <a:t> VĂN BẢN</a:t>
                      </a:r>
                      <a:endParaRPr lang="en-US" dirty="0"/>
                    </a:p>
                  </a:txBody>
                  <a:tcPr/>
                </a:tc>
                <a:tc>
                  <a:txBody>
                    <a:bodyPr/>
                    <a:lstStyle/>
                    <a:p>
                      <a:pPr algn="ctr"/>
                      <a:r>
                        <a:rPr lang="en-US" dirty="0" smtClean="0"/>
                        <a:t>NHỮNG</a:t>
                      </a:r>
                      <a:r>
                        <a:rPr lang="en-US" baseline="0" dirty="0" smtClean="0"/>
                        <a:t> ĐIỀU CẦN LƯU Ý</a:t>
                      </a:r>
                      <a:endParaRPr lang="en-US" dirty="0"/>
                    </a:p>
                  </a:txBody>
                  <a:tcPr/>
                </a:tc>
              </a:tr>
              <a:tr h="370840">
                <a:tc>
                  <a:txBody>
                    <a:bodyPr/>
                    <a:lstStyle/>
                    <a:p>
                      <a:pPr algn="l"/>
                      <a:r>
                        <a:rPr lang="en-US" dirty="0" err="1" smtClean="0"/>
                        <a:t>Công</a:t>
                      </a:r>
                      <a:r>
                        <a:rPr lang="en-US" baseline="0" dirty="0" smtClean="0"/>
                        <a:t> </a:t>
                      </a:r>
                      <a:r>
                        <a:rPr lang="en-US" baseline="0" dirty="0" err="1" smtClean="0"/>
                        <a:t>nghệ</a:t>
                      </a:r>
                      <a:r>
                        <a:rPr lang="en-US" baseline="0" dirty="0" smtClean="0"/>
                        <a:t> </a:t>
                      </a:r>
                      <a:r>
                        <a:rPr lang="en-US" baseline="0" dirty="0" err="1" smtClean="0"/>
                        <a:t>thông</a:t>
                      </a:r>
                      <a:r>
                        <a:rPr lang="en-US" baseline="0" dirty="0" smtClean="0"/>
                        <a:t> tin</a:t>
                      </a:r>
                      <a:endParaRPr lang="en-US" dirty="0"/>
                    </a:p>
                  </a:txBody>
                  <a:tcPr/>
                </a:tc>
                <a:tc>
                  <a:txBody>
                    <a:bodyPr/>
                    <a:lstStyle/>
                    <a:p>
                      <a:pPr algn="l"/>
                      <a:r>
                        <a:rPr lang="en-US" dirty="0" smtClean="0"/>
                        <a:t>- </a:t>
                      </a:r>
                      <a:r>
                        <a:rPr lang="en-US" dirty="0" err="1" smtClean="0"/>
                        <a:t>Cách</a:t>
                      </a:r>
                      <a:r>
                        <a:rPr lang="en-US" baseline="0" dirty="0" smtClean="0"/>
                        <a:t> </a:t>
                      </a:r>
                      <a:r>
                        <a:rPr lang="en-US" baseline="0" dirty="0" err="1" smtClean="0"/>
                        <a:t>mạng</a:t>
                      </a:r>
                      <a:r>
                        <a:rPr lang="en-US" baseline="0" dirty="0" smtClean="0"/>
                        <a:t> </a:t>
                      </a:r>
                      <a:r>
                        <a:rPr lang="en-US" baseline="0" dirty="0" err="1" smtClean="0"/>
                        <a:t>công</a:t>
                      </a:r>
                      <a:r>
                        <a:rPr lang="en-US" baseline="0" dirty="0" smtClean="0"/>
                        <a:t> </a:t>
                      </a:r>
                      <a:r>
                        <a:rPr lang="en-US" baseline="0" dirty="0" err="1" smtClean="0"/>
                        <a:t>nghiệp</a:t>
                      </a:r>
                      <a:r>
                        <a:rPr lang="en-US" baseline="0" dirty="0" smtClean="0"/>
                        <a:t> 4.0 </a:t>
                      </a:r>
                      <a:r>
                        <a:rPr lang="en-US" baseline="0" dirty="0" err="1" smtClean="0"/>
                        <a:t>và</a:t>
                      </a:r>
                      <a:r>
                        <a:rPr lang="en-US" baseline="0" dirty="0" smtClean="0"/>
                        <a:t> </a:t>
                      </a:r>
                      <a:r>
                        <a:rPr lang="en-US" baseline="0" dirty="0" err="1" smtClean="0"/>
                        <a:t>vai</a:t>
                      </a:r>
                      <a:r>
                        <a:rPr lang="en-US" baseline="0" dirty="0" smtClean="0"/>
                        <a:t> </a:t>
                      </a:r>
                      <a:r>
                        <a:rPr lang="en-US" baseline="0" dirty="0" err="1" smtClean="0"/>
                        <a:t>trò</a:t>
                      </a:r>
                      <a:r>
                        <a:rPr lang="en-US" baseline="0" dirty="0" smtClean="0"/>
                        <a:t> </a:t>
                      </a:r>
                      <a:r>
                        <a:rPr lang="en-US" baseline="0" dirty="0" err="1" smtClean="0"/>
                        <a:t>của</a:t>
                      </a:r>
                      <a:r>
                        <a:rPr lang="en-US" baseline="0" dirty="0" smtClean="0"/>
                        <a:t> tri </a:t>
                      </a:r>
                      <a:r>
                        <a:rPr lang="en-US" baseline="0" dirty="0" err="1" smtClean="0"/>
                        <a:t>thức</a:t>
                      </a:r>
                      <a:r>
                        <a:rPr lang="en-US" baseline="0" dirty="0" smtClean="0"/>
                        <a:t> </a:t>
                      </a:r>
                      <a:r>
                        <a:rPr lang="en-US" baseline="0" dirty="0" err="1" smtClean="0"/>
                        <a:t>khoa</a:t>
                      </a:r>
                      <a:r>
                        <a:rPr lang="en-US" baseline="0" dirty="0" smtClean="0"/>
                        <a:t> </a:t>
                      </a:r>
                      <a:r>
                        <a:rPr lang="en-US" baseline="0" dirty="0" err="1" smtClean="0"/>
                        <a:t>học</a:t>
                      </a:r>
                      <a:r>
                        <a:rPr lang="en-US" baseline="0" dirty="0" smtClean="0"/>
                        <a:t>- </a:t>
                      </a:r>
                      <a:r>
                        <a:rPr lang="en-US" baseline="0" dirty="0" err="1" smtClean="0"/>
                        <a:t>công</a:t>
                      </a:r>
                      <a:r>
                        <a:rPr lang="en-US" baseline="0" dirty="0" smtClean="0"/>
                        <a:t> </a:t>
                      </a:r>
                      <a:r>
                        <a:rPr lang="en-US" baseline="0" dirty="0" err="1" smtClean="0"/>
                        <a:t>nghệ</a:t>
                      </a:r>
                      <a:endParaRPr lang="en-US" baseline="0" dirty="0" smtClean="0"/>
                    </a:p>
                    <a:p>
                      <a:pPr algn="l"/>
                      <a:r>
                        <a:rPr lang="en-US" baseline="0" dirty="0" smtClean="0"/>
                        <a:t>- Tin </a:t>
                      </a:r>
                      <a:r>
                        <a:rPr lang="en-US" baseline="0" dirty="0" err="1" smtClean="0"/>
                        <a:t>học</a:t>
                      </a:r>
                      <a:r>
                        <a:rPr lang="en-US" baseline="0" dirty="0" smtClean="0"/>
                        <a:t> </a:t>
                      </a:r>
                      <a:r>
                        <a:rPr lang="en-US" baseline="0" dirty="0" err="1" smtClean="0"/>
                        <a:t>có</a:t>
                      </a:r>
                      <a:r>
                        <a:rPr lang="en-US" baseline="0" dirty="0" smtClean="0"/>
                        <a:t> </a:t>
                      </a:r>
                      <a:r>
                        <a:rPr lang="en-US" baseline="0" dirty="0" err="1" smtClean="0"/>
                        <a:t>phải</a:t>
                      </a:r>
                      <a:r>
                        <a:rPr lang="en-US" baseline="0" dirty="0" smtClean="0"/>
                        <a:t> </a:t>
                      </a:r>
                      <a:r>
                        <a:rPr lang="en-US" baseline="0" dirty="0" err="1" smtClean="0"/>
                        <a:t>là</a:t>
                      </a:r>
                      <a:r>
                        <a:rPr lang="en-US" baseline="0" dirty="0" smtClean="0"/>
                        <a:t> </a:t>
                      </a:r>
                      <a:r>
                        <a:rPr lang="en-US" baseline="0" dirty="0" err="1" smtClean="0"/>
                        <a:t>khoa</a:t>
                      </a:r>
                      <a:r>
                        <a:rPr lang="en-US" baseline="0" dirty="0" smtClean="0"/>
                        <a:t> </a:t>
                      </a:r>
                      <a:r>
                        <a:rPr lang="en-US" baseline="0" dirty="0" err="1" smtClean="0"/>
                        <a:t>học</a:t>
                      </a:r>
                      <a:endParaRPr lang="en-US" dirty="0"/>
                    </a:p>
                  </a:txBody>
                  <a:tcPr/>
                </a:tc>
                <a:tc rowSpan="2">
                  <a:txBody>
                    <a:bodyPr/>
                    <a:lstStyle/>
                    <a:p>
                      <a:pPr algn="l"/>
                      <a:r>
                        <a:rPr lang="en-US" dirty="0" err="1" smtClean="0"/>
                        <a:t>Yêu</a:t>
                      </a:r>
                      <a:r>
                        <a:rPr lang="en-US" baseline="0" dirty="0" smtClean="0"/>
                        <a:t> </a:t>
                      </a:r>
                      <a:r>
                        <a:rPr lang="en-US" baseline="0" dirty="0" err="1" smtClean="0"/>
                        <a:t>cầu</a:t>
                      </a:r>
                      <a:r>
                        <a:rPr lang="en-US" baseline="0" dirty="0" smtClean="0"/>
                        <a:t> </a:t>
                      </a:r>
                      <a:r>
                        <a:rPr lang="en-US" baseline="0" dirty="0" err="1" smtClean="0"/>
                        <a:t>chung</a:t>
                      </a:r>
                      <a:r>
                        <a:rPr lang="en-US" baseline="0" dirty="0" smtClean="0"/>
                        <a:t> </a:t>
                      </a:r>
                      <a:r>
                        <a:rPr lang="en-US" baseline="0" dirty="0" err="1" smtClean="0"/>
                        <a:t>đọc</a:t>
                      </a:r>
                      <a:r>
                        <a:rPr lang="en-US" baseline="0" dirty="0" smtClean="0"/>
                        <a:t> </a:t>
                      </a:r>
                      <a:r>
                        <a:rPr lang="en-US" baseline="0" dirty="0" err="1" smtClean="0"/>
                        <a:t>văn</a:t>
                      </a:r>
                      <a:r>
                        <a:rPr lang="en-US" baseline="0" dirty="0" smtClean="0"/>
                        <a:t> </a:t>
                      </a:r>
                      <a:r>
                        <a:rPr lang="en-US" baseline="0" dirty="0" err="1" smtClean="0"/>
                        <a:t>bản</a:t>
                      </a:r>
                      <a:r>
                        <a:rPr lang="en-US" baseline="0" dirty="0" smtClean="0"/>
                        <a:t> </a:t>
                      </a:r>
                      <a:r>
                        <a:rPr lang="en-US" baseline="0" dirty="0" err="1" smtClean="0"/>
                        <a:t>thông</a:t>
                      </a:r>
                      <a:r>
                        <a:rPr lang="en-US" baseline="0" dirty="0" smtClean="0"/>
                        <a:t> tin</a:t>
                      </a:r>
                    </a:p>
                    <a:p>
                      <a:pPr algn="l"/>
                      <a:r>
                        <a:rPr lang="en-US" baseline="0" dirty="0" smtClean="0"/>
                        <a:t>- </a:t>
                      </a:r>
                      <a:r>
                        <a:rPr lang="en-US" baseline="0" dirty="0" err="1" smtClean="0"/>
                        <a:t>Sự</a:t>
                      </a:r>
                      <a:r>
                        <a:rPr lang="en-US" baseline="0" dirty="0" smtClean="0"/>
                        <a:t> </a:t>
                      </a:r>
                      <a:r>
                        <a:rPr lang="en-US" baseline="0" dirty="0" err="1" smtClean="0"/>
                        <a:t>phù</a:t>
                      </a:r>
                      <a:r>
                        <a:rPr lang="en-US" baseline="0" dirty="0" smtClean="0"/>
                        <a:t> </a:t>
                      </a:r>
                      <a:r>
                        <a:rPr lang="en-US" baseline="0" dirty="0" err="1" smtClean="0"/>
                        <a:t>hợp</a:t>
                      </a:r>
                      <a:r>
                        <a:rPr lang="en-US" baseline="0" dirty="0" smtClean="0"/>
                        <a:t> </a:t>
                      </a:r>
                      <a:r>
                        <a:rPr lang="en-US" baseline="0" dirty="0" err="1" smtClean="0"/>
                        <a:t>giữa</a:t>
                      </a:r>
                      <a:r>
                        <a:rPr lang="en-US" baseline="0" dirty="0" smtClean="0"/>
                        <a:t> </a:t>
                      </a:r>
                      <a:r>
                        <a:rPr lang="en-US" baseline="0" dirty="0" err="1" smtClean="0"/>
                        <a:t>nhan</a:t>
                      </a:r>
                      <a:r>
                        <a:rPr lang="en-US" baseline="0" dirty="0" smtClean="0"/>
                        <a:t> </a:t>
                      </a:r>
                      <a:r>
                        <a:rPr lang="en-US" baseline="0" dirty="0" err="1" smtClean="0"/>
                        <a:t>đề</a:t>
                      </a:r>
                      <a:r>
                        <a:rPr lang="en-US" baseline="0" dirty="0" smtClean="0"/>
                        <a:t> </a:t>
                      </a:r>
                      <a:r>
                        <a:rPr lang="en-US" baseline="0" dirty="0" err="1" smtClean="0"/>
                        <a:t>và</a:t>
                      </a:r>
                      <a:r>
                        <a:rPr lang="en-US" baseline="0" dirty="0" smtClean="0"/>
                        <a:t> </a:t>
                      </a:r>
                      <a:r>
                        <a:rPr lang="en-US" baseline="0" dirty="0" err="1" smtClean="0"/>
                        <a:t>nội</a:t>
                      </a:r>
                      <a:r>
                        <a:rPr lang="en-US" baseline="0" dirty="0" smtClean="0"/>
                        <a:t> </a:t>
                      </a:r>
                      <a:r>
                        <a:rPr lang="en-US" baseline="0" dirty="0" err="1" smtClean="0"/>
                        <a:t>dung,cách</a:t>
                      </a:r>
                      <a:r>
                        <a:rPr lang="en-US" baseline="0" dirty="0" smtClean="0"/>
                        <a:t> </a:t>
                      </a:r>
                      <a:r>
                        <a:rPr lang="en-US" baseline="0" dirty="0" err="1" smtClean="0"/>
                        <a:t>chọn</a:t>
                      </a:r>
                      <a:r>
                        <a:rPr lang="en-US" baseline="0" dirty="0" smtClean="0"/>
                        <a:t> </a:t>
                      </a:r>
                      <a:r>
                        <a:rPr lang="en-US" baseline="0" dirty="0" err="1" smtClean="0"/>
                        <a:t>lọc</a:t>
                      </a:r>
                      <a:r>
                        <a:rPr lang="en-US" baseline="0" dirty="0" smtClean="0"/>
                        <a:t> </a:t>
                      </a:r>
                      <a:r>
                        <a:rPr lang="en-US" baseline="0" dirty="0" err="1" smtClean="0"/>
                        <a:t>thông</a:t>
                      </a:r>
                      <a:r>
                        <a:rPr lang="en-US" baseline="0" dirty="0" smtClean="0"/>
                        <a:t> tin, </a:t>
                      </a:r>
                      <a:r>
                        <a:rPr lang="en-US" baseline="0" dirty="0" err="1" smtClean="0"/>
                        <a:t>tính</a:t>
                      </a:r>
                      <a:r>
                        <a:rPr lang="en-US" baseline="0" dirty="0" smtClean="0"/>
                        <a:t> </a:t>
                      </a:r>
                      <a:r>
                        <a:rPr lang="en-US" baseline="0" dirty="0" err="1" smtClean="0"/>
                        <a:t>mới</a:t>
                      </a:r>
                      <a:r>
                        <a:rPr lang="en-US" baseline="0" dirty="0" smtClean="0"/>
                        <a:t> </a:t>
                      </a:r>
                      <a:r>
                        <a:rPr lang="en-US" baseline="0" dirty="0" err="1" smtClean="0"/>
                        <a:t>mẻ</a:t>
                      </a:r>
                      <a:r>
                        <a:rPr lang="en-US" baseline="0" dirty="0" smtClean="0"/>
                        <a:t> </a:t>
                      </a:r>
                      <a:r>
                        <a:rPr lang="en-US" baseline="0" dirty="0" err="1" smtClean="0"/>
                        <a:t>và</a:t>
                      </a:r>
                      <a:r>
                        <a:rPr lang="en-US" baseline="0" dirty="0" smtClean="0"/>
                        <a:t> </a:t>
                      </a:r>
                      <a:r>
                        <a:rPr lang="en-US" baseline="0" dirty="0" err="1" smtClean="0"/>
                        <a:t>độ</a:t>
                      </a:r>
                      <a:r>
                        <a:rPr lang="en-US" baseline="0" dirty="0" smtClean="0"/>
                        <a:t> tin </a:t>
                      </a:r>
                      <a:r>
                        <a:rPr lang="en-US" baseline="0" dirty="0" err="1" smtClean="0"/>
                        <a:t>cậy</a:t>
                      </a:r>
                      <a:r>
                        <a:rPr lang="en-US" baseline="0" dirty="0" smtClean="0"/>
                        <a:t>…</a:t>
                      </a:r>
                      <a:endParaRPr lang="en-US" dirty="0"/>
                    </a:p>
                  </a:txBody>
                  <a:tcPr/>
                </a:tc>
              </a:tr>
              <a:tr h="370840">
                <a:tc>
                  <a:txBody>
                    <a:bodyPr/>
                    <a:lstStyle/>
                    <a:p>
                      <a:pPr algn="l"/>
                      <a:r>
                        <a:rPr lang="en-US" dirty="0" err="1" smtClean="0"/>
                        <a:t>Bình</a:t>
                      </a:r>
                      <a:r>
                        <a:rPr lang="en-US" baseline="0" dirty="0" smtClean="0"/>
                        <a:t> </a:t>
                      </a:r>
                      <a:r>
                        <a:rPr lang="en-US" baseline="0" dirty="0" err="1" smtClean="0"/>
                        <a:t>đẳng</a:t>
                      </a:r>
                      <a:r>
                        <a:rPr lang="en-US" baseline="0" dirty="0" smtClean="0"/>
                        <a:t> </a:t>
                      </a:r>
                      <a:r>
                        <a:rPr lang="en-US" baseline="0" dirty="0" err="1" smtClean="0"/>
                        <a:t>giới</a:t>
                      </a:r>
                      <a:endParaRPr lang="en-US" dirty="0"/>
                    </a:p>
                  </a:txBody>
                  <a:tcPr/>
                </a:tc>
                <a:tc>
                  <a:txBody>
                    <a:bodyPr/>
                    <a:lstStyle/>
                    <a:p>
                      <a:pPr algn="l"/>
                      <a:r>
                        <a:rPr lang="en-US" dirty="0" smtClean="0"/>
                        <a:t>- </a:t>
                      </a:r>
                      <a:r>
                        <a:rPr lang="en-US" dirty="0" err="1" smtClean="0"/>
                        <a:t>Phụ</a:t>
                      </a:r>
                      <a:r>
                        <a:rPr lang="en-US" baseline="0" dirty="0" smtClean="0"/>
                        <a:t> </a:t>
                      </a:r>
                      <a:r>
                        <a:rPr lang="en-US" baseline="0" dirty="0" err="1" smtClean="0"/>
                        <a:t>nữ</a:t>
                      </a:r>
                      <a:r>
                        <a:rPr lang="en-US" baseline="0" dirty="0" smtClean="0"/>
                        <a:t> </a:t>
                      </a:r>
                      <a:r>
                        <a:rPr lang="en-US" baseline="0" dirty="0" err="1" smtClean="0"/>
                        <a:t>và</a:t>
                      </a:r>
                      <a:r>
                        <a:rPr lang="en-US" baseline="0" dirty="0" smtClean="0"/>
                        <a:t> </a:t>
                      </a:r>
                      <a:r>
                        <a:rPr lang="en-US" baseline="0" dirty="0" err="1" smtClean="0"/>
                        <a:t>việc</a:t>
                      </a:r>
                      <a:r>
                        <a:rPr lang="en-US" baseline="0" dirty="0" smtClean="0"/>
                        <a:t> </a:t>
                      </a:r>
                      <a:r>
                        <a:rPr lang="en-US" baseline="0" dirty="0" err="1" smtClean="0"/>
                        <a:t>bảo</a:t>
                      </a:r>
                      <a:r>
                        <a:rPr lang="en-US" baseline="0" dirty="0" smtClean="0"/>
                        <a:t> </a:t>
                      </a:r>
                      <a:r>
                        <a:rPr lang="en-US" baseline="0" dirty="0" err="1" smtClean="0"/>
                        <a:t>vệ</a:t>
                      </a:r>
                      <a:r>
                        <a:rPr lang="en-US" baseline="0" dirty="0" smtClean="0"/>
                        <a:t> </a:t>
                      </a:r>
                      <a:r>
                        <a:rPr lang="en-US" baseline="0" dirty="0" err="1" smtClean="0"/>
                        <a:t>môi</a:t>
                      </a:r>
                      <a:r>
                        <a:rPr lang="en-US" baseline="0" dirty="0" smtClean="0"/>
                        <a:t> </a:t>
                      </a:r>
                      <a:r>
                        <a:rPr lang="en-US" baseline="0" dirty="0" err="1" smtClean="0"/>
                        <a:t>trường</a:t>
                      </a:r>
                      <a:endParaRPr lang="en-US" baseline="0" dirty="0" smtClean="0"/>
                    </a:p>
                    <a:p>
                      <a:pPr algn="l"/>
                      <a:r>
                        <a:rPr lang="en-US" baseline="0" dirty="0" smtClean="0"/>
                        <a:t>- </a:t>
                      </a:r>
                      <a:r>
                        <a:rPr lang="en-US" baseline="0" dirty="0" err="1" smtClean="0"/>
                        <a:t>Xô</a:t>
                      </a:r>
                      <a:r>
                        <a:rPr lang="en-US" baseline="0" dirty="0" smtClean="0"/>
                        <a:t>-phi-a </a:t>
                      </a:r>
                      <a:r>
                        <a:rPr lang="en-US" baseline="0" dirty="0" err="1" smtClean="0"/>
                        <a:t>Cô</a:t>
                      </a:r>
                      <a:r>
                        <a:rPr lang="en-US" baseline="0" dirty="0" smtClean="0"/>
                        <a:t>-</a:t>
                      </a:r>
                      <a:r>
                        <a:rPr lang="en-US" baseline="0" dirty="0" err="1" smtClean="0"/>
                        <a:t>va</a:t>
                      </a:r>
                      <a:r>
                        <a:rPr lang="en-US" baseline="0" dirty="0" smtClean="0"/>
                        <a:t>-</a:t>
                      </a:r>
                      <a:r>
                        <a:rPr lang="en-US" baseline="0" dirty="0" err="1" smtClean="0"/>
                        <a:t>lép</a:t>
                      </a:r>
                      <a:r>
                        <a:rPr lang="en-US" baseline="0" dirty="0" smtClean="0"/>
                        <a:t>-</a:t>
                      </a:r>
                      <a:r>
                        <a:rPr lang="en-US" baseline="0" dirty="0" err="1" smtClean="0"/>
                        <a:t>xcai</a:t>
                      </a:r>
                      <a:r>
                        <a:rPr lang="en-US" baseline="0" dirty="0" smtClean="0"/>
                        <a:t>-a-</a:t>
                      </a:r>
                      <a:r>
                        <a:rPr lang="en-US" baseline="0" dirty="0" err="1" smtClean="0"/>
                        <a:t>Người</a:t>
                      </a:r>
                      <a:r>
                        <a:rPr lang="en-US" baseline="0" dirty="0" smtClean="0"/>
                        <a:t> </a:t>
                      </a:r>
                      <a:r>
                        <a:rPr lang="en-US" baseline="0" dirty="0" err="1" smtClean="0"/>
                        <a:t>phụ</a:t>
                      </a:r>
                      <a:r>
                        <a:rPr lang="en-US" baseline="0" dirty="0" smtClean="0"/>
                        <a:t> </a:t>
                      </a:r>
                      <a:r>
                        <a:rPr lang="en-US" baseline="0" dirty="0" err="1" smtClean="0"/>
                        <a:t>nữ</a:t>
                      </a:r>
                      <a:r>
                        <a:rPr lang="en-US" baseline="0" dirty="0" smtClean="0"/>
                        <a:t> phi </a:t>
                      </a:r>
                      <a:r>
                        <a:rPr lang="en-US" baseline="0" dirty="0" err="1" smtClean="0"/>
                        <a:t>thường</a:t>
                      </a:r>
                      <a:endParaRPr lang="en-US" dirty="0"/>
                    </a:p>
                  </a:txBody>
                  <a:tcPr/>
                </a:tc>
                <a:tc vMerge="1">
                  <a:txBody>
                    <a:bodyPr/>
                    <a:lstStyle/>
                    <a:p>
                      <a:pPr algn="ctr"/>
                      <a:endParaRPr lang="en-US" dirty="0"/>
                    </a:p>
                  </a:txBody>
                  <a:tcPr/>
                </a:tc>
              </a:tr>
            </a:tbl>
          </a:graphicData>
        </a:graphic>
      </p:graphicFrame>
    </p:spTree>
    <p:extLst>
      <p:ext uri="{BB962C8B-B14F-4D97-AF65-F5344CB8AC3E}">
        <p14:creationId xmlns:p14="http://schemas.microsoft.com/office/powerpoint/2010/main" val="1010230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33310"/>
            <a:ext cx="8610600" cy="5232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II. THỰC HÀNH TIẾNG VIỆT</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68"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4475"/>
            <a:ext cx="910590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28600" y="725269"/>
            <a:ext cx="8763000" cy="646331"/>
          </a:xfrm>
          <a:prstGeom prst="rect">
            <a:avLst/>
          </a:prstGeom>
        </p:spPr>
        <p:txBody>
          <a:bodyPr wrap="square">
            <a:spAutoFit/>
          </a:bodyPr>
          <a:lstStyle/>
          <a:p>
            <a:r>
              <a:rPr lang="en-US" dirty="0">
                <a:solidFill>
                  <a:srgbClr val="FF0000"/>
                </a:solidFill>
              </a:rPr>
              <a:t>Ở </a:t>
            </a:r>
            <a:r>
              <a:rPr lang="en-US" dirty="0" err="1">
                <a:solidFill>
                  <a:srgbClr val="FF0000"/>
                </a:solidFill>
              </a:rPr>
              <a:t>chương</a:t>
            </a:r>
            <a:r>
              <a:rPr lang="en-US" dirty="0">
                <a:solidFill>
                  <a:srgbClr val="FF0000"/>
                </a:solidFill>
              </a:rPr>
              <a:t> </a:t>
            </a:r>
            <a:r>
              <a:rPr lang="en-US" dirty="0" err="1">
                <a:solidFill>
                  <a:srgbClr val="FF0000"/>
                </a:solidFill>
              </a:rPr>
              <a:t>trình</a:t>
            </a:r>
            <a:r>
              <a:rPr lang="en-US" dirty="0">
                <a:solidFill>
                  <a:srgbClr val="FF0000"/>
                </a:solidFill>
              </a:rPr>
              <a:t> </a:t>
            </a:r>
            <a:r>
              <a:rPr lang="en-US" dirty="0" err="1">
                <a:solidFill>
                  <a:srgbClr val="FF0000"/>
                </a:solidFill>
              </a:rPr>
              <a:t>lớp</a:t>
            </a:r>
            <a:r>
              <a:rPr lang="en-US" dirty="0">
                <a:solidFill>
                  <a:srgbClr val="FF0000"/>
                </a:solidFill>
              </a:rPr>
              <a:t> 11, </a:t>
            </a:r>
            <a:r>
              <a:rPr lang="en-US" dirty="0" err="1">
                <a:solidFill>
                  <a:srgbClr val="FF0000"/>
                </a:solidFill>
              </a:rPr>
              <a:t>em</a:t>
            </a:r>
            <a:r>
              <a:rPr lang="en-US" dirty="0">
                <a:solidFill>
                  <a:srgbClr val="FF0000"/>
                </a:solidFill>
              </a:rPr>
              <a:t> </a:t>
            </a:r>
            <a:r>
              <a:rPr lang="en-US" dirty="0" err="1">
                <a:solidFill>
                  <a:srgbClr val="FF0000"/>
                </a:solidFill>
              </a:rPr>
              <a:t>đã</a:t>
            </a:r>
            <a:r>
              <a:rPr lang="en-US" dirty="0">
                <a:solidFill>
                  <a:srgbClr val="FF0000"/>
                </a:solidFill>
              </a:rPr>
              <a:t> </a:t>
            </a:r>
            <a:r>
              <a:rPr lang="en-US" dirty="0" err="1">
                <a:solidFill>
                  <a:srgbClr val="FF0000"/>
                </a:solidFill>
              </a:rPr>
              <a:t>được</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những</a:t>
            </a:r>
            <a:r>
              <a:rPr lang="en-US" dirty="0">
                <a:solidFill>
                  <a:srgbClr val="FF0000"/>
                </a:solidFill>
              </a:rPr>
              <a:t> </a:t>
            </a:r>
            <a:r>
              <a:rPr lang="en-US" dirty="0" err="1">
                <a:solidFill>
                  <a:srgbClr val="FF0000"/>
                </a:solidFill>
              </a:rPr>
              <a:t>kiến</a:t>
            </a:r>
            <a:r>
              <a:rPr lang="en-US" dirty="0">
                <a:solidFill>
                  <a:srgbClr val="FF0000"/>
                </a:solidFill>
              </a:rPr>
              <a:t> </a:t>
            </a:r>
            <a:r>
              <a:rPr lang="en-US" dirty="0" err="1">
                <a:solidFill>
                  <a:srgbClr val="FF0000"/>
                </a:solidFill>
              </a:rPr>
              <a:t>thức</a:t>
            </a:r>
            <a:r>
              <a:rPr lang="en-US" dirty="0">
                <a:solidFill>
                  <a:srgbClr val="FF0000"/>
                </a:solidFill>
              </a:rPr>
              <a:t> </a:t>
            </a:r>
            <a:r>
              <a:rPr lang="en-US" dirty="0" err="1">
                <a:solidFill>
                  <a:srgbClr val="FF0000"/>
                </a:solidFill>
              </a:rPr>
              <a:t>của</a:t>
            </a:r>
            <a:r>
              <a:rPr lang="en-US" dirty="0">
                <a:solidFill>
                  <a:srgbClr val="FF0000"/>
                </a:solidFill>
              </a:rPr>
              <a:t> </a:t>
            </a:r>
            <a:r>
              <a:rPr lang="en-US" dirty="0" err="1">
                <a:solidFill>
                  <a:srgbClr val="FF0000"/>
                </a:solidFill>
              </a:rPr>
              <a:t>nào</a:t>
            </a:r>
            <a:r>
              <a:rPr lang="en-US" dirty="0">
                <a:solidFill>
                  <a:srgbClr val="FF0000"/>
                </a:solidFill>
              </a:rPr>
              <a:t>? (</a:t>
            </a:r>
            <a:r>
              <a:rPr lang="en-US" dirty="0" err="1">
                <a:solidFill>
                  <a:srgbClr val="FF0000"/>
                </a:solidFill>
              </a:rPr>
              <a:t>Chọn</a:t>
            </a:r>
            <a:r>
              <a:rPr lang="en-US" dirty="0">
                <a:solidFill>
                  <a:srgbClr val="FF0000"/>
                </a:solidFill>
              </a:rPr>
              <a:t> </a:t>
            </a:r>
            <a:r>
              <a:rPr lang="en-US" dirty="0" err="1">
                <a:solidFill>
                  <a:srgbClr val="FF0000"/>
                </a:solidFill>
              </a:rPr>
              <a:t>nhiều</a:t>
            </a:r>
            <a:r>
              <a:rPr lang="en-US" dirty="0">
                <a:solidFill>
                  <a:srgbClr val="FF0000"/>
                </a:solidFill>
              </a:rPr>
              <a:t> </a:t>
            </a:r>
            <a:r>
              <a:rPr lang="en-US" dirty="0" err="1">
                <a:solidFill>
                  <a:srgbClr val="FF0000"/>
                </a:solidFill>
              </a:rPr>
              <a:t>phương</a:t>
            </a:r>
            <a:r>
              <a:rPr lang="en-US" dirty="0">
                <a:solidFill>
                  <a:srgbClr val="FF0000"/>
                </a:solidFill>
              </a:rPr>
              <a:t> </a:t>
            </a:r>
            <a:r>
              <a:rPr lang="en-US" dirty="0" err="1">
                <a:solidFill>
                  <a:srgbClr val="FF0000"/>
                </a:solidFill>
              </a:rPr>
              <a:t>án</a:t>
            </a:r>
            <a:r>
              <a:rPr lang="en-US" dirty="0">
                <a:solidFill>
                  <a:srgbClr val="FF0000"/>
                </a:solidFill>
              </a:rPr>
              <a:t>)</a:t>
            </a:r>
          </a:p>
        </p:txBody>
      </p:sp>
      <p:sp>
        <p:nvSpPr>
          <p:cNvPr id="17" name="Multiply 16"/>
          <p:cNvSpPr/>
          <p:nvPr/>
        </p:nvSpPr>
        <p:spPr>
          <a:xfrm>
            <a:off x="228600" y="1600200"/>
            <a:ext cx="3048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228600" y="2133600"/>
            <a:ext cx="3048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228600" y="2590800"/>
            <a:ext cx="3048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p:cNvSpPr/>
          <p:nvPr/>
        </p:nvSpPr>
        <p:spPr>
          <a:xfrm>
            <a:off x="228600" y="3200400"/>
            <a:ext cx="3048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y 21"/>
          <p:cNvSpPr/>
          <p:nvPr/>
        </p:nvSpPr>
        <p:spPr>
          <a:xfrm>
            <a:off x="228600" y="3733800"/>
            <a:ext cx="3048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228600" y="4343400"/>
            <a:ext cx="3048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y 23"/>
          <p:cNvSpPr/>
          <p:nvPr/>
        </p:nvSpPr>
        <p:spPr>
          <a:xfrm>
            <a:off x="228600" y="4876800"/>
            <a:ext cx="3048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175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69397571"/>
              </p:ext>
            </p:extLst>
          </p:nvPr>
        </p:nvGraphicFramePr>
        <p:xfrm>
          <a:off x="838200" y="1264550"/>
          <a:ext cx="7620000" cy="5066400"/>
        </p:xfrm>
        <a:graphic>
          <a:graphicData uri="http://schemas.openxmlformats.org/drawingml/2006/table">
            <a:tbl>
              <a:tblPr firstRow="1" firstCol="1" bandRow="1">
                <a:tableStyleId>{5C22544A-7EE6-4342-B048-85BDC9FD1C3A}</a:tableStyleId>
              </a:tblPr>
              <a:tblGrid>
                <a:gridCol w="7620000"/>
              </a:tblGrid>
              <a:tr h="496480">
                <a:tc>
                  <a:txBody>
                    <a:bodyPr/>
                    <a:lstStyle/>
                    <a:p>
                      <a:pPr algn="just">
                        <a:lnSpc>
                          <a:spcPct val="107000"/>
                        </a:lnSpc>
                        <a:spcAft>
                          <a:spcPts val="0"/>
                        </a:spcAft>
                      </a:pPr>
                      <a:r>
                        <a:rPr lang="en-US" sz="2400" dirty="0" smtClean="0">
                          <a:effectLst/>
                        </a:rPr>
                        <a:t>   </a:t>
                      </a:r>
                      <a:r>
                        <a:rPr lang="en-US" sz="2400" dirty="0" err="1" smtClean="0">
                          <a:effectLst/>
                        </a:rPr>
                        <a:t>Giữ</a:t>
                      </a:r>
                      <a:r>
                        <a:rPr lang="en-US" sz="2400" dirty="0" smtClean="0">
                          <a:effectLst/>
                        </a:rPr>
                        <a:t> </a:t>
                      </a:r>
                      <a:r>
                        <a:rPr lang="en-US" sz="2400" dirty="0" err="1" smtClean="0">
                          <a:effectLst/>
                        </a:rPr>
                        <a:t>gìn</a:t>
                      </a:r>
                      <a:r>
                        <a:rPr lang="en-US" sz="2400" dirty="0" smtClean="0">
                          <a:effectLst/>
                        </a:rPr>
                        <a:t> </a:t>
                      </a:r>
                      <a:r>
                        <a:rPr lang="en-US" sz="2400" dirty="0" err="1" smtClean="0">
                          <a:effectLst/>
                        </a:rPr>
                        <a:t>và</a:t>
                      </a:r>
                      <a:r>
                        <a:rPr lang="en-US" sz="2400" dirty="0" smtClean="0">
                          <a:effectLst/>
                        </a:rPr>
                        <a:t> </a:t>
                      </a:r>
                      <a:r>
                        <a:rPr lang="en-US" sz="2400" dirty="0" err="1" smtClean="0">
                          <a:effectLst/>
                        </a:rPr>
                        <a:t>phát</a:t>
                      </a:r>
                      <a:r>
                        <a:rPr lang="en-US" sz="2400" dirty="0" smtClean="0">
                          <a:effectLst/>
                        </a:rPr>
                        <a:t> </a:t>
                      </a:r>
                      <a:r>
                        <a:rPr lang="en-US" sz="2400" dirty="0" err="1" smtClean="0">
                          <a:effectLst/>
                        </a:rPr>
                        <a:t>triển</a:t>
                      </a:r>
                      <a:r>
                        <a:rPr lang="en-US" sz="2400" dirty="0" smtClean="0">
                          <a:effectLst/>
                        </a:rPr>
                        <a:t> </a:t>
                      </a:r>
                      <a:r>
                        <a:rPr lang="en-US" sz="2400" dirty="0" err="1" smtClean="0">
                          <a:effectLst/>
                        </a:rPr>
                        <a:t>tiếng</a:t>
                      </a:r>
                      <a:r>
                        <a:rPr lang="en-US" sz="2400" dirty="0" smtClean="0">
                          <a:effectLst/>
                        </a:rPr>
                        <a:t> </a:t>
                      </a:r>
                      <a:r>
                        <a:rPr lang="en-US" sz="2400" dirty="0" err="1" smtClean="0">
                          <a:effectLst/>
                        </a:rPr>
                        <a:t>Việt</a:t>
                      </a:r>
                      <a:endParaRPr lang="en-US" sz="2400" dirty="0">
                        <a:effectLst/>
                        <a:latin typeface="Times New Roman"/>
                        <a:ea typeface="Calibri"/>
                        <a:cs typeface="Times New Roman"/>
                      </a:endParaRPr>
                    </a:p>
                  </a:txBody>
                  <a:tcPr marL="68580" marR="68580" marT="0" marB="0"/>
                </a:tc>
              </a:tr>
              <a:tr h="496480">
                <a:tc>
                  <a:txBody>
                    <a:bodyPr/>
                    <a:lstStyle/>
                    <a:p>
                      <a:pPr algn="just">
                        <a:lnSpc>
                          <a:spcPct val="107000"/>
                        </a:lnSpc>
                        <a:spcAft>
                          <a:spcPts val="0"/>
                        </a:spcAft>
                      </a:pPr>
                      <a:r>
                        <a:rPr lang="en-US" sz="2400" dirty="0" smtClean="0">
                          <a:effectLst/>
                        </a:rPr>
                        <a:t>   </a:t>
                      </a:r>
                      <a:r>
                        <a:rPr lang="en-US" sz="2400" dirty="0" err="1" smtClean="0">
                          <a:effectLst/>
                        </a:rPr>
                        <a:t>Lỗi</a:t>
                      </a:r>
                      <a:r>
                        <a:rPr lang="en-US" sz="2400" dirty="0" smtClean="0">
                          <a:effectLst/>
                        </a:rPr>
                        <a:t> </a:t>
                      </a:r>
                      <a:r>
                        <a:rPr lang="en-US" sz="2400" dirty="0" err="1">
                          <a:effectLst/>
                        </a:rPr>
                        <a:t>lô</a:t>
                      </a:r>
                      <a:r>
                        <a:rPr lang="en-US" sz="2400" dirty="0">
                          <a:effectLst/>
                        </a:rPr>
                        <a:t> </a:t>
                      </a:r>
                      <a:r>
                        <a:rPr lang="en-US" sz="2400" dirty="0" err="1">
                          <a:effectLst/>
                        </a:rPr>
                        <a:t>gích</a:t>
                      </a:r>
                      <a:r>
                        <a:rPr lang="en-US" sz="2400" dirty="0">
                          <a:effectLst/>
                        </a:rPr>
                        <a:t>, </a:t>
                      </a:r>
                      <a:r>
                        <a:rPr lang="en-US" sz="2400" dirty="0" err="1">
                          <a:effectLst/>
                        </a:rPr>
                        <a:t>lỗi</a:t>
                      </a:r>
                      <a:r>
                        <a:rPr lang="en-US" sz="2400" dirty="0">
                          <a:effectLst/>
                        </a:rPr>
                        <a:t> </a:t>
                      </a:r>
                      <a:r>
                        <a:rPr lang="en-US" sz="2400" dirty="0" err="1">
                          <a:effectLst/>
                        </a:rPr>
                        <a:t>câu</a:t>
                      </a:r>
                      <a:r>
                        <a:rPr lang="en-US" sz="2400" dirty="0">
                          <a:effectLst/>
                        </a:rPr>
                        <a:t> </a:t>
                      </a:r>
                      <a:r>
                        <a:rPr lang="en-US" sz="2400" dirty="0" err="1">
                          <a:effectLst/>
                        </a:rPr>
                        <a:t>mơ</a:t>
                      </a:r>
                      <a:r>
                        <a:rPr lang="en-US" sz="2400" dirty="0">
                          <a:effectLst/>
                        </a:rPr>
                        <a:t> </a:t>
                      </a:r>
                      <a:r>
                        <a:rPr lang="en-US" sz="2400" dirty="0" err="1">
                          <a:effectLst/>
                        </a:rPr>
                        <a:t>hồ</a:t>
                      </a:r>
                      <a:r>
                        <a:rPr lang="en-US" sz="2400" dirty="0">
                          <a:effectLst/>
                        </a:rPr>
                        <a:t> </a:t>
                      </a:r>
                      <a:r>
                        <a:rPr lang="en-US" sz="2400" dirty="0" err="1">
                          <a:effectLst/>
                        </a:rPr>
                        <a:t>và</a:t>
                      </a:r>
                      <a:r>
                        <a:rPr lang="en-US" sz="2400" dirty="0">
                          <a:effectLst/>
                        </a:rPr>
                        <a:t> </a:t>
                      </a:r>
                      <a:r>
                        <a:rPr lang="en-US" sz="2400" dirty="0" err="1">
                          <a:effectLst/>
                        </a:rPr>
                        <a:t>cách</a:t>
                      </a:r>
                      <a:r>
                        <a:rPr lang="en-US" sz="2400" dirty="0">
                          <a:effectLst/>
                        </a:rPr>
                        <a:t> </a:t>
                      </a:r>
                      <a:r>
                        <a:rPr lang="en-US" sz="2400" dirty="0" err="1">
                          <a:effectLst/>
                        </a:rPr>
                        <a:t>sửa</a:t>
                      </a:r>
                      <a:endParaRPr lang="en-US" sz="2400" dirty="0">
                        <a:effectLst/>
                        <a:latin typeface="Times New Roman"/>
                        <a:ea typeface="Calibri"/>
                        <a:cs typeface="Times New Roman"/>
                      </a:endParaRPr>
                    </a:p>
                  </a:txBody>
                  <a:tcPr marL="68580" marR="68580" marT="0" marB="0"/>
                </a:tc>
              </a:tr>
              <a:tr h="2082303">
                <a:tc>
                  <a:txBody>
                    <a:bodyPr/>
                    <a:lstStyle/>
                    <a:p>
                      <a:pPr algn="just">
                        <a:lnSpc>
                          <a:spcPct val="107000"/>
                        </a:lnSpc>
                        <a:spcAft>
                          <a:spcPts val="0"/>
                        </a:spcAft>
                      </a:pPr>
                      <a:r>
                        <a:rPr lang="en-US" sz="2400" dirty="0">
                          <a:effectLst/>
                        </a:rPr>
                        <a:t>- </a:t>
                      </a:r>
                      <a:r>
                        <a:rPr lang="en-US" sz="2400" dirty="0" err="1">
                          <a:effectLst/>
                        </a:rPr>
                        <a:t>Biện</a:t>
                      </a:r>
                      <a:r>
                        <a:rPr lang="en-US" sz="2400" dirty="0">
                          <a:effectLst/>
                        </a:rPr>
                        <a:t> </a:t>
                      </a:r>
                      <a:r>
                        <a:rPr lang="en-US" sz="2400" dirty="0" err="1">
                          <a:effectLst/>
                        </a:rPr>
                        <a:t>pháp</a:t>
                      </a:r>
                      <a:r>
                        <a:rPr lang="en-US" sz="2400" dirty="0">
                          <a:effectLst/>
                        </a:rPr>
                        <a:t> </a:t>
                      </a:r>
                      <a:r>
                        <a:rPr lang="en-US" sz="2400" dirty="0" err="1">
                          <a:effectLst/>
                        </a:rPr>
                        <a:t>tu</a:t>
                      </a:r>
                      <a:r>
                        <a:rPr lang="en-US" sz="2400" dirty="0">
                          <a:effectLst/>
                        </a:rPr>
                        <a:t> </a:t>
                      </a:r>
                      <a:r>
                        <a:rPr lang="en-US" sz="2400" dirty="0" err="1">
                          <a:effectLst/>
                        </a:rPr>
                        <a:t>từ</a:t>
                      </a:r>
                      <a:r>
                        <a:rPr lang="en-US" sz="2400" dirty="0">
                          <a:effectLst/>
                        </a:rPr>
                        <a:t> </a:t>
                      </a:r>
                      <a:r>
                        <a:rPr lang="en-US" sz="2400" dirty="0" err="1">
                          <a:effectLst/>
                        </a:rPr>
                        <a:t>nói</a:t>
                      </a:r>
                      <a:r>
                        <a:rPr lang="en-US" sz="2400" dirty="0">
                          <a:effectLst/>
                        </a:rPr>
                        <a:t> </a:t>
                      </a:r>
                      <a:r>
                        <a:rPr lang="en-US" sz="2400" dirty="0" err="1">
                          <a:effectLst/>
                        </a:rPr>
                        <a:t>mỉa</a:t>
                      </a:r>
                      <a:r>
                        <a:rPr lang="en-US" sz="2400" dirty="0">
                          <a:effectLst/>
                        </a:rPr>
                        <a:t>, </a:t>
                      </a:r>
                      <a:r>
                        <a:rPr lang="en-US" sz="2400" dirty="0" err="1">
                          <a:effectLst/>
                        </a:rPr>
                        <a:t>nghịch</a:t>
                      </a:r>
                      <a:r>
                        <a:rPr lang="en-US" sz="2400" dirty="0">
                          <a:effectLst/>
                        </a:rPr>
                        <a:t> </a:t>
                      </a:r>
                      <a:r>
                        <a:rPr lang="en-US" sz="2400" dirty="0" err="1">
                          <a:effectLst/>
                        </a:rPr>
                        <a:t>ngữ</a:t>
                      </a:r>
                      <a:r>
                        <a:rPr lang="en-US" sz="2400" dirty="0">
                          <a:effectLst/>
                        </a:rPr>
                        <a:t>, </a:t>
                      </a:r>
                      <a:r>
                        <a:rPr lang="en-US" sz="2400" dirty="0" err="1">
                          <a:effectLst/>
                        </a:rPr>
                        <a:t>đặc</a:t>
                      </a:r>
                      <a:r>
                        <a:rPr lang="en-US" sz="2400" dirty="0">
                          <a:effectLst/>
                        </a:rPr>
                        <a:t> </a:t>
                      </a:r>
                      <a:r>
                        <a:rPr lang="en-US" sz="2400" dirty="0" err="1">
                          <a:effectLst/>
                        </a:rPr>
                        <a:t>điểm</a:t>
                      </a:r>
                      <a:r>
                        <a:rPr lang="en-US" sz="2400" dirty="0">
                          <a:effectLst/>
                        </a:rPr>
                        <a:t> </a:t>
                      </a:r>
                      <a:r>
                        <a:rPr lang="en-US" sz="2400" dirty="0" err="1">
                          <a:effectLst/>
                        </a:rPr>
                        <a:t>và</a:t>
                      </a:r>
                      <a:r>
                        <a:rPr lang="en-US" sz="2400" dirty="0">
                          <a:effectLst/>
                        </a:rPr>
                        <a:t> </a:t>
                      </a:r>
                      <a:r>
                        <a:rPr lang="en-US" sz="2400" dirty="0" err="1">
                          <a:effectLst/>
                        </a:rPr>
                        <a:t>tác</a:t>
                      </a:r>
                      <a:r>
                        <a:rPr lang="en-US" sz="2400" dirty="0">
                          <a:effectLst/>
                        </a:rPr>
                        <a:t> </a:t>
                      </a:r>
                      <a:r>
                        <a:rPr lang="en-US" sz="2400" dirty="0" err="1">
                          <a:effectLst/>
                        </a:rPr>
                        <a:t>dụng</a:t>
                      </a:r>
                      <a:endParaRPr lang="en-US" sz="2400" dirty="0">
                        <a:effectLst/>
                      </a:endParaRPr>
                    </a:p>
                    <a:p>
                      <a:pPr algn="just">
                        <a:lnSpc>
                          <a:spcPct val="107000"/>
                        </a:lnSpc>
                        <a:spcAft>
                          <a:spcPts val="0"/>
                        </a:spcAft>
                      </a:pPr>
                      <a:r>
                        <a:rPr lang="en-US" sz="2400" dirty="0">
                          <a:effectLst/>
                        </a:rPr>
                        <a:t>- </a:t>
                      </a:r>
                      <a:r>
                        <a:rPr lang="en-US" sz="2400" dirty="0" err="1">
                          <a:effectLst/>
                        </a:rPr>
                        <a:t>Kiểu</a:t>
                      </a:r>
                      <a:r>
                        <a:rPr lang="en-US" sz="2400" dirty="0">
                          <a:effectLst/>
                        </a:rPr>
                        <a:t> </a:t>
                      </a:r>
                      <a:r>
                        <a:rPr lang="en-US" sz="2400" dirty="0" err="1">
                          <a:effectLst/>
                        </a:rPr>
                        <a:t>văn</a:t>
                      </a:r>
                      <a:r>
                        <a:rPr lang="en-US" sz="2400" dirty="0">
                          <a:effectLst/>
                        </a:rPr>
                        <a:t> </a:t>
                      </a:r>
                      <a:r>
                        <a:rPr lang="en-US" sz="2400" dirty="0" err="1">
                          <a:effectLst/>
                        </a:rPr>
                        <a:t>bản</a:t>
                      </a:r>
                      <a:r>
                        <a:rPr lang="en-US" sz="2400" dirty="0">
                          <a:effectLst/>
                        </a:rPr>
                        <a:t> </a:t>
                      </a:r>
                      <a:r>
                        <a:rPr lang="en-US" sz="2400" dirty="0" err="1">
                          <a:effectLst/>
                        </a:rPr>
                        <a:t>và</a:t>
                      </a:r>
                      <a:r>
                        <a:rPr lang="en-US" sz="2400" dirty="0">
                          <a:effectLst/>
                        </a:rPr>
                        <a:t> </a:t>
                      </a:r>
                      <a:r>
                        <a:rPr lang="en-US" sz="2400" dirty="0" err="1">
                          <a:effectLst/>
                        </a:rPr>
                        <a:t>thể</a:t>
                      </a:r>
                      <a:r>
                        <a:rPr lang="en-US" sz="2400" dirty="0">
                          <a:effectLst/>
                        </a:rPr>
                        <a:t> </a:t>
                      </a:r>
                      <a:r>
                        <a:rPr lang="en-US" sz="2400" dirty="0" err="1">
                          <a:effectLst/>
                        </a:rPr>
                        <a:t>loại</a:t>
                      </a:r>
                      <a:endParaRPr lang="en-US" sz="2400" dirty="0">
                        <a:effectLst/>
                      </a:endParaRPr>
                    </a:p>
                    <a:p>
                      <a:pPr algn="just">
                        <a:lnSpc>
                          <a:spcPct val="107000"/>
                        </a:lnSpc>
                        <a:spcAft>
                          <a:spcPts val="0"/>
                        </a:spcAft>
                      </a:pPr>
                      <a:r>
                        <a:rPr lang="en-US" sz="2400" dirty="0">
                          <a:effectLst/>
                        </a:rPr>
                        <a:t> </a:t>
                      </a:r>
                    </a:p>
                    <a:p>
                      <a:pPr algn="just">
                        <a:lnSpc>
                          <a:spcPct val="107000"/>
                        </a:lnSpc>
                        <a:spcAft>
                          <a:spcPts val="0"/>
                        </a:spcAft>
                      </a:pPr>
                      <a:r>
                        <a:rPr lang="en-US" sz="2400" dirty="0">
                          <a:effectLst/>
                        </a:rPr>
                        <a:t>- </a:t>
                      </a:r>
                      <a:r>
                        <a:rPr lang="en-US" sz="2400" dirty="0" err="1">
                          <a:effectLst/>
                        </a:rPr>
                        <a:t>Tôn</a:t>
                      </a:r>
                      <a:r>
                        <a:rPr lang="en-US" sz="2400" dirty="0">
                          <a:effectLst/>
                        </a:rPr>
                        <a:t> </a:t>
                      </a:r>
                      <a:r>
                        <a:rPr lang="en-US" sz="2400" dirty="0" err="1">
                          <a:effectLst/>
                        </a:rPr>
                        <a:t>trọng</a:t>
                      </a:r>
                      <a:r>
                        <a:rPr lang="en-US" sz="2400" dirty="0">
                          <a:effectLst/>
                        </a:rPr>
                        <a:t> </a:t>
                      </a:r>
                      <a:r>
                        <a:rPr lang="en-US" sz="2400" dirty="0" err="1">
                          <a:effectLst/>
                        </a:rPr>
                        <a:t>và</a:t>
                      </a:r>
                      <a:r>
                        <a:rPr lang="en-US" sz="2400" dirty="0">
                          <a:effectLst/>
                        </a:rPr>
                        <a:t> </a:t>
                      </a:r>
                      <a:r>
                        <a:rPr lang="en-US" sz="2400" dirty="0" err="1">
                          <a:effectLst/>
                        </a:rPr>
                        <a:t>bảo</a:t>
                      </a:r>
                      <a:r>
                        <a:rPr lang="en-US" sz="2400" dirty="0">
                          <a:effectLst/>
                        </a:rPr>
                        <a:t> </a:t>
                      </a:r>
                      <a:r>
                        <a:rPr lang="en-US" sz="2400" dirty="0" err="1">
                          <a:effectLst/>
                        </a:rPr>
                        <a:t>về</a:t>
                      </a:r>
                      <a:r>
                        <a:rPr lang="en-US" sz="2400" dirty="0">
                          <a:effectLst/>
                        </a:rPr>
                        <a:t> </a:t>
                      </a:r>
                      <a:r>
                        <a:rPr lang="en-US" sz="2400" dirty="0" err="1">
                          <a:effectLst/>
                        </a:rPr>
                        <a:t>quyền</a:t>
                      </a:r>
                      <a:r>
                        <a:rPr lang="en-US" sz="2400" dirty="0">
                          <a:effectLst/>
                        </a:rPr>
                        <a:t> </a:t>
                      </a:r>
                      <a:r>
                        <a:rPr lang="en-US" sz="2400" dirty="0" err="1">
                          <a:effectLst/>
                        </a:rPr>
                        <a:t>sở</a:t>
                      </a:r>
                      <a:r>
                        <a:rPr lang="en-US" sz="2400" dirty="0">
                          <a:effectLst/>
                        </a:rPr>
                        <a:t> </a:t>
                      </a:r>
                      <a:r>
                        <a:rPr lang="en-US" sz="2400" dirty="0" err="1">
                          <a:effectLst/>
                        </a:rPr>
                        <a:t>hữu</a:t>
                      </a:r>
                      <a:r>
                        <a:rPr lang="en-US" sz="2400" dirty="0">
                          <a:effectLst/>
                        </a:rPr>
                        <a:t> </a:t>
                      </a:r>
                      <a:r>
                        <a:rPr lang="en-US" sz="2400" dirty="0" err="1">
                          <a:effectLst/>
                        </a:rPr>
                        <a:t>trí</a:t>
                      </a:r>
                      <a:r>
                        <a:rPr lang="en-US" sz="2400" dirty="0">
                          <a:effectLst/>
                        </a:rPr>
                        <a:t> </a:t>
                      </a:r>
                      <a:r>
                        <a:rPr lang="en-US" sz="2400" dirty="0" err="1">
                          <a:effectLst/>
                        </a:rPr>
                        <a:t>tuệ</a:t>
                      </a:r>
                      <a:r>
                        <a:rPr lang="en-US" sz="2400" dirty="0">
                          <a:effectLst/>
                        </a:rPr>
                        <a:t> </a:t>
                      </a:r>
                      <a:r>
                        <a:rPr lang="en-US" sz="2400" dirty="0" err="1">
                          <a:effectLst/>
                        </a:rPr>
                        <a:t>trong</a:t>
                      </a:r>
                      <a:r>
                        <a:rPr lang="en-US" sz="2400" dirty="0">
                          <a:effectLst/>
                        </a:rPr>
                        <a:t> </a:t>
                      </a:r>
                      <a:r>
                        <a:rPr lang="en-US" sz="2400" dirty="0" err="1">
                          <a:effectLst/>
                        </a:rPr>
                        <a:t>học</a:t>
                      </a:r>
                      <a:r>
                        <a:rPr lang="en-US" sz="2400" dirty="0">
                          <a:effectLst/>
                        </a:rPr>
                        <a:t> </a:t>
                      </a:r>
                      <a:r>
                        <a:rPr lang="en-US" sz="2400" dirty="0" err="1">
                          <a:effectLst/>
                        </a:rPr>
                        <a:t>tập</a:t>
                      </a:r>
                      <a:r>
                        <a:rPr lang="en-US" sz="2400" dirty="0">
                          <a:effectLst/>
                        </a:rPr>
                        <a:t> </a:t>
                      </a:r>
                      <a:r>
                        <a:rPr lang="en-US" sz="2400" dirty="0" err="1">
                          <a:effectLst/>
                        </a:rPr>
                        <a:t>và</a:t>
                      </a:r>
                      <a:r>
                        <a:rPr lang="en-US" sz="2400" dirty="0">
                          <a:effectLst/>
                        </a:rPr>
                        <a:t> </a:t>
                      </a:r>
                      <a:r>
                        <a:rPr lang="en-US" sz="2400" dirty="0" err="1">
                          <a:effectLst/>
                        </a:rPr>
                        <a:t>nghiên</a:t>
                      </a:r>
                      <a:r>
                        <a:rPr lang="en-US" sz="2400" dirty="0">
                          <a:effectLst/>
                        </a:rPr>
                        <a:t> </a:t>
                      </a:r>
                      <a:r>
                        <a:rPr lang="en-US" sz="2400" dirty="0" err="1">
                          <a:effectLst/>
                        </a:rPr>
                        <a:t>cứu</a:t>
                      </a:r>
                      <a:endParaRPr lang="en-US" sz="2400" dirty="0">
                        <a:effectLst/>
                        <a:latin typeface="Times New Roman"/>
                        <a:ea typeface="Calibri"/>
                        <a:cs typeface="Times New Roman"/>
                      </a:endParaRPr>
                    </a:p>
                  </a:txBody>
                  <a:tcPr marL="68580" marR="68580" marT="0" marB="0"/>
                </a:tc>
              </a:tr>
              <a:tr h="1725337">
                <a:tc>
                  <a:txBody>
                    <a:bodyPr/>
                    <a:lstStyle/>
                    <a:p>
                      <a:pPr algn="just">
                        <a:lnSpc>
                          <a:spcPct val="107000"/>
                        </a:lnSpc>
                        <a:spcAft>
                          <a:spcPts val="0"/>
                        </a:spcAft>
                      </a:pPr>
                      <a:r>
                        <a:rPr lang="en-US" sz="2400" dirty="0">
                          <a:effectLst/>
                        </a:rPr>
                        <a:t>- </a:t>
                      </a:r>
                      <a:r>
                        <a:rPr lang="en-US" sz="2400" dirty="0" err="1">
                          <a:effectLst/>
                        </a:rPr>
                        <a:t>Đặc</a:t>
                      </a:r>
                      <a:r>
                        <a:rPr lang="en-US" sz="2400" dirty="0">
                          <a:effectLst/>
                        </a:rPr>
                        <a:t> </a:t>
                      </a:r>
                      <a:r>
                        <a:rPr lang="en-US" sz="2400" dirty="0" err="1">
                          <a:effectLst/>
                        </a:rPr>
                        <a:t>điểm</a:t>
                      </a:r>
                      <a:r>
                        <a:rPr lang="en-US" sz="2400" dirty="0">
                          <a:effectLst/>
                        </a:rPr>
                        <a:t> </a:t>
                      </a:r>
                      <a:r>
                        <a:rPr lang="en-US" sz="2400" dirty="0" err="1">
                          <a:effectLst/>
                        </a:rPr>
                        <a:t>cơ</a:t>
                      </a:r>
                      <a:r>
                        <a:rPr lang="en-US" sz="2400" dirty="0">
                          <a:effectLst/>
                        </a:rPr>
                        <a:t> </a:t>
                      </a:r>
                      <a:r>
                        <a:rPr lang="en-US" sz="2400" dirty="0" err="1">
                          <a:effectLst/>
                        </a:rPr>
                        <a:t>bản</a:t>
                      </a:r>
                      <a:r>
                        <a:rPr lang="en-US" sz="2400" dirty="0">
                          <a:effectLst/>
                        </a:rPr>
                        <a:t> </a:t>
                      </a:r>
                      <a:r>
                        <a:rPr lang="en-US" sz="2400" dirty="0" err="1">
                          <a:effectLst/>
                        </a:rPr>
                        <a:t>của</a:t>
                      </a:r>
                      <a:r>
                        <a:rPr lang="en-US" sz="2400" dirty="0">
                          <a:effectLst/>
                        </a:rPr>
                        <a:t> </a:t>
                      </a:r>
                      <a:r>
                        <a:rPr lang="en-US" sz="2400" dirty="0" err="1">
                          <a:effectLst/>
                        </a:rPr>
                        <a:t>ngôn</a:t>
                      </a:r>
                      <a:r>
                        <a:rPr lang="en-US" sz="2400" dirty="0">
                          <a:effectLst/>
                        </a:rPr>
                        <a:t> </a:t>
                      </a:r>
                      <a:r>
                        <a:rPr lang="en-US" sz="2400" dirty="0" err="1">
                          <a:effectLst/>
                        </a:rPr>
                        <a:t>ngữ</a:t>
                      </a:r>
                      <a:r>
                        <a:rPr lang="en-US" sz="2400" dirty="0">
                          <a:effectLst/>
                        </a:rPr>
                        <a:t> </a:t>
                      </a:r>
                      <a:r>
                        <a:rPr lang="en-US" sz="2400" dirty="0" err="1">
                          <a:effectLst/>
                        </a:rPr>
                        <a:t>trang</a:t>
                      </a:r>
                      <a:r>
                        <a:rPr lang="en-US" sz="2400" dirty="0">
                          <a:effectLst/>
                        </a:rPr>
                        <a:t> </a:t>
                      </a:r>
                      <a:r>
                        <a:rPr lang="en-US" sz="2400" dirty="0" err="1">
                          <a:effectLst/>
                        </a:rPr>
                        <a:t>trọng</a:t>
                      </a:r>
                      <a:r>
                        <a:rPr lang="en-US" sz="2400" dirty="0">
                          <a:effectLst/>
                        </a:rPr>
                        <a:t> </a:t>
                      </a:r>
                      <a:r>
                        <a:rPr lang="en-US" sz="2400" dirty="0" err="1">
                          <a:effectLst/>
                        </a:rPr>
                        <a:t>và</a:t>
                      </a:r>
                      <a:r>
                        <a:rPr lang="en-US" sz="2400" dirty="0">
                          <a:effectLst/>
                        </a:rPr>
                        <a:t> </a:t>
                      </a:r>
                      <a:r>
                        <a:rPr lang="en-US" sz="2400" dirty="0" err="1">
                          <a:effectLst/>
                        </a:rPr>
                        <a:t>ngôn</a:t>
                      </a:r>
                      <a:r>
                        <a:rPr lang="en-US" sz="2400" dirty="0">
                          <a:effectLst/>
                        </a:rPr>
                        <a:t> </a:t>
                      </a:r>
                      <a:r>
                        <a:rPr lang="en-US" sz="2400" dirty="0" err="1">
                          <a:effectLst/>
                        </a:rPr>
                        <a:t>ngữ</a:t>
                      </a:r>
                      <a:r>
                        <a:rPr lang="en-US" sz="2400" dirty="0">
                          <a:effectLst/>
                        </a:rPr>
                        <a:t> </a:t>
                      </a:r>
                      <a:r>
                        <a:rPr lang="en-US" sz="2400" dirty="0" err="1">
                          <a:effectLst/>
                        </a:rPr>
                        <a:t>thân</a:t>
                      </a:r>
                      <a:r>
                        <a:rPr lang="en-US" sz="2400" dirty="0">
                          <a:effectLst/>
                        </a:rPr>
                        <a:t> </a:t>
                      </a:r>
                      <a:r>
                        <a:rPr lang="en-US" sz="2400" dirty="0" err="1">
                          <a:effectLst/>
                        </a:rPr>
                        <a:t>mật</a:t>
                      </a:r>
                      <a:endParaRPr lang="en-US" sz="2400" dirty="0">
                        <a:effectLst/>
                      </a:endParaRPr>
                    </a:p>
                    <a:p>
                      <a:pPr algn="just">
                        <a:lnSpc>
                          <a:spcPct val="107000"/>
                        </a:lnSpc>
                        <a:spcAft>
                          <a:spcPts val="0"/>
                        </a:spcAft>
                      </a:pPr>
                      <a:r>
                        <a:rPr lang="en-US" sz="2400" dirty="0" smtClean="0">
                          <a:effectLst/>
                        </a:rPr>
                        <a:t>- </a:t>
                      </a:r>
                      <a:r>
                        <a:rPr lang="en-US" sz="2400" dirty="0" err="1" smtClean="0">
                          <a:effectLst/>
                        </a:rPr>
                        <a:t>Phương</a:t>
                      </a:r>
                      <a:r>
                        <a:rPr lang="en-US" sz="2400" dirty="0" smtClean="0">
                          <a:effectLst/>
                        </a:rPr>
                        <a:t> </a:t>
                      </a:r>
                      <a:r>
                        <a:rPr lang="en-US" sz="2400" dirty="0" err="1" smtClean="0">
                          <a:effectLst/>
                        </a:rPr>
                        <a:t>tiện</a:t>
                      </a:r>
                      <a:r>
                        <a:rPr lang="en-US" sz="2400" dirty="0" smtClean="0">
                          <a:effectLst/>
                        </a:rPr>
                        <a:t> </a:t>
                      </a:r>
                      <a:r>
                        <a:rPr lang="en-US" sz="2400" dirty="0" err="1" smtClean="0">
                          <a:effectLst/>
                        </a:rPr>
                        <a:t>giao</a:t>
                      </a:r>
                      <a:r>
                        <a:rPr lang="en-US" sz="2400" dirty="0" smtClean="0">
                          <a:effectLst/>
                        </a:rPr>
                        <a:t> </a:t>
                      </a:r>
                      <a:r>
                        <a:rPr lang="en-US" sz="2400" dirty="0" err="1" smtClean="0">
                          <a:effectLst/>
                        </a:rPr>
                        <a:t>tiếp</a:t>
                      </a:r>
                      <a:r>
                        <a:rPr lang="en-US" sz="2400" dirty="0" smtClean="0">
                          <a:effectLst/>
                        </a:rPr>
                        <a:t> phi </a:t>
                      </a:r>
                      <a:r>
                        <a:rPr lang="en-US" sz="2400" dirty="0" err="1" smtClean="0">
                          <a:effectLst/>
                        </a:rPr>
                        <a:t>ngôn</a:t>
                      </a:r>
                      <a:r>
                        <a:rPr lang="en-US" sz="2400" dirty="0" smtClean="0">
                          <a:effectLst/>
                        </a:rPr>
                        <a:t> </a:t>
                      </a:r>
                      <a:r>
                        <a:rPr lang="en-US" sz="2400" dirty="0" err="1" smtClean="0">
                          <a:effectLst/>
                        </a:rPr>
                        <a:t>ngữ</a:t>
                      </a:r>
                      <a:endParaRPr lang="en-US" sz="2400" dirty="0">
                        <a:effectLst/>
                        <a:latin typeface="Times New Roman"/>
                        <a:ea typeface="Calibri"/>
                        <a:cs typeface="Times New Roman"/>
                      </a:endParaRPr>
                    </a:p>
                  </a:txBody>
                  <a:tcPr marL="68580" marR="68580" marT="0" marB="0"/>
                </a:tc>
              </a:tr>
            </a:tbl>
          </a:graphicData>
        </a:graphic>
      </p:graphicFrame>
      <p:sp>
        <p:nvSpPr>
          <p:cNvPr id="6" name="Rectangles 10"/>
          <p:cNvSpPr/>
          <p:nvPr/>
        </p:nvSpPr>
        <p:spPr>
          <a:xfrm>
            <a:off x="1523999" y="497840"/>
            <a:ext cx="5937145" cy="72136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en-US" sz="3500" dirty="0" err="1" smtClean="0">
                <a:latin typeface="Times New Roman" panose="02020603050405020304" pitchFamily="18" charset="0"/>
                <a:cs typeface="Times New Roman" panose="02020603050405020304" pitchFamily="18" charset="0"/>
              </a:rPr>
              <a:t>Kiến</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thức</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thực</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hành</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tiếng</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Việt</a:t>
            </a:r>
            <a:endParaRPr lang="vi-VN" alt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297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 xmlns:a16="http://schemas.microsoft.com/office/drawing/2014/main" id="{DBD7293E-D1A9-3EFF-08CB-ABE484813E06}"/>
              </a:ext>
            </a:extLst>
          </p:cNvPr>
          <p:cNvGraphicFramePr/>
          <p:nvPr>
            <p:extLst>
              <p:ext uri="{D42A27DB-BD31-4B8C-83A1-F6EECF244321}">
                <p14:modId xmlns:p14="http://schemas.microsoft.com/office/powerpoint/2010/main" val="393880309"/>
              </p:ext>
            </p:extLst>
          </p:nvPr>
        </p:nvGraphicFramePr>
        <p:xfrm>
          <a:off x="457200" y="79797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 xmlns:a16="http://schemas.microsoft.com/office/drawing/2014/main" id="{7D80F6E5-9CB3-96B2-FC40-6957313749FB}"/>
              </a:ext>
            </a:extLst>
          </p:cNvPr>
          <p:cNvSpPr txBox="1"/>
          <p:nvPr/>
        </p:nvSpPr>
        <p:spPr>
          <a:xfrm>
            <a:off x="321300" y="861240"/>
            <a:ext cx="8663874" cy="732508"/>
          </a:xfrm>
          <a:prstGeom prst="rect">
            <a:avLst/>
          </a:prstGeom>
          <a:noFill/>
        </p:spPr>
        <p:txBody>
          <a:bodyPr wrap="square">
            <a:spAutoFit/>
          </a:bodyPr>
          <a:lstStyle/>
          <a:p>
            <a:pPr algn="just">
              <a:lnSpc>
                <a:spcPct val="130000"/>
              </a:lnSpc>
              <a:spcBef>
                <a:spcPts val="267"/>
              </a:spcBef>
              <a:spcAft>
                <a:spcPts val="267"/>
              </a:spcAft>
            </a:pPr>
            <a:r>
              <a:rPr lang="vi-VN" sz="3200" b="1" kern="100" dirty="0">
                <a:latin typeface="#9Slide03 AllRoundGothic" panose="020B0703020202020104" pitchFamily="34" charset="0"/>
                <a:ea typeface="Times New Roman" panose="02020603050405020304" pitchFamily="18" charset="0"/>
                <a:cs typeface="Times New Roman" panose="02020603050405020304" pitchFamily="18" charset="0"/>
              </a:rPr>
              <a:t>Để học tốt phần tiếng Việt, các em cần:</a:t>
            </a:r>
            <a:endParaRPr lang="en-US" sz="3200" kern="100" dirty="0">
              <a:latin typeface="#9Slide03 AllRoundGothic" panose="020B07030202020201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42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19200"/>
            <a:ext cx="8610600" cy="5232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III. HỌC VIẾT-NÓI-</a:t>
            </a:r>
            <a:r>
              <a:rPr lang="en-US" sz="28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NGhE</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271428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21843291"/>
              </p:ext>
            </p:extLst>
          </p:nvPr>
        </p:nvGraphicFramePr>
        <p:xfrm>
          <a:off x="457200" y="762000"/>
          <a:ext cx="8381999" cy="5544312"/>
        </p:xfrm>
        <a:graphic>
          <a:graphicData uri="http://schemas.openxmlformats.org/drawingml/2006/table">
            <a:tbl>
              <a:tblPr firstRow="1" firstCol="1" bandRow="1">
                <a:tableStyleId>{5C22544A-7EE6-4342-B048-85BDC9FD1C3A}</a:tableStyleId>
              </a:tblPr>
              <a:tblGrid>
                <a:gridCol w="4038600"/>
                <a:gridCol w="4343399"/>
              </a:tblGrid>
              <a:tr h="171269">
                <a:tc>
                  <a:txBody>
                    <a:bodyPr/>
                    <a:lstStyle/>
                    <a:p>
                      <a:pPr algn="ctr">
                        <a:lnSpc>
                          <a:spcPct val="107000"/>
                        </a:lnSpc>
                        <a:spcAft>
                          <a:spcPts val="0"/>
                        </a:spcAft>
                      </a:pPr>
                      <a:r>
                        <a:rPr lang="vi-VN" sz="2000" dirty="0">
                          <a:effectLst/>
                        </a:rPr>
                        <a:t>Nhóm 1 + 2</a:t>
                      </a:r>
                      <a:endParaRPr lang="en-US" sz="2000" dirty="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vi-VN" sz="2000" dirty="0">
                          <a:effectLst/>
                        </a:rPr>
                        <a:t>Nhóm 3 +4</a:t>
                      </a:r>
                      <a:endParaRPr lang="en-US" sz="2000" dirty="0">
                        <a:effectLst/>
                        <a:latin typeface="Times New Roman"/>
                        <a:ea typeface="Calibri"/>
                        <a:cs typeface="Times New Roman"/>
                      </a:endParaRPr>
                    </a:p>
                  </a:txBody>
                  <a:tcPr marL="68580" marR="68580" marT="0" marB="0"/>
                </a:tc>
              </a:tr>
              <a:tr h="171269">
                <a:tc>
                  <a:txBody>
                    <a:bodyPr/>
                    <a:lstStyle/>
                    <a:p>
                      <a:pPr algn="ctr">
                        <a:lnSpc>
                          <a:spcPct val="107000"/>
                        </a:lnSpc>
                        <a:spcAft>
                          <a:spcPts val="0"/>
                        </a:spcAft>
                      </a:pPr>
                      <a:r>
                        <a:rPr lang="vi-VN" sz="2000" dirty="0">
                          <a:effectLst/>
                        </a:rPr>
                        <a:t>Mục III. Viết (Tr 8/SGK)</a:t>
                      </a:r>
                      <a:endParaRPr lang="en-US" sz="2000" dirty="0">
                        <a:effectLst/>
                        <a:latin typeface="Times New Roman"/>
                        <a:ea typeface="Calibri"/>
                        <a:cs typeface="Times New Roman"/>
                      </a:endParaRPr>
                    </a:p>
                  </a:txBody>
                  <a:tcPr marL="68580" marR="68580" marT="0" marB="0">
                    <a:solidFill>
                      <a:schemeClr val="bg2">
                        <a:lumMod val="75000"/>
                      </a:schemeClr>
                    </a:solidFill>
                  </a:tcPr>
                </a:tc>
                <a:tc>
                  <a:txBody>
                    <a:bodyPr/>
                    <a:lstStyle/>
                    <a:p>
                      <a:pPr algn="ctr">
                        <a:lnSpc>
                          <a:spcPct val="107000"/>
                        </a:lnSpc>
                        <a:spcAft>
                          <a:spcPts val="0"/>
                        </a:spcAft>
                      </a:pPr>
                      <a:r>
                        <a:rPr lang="vi-VN" sz="2000" dirty="0">
                          <a:effectLst/>
                        </a:rPr>
                        <a:t>Mục IV. Nói và nghe (Tr 9/SGK)</a:t>
                      </a:r>
                      <a:endParaRPr lang="en-US" sz="2000" dirty="0">
                        <a:effectLst/>
                        <a:latin typeface="Times New Roman"/>
                        <a:ea typeface="Calibri"/>
                        <a:cs typeface="Times New Roman"/>
                      </a:endParaRPr>
                    </a:p>
                  </a:txBody>
                  <a:tcPr marL="68580" marR="68580" marT="0" marB="0"/>
                </a:tc>
              </a:tr>
              <a:tr h="2608465">
                <a:tc>
                  <a:txBody>
                    <a:bodyPr/>
                    <a:lstStyle/>
                    <a:p>
                      <a:pPr>
                        <a:lnSpc>
                          <a:spcPct val="107000"/>
                        </a:lnSpc>
                        <a:spcAft>
                          <a:spcPts val="0"/>
                        </a:spcAft>
                      </a:pPr>
                      <a:r>
                        <a:rPr lang="vi-VN" sz="2000" b="0" dirty="0">
                          <a:solidFill>
                            <a:schemeClr val="tx1"/>
                          </a:solidFill>
                          <a:effectLst/>
                        </a:rPr>
                        <a:t>1. Ở sgk Ngữ văn 1</a:t>
                      </a:r>
                      <a:r>
                        <a:rPr lang="en-US" sz="2000" b="0" dirty="0">
                          <a:solidFill>
                            <a:schemeClr val="tx1"/>
                          </a:solidFill>
                          <a:effectLst/>
                        </a:rPr>
                        <a:t>1</a:t>
                      </a:r>
                      <a:r>
                        <a:rPr lang="vi-VN" sz="2000" b="0" dirty="0">
                          <a:solidFill>
                            <a:schemeClr val="tx1"/>
                          </a:solidFill>
                          <a:effectLst/>
                        </a:rPr>
                        <a:t>, em đã được học cách viết các kiểu văn bản nào?</a:t>
                      </a:r>
                      <a:endParaRPr lang="en-US" sz="2000" b="0" dirty="0">
                        <a:solidFill>
                          <a:schemeClr val="tx1"/>
                        </a:solidFill>
                        <a:effectLst/>
                      </a:endParaRPr>
                    </a:p>
                    <a:p>
                      <a:pPr>
                        <a:lnSpc>
                          <a:spcPct val="107000"/>
                        </a:lnSpc>
                        <a:spcAft>
                          <a:spcPts val="0"/>
                        </a:spcAft>
                      </a:pPr>
                      <a:r>
                        <a:rPr lang="vi-VN" sz="2000" b="0" dirty="0">
                          <a:solidFill>
                            <a:schemeClr val="tx1"/>
                          </a:solidFill>
                          <a:effectLst/>
                        </a:rPr>
                        <a:t>2. Sách Ngữ văn 1</a:t>
                      </a:r>
                      <a:r>
                        <a:rPr lang="en-US" sz="2000" b="0" dirty="0">
                          <a:solidFill>
                            <a:schemeClr val="tx1"/>
                          </a:solidFill>
                          <a:effectLst/>
                        </a:rPr>
                        <a:t>2</a:t>
                      </a:r>
                      <a:r>
                        <a:rPr lang="vi-VN" sz="2000" b="0" dirty="0">
                          <a:solidFill>
                            <a:schemeClr val="tx1"/>
                          </a:solidFill>
                          <a:effectLst/>
                        </a:rPr>
                        <a:t> rèn luyện cho các em viết các kiểu văn bản nào? Kiểu văn bản nào chưa được học ở lớp 1</a:t>
                      </a:r>
                      <a:r>
                        <a:rPr lang="en-US" sz="2000" b="0" dirty="0">
                          <a:solidFill>
                            <a:schemeClr val="tx1"/>
                          </a:solidFill>
                          <a:effectLst/>
                        </a:rPr>
                        <a:t>1</a:t>
                      </a:r>
                      <a:r>
                        <a:rPr lang="vi-VN" sz="2000" b="0" dirty="0">
                          <a:solidFill>
                            <a:schemeClr val="tx1"/>
                          </a:solidFill>
                          <a:effectLst/>
                        </a:rPr>
                        <a:t>?</a:t>
                      </a:r>
                      <a:endParaRPr lang="en-US" sz="2000" b="0" dirty="0">
                        <a:solidFill>
                          <a:schemeClr val="tx1"/>
                        </a:solidFill>
                        <a:effectLst/>
                      </a:endParaRPr>
                    </a:p>
                    <a:p>
                      <a:pPr>
                        <a:lnSpc>
                          <a:spcPct val="107000"/>
                        </a:lnSpc>
                        <a:spcAft>
                          <a:spcPts val="0"/>
                        </a:spcAft>
                      </a:pPr>
                      <a:r>
                        <a:rPr lang="vi-VN" sz="2000" b="0" dirty="0">
                          <a:solidFill>
                            <a:schemeClr val="tx1"/>
                          </a:solidFill>
                          <a:effectLst/>
                        </a:rPr>
                        <a:t>3. Nêu yêu cầu chính cần đạt của mỗi kiểu văn bản.</a:t>
                      </a:r>
                      <a:endParaRPr lang="en-US" sz="2000" b="0" dirty="0">
                        <a:solidFill>
                          <a:schemeClr val="tx1"/>
                        </a:solidFill>
                        <a:effectLst/>
                      </a:endParaRPr>
                    </a:p>
                    <a:p>
                      <a:pPr>
                        <a:lnSpc>
                          <a:spcPct val="107000"/>
                        </a:lnSpc>
                        <a:spcAft>
                          <a:spcPts val="0"/>
                        </a:spcAft>
                      </a:pPr>
                      <a:r>
                        <a:rPr lang="vi-VN" sz="2000" b="0" dirty="0">
                          <a:solidFill>
                            <a:schemeClr val="tx1"/>
                          </a:solidFill>
                          <a:effectLst/>
                        </a:rPr>
                        <a:t>4. Quy trình viết chung gồm có mấy bước? Đó là những bước nào? </a:t>
                      </a:r>
                      <a:endParaRPr lang="en-US" sz="2000" b="0" dirty="0">
                        <a:solidFill>
                          <a:schemeClr val="tx1"/>
                        </a:solidFill>
                        <a:effectLst/>
                      </a:endParaRPr>
                    </a:p>
                    <a:p>
                      <a:pPr>
                        <a:lnSpc>
                          <a:spcPct val="107000"/>
                        </a:lnSpc>
                        <a:spcAft>
                          <a:spcPts val="0"/>
                        </a:spcAft>
                      </a:pPr>
                      <a:r>
                        <a:rPr lang="vi-VN" sz="2000" b="0" dirty="0">
                          <a:solidFill>
                            <a:schemeClr val="tx1"/>
                          </a:solidFill>
                          <a:effectLst/>
                        </a:rPr>
                        <a:t>5. Những kĩ năng viết nào cần rèn luyện trong chương trình Ngữ văn 1</a:t>
                      </a:r>
                      <a:r>
                        <a:rPr lang="en-US" sz="2000" b="0" dirty="0">
                          <a:solidFill>
                            <a:schemeClr val="tx1"/>
                          </a:solidFill>
                          <a:effectLst/>
                        </a:rPr>
                        <a:t>2</a:t>
                      </a:r>
                      <a:r>
                        <a:rPr lang="vi-VN" sz="2000" b="0" dirty="0">
                          <a:solidFill>
                            <a:schemeClr val="tx1"/>
                          </a:solidFill>
                          <a:effectLst/>
                        </a:rPr>
                        <a:t>?</a:t>
                      </a:r>
                      <a:endParaRPr lang="en-US" sz="2000" b="0" dirty="0">
                        <a:solidFill>
                          <a:schemeClr val="tx1"/>
                        </a:solidFill>
                        <a:effectLst/>
                        <a:latin typeface="Times New Roman"/>
                        <a:ea typeface="Calibri"/>
                        <a:cs typeface="Times New Roman"/>
                      </a:endParaRPr>
                    </a:p>
                  </a:txBody>
                  <a:tcPr marL="68580" marR="68580" marT="0" marB="0">
                    <a:solidFill>
                      <a:schemeClr val="bg2"/>
                    </a:solidFill>
                  </a:tcPr>
                </a:tc>
                <a:tc>
                  <a:txBody>
                    <a:bodyPr/>
                    <a:lstStyle/>
                    <a:p>
                      <a:pPr>
                        <a:lnSpc>
                          <a:spcPct val="107000"/>
                        </a:lnSpc>
                        <a:spcAft>
                          <a:spcPts val="0"/>
                        </a:spcAft>
                      </a:pPr>
                      <a:r>
                        <a:rPr lang="vi-VN" sz="2000" dirty="0">
                          <a:effectLst/>
                        </a:rPr>
                        <a:t>1. Khi nói và nghe, em cần chú ý những gì?</a:t>
                      </a:r>
                      <a:endParaRPr lang="en-US" sz="2000" dirty="0">
                        <a:effectLst/>
                      </a:endParaRPr>
                    </a:p>
                    <a:p>
                      <a:pPr>
                        <a:lnSpc>
                          <a:spcPct val="107000"/>
                        </a:lnSpc>
                        <a:spcAft>
                          <a:spcPts val="0"/>
                        </a:spcAft>
                      </a:pPr>
                      <a:r>
                        <a:rPr lang="vi-VN" sz="2000" dirty="0">
                          <a:effectLst/>
                        </a:rPr>
                        <a:t>2. Nêu các yêu cầu  cần đạt ở lớp 1</a:t>
                      </a:r>
                      <a:r>
                        <a:rPr lang="en-US" sz="2000" dirty="0">
                          <a:effectLst/>
                        </a:rPr>
                        <a:t>2</a:t>
                      </a:r>
                      <a:r>
                        <a:rPr lang="vi-VN" sz="2000" dirty="0">
                          <a:effectLst/>
                        </a:rPr>
                        <a:t> của kĩ năng nói, kĩ năng nghe và kĩ năng nói nghe tương tác.</a:t>
                      </a:r>
                      <a:endParaRPr lang="en-US" sz="2000" dirty="0">
                        <a:effectLst/>
                      </a:endParaRPr>
                    </a:p>
                    <a:p>
                      <a:pPr>
                        <a:lnSpc>
                          <a:spcPct val="107000"/>
                        </a:lnSpc>
                        <a:spcAft>
                          <a:spcPts val="0"/>
                        </a:spcAft>
                      </a:pPr>
                      <a:r>
                        <a:rPr lang="vi-VN" sz="2000" dirty="0">
                          <a:effectLst/>
                        </a:rPr>
                        <a:t>3. Kể ra một số lỗi HS hay mắc trong quá trình nói và nghe. Chỉ ra cách khắc phục.</a:t>
                      </a:r>
                      <a:endParaRPr lang="en-US" sz="2000" dirty="0">
                        <a:effectLst/>
                      </a:endParaRPr>
                    </a:p>
                    <a:p>
                      <a:pPr>
                        <a:lnSpc>
                          <a:spcPct val="107000"/>
                        </a:lnSpc>
                        <a:spcAft>
                          <a:spcPts val="0"/>
                        </a:spcAft>
                      </a:pPr>
                      <a:r>
                        <a:rPr lang="vi-VN" sz="2000" dirty="0">
                          <a:effectLst/>
                        </a:rPr>
                        <a:t> </a:t>
                      </a:r>
                      <a:endParaRPr lang="en-US" sz="2000" dirty="0">
                        <a:effectLst/>
                        <a:latin typeface="Times New Roman"/>
                        <a:ea typeface="Calibri"/>
                        <a:cs typeface="Times New Roman"/>
                      </a:endParaRPr>
                    </a:p>
                  </a:txBody>
                  <a:tcPr marL="68580" marR="68580" marT="0" marB="0"/>
                </a:tc>
              </a:tr>
            </a:tbl>
          </a:graphicData>
        </a:graphic>
      </p:graphicFrame>
      <p:sp>
        <p:nvSpPr>
          <p:cNvPr id="5" name="TextBox 4"/>
          <p:cNvSpPr txBox="1"/>
          <p:nvPr/>
        </p:nvSpPr>
        <p:spPr>
          <a:xfrm>
            <a:off x="914400" y="228600"/>
            <a:ext cx="7772400" cy="381000"/>
          </a:xfrm>
          <a:prstGeom prst="rect">
            <a:avLst/>
          </a:prstGeom>
          <a:noFill/>
        </p:spPr>
        <p:txBody>
          <a:bodyPr wrap="square" rtlCol="0">
            <a:spAutoFit/>
          </a:bodyPr>
          <a:lstStyle/>
          <a:p>
            <a:r>
              <a:rPr lang="en-US" dirty="0" err="1" smtClean="0"/>
              <a:t>Các</a:t>
            </a:r>
            <a:r>
              <a:rPr lang="en-US" dirty="0" smtClean="0"/>
              <a:t> </a:t>
            </a:r>
            <a:r>
              <a:rPr lang="en-US" dirty="0" err="1" smtClean="0"/>
              <a:t>nhóm</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lần</a:t>
            </a:r>
            <a:r>
              <a:rPr lang="en-US" dirty="0" smtClean="0"/>
              <a:t> </a:t>
            </a:r>
            <a:r>
              <a:rPr lang="en-US" dirty="0" err="1" smtClean="0"/>
              <a:t>lượt</a:t>
            </a:r>
            <a:r>
              <a:rPr lang="en-US" dirty="0" smtClean="0"/>
              <a:t> </a:t>
            </a:r>
            <a:r>
              <a:rPr lang="en-US" dirty="0" err="1" smtClean="0"/>
              <a:t>các</a:t>
            </a:r>
            <a:r>
              <a:rPr lang="en-US" dirty="0" smtClean="0"/>
              <a:t> </a:t>
            </a:r>
            <a:r>
              <a:rPr lang="en-US" dirty="0" err="1" smtClean="0"/>
              <a:t>yêu</a:t>
            </a:r>
            <a:r>
              <a:rPr lang="en-US" dirty="0" smtClean="0"/>
              <a:t> </a:t>
            </a:r>
            <a:r>
              <a:rPr lang="en-US" dirty="0" err="1" smtClean="0"/>
              <a:t>cầu</a:t>
            </a:r>
            <a:r>
              <a:rPr lang="en-US" dirty="0" smtClean="0"/>
              <a:t> </a:t>
            </a:r>
            <a:r>
              <a:rPr lang="en-US" dirty="0" err="1" smtClean="0"/>
              <a:t>sau</a:t>
            </a:r>
            <a:r>
              <a:rPr lang="en-US" dirty="0" smtClean="0"/>
              <a:t> (5’)</a:t>
            </a:r>
            <a:endParaRPr lang="en-US" dirty="0"/>
          </a:p>
        </p:txBody>
      </p:sp>
    </p:spTree>
    <p:extLst>
      <p:ext uri="{BB962C8B-B14F-4D97-AF65-F5344CB8AC3E}">
        <p14:creationId xmlns:p14="http://schemas.microsoft.com/office/powerpoint/2010/main" val="2038085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hình nền đẹp slide để trang trí màn hình của b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0" y="1124473"/>
            <a:ext cx="438934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BÀI MỞ ĐẦU</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86399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8610600" cy="5232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Viết</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1237597145"/>
              </p:ext>
            </p:extLst>
          </p:nvPr>
        </p:nvGraphicFramePr>
        <p:xfrm>
          <a:off x="228600" y="656530"/>
          <a:ext cx="8610599" cy="6074301"/>
        </p:xfrm>
        <a:graphic>
          <a:graphicData uri="http://schemas.openxmlformats.org/drawingml/2006/table">
            <a:tbl>
              <a:tblPr firstRow="1" firstCol="1" bandRow="1">
                <a:tableStyleId>{5C22544A-7EE6-4342-B048-85BDC9FD1C3A}</a:tableStyleId>
              </a:tblPr>
              <a:tblGrid>
                <a:gridCol w="2151890"/>
                <a:gridCol w="6458709"/>
              </a:tblGrid>
              <a:tr h="589667">
                <a:tc>
                  <a:txBody>
                    <a:bodyPr/>
                    <a:lstStyle/>
                    <a:p>
                      <a:pPr algn="ctr">
                        <a:lnSpc>
                          <a:spcPct val="107000"/>
                        </a:lnSpc>
                        <a:spcAft>
                          <a:spcPts val="0"/>
                        </a:spcAft>
                      </a:pPr>
                      <a:r>
                        <a:rPr lang="en-US" dirty="0" err="1"/>
                        <a:t>Kiểu</a:t>
                      </a:r>
                      <a:r>
                        <a:rPr lang="en-US" dirty="0"/>
                        <a:t> </a:t>
                      </a:r>
                      <a:r>
                        <a:rPr lang="en-US" dirty="0" err="1"/>
                        <a:t>văn</a:t>
                      </a:r>
                      <a:r>
                        <a:rPr lang="en-US" dirty="0"/>
                        <a:t> </a:t>
                      </a:r>
                      <a:r>
                        <a:rPr lang="en-US" dirty="0" err="1"/>
                        <a:t>bản</a:t>
                      </a:r>
                      <a:endParaRPr lang="en-US" dirty="0"/>
                    </a:p>
                  </a:txBody>
                  <a:tcPr marL="68580" marR="68580" marT="0" marB="0"/>
                </a:tc>
                <a:tc>
                  <a:txBody>
                    <a:bodyPr/>
                    <a:lstStyle/>
                    <a:p>
                      <a:pPr algn="ctr">
                        <a:lnSpc>
                          <a:spcPct val="107000"/>
                        </a:lnSpc>
                        <a:spcAft>
                          <a:spcPts val="0"/>
                        </a:spcAft>
                      </a:pPr>
                      <a:r>
                        <a:rPr lang="en-US" dirty="0" err="1"/>
                        <a:t>Yêu</a:t>
                      </a:r>
                      <a:r>
                        <a:rPr lang="en-US" sz="1800" dirty="0">
                          <a:effectLst/>
                          <a:highlight>
                            <a:srgbClr val="FFFF00"/>
                          </a:highlight>
                        </a:rPr>
                        <a:t> </a:t>
                      </a:r>
                      <a:r>
                        <a:rPr lang="en-US" dirty="0" err="1"/>
                        <a:t>cầu</a:t>
                      </a:r>
                      <a:endParaRPr lang="en-US" sz="1800" dirty="0">
                        <a:effectLst/>
                        <a:latin typeface="Times New Roman"/>
                        <a:ea typeface="Calibri"/>
                        <a:cs typeface="Times New Roman"/>
                      </a:endParaRPr>
                    </a:p>
                  </a:txBody>
                  <a:tcPr marL="68580" marR="68580" marT="0" marB="0"/>
                </a:tc>
              </a:tr>
              <a:tr h="3325803">
                <a:tc>
                  <a:txBody>
                    <a:bodyPr/>
                    <a:lstStyle/>
                    <a:p>
                      <a:pPr algn="just">
                        <a:lnSpc>
                          <a:spcPct val="107000"/>
                        </a:lnSpc>
                        <a:spcAft>
                          <a:spcPts val="0"/>
                        </a:spcAft>
                      </a:pPr>
                      <a:r>
                        <a:rPr lang="en-US" sz="1800" dirty="0" err="1">
                          <a:effectLst/>
                        </a:rPr>
                        <a:t>Nghị</a:t>
                      </a:r>
                      <a:r>
                        <a:rPr lang="en-US" sz="1800" dirty="0">
                          <a:effectLst/>
                        </a:rPr>
                        <a:t> </a:t>
                      </a:r>
                      <a:r>
                        <a:rPr lang="en-US" sz="1800" dirty="0" err="1">
                          <a:effectLst/>
                        </a:rPr>
                        <a:t>luận</a:t>
                      </a:r>
                      <a:endParaRPr lang="en-US" sz="1800" dirty="0">
                        <a:effectLst/>
                        <a:latin typeface="Times New Roman"/>
                        <a:ea typeface="Calibri"/>
                        <a:cs typeface="Times New Roman"/>
                      </a:endParaRPr>
                    </a:p>
                  </a:txBody>
                  <a:tcPr marL="68580" marR="68580" marT="0" marB="0"/>
                </a:tc>
                <a:tc>
                  <a:txBody>
                    <a:bodyPr/>
                    <a:lstStyle/>
                    <a:p>
                      <a:pPr algn="just">
                        <a:lnSpc>
                          <a:spcPct val="107000"/>
                        </a:lnSpc>
                        <a:spcAft>
                          <a:spcPts val="0"/>
                        </a:spcAft>
                      </a:pPr>
                      <a:r>
                        <a:rPr lang="en-US" sz="2200" dirty="0">
                          <a:effectLst/>
                        </a:rPr>
                        <a:t>- </a:t>
                      </a:r>
                      <a:r>
                        <a:rPr lang="en-US" sz="2200" dirty="0" err="1">
                          <a:effectLst/>
                        </a:rPr>
                        <a:t>Viết</a:t>
                      </a:r>
                      <a:r>
                        <a:rPr lang="en-US" sz="2200" dirty="0">
                          <a:effectLst/>
                        </a:rPr>
                        <a:t> </a:t>
                      </a:r>
                      <a:r>
                        <a:rPr lang="en-US" sz="2200" dirty="0" err="1">
                          <a:effectLst/>
                        </a:rPr>
                        <a:t>được</a:t>
                      </a:r>
                      <a:r>
                        <a:rPr lang="en-US" sz="2200" dirty="0">
                          <a:effectLst/>
                        </a:rPr>
                        <a:t> </a:t>
                      </a:r>
                      <a:r>
                        <a:rPr lang="en-US" sz="2200" dirty="0" err="1">
                          <a:effectLst/>
                        </a:rPr>
                        <a:t>văn</a:t>
                      </a:r>
                      <a:r>
                        <a:rPr lang="en-US" sz="2200" dirty="0">
                          <a:effectLst/>
                        </a:rPr>
                        <a:t> </a:t>
                      </a:r>
                      <a:r>
                        <a:rPr lang="en-US" sz="2200" dirty="0" err="1">
                          <a:effectLst/>
                        </a:rPr>
                        <a:t>bản</a:t>
                      </a:r>
                      <a:r>
                        <a:rPr lang="en-US" sz="2200" dirty="0">
                          <a:effectLst/>
                        </a:rPr>
                        <a:t> </a:t>
                      </a:r>
                      <a:r>
                        <a:rPr lang="en-US" sz="2200" dirty="0" err="1">
                          <a:effectLst/>
                        </a:rPr>
                        <a:t>nghị</a:t>
                      </a:r>
                      <a:r>
                        <a:rPr lang="en-US" sz="2200" dirty="0">
                          <a:effectLst/>
                        </a:rPr>
                        <a:t> </a:t>
                      </a:r>
                      <a:r>
                        <a:rPr lang="en-US" sz="2200" dirty="0" err="1">
                          <a:effectLst/>
                        </a:rPr>
                        <a:t>luận</a:t>
                      </a:r>
                      <a:r>
                        <a:rPr lang="en-US" sz="2200" dirty="0">
                          <a:effectLst/>
                        </a:rPr>
                        <a:t> so </a:t>
                      </a:r>
                      <a:r>
                        <a:rPr lang="en-US" sz="2200" dirty="0" err="1">
                          <a:effectLst/>
                        </a:rPr>
                        <a:t>sánh</a:t>
                      </a:r>
                      <a:r>
                        <a:rPr lang="en-US" sz="2200" dirty="0">
                          <a:effectLst/>
                        </a:rPr>
                        <a:t>, </a:t>
                      </a:r>
                      <a:r>
                        <a:rPr lang="en-US" sz="2200" dirty="0" err="1">
                          <a:effectLst/>
                        </a:rPr>
                        <a:t>đánh</a:t>
                      </a:r>
                      <a:r>
                        <a:rPr lang="en-US" sz="2200" dirty="0">
                          <a:effectLst/>
                        </a:rPr>
                        <a:t> </a:t>
                      </a:r>
                      <a:r>
                        <a:rPr lang="en-US" sz="2200" dirty="0" err="1">
                          <a:effectLst/>
                        </a:rPr>
                        <a:t>giá</a:t>
                      </a:r>
                      <a:r>
                        <a:rPr lang="en-US" sz="2200" dirty="0">
                          <a:effectLst/>
                        </a:rPr>
                        <a:t> </a:t>
                      </a:r>
                      <a:r>
                        <a:rPr lang="en-US" sz="2200" dirty="0" err="1">
                          <a:effectLst/>
                        </a:rPr>
                        <a:t>hai</a:t>
                      </a:r>
                      <a:r>
                        <a:rPr lang="en-US" sz="2200" dirty="0">
                          <a:effectLst/>
                        </a:rPr>
                        <a:t> </a:t>
                      </a:r>
                      <a:r>
                        <a:rPr lang="en-US" sz="2200" dirty="0" err="1">
                          <a:effectLst/>
                        </a:rPr>
                        <a:t>tác</a:t>
                      </a:r>
                      <a:r>
                        <a:rPr lang="en-US" sz="2200" dirty="0">
                          <a:effectLst/>
                        </a:rPr>
                        <a:t> </a:t>
                      </a:r>
                      <a:r>
                        <a:rPr lang="en-US" sz="2200" dirty="0" err="1">
                          <a:effectLst/>
                        </a:rPr>
                        <a:t>phẩm</a:t>
                      </a:r>
                      <a:r>
                        <a:rPr lang="en-US" sz="2200" dirty="0">
                          <a:effectLst/>
                        </a:rPr>
                        <a:t> </a:t>
                      </a:r>
                      <a:r>
                        <a:rPr lang="en-US" sz="2200" dirty="0" err="1">
                          <a:effectLst/>
                        </a:rPr>
                        <a:t>văn</a:t>
                      </a:r>
                      <a:r>
                        <a:rPr lang="en-US" sz="2200" dirty="0">
                          <a:effectLst/>
                        </a:rPr>
                        <a:t> </a:t>
                      </a:r>
                      <a:r>
                        <a:rPr lang="en-US" sz="2200" dirty="0" err="1">
                          <a:effectLst/>
                        </a:rPr>
                        <a:t>học</a:t>
                      </a:r>
                      <a:endParaRPr lang="en-US" sz="2200" dirty="0">
                        <a:effectLst/>
                      </a:endParaRPr>
                    </a:p>
                    <a:p>
                      <a:pPr algn="just">
                        <a:lnSpc>
                          <a:spcPct val="107000"/>
                        </a:lnSpc>
                        <a:spcAft>
                          <a:spcPts val="0"/>
                        </a:spcAft>
                      </a:pPr>
                      <a:r>
                        <a:rPr lang="en-US" sz="2200" dirty="0">
                          <a:effectLst/>
                        </a:rPr>
                        <a:t>- </a:t>
                      </a:r>
                      <a:r>
                        <a:rPr lang="en-US" sz="2200" dirty="0" err="1">
                          <a:effectLst/>
                        </a:rPr>
                        <a:t>Viết</a:t>
                      </a:r>
                      <a:r>
                        <a:rPr lang="en-US" sz="2200" dirty="0">
                          <a:effectLst/>
                        </a:rPr>
                        <a:t> </a:t>
                      </a:r>
                      <a:r>
                        <a:rPr lang="en-US" sz="2200" dirty="0" err="1">
                          <a:effectLst/>
                        </a:rPr>
                        <a:t>được</a:t>
                      </a:r>
                      <a:r>
                        <a:rPr lang="en-US" sz="2200" dirty="0">
                          <a:effectLst/>
                        </a:rPr>
                        <a:t> </a:t>
                      </a:r>
                      <a:r>
                        <a:rPr lang="en-US" sz="2200" dirty="0" err="1">
                          <a:effectLst/>
                        </a:rPr>
                        <a:t>văn</a:t>
                      </a:r>
                      <a:r>
                        <a:rPr lang="en-US" sz="2200" dirty="0">
                          <a:effectLst/>
                        </a:rPr>
                        <a:t> </a:t>
                      </a:r>
                      <a:r>
                        <a:rPr lang="en-US" sz="2200" dirty="0" err="1">
                          <a:effectLst/>
                        </a:rPr>
                        <a:t>bản</a:t>
                      </a:r>
                      <a:r>
                        <a:rPr lang="en-US" sz="2200" dirty="0">
                          <a:effectLst/>
                        </a:rPr>
                        <a:t> </a:t>
                      </a:r>
                      <a:r>
                        <a:rPr lang="en-US" sz="2200" dirty="0" err="1">
                          <a:effectLst/>
                        </a:rPr>
                        <a:t>nghị</a:t>
                      </a:r>
                      <a:r>
                        <a:rPr lang="en-US" sz="2200" dirty="0">
                          <a:effectLst/>
                        </a:rPr>
                        <a:t> </a:t>
                      </a:r>
                      <a:r>
                        <a:rPr lang="en-US" sz="2200" dirty="0" err="1">
                          <a:effectLst/>
                        </a:rPr>
                        <a:t>luận</a:t>
                      </a:r>
                      <a:r>
                        <a:rPr lang="en-US" sz="2200" dirty="0">
                          <a:effectLst/>
                        </a:rPr>
                        <a:t> </a:t>
                      </a:r>
                      <a:r>
                        <a:rPr lang="en-US" sz="2200" dirty="0" err="1">
                          <a:effectLst/>
                        </a:rPr>
                        <a:t>về</a:t>
                      </a:r>
                      <a:r>
                        <a:rPr lang="en-US" sz="2200" dirty="0">
                          <a:effectLst/>
                        </a:rPr>
                        <a:t> </a:t>
                      </a:r>
                      <a:r>
                        <a:rPr lang="en-US" sz="2200" dirty="0" err="1">
                          <a:effectLst/>
                        </a:rPr>
                        <a:t>một</a:t>
                      </a:r>
                      <a:r>
                        <a:rPr lang="en-US" sz="2200" dirty="0">
                          <a:effectLst/>
                        </a:rPr>
                        <a:t> </a:t>
                      </a:r>
                      <a:r>
                        <a:rPr lang="en-US" sz="2200" dirty="0" err="1">
                          <a:effectLst/>
                        </a:rPr>
                        <a:t>vấn</a:t>
                      </a:r>
                      <a:r>
                        <a:rPr lang="en-US" sz="2200" dirty="0">
                          <a:effectLst/>
                        </a:rPr>
                        <a:t> </a:t>
                      </a:r>
                      <a:r>
                        <a:rPr lang="en-US" sz="2200" dirty="0" err="1">
                          <a:effectLst/>
                        </a:rPr>
                        <a:t>đề</a:t>
                      </a:r>
                      <a:r>
                        <a:rPr lang="en-US" sz="2200" dirty="0">
                          <a:effectLst/>
                        </a:rPr>
                        <a:t> </a:t>
                      </a:r>
                      <a:r>
                        <a:rPr lang="en-US" sz="2200" dirty="0" err="1">
                          <a:effectLst/>
                        </a:rPr>
                        <a:t>có</a:t>
                      </a:r>
                      <a:r>
                        <a:rPr lang="en-US" sz="2200" dirty="0">
                          <a:effectLst/>
                        </a:rPr>
                        <a:t> </a:t>
                      </a:r>
                      <a:r>
                        <a:rPr lang="en-US" sz="2200" dirty="0" err="1">
                          <a:effectLst/>
                        </a:rPr>
                        <a:t>liên</a:t>
                      </a:r>
                      <a:r>
                        <a:rPr lang="en-US" sz="2200" dirty="0">
                          <a:effectLst/>
                        </a:rPr>
                        <a:t> </a:t>
                      </a:r>
                      <a:r>
                        <a:rPr lang="en-US" sz="2200" dirty="0" err="1">
                          <a:effectLst/>
                        </a:rPr>
                        <a:t>quan</a:t>
                      </a:r>
                      <a:r>
                        <a:rPr lang="en-US" sz="2200" dirty="0">
                          <a:effectLst/>
                        </a:rPr>
                        <a:t> </a:t>
                      </a:r>
                      <a:r>
                        <a:rPr lang="en-US" sz="2200" dirty="0" err="1">
                          <a:effectLst/>
                        </a:rPr>
                        <a:t>đến</a:t>
                      </a:r>
                      <a:r>
                        <a:rPr lang="en-US" sz="2200" dirty="0">
                          <a:effectLst/>
                        </a:rPr>
                        <a:t> </a:t>
                      </a:r>
                      <a:r>
                        <a:rPr lang="en-US" sz="2200" dirty="0" err="1">
                          <a:effectLst/>
                        </a:rPr>
                        <a:t>tuổi</a:t>
                      </a:r>
                      <a:r>
                        <a:rPr lang="en-US" sz="2200" dirty="0">
                          <a:effectLst/>
                        </a:rPr>
                        <a:t> </a:t>
                      </a:r>
                      <a:r>
                        <a:rPr lang="en-US" sz="2200" dirty="0" err="1">
                          <a:effectLst/>
                        </a:rPr>
                        <a:t>trẻ</a:t>
                      </a:r>
                      <a:endParaRPr lang="en-US" sz="2200" dirty="0">
                        <a:effectLst/>
                      </a:endParaRPr>
                    </a:p>
                    <a:p>
                      <a:pPr algn="just">
                        <a:lnSpc>
                          <a:spcPct val="107000"/>
                        </a:lnSpc>
                        <a:spcAft>
                          <a:spcPts val="0"/>
                        </a:spcAft>
                      </a:pPr>
                      <a:r>
                        <a:rPr lang="en-US" sz="2200" dirty="0">
                          <a:effectLst/>
                        </a:rPr>
                        <a:t>- </a:t>
                      </a:r>
                      <a:r>
                        <a:rPr lang="en-US" sz="2200" dirty="0" err="1">
                          <a:effectLst/>
                        </a:rPr>
                        <a:t>Viết</a:t>
                      </a:r>
                      <a:r>
                        <a:rPr lang="en-US" sz="2200" dirty="0">
                          <a:effectLst/>
                        </a:rPr>
                        <a:t> </a:t>
                      </a:r>
                      <a:r>
                        <a:rPr lang="en-US" sz="2200" dirty="0" err="1">
                          <a:effectLst/>
                        </a:rPr>
                        <a:t>được</a:t>
                      </a:r>
                      <a:r>
                        <a:rPr lang="en-US" sz="2200" dirty="0">
                          <a:effectLst/>
                        </a:rPr>
                        <a:t> </a:t>
                      </a:r>
                      <a:r>
                        <a:rPr lang="en-US" sz="2200" dirty="0" err="1">
                          <a:effectLst/>
                        </a:rPr>
                        <a:t>văn</a:t>
                      </a:r>
                      <a:r>
                        <a:rPr lang="en-US" sz="2200" dirty="0">
                          <a:effectLst/>
                        </a:rPr>
                        <a:t> </a:t>
                      </a:r>
                      <a:r>
                        <a:rPr lang="en-US" sz="2200" dirty="0" err="1">
                          <a:effectLst/>
                        </a:rPr>
                        <a:t>bản</a:t>
                      </a:r>
                      <a:r>
                        <a:rPr lang="en-US" sz="2200" dirty="0">
                          <a:effectLst/>
                        </a:rPr>
                        <a:t> </a:t>
                      </a:r>
                      <a:r>
                        <a:rPr lang="en-US" sz="2200" dirty="0" err="1">
                          <a:effectLst/>
                        </a:rPr>
                        <a:t>dưới</a:t>
                      </a:r>
                      <a:r>
                        <a:rPr lang="en-US" sz="2200" dirty="0">
                          <a:effectLst/>
                        </a:rPr>
                        <a:t> </a:t>
                      </a:r>
                      <a:r>
                        <a:rPr lang="en-US" sz="2200" dirty="0" err="1">
                          <a:effectLst/>
                        </a:rPr>
                        <a:t>hình</a:t>
                      </a:r>
                      <a:r>
                        <a:rPr lang="en-US" sz="2200" dirty="0">
                          <a:effectLst/>
                        </a:rPr>
                        <a:t> </a:t>
                      </a:r>
                      <a:r>
                        <a:rPr lang="en-US" sz="2200" dirty="0" err="1">
                          <a:effectLst/>
                        </a:rPr>
                        <a:t>thức</a:t>
                      </a:r>
                      <a:r>
                        <a:rPr lang="en-US" sz="2200" dirty="0">
                          <a:effectLst/>
                        </a:rPr>
                        <a:t> </a:t>
                      </a:r>
                      <a:r>
                        <a:rPr lang="en-US" sz="2200" dirty="0" err="1">
                          <a:effectLst/>
                        </a:rPr>
                        <a:t>thư</a:t>
                      </a:r>
                      <a:r>
                        <a:rPr lang="en-US" sz="2200" dirty="0">
                          <a:effectLst/>
                        </a:rPr>
                        <a:t> </a:t>
                      </a:r>
                      <a:r>
                        <a:rPr lang="en-US" sz="2200" dirty="0" err="1">
                          <a:effectLst/>
                        </a:rPr>
                        <a:t>trao</a:t>
                      </a:r>
                      <a:r>
                        <a:rPr lang="en-US" sz="2200" dirty="0">
                          <a:effectLst/>
                        </a:rPr>
                        <a:t> </a:t>
                      </a:r>
                      <a:r>
                        <a:rPr lang="en-US" sz="2200" dirty="0" err="1">
                          <a:effectLst/>
                        </a:rPr>
                        <a:t>đổi</a:t>
                      </a:r>
                      <a:r>
                        <a:rPr lang="en-US" sz="2200" dirty="0">
                          <a:effectLst/>
                        </a:rPr>
                        <a:t> </a:t>
                      </a:r>
                      <a:r>
                        <a:rPr lang="en-US" sz="2200" dirty="0" err="1">
                          <a:effectLst/>
                        </a:rPr>
                        <a:t>công</a:t>
                      </a:r>
                      <a:r>
                        <a:rPr lang="en-US" sz="2200" dirty="0">
                          <a:effectLst/>
                        </a:rPr>
                        <a:t> </a:t>
                      </a:r>
                      <a:r>
                        <a:rPr lang="en-US" sz="2200" dirty="0" err="1">
                          <a:effectLst/>
                        </a:rPr>
                        <a:t>việc</a:t>
                      </a:r>
                      <a:r>
                        <a:rPr lang="en-US" sz="2200" dirty="0">
                          <a:effectLst/>
                        </a:rPr>
                        <a:t> </a:t>
                      </a:r>
                      <a:r>
                        <a:rPr lang="en-US" sz="2200" dirty="0" err="1">
                          <a:effectLst/>
                        </a:rPr>
                        <a:t>hoặc</a:t>
                      </a:r>
                      <a:r>
                        <a:rPr lang="en-US" sz="2200" dirty="0">
                          <a:effectLst/>
                        </a:rPr>
                        <a:t> </a:t>
                      </a:r>
                      <a:r>
                        <a:rPr lang="en-US" sz="2200" dirty="0" err="1">
                          <a:effectLst/>
                        </a:rPr>
                        <a:t>một</a:t>
                      </a:r>
                      <a:r>
                        <a:rPr lang="en-US" sz="2200" dirty="0">
                          <a:effectLst/>
                        </a:rPr>
                        <a:t> </a:t>
                      </a:r>
                      <a:r>
                        <a:rPr lang="en-US" sz="2200" dirty="0" err="1">
                          <a:effectLst/>
                        </a:rPr>
                        <a:t>vấn</a:t>
                      </a:r>
                      <a:r>
                        <a:rPr lang="en-US" sz="2200" dirty="0">
                          <a:effectLst/>
                        </a:rPr>
                        <a:t> </a:t>
                      </a:r>
                      <a:r>
                        <a:rPr lang="en-US" sz="2200" dirty="0" err="1">
                          <a:effectLst/>
                        </a:rPr>
                        <a:t>đề</a:t>
                      </a:r>
                      <a:r>
                        <a:rPr lang="en-US" sz="2200" dirty="0">
                          <a:effectLst/>
                        </a:rPr>
                        <a:t> </a:t>
                      </a:r>
                      <a:r>
                        <a:rPr lang="en-US" sz="2200" dirty="0" err="1">
                          <a:effectLst/>
                        </a:rPr>
                        <a:t>đáng</a:t>
                      </a:r>
                      <a:r>
                        <a:rPr lang="en-US" sz="2200" dirty="0">
                          <a:effectLst/>
                        </a:rPr>
                        <a:t> </a:t>
                      </a:r>
                      <a:r>
                        <a:rPr lang="en-US" sz="2200" dirty="0" err="1">
                          <a:effectLst/>
                        </a:rPr>
                        <a:t>quan</a:t>
                      </a:r>
                      <a:r>
                        <a:rPr lang="en-US" sz="2200" dirty="0">
                          <a:effectLst/>
                        </a:rPr>
                        <a:t> </a:t>
                      </a:r>
                      <a:r>
                        <a:rPr lang="en-US" sz="2200" dirty="0" err="1">
                          <a:effectLst/>
                        </a:rPr>
                        <a:t>tâm</a:t>
                      </a:r>
                      <a:endParaRPr lang="en-US" sz="2200" dirty="0">
                        <a:effectLst/>
                      </a:endParaRPr>
                    </a:p>
                    <a:p>
                      <a:pPr algn="just">
                        <a:lnSpc>
                          <a:spcPct val="107000"/>
                        </a:lnSpc>
                        <a:spcAft>
                          <a:spcPts val="0"/>
                        </a:spcAft>
                      </a:pPr>
                      <a:r>
                        <a:rPr lang="en-US" sz="2200" dirty="0">
                          <a:effectLst/>
                        </a:rPr>
                        <a:t>- </a:t>
                      </a:r>
                      <a:r>
                        <a:rPr lang="en-US" sz="2200" dirty="0" err="1" smtClean="0">
                          <a:effectLst/>
                        </a:rPr>
                        <a:t>Viết</a:t>
                      </a:r>
                      <a:r>
                        <a:rPr lang="en-US" sz="2200" dirty="0" smtClean="0">
                          <a:effectLst/>
                        </a:rPr>
                        <a:t> </a:t>
                      </a:r>
                      <a:r>
                        <a:rPr lang="en-US" sz="2200" dirty="0" err="1">
                          <a:effectLst/>
                        </a:rPr>
                        <a:t>được</a:t>
                      </a:r>
                      <a:r>
                        <a:rPr lang="en-US" sz="2200" dirty="0">
                          <a:effectLst/>
                        </a:rPr>
                        <a:t> </a:t>
                      </a:r>
                      <a:r>
                        <a:rPr lang="en-US" sz="2200" dirty="0" err="1">
                          <a:effectLst/>
                        </a:rPr>
                        <a:t>bài</a:t>
                      </a:r>
                      <a:r>
                        <a:rPr lang="en-US" sz="2200" dirty="0">
                          <a:effectLst/>
                        </a:rPr>
                        <a:t> </a:t>
                      </a:r>
                      <a:r>
                        <a:rPr lang="en-US" sz="2200" dirty="0" err="1">
                          <a:effectLst/>
                        </a:rPr>
                        <a:t>phát</a:t>
                      </a:r>
                      <a:r>
                        <a:rPr lang="en-US" sz="2200" dirty="0">
                          <a:effectLst/>
                        </a:rPr>
                        <a:t> </a:t>
                      </a:r>
                      <a:r>
                        <a:rPr lang="en-US" sz="2200" dirty="0" err="1">
                          <a:effectLst/>
                        </a:rPr>
                        <a:t>biểu</a:t>
                      </a:r>
                      <a:r>
                        <a:rPr lang="en-US" sz="2200" dirty="0">
                          <a:effectLst/>
                        </a:rPr>
                        <a:t> </a:t>
                      </a:r>
                      <a:r>
                        <a:rPr lang="en-US" sz="2200" dirty="0" err="1">
                          <a:effectLst/>
                        </a:rPr>
                        <a:t>trong</a:t>
                      </a:r>
                      <a:r>
                        <a:rPr lang="en-US" sz="2200" dirty="0">
                          <a:effectLst/>
                        </a:rPr>
                        <a:t> </a:t>
                      </a:r>
                      <a:r>
                        <a:rPr lang="en-US" sz="2200" dirty="0" err="1">
                          <a:effectLst/>
                        </a:rPr>
                        <a:t>lễ</a:t>
                      </a:r>
                      <a:r>
                        <a:rPr lang="en-US" sz="2200" dirty="0">
                          <a:effectLst/>
                        </a:rPr>
                        <a:t> </a:t>
                      </a:r>
                      <a:r>
                        <a:rPr lang="en-US" sz="2200" dirty="0" err="1">
                          <a:effectLst/>
                        </a:rPr>
                        <a:t>phát</a:t>
                      </a:r>
                      <a:r>
                        <a:rPr lang="en-US" sz="2200" dirty="0">
                          <a:effectLst/>
                        </a:rPr>
                        <a:t> </a:t>
                      </a:r>
                      <a:r>
                        <a:rPr lang="en-US" sz="2200" dirty="0" err="1">
                          <a:effectLst/>
                        </a:rPr>
                        <a:t>động</a:t>
                      </a:r>
                      <a:r>
                        <a:rPr lang="en-US" sz="2200" dirty="0">
                          <a:effectLst/>
                        </a:rPr>
                        <a:t> </a:t>
                      </a:r>
                      <a:r>
                        <a:rPr lang="en-US" sz="2200" dirty="0" err="1">
                          <a:effectLst/>
                        </a:rPr>
                        <a:t>phong</a:t>
                      </a:r>
                      <a:r>
                        <a:rPr lang="en-US" sz="2200" dirty="0">
                          <a:effectLst/>
                        </a:rPr>
                        <a:t> </a:t>
                      </a:r>
                      <a:r>
                        <a:rPr lang="en-US" sz="2200" dirty="0" err="1">
                          <a:effectLst/>
                        </a:rPr>
                        <a:t>trào</a:t>
                      </a:r>
                      <a:r>
                        <a:rPr lang="en-US" sz="2200" dirty="0">
                          <a:effectLst/>
                        </a:rPr>
                        <a:t> </a:t>
                      </a:r>
                      <a:r>
                        <a:rPr lang="en-US" sz="2200" dirty="0" err="1">
                          <a:effectLst/>
                        </a:rPr>
                        <a:t>hoặc</a:t>
                      </a:r>
                      <a:r>
                        <a:rPr lang="en-US" sz="2200" dirty="0">
                          <a:effectLst/>
                        </a:rPr>
                        <a:t> </a:t>
                      </a:r>
                      <a:r>
                        <a:rPr lang="en-US" sz="2200" dirty="0" err="1">
                          <a:effectLst/>
                        </a:rPr>
                        <a:t>một</a:t>
                      </a:r>
                      <a:r>
                        <a:rPr lang="en-US" sz="2200" dirty="0">
                          <a:effectLst/>
                        </a:rPr>
                        <a:t> </a:t>
                      </a:r>
                      <a:r>
                        <a:rPr lang="en-US" sz="2200" dirty="0" err="1">
                          <a:effectLst/>
                        </a:rPr>
                        <a:t>hoạt</a:t>
                      </a:r>
                      <a:r>
                        <a:rPr lang="en-US" sz="2200" dirty="0">
                          <a:effectLst/>
                        </a:rPr>
                        <a:t> </a:t>
                      </a:r>
                      <a:r>
                        <a:rPr lang="en-US" sz="2200" dirty="0" err="1">
                          <a:effectLst/>
                        </a:rPr>
                        <a:t>động</a:t>
                      </a:r>
                      <a:r>
                        <a:rPr lang="en-US" sz="2200" dirty="0">
                          <a:effectLst/>
                        </a:rPr>
                        <a:t> </a:t>
                      </a:r>
                      <a:r>
                        <a:rPr lang="en-US" sz="2200" dirty="0" err="1">
                          <a:effectLst/>
                        </a:rPr>
                        <a:t>xã</a:t>
                      </a:r>
                      <a:r>
                        <a:rPr lang="en-US" sz="2200" dirty="0">
                          <a:effectLst/>
                        </a:rPr>
                        <a:t> </a:t>
                      </a:r>
                      <a:r>
                        <a:rPr lang="en-US" sz="2200" dirty="0" err="1">
                          <a:effectLst/>
                        </a:rPr>
                        <a:t>hội</a:t>
                      </a:r>
                      <a:r>
                        <a:rPr lang="en-US" sz="2200" dirty="0">
                          <a:effectLst/>
                        </a:rPr>
                        <a:t>; </a:t>
                      </a:r>
                      <a:r>
                        <a:rPr lang="en-US" sz="2200" dirty="0" err="1">
                          <a:effectLst/>
                        </a:rPr>
                        <a:t>trình</a:t>
                      </a:r>
                      <a:r>
                        <a:rPr lang="en-US" sz="2200" dirty="0">
                          <a:effectLst/>
                        </a:rPr>
                        <a:t> </a:t>
                      </a:r>
                      <a:r>
                        <a:rPr lang="en-US" sz="2200" dirty="0" err="1">
                          <a:effectLst/>
                        </a:rPr>
                        <a:t>bày</a:t>
                      </a:r>
                      <a:r>
                        <a:rPr lang="en-US" sz="2200" dirty="0">
                          <a:effectLst/>
                        </a:rPr>
                        <a:t> </a:t>
                      </a:r>
                      <a:r>
                        <a:rPr lang="en-US" sz="2200" dirty="0" err="1">
                          <a:effectLst/>
                        </a:rPr>
                        <a:t>rõ</a:t>
                      </a:r>
                      <a:r>
                        <a:rPr lang="en-US" sz="2200" dirty="0">
                          <a:effectLst/>
                        </a:rPr>
                        <a:t> </a:t>
                      </a:r>
                      <a:r>
                        <a:rPr lang="en-US" sz="2200" dirty="0" err="1">
                          <a:effectLst/>
                        </a:rPr>
                        <a:t>hệ</a:t>
                      </a:r>
                      <a:r>
                        <a:rPr lang="en-US" sz="2200" dirty="0">
                          <a:effectLst/>
                        </a:rPr>
                        <a:t> </a:t>
                      </a:r>
                      <a:r>
                        <a:rPr lang="en-US" sz="2200" dirty="0" err="1">
                          <a:effectLst/>
                        </a:rPr>
                        <a:t>thông</a:t>
                      </a:r>
                      <a:r>
                        <a:rPr lang="en-US" sz="2200" dirty="0">
                          <a:effectLst/>
                        </a:rPr>
                        <a:t> </a:t>
                      </a:r>
                      <a:r>
                        <a:rPr lang="en-US" sz="2200" dirty="0" err="1">
                          <a:effectLst/>
                        </a:rPr>
                        <a:t>các</a:t>
                      </a:r>
                      <a:r>
                        <a:rPr lang="en-US" sz="2200" dirty="0">
                          <a:effectLst/>
                        </a:rPr>
                        <a:t> </a:t>
                      </a:r>
                      <a:r>
                        <a:rPr lang="en-US" sz="2200" dirty="0" err="1">
                          <a:effectLst/>
                        </a:rPr>
                        <a:t>luận</a:t>
                      </a:r>
                      <a:r>
                        <a:rPr lang="en-US" sz="2200" dirty="0">
                          <a:effectLst/>
                        </a:rPr>
                        <a:t> </a:t>
                      </a:r>
                      <a:r>
                        <a:rPr lang="en-US" sz="2200" dirty="0" err="1">
                          <a:effectLst/>
                        </a:rPr>
                        <a:t>điểm</a:t>
                      </a:r>
                      <a:r>
                        <a:rPr lang="en-US" sz="2200" dirty="0">
                          <a:effectLst/>
                        </a:rPr>
                        <a:t>; </a:t>
                      </a:r>
                      <a:r>
                        <a:rPr lang="en-US" sz="2200" dirty="0" err="1">
                          <a:effectLst/>
                        </a:rPr>
                        <a:t>có</a:t>
                      </a:r>
                      <a:r>
                        <a:rPr lang="en-US" sz="2200" dirty="0">
                          <a:effectLst/>
                        </a:rPr>
                        <a:t> </a:t>
                      </a:r>
                      <a:r>
                        <a:rPr lang="en-US" sz="2200" dirty="0" err="1">
                          <a:effectLst/>
                        </a:rPr>
                        <a:t>cấu</a:t>
                      </a:r>
                      <a:r>
                        <a:rPr lang="en-US" sz="2200" dirty="0">
                          <a:effectLst/>
                        </a:rPr>
                        <a:t> </a:t>
                      </a:r>
                      <a:r>
                        <a:rPr lang="en-US" sz="2200" dirty="0" err="1">
                          <a:effectLst/>
                        </a:rPr>
                        <a:t>trúc</a:t>
                      </a:r>
                      <a:r>
                        <a:rPr lang="en-US" sz="2200" dirty="0">
                          <a:effectLst/>
                        </a:rPr>
                        <a:t> </a:t>
                      </a:r>
                      <a:r>
                        <a:rPr lang="en-US" sz="2200" dirty="0" err="1">
                          <a:effectLst/>
                        </a:rPr>
                        <a:t>chặt</a:t>
                      </a:r>
                      <a:r>
                        <a:rPr lang="en-US" sz="2200" dirty="0">
                          <a:effectLst/>
                        </a:rPr>
                        <a:t> </a:t>
                      </a:r>
                      <a:r>
                        <a:rPr lang="en-US" sz="2200" dirty="0" err="1">
                          <a:effectLst/>
                        </a:rPr>
                        <a:t>chẽ</a:t>
                      </a:r>
                      <a:r>
                        <a:rPr lang="en-US" sz="2200" dirty="0">
                          <a:effectLst/>
                        </a:rPr>
                        <a:t>, </a:t>
                      </a:r>
                      <a:r>
                        <a:rPr lang="en-US" sz="2200" dirty="0" err="1">
                          <a:effectLst/>
                        </a:rPr>
                        <a:t>có</a:t>
                      </a:r>
                      <a:r>
                        <a:rPr lang="en-US" sz="2200" dirty="0">
                          <a:effectLst/>
                        </a:rPr>
                        <a:t> </a:t>
                      </a:r>
                      <a:r>
                        <a:rPr lang="en-US" sz="2200" dirty="0" err="1">
                          <a:effectLst/>
                        </a:rPr>
                        <a:t>mở</a:t>
                      </a:r>
                      <a:r>
                        <a:rPr lang="en-US" sz="2200" dirty="0">
                          <a:effectLst/>
                        </a:rPr>
                        <a:t> </a:t>
                      </a:r>
                      <a:r>
                        <a:rPr lang="en-US" sz="2200" dirty="0" err="1">
                          <a:effectLst/>
                        </a:rPr>
                        <a:t>đầu</a:t>
                      </a:r>
                      <a:r>
                        <a:rPr lang="en-US" sz="2200" dirty="0">
                          <a:effectLst/>
                        </a:rPr>
                        <a:t> </a:t>
                      </a:r>
                      <a:r>
                        <a:rPr lang="en-US" sz="2200" dirty="0" err="1">
                          <a:effectLst/>
                        </a:rPr>
                        <a:t>và</a:t>
                      </a:r>
                      <a:r>
                        <a:rPr lang="en-US" sz="2200" dirty="0">
                          <a:effectLst/>
                        </a:rPr>
                        <a:t> </a:t>
                      </a:r>
                      <a:r>
                        <a:rPr lang="en-US" sz="2200" dirty="0" err="1">
                          <a:effectLst/>
                        </a:rPr>
                        <a:t>kết</a:t>
                      </a:r>
                      <a:r>
                        <a:rPr lang="en-US" sz="2200" dirty="0">
                          <a:effectLst/>
                        </a:rPr>
                        <a:t> </a:t>
                      </a:r>
                      <a:r>
                        <a:rPr lang="en-US" sz="2200" dirty="0" err="1">
                          <a:effectLst/>
                        </a:rPr>
                        <a:t>thúc</a:t>
                      </a:r>
                      <a:r>
                        <a:rPr lang="en-US" sz="2200" dirty="0">
                          <a:effectLst/>
                        </a:rPr>
                        <a:t> </a:t>
                      </a:r>
                      <a:r>
                        <a:rPr lang="en-US" sz="2200" dirty="0" err="1">
                          <a:effectLst/>
                        </a:rPr>
                        <a:t>gây</a:t>
                      </a:r>
                      <a:r>
                        <a:rPr lang="en-US" sz="2200" dirty="0">
                          <a:effectLst/>
                        </a:rPr>
                        <a:t> </a:t>
                      </a:r>
                      <a:r>
                        <a:rPr lang="en-US" sz="2200" dirty="0" err="1">
                          <a:effectLst/>
                        </a:rPr>
                        <a:t>ấn</a:t>
                      </a:r>
                      <a:r>
                        <a:rPr lang="en-US" sz="2200" dirty="0">
                          <a:effectLst/>
                        </a:rPr>
                        <a:t> </a:t>
                      </a:r>
                      <a:r>
                        <a:rPr lang="en-US" sz="2200" dirty="0" err="1">
                          <a:effectLst/>
                        </a:rPr>
                        <a:t>tượng</a:t>
                      </a:r>
                      <a:r>
                        <a:rPr lang="en-US" sz="2200" dirty="0">
                          <a:effectLst/>
                        </a:rPr>
                        <a:t>; </a:t>
                      </a:r>
                      <a:r>
                        <a:rPr lang="en-US" sz="2200" dirty="0" err="1">
                          <a:effectLst/>
                        </a:rPr>
                        <a:t>sử</a:t>
                      </a:r>
                      <a:r>
                        <a:rPr lang="en-US" sz="2200" dirty="0">
                          <a:effectLst/>
                        </a:rPr>
                        <a:t> </a:t>
                      </a:r>
                      <a:r>
                        <a:rPr lang="en-US" sz="2200" dirty="0" err="1">
                          <a:effectLst/>
                        </a:rPr>
                        <a:t>dụng</a:t>
                      </a:r>
                      <a:r>
                        <a:rPr lang="en-US" sz="2200" dirty="0">
                          <a:effectLst/>
                        </a:rPr>
                        <a:t> </a:t>
                      </a:r>
                      <a:r>
                        <a:rPr lang="en-US" sz="2200" dirty="0" err="1">
                          <a:effectLst/>
                        </a:rPr>
                        <a:t>các</a:t>
                      </a:r>
                      <a:r>
                        <a:rPr lang="en-US" sz="2200" dirty="0">
                          <a:effectLst/>
                        </a:rPr>
                        <a:t> </a:t>
                      </a:r>
                      <a:r>
                        <a:rPr lang="en-US" sz="2200" dirty="0" err="1">
                          <a:effectLst/>
                        </a:rPr>
                        <a:t>lí</a:t>
                      </a:r>
                      <a:r>
                        <a:rPr lang="en-US" sz="2200" dirty="0">
                          <a:effectLst/>
                        </a:rPr>
                        <a:t> </a:t>
                      </a:r>
                      <a:r>
                        <a:rPr lang="en-US" sz="2200" dirty="0" err="1">
                          <a:effectLst/>
                        </a:rPr>
                        <a:t>lẽ</a:t>
                      </a:r>
                      <a:r>
                        <a:rPr lang="en-US" sz="2200" dirty="0">
                          <a:effectLst/>
                        </a:rPr>
                        <a:t> </a:t>
                      </a:r>
                      <a:r>
                        <a:rPr lang="en-US" sz="2200" dirty="0" err="1">
                          <a:effectLst/>
                        </a:rPr>
                        <a:t>và</a:t>
                      </a:r>
                      <a:r>
                        <a:rPr lang="en-US" sz="2200" dirty="0">
                          <a:effectLst/>
                        </a:rPr>
                        <a:t> </a:t>
                      </a:r>
                      <a:r>
                        <a:rPr lang="en-US" sz="2200" dirty="0" err="1">
                          <a:effectLst/>
                        </a:rPr>
                        <a:t>bẳng</a:t>
                      </a:r>
                      <a:r>
                        <a:rPr lang="en-US" sz="2200" dirty="0">
                          <a:effectLst/>
                        </a:rPr>
                        <a:t> </a:t>
                      </a:r>
                      <a:r>
                        <a:rPr lang="en-US" sz="2200" dirty="0" err="1">
                          <a:effectLst/>
                        </a:rPr>
                        <a:t>chứng</a:t>
                      </a:r>
                      <a:r>
                        <a:rPr lang="en-US" sz="2200" dirty="0">
                          <a:effectLst/>
                        </a:rPr>
                        <a:t> </a:t>
                      </a:r>
                      <a:r>
                        <a:rPr lang="en-US" sz="2200" dirty="0" err="1">
                          <a:effectLst/>
                        </a:rPr>
                        <a:t>thuyết</a:t>
                      </a:r>
                      <a:r>
                        <a:rPr lang="en-US" sz="2200" dirty="0">
                          <a:effectLst/>
                        </a:rPr>
                        <a:t> </a:t>
                      </a:r>
                      <a:r>
                        <a:rPr lang="en-US" sz="2200" dirty="0" err="1">
                          <a:effectLst/>
                        </a:rPr>
                        <a:t>phục</a:t>
                      </a:r>
                      <a:r>
                        <a:rPr lang="en-US" sz="2200" dirty="0">
                          <a:effectLst/>
                        </a:rPr>
                        <a:t>.</a:t>
                      </a:r>
                      <a:endParaRPr lang="en-US" sz="2200" dirty="0">
                        <a:effectLst/>
                        <a:latin typeface="Times New Roman"/>
                        <a:ea typeface="Calibri"/>
                        <a:cs typeface="Times New Roman"/>
                      </a:endParaRPr>
                    </a:p>
                  </a:txBody>
                  <a:tcPr marL="68580" marR="68580" marT="0" marB="0"/>
                </a:tc>
              </a:tr>
              <a:tr h="1179334">
                <a:tc>
                  <a:txBody>
                    <a:bodyPr/>
                    <a:lstStyle/>
                    <a:p>
                      <a:pPr algn="just">
                        <a:lnSpc>
                          <a:spcPct val="107000"/>
                        </a:lnSpc>
                        <a:spcAft>
                          <a:spcPts val="0"/>
                        </a:spcAft>
                      </a:pPr>
                      <a:r>
                        <a:rPr lang="en-US" sz="1800">
                          <a:effectLst/>
                        </a:rPr>
                        <a:t>Thuyết minh</a:t>
                      </a:r>
                      <a:endParaRPr lang="en-US" sz="1800">
                        <a:effectLst/>
                        <a:latin typeface="Times New Roman"/>
                        <a:ea typeface="Calibri"/>
                        <a:cs typeface="Times New Roman"/>
                      </a:endParaRPr>
                    </a:p>
                  </a:txBody>
                  <a:tcPr marL="68580" marR="68580" marT="0" marB="0"/>
                </a:tc>
                <a:tc>
                  <a:txBody>
                    <a:bodyPr/>
                    <a:lstStyle/>
                    <a:p>
                      <a:pPr algn="just">
                        <a:lnSpc>
                          <a:spcPct val="107000"/>
                        </a:lnSpc>
                        <a:spcAft>
                          <a:spcPts val="0"/>
                        </a:spcAft>
                      </a:pPr>
                      <a:r>
                        <a:rPr lang="en-US" sz="2200" dirty="0" err="1">
                          <a:effectLst/>
                        </a:rPr>
                        <a:t>Viết</a:t>
                      </a:r>
                      <a:r>
                        <a:rPr lang="en-US" sz="2200" dirty="0">
                          <a:effectLst/>
                        </a:rPr>
                        <a:t> </a:t>
                      </a:r>
                      <a:r>
                        <a:rPr lang="en-US" sz="2200" dirty="0" err="1">
                          <a:effectLst/>
                        </a:rPr>
                        <a:t>được</a:t>
                      </a:r>
                      <a:r>
                        <a:rPr lang="en-US" sz="2200" dirty="0">
                          <a:effectLst/>
                        </a:rPr>
                        <a:t> </a:t>
                      </a:r>
                      <a:r>
                        <a:rPr lang="en-US" sz="2200" dirty="0" err="1">
                          <a:effectLst/>
                        </a:rPr>
                        <a:t>báo</a:t>
                      </a:r>
                      <a:r>
                        <a:rPr lang="en-US" sz="2200" dirty="0">
                          <a:effectLst/>
                        </a:rPr>
                        <a:t> </a:t>
                      </a:r>
                      <a:r>
                        <a:rPr lang="en-US" sz="2200" dirty="0" err="1">
                          <a:effectLst/>
                        </a:rPr>
                        <a:t>cáo</a:t>
                      </a:r>
                      <a:r>
                        <a:rPr lang="en-US" sz="2200" dirty="0">
                          <a:effectLst/>
                        </a:rPr>
                        <a:t> </a:t>
                      </a:r>
                      <a:r>
                        <a:rPr lang="en-US" sz="2200" dirty="0" err="1">
                          <a:effectLst/>
                        </a:rPr>
                        <a:t>kết</a:t>
                      </a:r>
                      <a:r>
                        <a:rPr lang="en-US" sz="2200" dirty="0">
                          <a:effectLst/>
                        </a:rPr>
                        <a:t> </a:t>
                      </a:r>
                      <a:r>
                        <a:rPr lang="en-US" sz="2200" dirty="0" err="1">
                          <a:effectLst/>
                        </a:rPr>
                        <a:t>quả</a:t>
                      </a:r>
                      <a:r>
                        <a:rPr lang="en-US" sz="2200" dirty="0">
                          <a:effectLst/>
                        </a:rPr>
                        <a:t> </a:t>
                      </a:r>
                      <a:r>
                        <a:rPr lang="en-US" sz="2200" dirty="0" err="1">
                          <a:effectLst/>
                        </a:rPr>
                        <a:t>của</a:t>
                      </a:r>
                      <a:r>
                        <a:rPr lang="en-US" sz="2200" dirty="0">
                          <a:effectLst/>
                        </a:rPr>
                        <a:t> </a:t>
                      </a:r>
                      <a:r>
                        <a:rPr lang="en-US" sz="2200" dirty="0" err="1">
                          <a:effectLst/>
                        </a:rPr>
                        <a:t>bài</a:t>
                      </a:r>
                      <a:r>
                        <a:rPr lang="en-US" sz="2200" dirty="0">
                          <a:effectLst/>
                        </a:rPr>
                        <a:t> </a:t>
                      </a:r>
                      <a:r>
                        <a:rPr lang="en-US" sz="2200" dirty="0" err="1">
                          <a:effectLst/>
                        </a:rPr>
                        <a:t>tập</a:t>
                      </a:r>
                      <a:r>
                        <a:rPr lang="en-US" sz="2200" dirty="0">
                          <a:effectLst/>
                        </a:rPr>
                        <a:t> </a:t>
                      </a:r>
                      <a:r>
                        <a:rPr lang="en-US" sz="2200" dirty="0" err="1">
                          <a:effectLst/>
                        </a:rPr>
                        <a:t>dự</a:t>
                      </a:r>
                      <a:r>
                        <a:rPr lang="en-US" sz="2200" dirty="0">
                          <a:effectLst/>
                        </a:rPr>
                        <a:t> </a:t>
                      </a:r>
                      <a:r>
                        <a:rPr lang="en-US" sz="2200" dirty="0" err="1">
                          <a:effectLst/>
                        </a:rPr>
                        <a:t>án</a:t>
                      </a:r>
                      <a:r>
                        <a:rPr lang="en-US" sz="2200" dirty="0">
                          <a:effectLst/>
                        </a:rPr>
                        <a:t> </a:t>
                      </a:r>
                      <a:r>
                        <a:rPr lang="en-US" sz="2200" dirty="0" err="1">
                          <a:effectLst/>
                        </a:rPr>
                        <a:t>có</a:t>
                      </a:r>
                      <a:r>
                        <a:rPr lang="en-US" sz="2200" dirty="0">
                          <a:effectLst/>
                        </a:rPr>
                        <a:t> </a:t>
                      </a:r>
                      <a:r>
                        <a:rPr lang="en-US" sz="2200" dirty="0" err="1">
                          <a:effectLst/>
                        </a:rPr>
                        <a:t>sử</a:t>
                      </a:r>
                      <a:r>
                        <a:rPr lang="en-US" sz="2200" dirty="0">
                          <a:effectLst/>
                        </a:rPr>
                        <a:t> </a:t>
                      </a:r>
                      <a:r>
                        <a:rPr lang="en-US" sz="2200" dirty="0" err="1">
                          <a:effectLst/>
                        </a:rPr>
                        <a:t>dụng</a:t>
                      </a:r>
                      <a:r>
                        <a:rPr lang="en-US" sz="2200" dirty="0">
                          <a:effectLst/>
                        </a:rPr>
                        <a:t> </a:t>
                      </a:r>
                      <a:r>
                        <a:rPr lang="en-US" sz="2200" dirty="0" err="1">
                          <a:effectLst/>
                        </a:rPr>
                        <a:t>sơ</a:t>
                      </a:r>
                      <a:r>
                        <a:rPr lang="en-US" sz="2200" dirty="0">
                          <a:effectLst/>
                        </a:rPr>
                        <a:t> </a:t>
                      </a:r>
                      <a:r>
                        <a:rPr lang="en-US" sz="2200" dirty="0" err="1">
                          <a:effectLst/>
                        </a:rPr>
                        <a:t>đồ</a:t>
                      </a:r>
                      <a:r>
                        <a:rPr lang="en-US" sz="2200" dirty="0">
                          <a:effectLst/>
                        </a:rPr>
                        <a:t>, </a:t>
                      </a:r>
                      <a:r>
                        <a:rPr lang="en-US" sz="2200" dirty="0" err="1">
                          <a:effectLst/>
                        </a:rPr>
                        <a:t>bảng</a:t>
                      </a:r>
                      <a:r>
                        <a:rPr lang="en-US" sz="2200" dirty="0">
                          <a:effectLst/>
                        </a:rPr>
                        <a:t> </a:t>
                      </a:r>
                      <a:r>
                        <a:rPr lang="en-US" sz="2200" dirty="0" err="1">
                          <a:effectLst/>
                        </a:rPr>
                        <a:t>biểu</a:t>
                      </a:r>
                      <a:r>
                        <a:rPr lang="en-US" sz="2200" dirty="0">
                          <a:effectLst/>
                        </a:rPr>
                        <a:t>, </a:t>
                      </a:r>
                      <a:r>
                        <a:rPr lang="en-US" sz="2200" dirty="0" err="1">
                          <a:effectLst/>
                        </a:rPr>
                        <a:t>có</a:t>
                      </a:r>
                      <a:r>
                        <a:rPr lang="en-US" sz="2200" dirty="0">
                          <a:effectLst/>
                        </a:rPr>
                        <a:t> </a:t>
                      </a:r>
                      <a:r>
                        <a:rPr lang="en-US" sz="2200" dirty="0" err="1">
                          <a:effectLst/>
                        </a:rPr>
                        <a:t>thuyết</a:t>
                      </a:r>
                      <a:r>
                        <a:rPr lang="en-US" sz="2200" dirty="0">
                          <a:effectLst/>
                        </a:rPr>
                        <a:t> minh </a:t>
                      </a:r>
                      <a:r>
                        <a:rPr lang="en-US" sz="2200" dirty="0" err="1">
                          <a:effectLst/>
                        </a:rPr>
                        <a:t>các</a:t>
                      </a:r>
                      <a:r>
                        <a:rPr lang="en-US" sz="2200" dirty="0">
                          <a:effectLst/>
                        </a:rPr>
                        <a:t> </a:t>
                      </a:r>
                      <a:r>
                        <a:rPr lang="en-US" sz="2200" dirty="0" err="1">
                          <a:effectLst/>
                        </a:rPr>
                        <a:t>hình</a:t>
                      </a:r>
                      <a:r>
                        <a:rPr lang="en-US" sz="2200" dirty="0">
                          <a:effectLst/>
                        </a:rPr>
                        <a:t> </a:t>
                      </a:r>
                      <a:r>
                        <a:rPr lang="en-US" sz="2200" dirty="0" err="1">
                          <a:effectLst/>
                        </a:rPr>
                        <a:t>ảnh</a:t>
                      </a:r>
                      <a:r>
                        <a:rPr lang="en-US" sz="2200" dirty="0">
                          <a:effectLst/>
                        </a:rPr>
                        <a:t> minh </a:t>
                      </a:r>
                      <a:r>
                        <a:rPr lang="en-US" sz="2200" dirty="0" err="1">
                          <a:effectLst/>
                        </a:rPr>
                        <a:t>họa</a:t>
                      </a:r>
                      <a:r>
                        <a:rPr lang="en-US" sz="2200" dirty="0">
                          <a:effectLst/>
                        </a:rPr>
                        <a:t>, </a:t>
                      </a:r>
                      <a:r>
                        <a:rPr lang="en-US" sz="2200" dirty="0" err="1">
                          <a:effectLst/>
                        </a:rPr>
                        <a:t>có</a:t>
                      </a:r>
                      <a:r>
                        <a:rPr lang="en-US" sz="2200" dirty="0">
                          <a:effectLst/>
                        </a:rPr>
                        <a:t> </a:t>
                      </a:r>
                      <a:r>
                        <a:rPr lang="en-US" sz="2200" dirty="0" err="1">
                          <a:effectLst/>
                        </a:rPr>
                        <a:t>sử</a:t>
                      </a:r>
                      <a:r>
                        <a:rPr lang="en-US" sz="2200" dirty="0">
                          <a:effectLst/>
                        </a:rPr>
                        <a:t> </a:t>
                      </a:r>
                      <a:r>
                        <a:rPr lang="en-US" sz="2200" dirty="0" err="1">
                          <a:effectLst/>
                        </a:rPr>
                        <a:t>dụng</a:t>
                      </a:r>
                      <a:r>
                        <a:rPr lang="en-US" sz="2200" dirty="0">
                          <a:effectLst/>
                        </a:rPr>
                        <a:t> </a:t>
                      </a:r>
                      <a:r>
                        <a:rPr lang="en-US" sz="2200" dirty="0" err="1">
                          <a:effectLst/>
                        </a:rPr>
                        <a:t>trích</a:t>
                      </a:r>
                      <a:r>
                        <a:rPr lang="en-US" sz="2200" dirty="0">
                          <a:effectLst/>
                        </a:rPr>
                        <a:t> </a:t>
                      </a:r>
                      <a:r>
                        <a:rPr lang="en-US" sz="2200" dirty="0" err="1">
                          <a:effectLst/>
                        </a:rPr>
                        <a:t>dẫn</a:t>
                      </a:r>
                      <a:endParaRPr lang="en-US" sz="2200" dirty="0">
                        <a:effectLst/>
                        <a:latin typeface="Times New Roman"/>
                        <a:ea typeface="Calibri"/>
                        <a:cs typeface="Times New Roman"/>
                      </a:endParaRPr>
                    </a:p>
                  </a:txBody>
                  <a:tcPr marL="68580" marR="68580" marT="0" marB="0"/>
                </a:tc>
              </a:tr>
            </a:tbl>
          </a:graphicData>
        </a:graphic>
      </p:graphicFrame>
      <p:pic>
        <p:nvPicPr>
          <p:cNvPr id="6" name="Google Shape;280;p14"/>
          <p:cNvPicPr preferRelativeResize="0"/>
          <p:nvPr/>
        </p:nvPicPr>
        <p:blipFill rotWithShape="1">
          <a:blip r:embed="rId2">
            <a:alphaModFix/>
          </a:blip>
          <a:srcRect/>
          <a:stretch/>
        </p:blipFill>
        <p:spPr>
          <a:xfrm flipH="1">
            <a:off x="457200" y="2057400"/>
            <a:ext cx="1219200" cy="2667000"/>
          </a:xfrm>
          <a:prstGeom prst="rect">
            <a:avLst/>
          </a:prstGeom>
          <a:noFill/>
          <a:ln>
            <a:noFill/>
          </a:ln>
        </p:spPr>
      </p:pic>
    </p:spTree>
    <p:extLst>
      <p:ext uri="{BB962C8B-B14F-4D97-AF65-F5344CB8AC3E}">
        <p14:creationId xmlns:p14="http://schemas.microsoft.com/office/powerpoint/2010/main" val="170957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6">
            <a:extLst>
              <a:ext uri="{FF2B5EF4-FFF2-40B4-BE49-F238E27FC236}">
                <a16:creationId xmlns="" xmlns:a16="http://schemas.microsoft.com/office/drawing/2014/main" id="{ED925362-9DE5-5A04-60C2-8467FD960DCA}"/>
              </a:ext>
            </a:extLst>
          </p:cNvPr>
          <p:cNvSpPr/>
          <p:nvPr/>
        </p:nvSpPr>
        <p:spPr>
          <a:xfrm>
            <a:off x="277066" y="1510096"/>
            <a:ext cx="8299667" cy="2496215"/>
          </a:xfrm>
          <a:prstGeom prst="rightArrow">
            <a:avLst/>
          </a:prstGeom>
          <a:solidFill>
            <a:schemeClr val="accent1"/>
          </a:solidFill>
          <a:ln>
            <a:noFill/>
          </a:ln>
          <a:effectLst>
            <a:outerShdw blurRad="63500" algn="ctr" rotWithShape="0">
              <a:prstClr val="black">
                <a:alpha val="40000"/>
              </a:prstClr>
            </a:outerShdw>
          </a:effectLst>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defTabSz="914377">
              <a:defRPr/>
            </a:pPr>
            <a:endParaRPr lang="zh-CN" altLang="en-US" dirty="0">
              <a:solidFill>
                <a:prstClr val="black">
                  <a:hueOff val="0"/>
                  <a:satOff val="0"/>
                  <a:lumOff val="0"/>
                  <a:alphaOff val="0"/>
                </a:prstClr>
              </a:solidFill>
              <a:latin typeface="Times New Roman" pitchFamily="18" charset="0"/>
              <a:cs typeface="Times New Roman" pitchFamily="18" charset="0"/>
            </a:endParaRPr>
          </a:p>
        </p:txBody>
      </p:sp>
      <p:sp>
        <p:nvSpPr>
          <p:cNvPr id="5" name="圆角矩形 13">
            <a:extLst>
              <a:ext uri="{FF2B5EF4-FFF2-40B4-BE49-F238E27FC236}">
                <a16:creationId xmlns="" xmlns:a16="http://schemas.microsoft.com/office/drawing/2014/main" id="{DD152EB3-93B6-7F2D-4D54-7AB40D8587A6}"/>
              </a:ext>
            </a:extLst>
          </p:cNvPr>
          <p:cNvSpPr/>
          <p:nvPr/>
        </p:nvSpPr>
        <p:spPr>
          <a:xfrm>
            <a:off x="5703577" y="833965"/>
            <a:ext cx="1754867" cy="939803"/>
          </a:xfrm>
          <a:prstGeom prst="roundRect">
            <a:avLst>
              <a:gd name="adj" fmla="val 50000"/>
            </a:avLst>
          </a:prstGeom>
          <a:solidFill>
            <a:schemeClr val="accent2">
              <a:alpha val="90000"/>
            </a:schemeClr>
          </a:solidFill>
          <a:ln w="15875">
            <a:solidFill>
              <a:schemeClr val="bg1"/>
            </a:solidFill>
          </a:ln>
          <a:effectLst>
            <a:outerShdw blurRad="330200" dist="215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altLang="zh-CN" dirty="0" smtClean="0">
                <a:solidFill>
                  <a:prstClr val="white"/>
                </a:solidFill>
                <a:latin typeface="Times New Roman" pitchFamily="18" charset="0"/>
                <a:cs typeface="Times New Roman" pitchFamily="18" charset="0"/>
              </a:rPr>
              <a:t>4 </a:t>
            </a:r>
            <a:r>
              <a:rPr lang="en-US" altLang="zh-CN" dirty="0" err="1" smtClean="0">
                <a:solidFill>
                  <a:prstClr val="white"/>
                </a:solidFill>
                <a:latin typeface="Times New Roman" pitchFamily="18" charset="0"/>
                <a:cs typeface="Times New Roman" pitchFamily="18" charset="0"/>
              </a:rPr>
              <a:t>bước</a:t>
            </a:r>
            <a:endParaRPr lang="zh-CN" altLang="en-US" dirty="0">
              <a:solidFill>
                <a:prstClr val="white"/>
              </a:solidFill>
              <a:latin typeface="Times New Roman" pitchFamily="18" charset="0"/>
              <a:cs typeface="Times New Roman" pitchFamily="18" charset="0"/>
            </a:endParaRPr>
          </a:p>
        </p:txBody>
      </p:sp>
      <p:sp>
        <p:nvSpPr>
          <p:cNvPr id="6" name="矩形 44">
            <a:extLst>
              <a:ext uri="{FF2B5EF4-FFF2-40B4-BE49-F238E27FC236}">
                <a16:creationId xmlns="" xmlns:a16="http://schemas.microsoft.com/office/drawing/2014/main" id="{5717FBFF-9B8C-FD6E-625A-A5CE7281ECEB}"/>
              </a:ext>
            </a:extLst>
          </p:cNvPr>
          <p:cNvSpPr/>
          <p:nvPr/>
        </p:nvSpPr>
        <p:spPr>
          <a:xfrm>
            <a:off x="490085" y="2374028"/>
            <a:ext cx="1166860" cy="830997"/>
          </a:xfrm>
          <a:prstGeom prst="rect">
            <a:avLst/>
          </a:prstGeom>
        </p:spPr>
        <p:txBody>
          <a:bodyPr wrap="square">
            <a:spAutoFit/>
          </a:bodyPr>
          <a:lstStyle/>
          <a:p>
            <a:pPr algn="dist" defTabSz="914377">
              <a:defRPr/>
            </a:pPr>
            <a:r>
              <a:rPr lang="vi-VN" altLang="zh-CN" sz="2400" b="1" dirty="0">
                <a:solidFill>
                  <a:prstClr val="white"/>
                </a:solidFill>
                <a:latin typeface="Times New Roman" pitchFamily="18" charset="0"/>
                <a:cs typeface="Times New Roman" pitchFamily="18" charset="0"/>
              </a:rPr>
              <a:t>B</a:t>
            </a:r>
            <a:r>
              <a:rPr lang="en-US" altLang="zh-CN" sz="2400" b="1" dirty="0">
                <a:solidFill>
                  <a:prstClr val="white"/>
                </a:solidFill>
                <a:latin typeface="Times New Roman" pitchFamily="18" charset="0"/>
                <a:cs typeface="Times New Roman" pitchFamily="18" charset="0"/>
              </a:rPr>
              <a:t>ƯỚC 1</a:t>
            </a:r>
          </a:p>
        </p:txBody>
      </p:sp>
      <p:sp>
        <p:nvSpPr>
          <p:cNvPr id="7" name="矩形 45">
            <a:extLst>
              <a:ext uri="{FF2B5EF4-FFF2-40B4-BE49-F238E27FC236}">
                <a16:creationId xmlns="" xmlns:a16="http://schemas.microsoft.com/office/drawing/2014/main" id="{895341FE-7DC7-02AA-0E88-5642633FC36D}"/>
              </a:ext>
            </a:extLst>
          </p:cNvPr>
          <p:cNvSpPr/>
          <p:nvPr/>
        </p:nvSpPr>
        <p:spPr>
          <a:xfrm>
            <a:off x="2590800" y="2411151"/>
            <a:ext cx="1166860" cy="830997"/>
          </a:xfrm>
          <a:prstGeom prst="rect">
            <a:avLst/>
          </a:prstGeom>
        </p:spPr>
        <p:txBody>
          <a:bodyPr wrap="square">
            <a:spAutoFit/>
          </a:bodyPr>
          <a:lstStyle/>
          <a:p>
            <a:pPr algn="dist" defTabSz="914377">
              <a:defRPr/>
            </a:pPr>
            <a:r>
              <a:rPr lang="vi-VN" altLang="zh-CN" sz="2400" b="1" dirty="0">
                <a:solidFill>
                  <a:prstClr val="white"/>
                </a:solidFill>
                <a:latin typeface="Times New Roman" pitchFamily="18" charset="0"/>
                <a:cs typeface="Times New Roman" pitchFamily="18" charset="0"/>
              </a:rPr>
              <a:t>B</a:t>
            </a:r>
            <a:r>
              <a:rPr lang="en-US" altLang="zh-CN" sz="2400" b="1" dirty="0">
                <a:solidFill>
                  <a:prstClr val="white"/>
                </a:solidFill>
                <a:latin typeface="Times New Roman" pitchFamily="18" charset="0"/>
                <a:cs typeface="Times New Roman" pitchFamily="18" charset="0"/>
              </a:rPr>
              <a:t>ƯỚC 2</a:t>
            </a:r>
          </a:p>
        </p:txBody>
      </p:sp>
      <p:sp>
        <p:nvSpPr>
          <p:cNvPr id="9" name="文本框 50">
            <a:extLst>
              <a:ext uri="{FF2B5EF4-FFF2-40B4-BE49-F238E27FC236}">
                <a16:creationId xmlns="" xmlns:a16="http://schemas.microsoft.com/office/drawing/2014/main" id="{2C1A22B6-0DF1-1B24-D4B9-0AB42F33BA87}"/>
              </a:ext>
            </a:extLst>
          </p:cNvPr>
          <p:cNvSpPr txBox="1"/>
          <p:nvPr/>
        </p:nvSpPr>
        <p:spPr bwMode="auto">
          <a:xfrm>
            <a:off x="72396" y="3473903"/>
            <a:ext cx="2034224" cy="502766"/>
          </a:xfrm>
          <a:prstGeom prst="rect">
            <a:avLst/>
          </a:prstGeom>
          <a:noFill/>
        </p:spPr>
        <p:txBody>
          <a:bodyPr wrap="square">
            <a:spAutoFit/>
          </a:bodyPr>
          <a:lstStyle/>
          <a:p>
            <a:pPr algn="ctr" defTabSz="914377">
              <a:defRPr/>
            </a:pPr>
            <a:r>
              <a:rPr lang="en-US" altLang="zh-CN" sz="2667" b="1" spc="100" dirty="0" err="1" smtClean="0">
                <a:latin typeface="Times New Roman" pitchFamily="18" charset="0"/>
                <a:cs typeface="Times New Roman" pitchFamily="18" charset="0"/>
              </a:rPr>
              <a:t>Chuẩn</a:t>
            </a:r>
            <a:r>
              <a:rPr lang="en-US" altLang="zh-CN" sz="2667" b="1" spc="100" dirty="0" smtClean="0">
                <a:latin typeface="Times New Roman" pitchFamily="18" charset="0"/>
                <a:cs typeface="Times New Roman" pitchFamily="18" charset="0"/>
              </a:rPr>
              <a:t> </a:t>
            </a:r>
            <a:r>
              <a:rPr lang="en-US" altLang="zh-CN" sz="2667" b="1" spc="100" dirty="0" err="1">
                <a:latin typeface="Times New Roman" pitchFamily="18" charset="0"/>
                <a:cs typeface="Times New Roman" pitchFamily="18" charset="0"/>
              </a:rPr>
              <a:t>bị</a:t>
            </a:r>
            <a:endParaRPr lang="zh-CN" altLang="en-US" sz="2667" b="1" spc="100" dirty="0">
              <a:latin typeface="Times New Roman" pitchFamily="18" charset="0"/>
              <a:cs typeface="Times New Roman" pitchFamily="18" charset="0"/>
            </a:endParaRPr>
          </a:p>
        </p:txBody>
      </p:sp>
      <p:sp>
        <p:nvSpPr>
          <p:cNvPr id="10" name="文本框 53">
            <a:extLst>
              <a:ext uri="{FF2B5EF4-FFF2-40B4-BE49-F238E27FC236}">
                <a16:creationId xmlns="" xmlns:a16="http://schemas.microsoft.com/office/drawing/2014/main" id="{D84FA727-7B39-3115-A77A-9AE51F38CF70}"/>
              </a:ext>
            </a:extLst>
          </p:cNvPr>
          <p:cNvSpPr txBox="1"/>
          <p:nvPr/>
        </p:nvSpPr>
        <p:spPr bwMode="auto">
          <a:xfrm>
            <a:off x="2338283" y="3378120"/>
            <a:ext cx="2034224" cy="913199"/>
          </a:xfrm>
          <a:prstGeom prst="rect">
            <a:avLst/>
          </a:prstGeom>
          <a:noFill/>
        </p:spPr>
        <p:txBody>
          <a:bodyPr wrap="square">
            <a:spAutoFit/>
          </a:bodyPr>
          <a:lstStyle/>
          <a:p>
            <a:pPr algn="ctr">
              <a:defRPr/>
            </a:pPr>
            <a:r>
              <a:rPr lang="en-US" altLang="zh-CN" sz="2667" b="1" spc="100" dirty="0" err="1" smtClean="0">
                <a:latin typeface="Times New Roman" pitchFamily="18" charset="0"/>
                <a:cs typeface="Times New Roman" pitchFamily="18" charset="0"/>
              </a:rPr>
              <a:t>Tìm</a:t>
            </a:r>
            <a:r>
              <a:rPr lang="en-US" altLang="zh-CN" sz="2667" b="1" spc="100" dirty="0" smtClean="0">
                <a:latin typeface="Times New Roman" pitchFamily="18" charset="0"/>
                <a:cs typeface="Times New Roman" pitchFamily="18" charset="0"/>
              </a:rPr>
              <a:t> </a:t>
            </a:r>
            <a:r>
              <a:rPr lang="en-US" altLang="zh-CN" sz="2667" b="1" spc="100" dirty="0">
                <a:latin typeface="Times New Roman" pitchFamily="18" charset="0"/>
                <a:cs typeface="Times New Roman" pitchFamily="18" charset="0"/>
              </a:rPr>
              <a:t>ý </a:t>
            </a:r>
            <a:r>
              <a:rPr lang="en-US" altLang="zh-CN" sz="2667" b="1" spc="100" dirty="0" err="1">
                <a:latin typeface="Times New Roman" pitchFamily="18" charset="0"/>
                <a:cs typeface="Times New Roman" pitchFamily="18" charset="0"/>
              </a:rPr>
              <a:t>và</a:t>
            </a:r>
            <a:r>
              <a:rPr lang="en-US" altLang="zh-CN" sz="2667" b="1" spc="100" dirty="0">
                <a:latin typeface="Times New Roman" pitchFamily="18" charset="0"/>
                <a:cs typeface="Times New Roman" pitchFamily="18" charset="0"/>
              </a:rPr>
              <a:t> </a:t>
            </a:r>
            <a:r>
              <a:rPr lang="en-US" altLang="zh-CN" sz="2667" b="1" spc="100" dirty="0" err="1">
                <a:latin typeface="Times New Roman" pitchFamily="18" charset="0"/>
                <a:cs typeface="Times New Roman" pitchFamily="18" charset="0"/>
              </a:rPr>
              <a:t>lập</a:t>
            </a:r>
            <a:r>
              <a:rPr lang="en-US" altLang="zh-CN" sz="2667" b="1" spc="100" dirty="0">
                <a:latin typeface="Times New Roman" pitchFamily="18" charset="0"/>
                <a:cs typeface="Times New Roman" pitchFamily="18" charset="0"/>
              </a:rPr>
              <a:t> </a:t>
            </a:r>
            <a:r>
              <a:rPr lang="en-US" altLang="zh-CN" sz="2667" b="1" spc="100" dirty="0" err="1">
                <a:latin typeface="Times New Roman" pitchFamily="18" charset="0"/>
                <a:cs typeface="Times New Roman" pitchFamily="18" charset="0"/>
              </a:rPr>
              <a:t>dàn</a:t>
            </a:r>
            <a:r>
              <a:rPr lang="en-US" altLang="zh-CN" sz="2667" b="1" spc="100" dirty="0">
                <a:latin typeface="Times New Roman" pitchFamily="18" charset="0"/>
                <a:cs typeface="Times New Roman" pitchFamily="18" charset="0"/>
              </a:rPr>
              <a:t> ý</a:t>
            </a:r>
            <a:endParaRPr lang="zh-CN" altLang="en-US" sz="2667" b="1" spc="100" dirty="0">
              <a:latin typeface="Times New Roman" pitchFamily="18" charset="0"/>
              <a:cs typeface="Times New Roman" pitchFamily="18" charset="0"/>
            </a:endParaRPr>
          </a:p>
        </p:txBody>
      </p:sp>
      <p:sp>
        <p:nvSpPr>
          <p:cNvPr id="11" name="文本框 56">
            <a:extLst>
              <a:ext uri="{FF2B5EF4-FFF2-40B4-BE49-F238E27FC236}">
                <a16:creationId xmlns="" xmlns:a16="http://schemas.microsoft.com/office/drawing/2014/main" id="{102764B3-59E9-66DC-3117-BA98E109FF5E}"/>
              </a:ext>
            </a:extLst>
          </p:cNvPr>
          <p:cNvSpPr txBox="1"/>
          <p:nvPr/>
        </p:nvSpPr>
        <p:spPr bwMode="auto">
          <a:xfrm>
            <a:off x="4375329" y="3473903"/>
            <a:ext cx="2034224" cy="502766"/>
          </a:xfrm>
          <a:prstGeom prst="rect">
            <a:avLst/>
          </a:prstGeom>
          <a:noFill/>
        </p:spPr>
        <p:txBody>
          <a:bodyPr wrap="square">
            <a:spAutoFit/>
          </a:bodyPr>
          <a:lstStyle/>
          <a:p>
            <a:pPr algn="ctr">
              <a:defRPr/>
            </a:pPr>
            <a:r>
              <a:rPr lang="en-US" altLang="zh-CN" sz="2667" b="1" spc="100" dirty="0" err="1" smtClean="0">
                <a:latin typeface="Times New Roman" pitchFamily="18" charset="0"/>
                <a:cs typeface="Times New Roman" pitchFamily="18" charset="0"/>
              </a:rPr>
              <a:t>Viết</a:t>
            </a:r>
            <a:r>
              <a:rPr lang="en-US" altLang="zh-CN" sz="2667" b="1" spc="100" dirty="0" smtClean="0">
                <a:latin typeface="Times New Roman" pitchFamily="18" charset="0"/>
                <a:cs typeface="Times New Roman" pitchFamily="18" charset="0"/>
              </a:rPr>
              <a:t> </a:t>
            </a:r>
            <a:endParaRPr lang="zh-CN" altLang="en-US" sz="2667" b="1" spc="100" dirty="0">
              <a:latin typeface="Times New Roman" pitchFamily="18" charset="0"/>
              <a:cs typeface="Times New Roman" pitchFamily="18" charset="0"/>
            </a:endParaRPr>
          </a:p>
        </p:txBody>
      </p:sp>
      <p:sp>
        <p:nvSpPr>
          <p:cNvPr id="12" name="文本框 59">
            <a:extLst>
              <a:ext uri="{FF2B5EF4-FFF2-40B4-BE49-F238E27FC236}">
                <a16:creationId xmlns="" xmlns:a16="http://schemas.microsoft.com/office/drawing/2014/main" id="{195402B5-7EFB-8D1A-C163-87CABB03D280}"/>
              </a:ext>
            </a:extLst>
          </p:cNvPr>
          <p:cNvSpPr txBox="1"/>
          <p:nvPr/>
        </p:nvSpPr>
        <p:spPr bwMode="auto">
          <a:xfrm>
            <a:off x="6340156" y="3386725"/>
            <a:ext cx="2236577" cy="1323632"/>
          </a:xfrm>
          <a:prstGeom prst="rect">
            <a:avLst/>
          </a:prstGeom>
          <a:noFill/>
        </p:spPr>
        <p:txBody>
          <a:bodyPr wrap="square">
            <a:spAutoFit/>
          </a:bodyPr>
          <a:lstStyle/>
          <a:p>
            <a:pPr algn="ctr">
              <a:defRPr/>
            </a:pPr>
            <a:r>
              <a:rPr lang="en-US" altLang="zh-CN" sz="2667" b="1" spc="100" dirty="0" err="1" smtClean="0">
                <a:latin typeface="Times New Roman" pitchFamily="18" charset="0"/>
                <a:cs typeface="Times New Roman" pitchFamily="18" charset="0"/>
              </a:rPr>
              <a:t>Kiểm</a:t>
            </a:r>
            <a:r>
              <a:rPr lang="en-US" altLang="zh-CN" sz="2667" b="1" spc="100" dirty="0" smtClean="0">
                <a:latin typeface="Times New Roman" pitchFamily="18" charset="0"/>
                <a:cs typeface="Times New Roman" pitchFamily="18" charset="0"/>
              </a:rPr>
              <a:t> </a:t>
            </a:r>
            <a:r>
              <a:rPr lang="en-US" altLang="zh-CN" sz="2667" b="1" spc="100" dirty="0" err="1">
                <a:latin typeface="Times New Roman" pitchFamily="18" charset="0"/>
                <a:cs typeface="Times New Roman" pitchFamily="18" charset="0"/>
              </a:rPr>
              <a:t>tra</a:t>
            </a:r>
            <a:r>
              <a:rPr lang="en-US" altLang="zh-CN" sz="2667" b="1" spc="100" dirty="0">
                <a:latin typeface="Times New Roman" pitchFamily="18" charset="0"/>
                <a:cs typeface="Times New Roman" pitchFamily="18" charset="0"/>
              </a:rPr>
              <a:t> </a:t>
            </a:r>
            <a:r>
              <a:rPr lang="en-US" altLang="zh-CN" sz="2667" b="1" spc="100" dirty="0" err="1">
                <a:latin typeface="Times New Roman" pitchFamily="18" charset="0"/>
                <a:cs typeface="Times New Roman" pitchFamily="18" charset="0"/>
              </a:rPr>
              <a:t>và</a:t>
            </a:r>
            <a:r>
              <a:rPr lang="en-US" altLang="zh-CN" sz="2667" b="1" spc="100" dirty="0">
                <a:latin typeface="Times New Roman" pitchFamily="18" charset="0"/>
                <a:cs typeface="Times New Roman" pitchFamily="18" charset="0"/>
              </a:rPr>
              <a:t> </a:t>
            </a:r>
            <a:r>
              <a:rPr lang="en-US" altLang="zh-CN" sz="2667" b="1" spc="100" dirty="0" err="1">
                <a:latin typeface="Times New Roman" pitchFamily="18" charset="0"/>
                <a:cs typeface="Times New Roman" pitchFamily="18" charset="0"/>
              </a:rPr>
              <a:t>chỉnh</a:t>
            </a:r>
            <a:r>
              <a:rPr lang="en-US" altLang="zh-CN" sz="2667" b="1" spc="100" dirty="0">
                <a:latin typeface="Times New Roman" pitchFamily="18" charset="0"/>
                <a:cs typeface="Times New Roman" pitchFamily="18" charset="0"/>
              </a:rPr>
              <a:t> </a:t>
            </a:r>
            <a:r>
              <a:rPr lang="en-US" altLang="zh-CN" sz="2667" b="1" spc="100" dirty="0" err="1">
                <a:latin typeface="Times New Roman" pitchFamily="18" charset="0"/>
                <a:cs typeface="Times New Roman" pitchFamily="18" charset="0"/>
              </a:rPr>
              <a:t>sửa</a:t>
            </a:r>
            <a:r>
              <a:rPr lang="en-US" altLang="zh-CN" sz="2667" b="1" spc="100" dirty="0">
                <a:latin typeface="Times New Roman" pitchFamily="18" charset="0"/>
                <a:cs typeface="Times New Roman" pitchFamily="18" charset="0"/>
              </a:rPr>
              <a:t> (</a:t>
            </a:r>
            <a:r>
              <a:rPr lang="en-US" altLang="zh-CN" sz="2667" b="1" spc="100" dirty="0" err="1">
                <a:latin typeface="Times New Roman" pitchFamily="18" charset="0"/>
                <a:cs typeface="Times New Roman" pitchFamily="18" charset="0"/>
              </a:rPr>
              <a:t>kể</a:t>
            </a:r>
            <a:r>
              <a:rPr lang="en-US" altLang="zh-CN" sz="2667" b="1" spc="100" dirty="0">
                <a:latin typeface="Times New Roman" pitchFamily="18" charset="0"/>
                <a:cs typeface="Times New Roman" pitchFamily="18" charset="0"/>
              </a:rPr>
              <a:t> </a:t>
            </a:r>
            <a:r>
              <a:rPr lang="en-US" altLang="zh-CN" sz="2667" b="1" spc="100" dirty="0" err="1">
                <a:latin typeface="Times New Roman" pitchFamily="18" charset="0"/>
                <a:cs typeface="Times New Roman" pitchFamily="18" charset="0"/>
              </a:rPr>
              <a:t>cả</a:t>
            </a:r>
            <a:r>
              <a:rPr lang="en-US" altLang="zh-CN" sz="2667" b="1" spc="100" dirty="0">
                <a:latin typeface="Times New Roman" pitchFamily="18" charset="0"/>
                <a:cs typeface="Times New Roman" pitchFamily="18" charset="0"/>
              </a:rPr>
              <a:t> </a:t>
            </a:r>
            <a:r>
              <a:rPr lang="en-US" altLang="zh-CN" sz="2667" b="1" spc="100" dirty="0" err="1">
                <a:latin typeface="Times New Roman" pitchFamily="18" charset="0"/>
                <a:cs typeface="Times New Roman" pitchFamily="18" charset="0"/>
              </a:rPr>
              <a:t>dàn</a:t>
            </a:r>
            <a:r>
              <a:rPr lang="en-US" altLang="zh-CN" sz="2667" b="1" spc="100" dirty="0">
                <a:latin typeface="Times New Roman" pitchFamily="18" charset="0"/>
                <a:cs typeface="Times New Roman" pitchFamily="18" charset="0"/>
              </a:rPr>
              <a:t> ý)</a:t>
            </a:r>
            <a:endParaRPr lang="zh-CN" altLang="en-US" sz="2667" b="1" spc="100" dirty="0">
              <a:latin typeface="Times New Roman" pitchFamily="18" charset="0"/>
              <a:cs typeface="Times New Roman" pitchFamily="18" charset="0"/>
            </a:endParaRPr>
          </a:p>
        </p:txBody>
      </p:sp>
      <p:sp>
        <p:nvSpPr>
          <p:cNvPr id="13" name="Round Same Side Corner Rectangle 154">
            <a:extLst>
              <a:ext uri="{FF2B5EF4-FFF2-40B4-BE49-F238E27FC236}">
                <a16:creationId xmlns="" xmlns:a16="http://schemas.microsoft.com/office/drawing/2014/main" id="{D4476D6F-076A-A968-BAE7-E14AD40C83D4}"/>
              </a:ext>
            </a:extLst>
          </p:cNvPr>
          <p:cNvSpPr/>
          <p:nvPr/>
        </p:nvSpPr>
        <p:spPr>
          <a:xfrm>
            <a:off x="1089508" y="798152"/>
            <a:ext cx="4486619" cy="505715"/>
          </a:xfrm>
          <a:prstGeom prst="round2SameRect">
            <a:avLst/>
          </a:prstGeom>
          <a:solidFill>
            <a:schemeClr val="accent1"/>
          </a:solidFill>
          <a:ln w="28575" cap="flat" cmpd="sng" algn="ctr">
            <a:noFill/>
            <a:prstDash val="solid"/>
            <a:miter lim="800000"/>
          </a:ln>
          <a:effectLst/>
        </p:spPr>
        <p:txBody>
          <a:bodyPr anchor="ctr"/>
          <a:lstStyle/>
          <a:p>
            <a:pPr algn="ctr">
              <a:defRPr/>
            </a:pPr>
            <a:r>
              <a:rPr lang="en-US" altLang="zh-CN" sz="3200" b="1" kern="0" dirty="0">
                <a:solidFill>
                  <a:schemeClr val="bg1"/>
                </a:solidFill>
                <a:latin typeface="Times New Roman" pitchFamily="18" charset="0"/>
                <a:ea typeface="微软雅黑" pitchFamily="34" charset="-122"/>
                <a:cs typeface="Times New Roman" pitchFamily="18" charset="0"/>
              </a:rPr>
              <a:t>Quy </a:t>
            </a:r>
            <a:r>
              <a:rPr lang="en-US" altLang="zh-CN" sz="3200" b="1" kern="0" dirty="0" err="1">
                <a:solidFill>
                  <a:schemeClr val="bg1"/>
                </a:solidFill>
                <a:latin typeface="Times New Roman" pitchFamily="18" charset="0"/>
                <a:ea typeface="微软雅黑" pitchFamily="34" charset="-122"/>
                <a:cs typeface="Times New Roman" pitchFamily="18" charset="0"/>
              </a:rPr>
              <a:t>trình</a:t>
            </a:r>
            <a:r>
              <a:rPr lang="en-US" altLang="zh-CN" sz="3200" b="1" kern="0" dirty="0">
                <a:solidFill>
                  <a:schemeClr val="bg1"/>
                </a:solidFill>
                <a:latin typeface="Times New Roman" pitchFamily="18" charset="0"/>
                <a:ea typeface="微软雅黑" pitchFamily="34" charset="-122"/>
                <a:cs typeface="Times New Roman" pitchFamily="18" charset="0"/>
              </a:rPr>
              <a:t> </a:t>
            </a:r>
            <a:r>
              <a:rPr lang="en-US" altLang="zh-CN" sz="3200" b="1" kern="0" dirty="0" err="1">
                <a:solidFill>
                  <a:schemeClr val="bg1"/>
                </a:solidFill>
                <a:latin typeface="Times New Roman" pitchFamily="18" charset="0"/>
                <a:ea typeface="微软雅黑" pitchFamily="34" charset="-122"/>
                <a:cs typeface="Times New Roman" pitchFamily="18" charset="0"/>
              </a:rPr>
              <a:t>viết</a:t>
            </a:r>
            <a:r>
              <a:rPr lang="en-US" altLang="zh-CN" sz="3200" b="1" kern="0" dirty="0">
                <a:solidFill>
                  <a:schemeClr val="bg1"/>
                </a:solidFill>
                <a:latin typeface="Times New Roman" pitchFamily="18" charset="0"/>
                <a:ea typeface="微软雅黑" pitchFamily="34" charset="-122"/>
                <a:cs typeface="Times New Roman" pitchFamily="18" charset="0"/>
              </a:rPr>
              <a:t> </a:t>
            </a:r>
            <a:r>
              <a:rPr lang="en-US" altLang="zh-CN" sz="3200" b="1" kern="0" dirty="0" err="1">
                <a:solidFill>
                  <a:schemeClr val="bg1"/>
                </a:solidFill>
                <a:latin typeface="Times New Roman" pitchFamily="18" charset="0"/>
                <a:ea typeface="微软雅黑" pitchFamily="34" charset="-122"/>
                <a:cs typeface="Times New Roman" pitchFamily="18" charset="0"/>
              </a:rPr>
              <a:t>chung</a:t>
            </a:r>
            <a:endParaRPr lang="en-US" sz="3200" b="1" kern="0" dirty="0">
              <a:solidFill>
                <a:schemeClr val="bg1"/>
              </a:solidFill>
              <a:latin typeface="Times New Roman" pitchFamily="18" charset="0"/>
              <a:ea typeface="微软雅黑" pitchFamily="34" charset="-122"/>
              <a:cs typeface="Times New Roman" pitchFamily="18" charset="0"/>
            </a:endParaRPr>
          </a:p>
        </p:txBody>
      </p:sp>
      <p:sp>
        <p:nvSpPr>
          <p:cNvPr id="14" name="矩形 45">
            <a:extLst>
              <a:ext uri="{FF2B5EF4-FFF2-40B4-BE49-F238E27FC236}">
                <a16:creationId xmlns="" xmlns:a16="http://schemas.microsoft.com/office/drawing/2014/main" id="{895341FE-7DC7-02AA-0E88-5642633FC36D}"/>
              </a:ext>
            </a:extLst>
          </p:cNvPr>
          <p:cNvSpPr/>
          <p:nvPr/>
        </p:nvSpPr>
        <p:spPr>
          <a:xfrm>
            <a:off x="4800600" y="2396850"/>
            <a:ext cx="1166860" cy="914097"/>
          </a:xfrm>
          <a:prstGeom prst="rect">
            <a:avLst/>
          </a:prstGeom>
        </p:spPr>
        <p:txBody>
          <a:bodyPr wrap="square">
            <a:spAutoFit/>
          </a:bodyPr>
          <a:lstStyle/>
          <a:p>
            <a:pPr algn="dist" defTabSz="914377">
              <a:defRPr/>
            </a:pPr>
            <a:r>
              <a:rPr lang="vi-VN" altLang="zh-CN" sz="2400" b="1" dirty="0">
                <a:solidFill>
                  <a:prstClr val="white"/>
                </a:solidFill>
                <a:latin typeface="Times New Roman" pitchFamily="18" charset="0"/>
                <a:cs typeface="Times New Roman" pitchFamily="18" charset="0"/>
              </a:rPr>
              <a:t>B</a:t>
            </a:r>
            <a:r>
              <a:rPr lang="en-US" altLang="zh-CN" sz="2400" b="1" dirty="0">
                <a:solidFill>
                  <a:prstClr val="white"/>
                </a:solidFill>
                <a:latin typeface="Times New Roman" pitchFamily="18" charset="0"/>
                <a:cs typeface="Times New Roman" pitchFamily="18" charset="0"/>
              </a:rPr>
              <a:t>ƯỚC </a:t>
            </a:r>
            <a:r>
              <a:rPr lang="en-US" altLang="zh-CN" sz="2400" b="1" dirty="0" smtClean="0">
                <a:solidFill>
                  <a:prstClr val="white"/>
                </a:solidFill>
                <a:latin typeface="Times New Roman" pitchFamily="18" charset="0"/>
                <a:cs typeface="Times New Roman" pitchFamily="18" charset="0"/>
              </a:rPr>
              <a:t>3</a:t>
            </a:r>
            <a:endParaRPr lang="en-US" altLang="zh-CN" sz="2400" b="1" dirty="0">
              <a:solidFill>
                <a:prstClr val="white"/>
              </a:solidFill>
              <a:latin typeface="Times New Roman" pitchFamily="18" charset="0"/>
              <a:cs typeface="Times New Roman" pitchFamily="18" charset="0"/>
            </a:endParaRPr>
          </a:p>
        </p:txBody>
      </p:sp>
      <p:sp>
        <p:nvSpPr>
          <p:cNvPr id="15" name="矩形 45">
            <a:extLst>
              <a:ext uri="{FF2B5EF4-FFF2-40B4-BE49-F238E27FC236}">
                <a16:creationId xmlns="" xmlns:a16="http://schemas.microsoft.com/office/drawing/2014/main" id="{895341FE-7DC7-02AA-0E88-5642633FC36D}"/>
              </a:ext>
            </a:extLst>
          </p:cNvPr>
          <p:cNvSpPr/>
          <p:nvPr/>
        </p:nvSpPr>
        <p:spPr>
          <a:xfrm>
            <a:off x="6672896" y="2366099"/>
            <a:ext cx="1166860" cy="830997"/>
          </a:xfrm>
          <a:prstGeom prst="rect">
            <a:avLst/>
          </a:prstGeom>
        </p:spPr>
        <p:txBody>
          <a:bodyPr wrap="square">
            <a:spAutoFit/>
          </a:bodyPr>
          <a:lstStyle/>
          <a:p>
            <a:pPr algn="dist" defTabSz="914377">
              <a:defRPr/>
            </a:pPr>
            <a:r>
              <a:rPr lang="vi-VN" altLang="zh-CN" sz="2400" b="1" dirty="0">
                <a:solidFill>
                  <a:prstClr val="white"/>
                </a:solidFill>
                <a:latin typeface="Times New Roman" pitchFamily="18" charset="0"/>
                <a:cs typeface="Times New Roman" pitchFamily="18" charset="0"/>
              </a:rPr>
              <a:t>B</a:t>
            </a:r>
            <a:r>
              <a:rPr lang="en-US" altLang="zh-CN" sz="2400" b="1" dirty="0">
                <a:solidFill>
                  <a:prstClr val="white"/>
                </a:solidFill>
                <a:latin typeface="Times New Roman" pitchFamily="18" charset="0"/>
                <a:cs typeface="Times New Roman" pitchFamily="18" charset="0"/>
              </a:rPr>
              <a:t>ƯỚC </a:t>
            </a:r>
            <a:r>
              <a:rPr lang="en-US" altLang="zh-CN" sz="2400" b="1" dirty="0" smtClean="0">
                <a:solidFill>
                  <a:prstClr val="white"/>
                </a:solidFill>
                <a:latin typeface="Times New Roman" pitchFamily="18" charset="0"/>
                <a:cs typeface="Times New Roman" pitchFamily="18" charset="0"/>
              </a:rPr>
              <a:t>4</a:t>
            </a:r>
            <a:endParaRPr lang="en-US" altLang="zh-CN" sz="24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74872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par>
                                <p:cTn id="13" presetID="37" presetClass="entr" presetSubtype="0" fill="hold" grpId="0" nodeType="withEffect">
                                  <p:stCondLst>
                                    <p:cond delay="4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450" decel="100000" fill="hold"/>
                                        <p:tgtEl>
                                          <p:spTgt spid="5"/>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par>
                                <p:cTn id="19" presetID="53" presetClass="entr" presetSubtype="16" fill="hold" grpId="0" nodeType="with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16" presetClass="entr" presetSubtype="21" fill="hold" grpId="0" nodeType="with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22" presetClass="entr" presetSubtype="4" fill="hold" grpId="0" nodeType="withEffect">
                                  <p:stCondLst>
                                    <p:cond delay="25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22" presetClass="entr" presetSubtype="4" fill="hold" grpId="0" nodeType="withEffect">
                                  <p:stCondLst>
                                    <p:cond delay="25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par>
                                <p:cTn id="38" presetID="6" presetClass="entr" presetSubtype="16" fill="hold" grpId="0" nodeType="withEffect">
                                  <p:stCondLst>
                                    <p:cond delay="25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par>
                                <p:cTn id="41" presetID="53" presetClass="entr" presetSubtype="16" fill="hold" grpId="0" nodeType="with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grpId="0" nodeType="withEffect">
                                  <p:stCondLst>
                                    <p:cond delay="0"/>
                                  </p:stCondLst>
                                  <p:iterate type="lt">
                                    <p:tmPct val="10000"/>
                                  </p:iterate>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0" grpId="0"/>
      <p:bldP spid="11" grpId="0"/>
      <p:bldP spid="12" grpId="0"/>
      <p:bldP spid="1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82929838"/>
              </p:ext>
            </p:extLst>
          </p:nvPr>
        </p:nvGraphicFramePr>
        <p:xfrm>
          <a:off x="304800" y="914400"/>
          <a:ext cx="8534400" cy="5873496"/>
        </p:xfrm>
        <a:graphic>
          <a:graphicData uri="http://schemas.openxmlformats.org/drawingml/2006/table">
            <a:tbl>
              <a:tblPr firstRow="1" firstCol="1" bandRow="1">
                <a:tableStyleId>{5C22544A-7EE6-4342-B048-85BDC9FD1C3A}</a:tableStyleId>
              </a:tblPr>
              <a:tblGrid>
                <a:gridCol w="2135003"/>
                <a:gridCol w="6399397"/>
              </a:tblGrid>
              <a:tr h="193777">
                <a:tc>
                  <a:txBody>
                    <a:bodyPr/>
                    <a:lstStyle/>
                    <a:p>
                      <a:pPr algn="ctr">
                        <a:lnSpc>
                          <a:spcPct val="107000"/>
                        </a:lnSpc>
                        <a:spcAft>
                          <a:spcPts val="0"/>
                        </a:spcAft>
                      </a:pPr>
                      <a:r>
                        <a:rPr lang="vi-VN" sz="2000" dirty="0">
                          <a:effectLst/>
                          <a:latin typeface="Times New Roman" pitchFamily="18" charset="0"/>
                          <a:cs typeface="Times New Roman" pitchFamily="18" charset="0"/>
                        </a:rPr>
                        <a:t>Kĩ năng</a:t>
                      </a:r>
                      <a:endParaRPr lang="en-US" sz="2000" dirty="0">
                        <a:effectLst/>
                        <a:latin typeface="Times New Roman" pitchFamily="18" charset="0"/>
                        <a:ea typeface="Calibri"/>
                        <a:cs typeface="Times New Roman" pitchFamily="18" charset="0"/>
                      </a:endParaRPr>
                    </a:p>
                  </a:txBody>
                  <a:tcPr marL="62696" marR="62696" marT="0" marB="0"/>
                </a:tc>
                <a:tc>
                  <a:txBody>
                    <a:bodyPr/>
                    <a:lstStyle/>
                    <a:p>
                      <a:pPr algn="ctr">
                        <a:lnSpc>
                          <a:spcPct val="107000"/>
                        </a:lnSpc>
                        <a:spcAft>
                          <a:spcPts val="0"/>
                        </a:spcAft>
                      </a:pPr>
                      <a:r>
                        <a:rPr lang="vi-VN" sz="2000" dirty="0">
                          <a:effectLst/>
                          <a:latin typeface="Times New Roman" pitchFamily="18" charset="0"/>
                          <a:cs typeface="Times New Roman" pitchFamily="18" charset="0"/>
                        </a:rPr>
                        <a:t>Yêu </a:t>
                      </a:r>
                      <a:r>
                        <a:rPr lang="vi-VN" sz="2000" dirty="0" smtClean="0">
                          <a:effectLst/>
                          <a:latin typeface="Times New Roman" pitchFamily="18" charset="0"/>
                          <a:cs typeface="Times New Roman" pitchFamily="18" charset="0"/>
                        </a:rPr>
                        <a:t>cầu</a:t>
                      </a:r>
                      <a:r>
                        <a:rPr lang="en-US" sz="2000" dirty="0" smtClean="0">
                          <a:effectLst/>
                          <a:latin typeface="Times New Roman" pitchFamily="18" charset="0"/>
                          <a:cs typeface="Times New Roman" pitchFamily="18" charset="0"/>
                        </a:rPr>
                        <a:t> </a:t>
                      </a:r>
                      <a:endParaRPr lang="en-US" sz="2000" dirty="0">
                        <a:effectLst/>
                        <a:latin typeface="Times New Roman" pitchFamily="18" charset="0"/>
                        <a:ea typeface="Calibri"/>
                        <a:cs typeface="Times New Roman" pitchFamily="18" charset="0"/>
                      </a:endParaRPr>
                    </a:p>
                  </a:txBody>
                  <a:tcPr marL="62696" marR="62696" marT="0" marB="0"/>
                </a:tc>
              </a:tr>
              <a:tr h="1905698">
                <a:tc>
                  <a:txBody>
                    <a:bodyPr/>
                    <a:lstStyle/>
                    <a:p>
                      <a:pPr algn="r">
                        <a:lnSpc>
                          <a:spcPct val="107000"/>
                        </a:lnSpc>
                        <a:spcAft>
                          <a:spcPts val="0"/>
                        </a:spcAft>
                      </a:pPr>
                      <a:r>
                        <a:rPr lang="en-US" sz="2000" dirty="0" smtClean="0">
                          <a:effectLst/>
                          <a:latin typeface="Times New Roman" pitchFamily="18" charset="0"/>
                          <a:cs typeface="Times New Roman" pitchFamily="18" charset="0"/>
                        </a:rPr>
                        <a:t>   </a:t>
                      </a:r>
                      <a:r>
                        <a:rPr lang="vi-VN" sz="2000" dirty="0" smtClean="0">
                          <a:effectLst/>
                          <a:latin typeface="Times New Roman" pitchFamily="18" charset="0"/>
                          <a:cs typeface="Times New Roman" pitchFamily="18" charset="0"/>
                        </a:rPr>
                        <a:t>Nói</a:t>
                      </a:r>
                      <a:endParaRPr lang="en-US" sz="2000" dirty="0">
                        <a:effectLst/>
                        <a:latin typeface="Times New Roman" pitchFamily="18" charset="0"/>
                        <a:ea typeface="Calibri"/>
                        <a:cs typeface="Times New Roman" pitchFamily="18" charset="0"/>
                      </a:endParaRPr>
                    </a:p>
                  </a:txBody>
                  <a:tcPr marL="62696" marR="62696" marT="0" marB="0"/>
                </a:tc>
                <a:tc>
                  <a:txBody>
                    <a:bodyPr/>
                    <a:lstStyle/>
                    <a:p>
                      <a:pPr>
                        <a:lnSpc>
                          <a:spcPct val="150000"/>
                        </a:lnSpc>
                        <a:spcAft>
                          <a:spcPts val="0"/>
                        </a:spcAft>
                      </a:pPr>
                      <a:r>
                        <a:rPr lang="vi-VN" sz="2000" spc="15" dirty="0">
                          <a:effectLst/>
                          <a:latin typeface="Times New Roman" pitchFamily="18" charset="0"/>
                          <a:cs typeface="Times New Roman" pitchFamily="18" charset="0"/>
                        </a:rPr>
                        <a:t>- Biết trình bày </a:t>
                      </a:r>
                      <a:r>
                        <a:rPr lang="en-US" sz="2000" spc="15" dirty="0">
                          <a:effectLst/>
                          <a:latin typeface="Times New Roman" pitchFamily="18" charset="0"/>
                          <a:cs typeface="Times New Roman" pitchFamily="18" charset="0"/>
                        </a:rPr>
                        <a:t>so </a:t>
                      </a:r>
                      <a:r>
                        <a:rPr lang="en-US" sz="2000" spc="15" dirty="0" err="1">
                          <a:effectLst/>
                          <a:latin typeface="Times New Roman" pitchFamily="18" charset="0"/>
                          <a:cs typeface="Times New Roman" pitchFamily="18" charset="0"/>
                        </a:rPr>
                        <a:t>sánh</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đánh</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giá</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tác</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phẩm</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văn</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học</a:t>
                      </a:r>
                      <a:r>
                        <a:rPr lang="en-US" sz="2000" spc="15" dirty="0">
                          <a:effectLst/>
                          <a:latin typeface="Times New Roman" pitchFamily="18" charset="0"/>
                          <a:cs typeface="Times New Roman" pitchFamily="18" charset="0"/>
                        </a:rPr>
                        <a:t>.</a:t>
                      </a:r>
                      <a:endParaRPr lang="en-US" sz="2000" dirty="0">
                        <a:effectLst/>
                        <a:latin typeface="Times New Roman" pitchFamily="18" charset="0"/>
                        <a:cs typeface="Times New Roman" pitchFamily="18" charset="0"/>
                      </a:endParaRPr>
                    </a:p>
                    <a:p>
                      <a:pPr>
                        <a:lnSpc>
                          <a:spcPct val="150000"/>
                        </a:lnSpc>
                        <a:spcAft>
                          <a:spcPts val="0"/>
                        </a:spcAft>
                      </a:pPr>
                      <a:r>
                        <a:rPr lang="vi-VN"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Biết</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thuyết</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trình</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về</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một</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vấn</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đề</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của</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tuổi</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trẻ</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có</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liên</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quan</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đến</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cơ</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hội</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và</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thách</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thức</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đối</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với</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đất</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nước</a:t>
                      </a:r>
                      <a:endParaRPr lang="en-US" sz="2000" dirty="0">
                        <a:effectLst/>
                        <a:latin typeface="Times New Roman" pitchFamily="18" charset="0"/>
                        <a:cs typeface="Times New Roman" pitchFamily="18" charset="0"/>
                      </a:endParaRPr>
                    </a:p>
                    <a:p>
                      <a:pPr>
                        <a:lnSpc>
                          <a:spcPct val="150000"/>
                        </a:lnSpc>
                        <a:spcAft>
                          <a:spcPts val="0"/>
                        </a:spcAft>
                      </a:pP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Biết</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trình</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bày</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báo</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cáo</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cụ</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thể</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của</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bài</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tập</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dự</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án</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sử</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dụng</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các</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phương</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tiện</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hỗ</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trợ</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phù</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hợp</a:t>
                      </a:r>
                      <a:endParaRPr lang="en-US" sz="2000" dirty="0">
                        <a:effectLst/>
                        <a:latin typeface="Times New Roman" pitchFamily="18" charset="0"/>
                        <a:ea typeface="Calibri"/>
                        <a:cs typeface="Times New Roman" pitchFamily="18" charset="0"/>
                      </a:endParaRPr>
                    </a:p>
                  </a:txBody>
                  <a:tcPr marL="62696" marR="62696" marT="0" marB="0"/>
                </a:tc>
              </a:tr>
              <a:tr h="894580">
                <a:tc>
                  <a:txBody>
                    <a:bodyPr/>
                    <a:lstStyle/>
                    <a:p>
                      <a:pPr algn="r">
                        <a:lnSpc>
                          <a:spcPct val="107000"/>
                        </a:lnSpc>
                        <a:spcAft>
                          <a:spcPts val="0"/>
                        </a:spcAft>
                      </a:pPr>
                      <a:r>
                        <a:rPr lang="vi-VN" sz="2000" dirty="0">
                          <a:effectLst/>
                          <a:latin typeface="Times New Roman" pitchFamily="18" charset="0"/>
                          <a:cs typeface="Times New Roman" pitchFamily="18" charset="0"/>
                        </a:rPr>
                        <a:t>Nghe</a:t>
                      </a:r>
                      <a:endParaRPr lang="en-US" sz="2000" dirty="0">
                        <a:effectLst/>
                        <a:latin typeface="Times New Roman" pitchFamily="18" charset="0"/>
                        <a:ea typeface="Calibri"/>
                        <a:cs typeface="Times New Roman" pitchFamily="18" charset="0"/>
                      </a:endParaRPr>
                    </a:p>
                  </a:txBody>
                  <a:tcPr marL="62696" marR="62696" marT="0" marB="0"/>
                </a:tc>
                <a:tc>
                  <a:txBody>
                    <a:bodyPr/>
                    <a:lstStyle/>
                    <a:p>
                      <a:pPr>
                        <a:lnSpc>
                          <a:spcPct val="107000"/>
                        </a:lnSpc>
                        <a:spcAft>
                          <a:spcPts val="0"/>
                        </a:spcAft>
                      </a:pPr>
                      <a:r>
                        <a:rPr lang="en-US" sz="2000" spc="15">
                          <a:effectLst/>
                          <a:latin typeface="Times New Roman" pitchFamily="18" charset="0"/>
                          <a:cs typeface="Times New Roman" pitchFamily="18" charset="0"/>
                        </a:rPr>
                        <a:t>Nắm bắt được nội dung và quan điểm của bài thuyết trình. Nhận xét, đánh giá được nội dung và cách thức thuyết trình. Đặt được câu hỏi về những điều cần làm rõ và trao đổi về những điểm có ý kiến khác biệt.</a:t>
                      </a:r>
                      <a:endParaRPr lang="en-US" sz="2000">
                        <a:effectLst/>
                        <a:latin typeface="Times New Roman" pitchFamily="18" charset="0"/>
                        <a:ea typeface="Calibri"/>
                        <a:cs typeface="Times New Roman" pitchFamily="18" charset="0"/>
                      </a:endParaRPr>
                    </a:p>
                  </a:txBody>
                  <a:tcPr marL="62696" marR="62696" marT="0" marB="0"/>
                </a:tc>
              </a:tr>
              <a:tr h="1431329">
                <a:tc>
                  <a:txBody>
                    <a:bodyPr/>
                    <a:lstStyle/>
                    <a:p>
                      <a:pPr>
                        <a:lnSpc>
                          <a:spcPct val="107000"/>
                        </a:lnSpc>
                        <a:spcAft>
                          <a:spcPts val="0"/>
                        </a:spcAft>
                      </a:pPr>
                      <a:r>
                        <a:rPr lang="vi-VN" sz="2000" dirty="0">
                          <a:effectLst/>
                          <a:latin typeface="Times New Roman" pitchFamily="18" charset="0"/>
                          <a:cs typeface="Times New Roman" pitchFamily="18" charset="0"/>
                        </a:rPr>
                        <a:t>Nói nghe tương tác</a:t>
                      </a:r>
                      <a:endParaRPr lang="en-US" sz="2000" dirty="0">
                        <a:effectLst/>
                        <a:latin typeface="Times New Roman" pitchFamily="18" charset="0"/>
                        <a:ea typeface="Calibri"/>
                        <a:cs typeface="Times New Roman" pitchFamily="18" charset="0"/>
                      </a:endParaRPr>
                    </a:p>
                  </a:txBody>
                  <a:tcPr marL="62696" marR="62696" marT="0" marB="0"/>
                </a:tc>
                <a:tc>
                  <a:txBody>
                    <a:bodyPr/>
                    <a:lstStyle/>
                    <a:p>
                      <a:pPr>
                        <a:lnSpc>
                          <a:spcPct val="107000"/>
                        </a:lnSpc>
                        <a:spcAft>
                          <a:spcPts val="0"/>
                        </a:spcAft>
                      </a:pP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Tranh</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luận</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được</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một</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số</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vấn</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đề</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có</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những</a:t>
                      </a:r>
                      <a:r>
                        <a:rPr lang="en-US" sz="2000" spc="15" dirty="0">
                          <a:effectLst/>
                          <a:latin typeface="Times New Roman" pitchFamily="18" charset="0"/>
                          <a:cs typeface="Times New Roman" pitchFamily="18" charset="0"/>
                        </a:rPr>
                        <a:t> ý </a:t>
                      </a:r>
                      <a:r>
                        <a:rPr lang="en-US" sz="2000" spc="15" dirty="0" err="1">
                          <a:effectLst/>
                          <a:latin typeface="Times New Roman" pitchFamily="18" charset="0"/>
                          <a:cs typeface="Times New Roman" pitchFamily="18" charset="0"/>
                        </a:rPr>
                        <a:t>kiến</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trái</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ngược</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nhau</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tôn</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trọng</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người</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đối</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thoại</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thể</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hiện</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thái</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độ</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lịch</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sự</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khi</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tranh</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luận</a:t>
                      </a:r>
                      <a:r>
                        <a:rPr lang="en-US" sz="2000" spc="15" dirty="0">
                          <a:effectLst/>
                          <a:latin typeface="Times New Roman" pitchFamily="18" charset="0"/>
                          <a:cs typeface="Times New Roman" pitchFamily="18" charset="0"/>
                        </a:rPr>
                        <a:t>.</a:t>
                      </a:r>
                      <a:endParaRPr lang="en-US" sz="2000" dirty="0">
                        <a:effectLst/>
                        <a:latin typeface="Times New Roman" pitchFamily="18" charset="0"/>
                        <a:cs typeface="Times New Roman" pitchFamily="18" charset="0"/>
                      </a:endParaRPr>
                    </a:p>
                    <a:p>
                      <a:pPr>
                        <a:lnSpc>
                          <a:spcPct val="107000"/>
                        </a:lnSpc>
                        <a:spcAft>
                          <a:spcPts val="0"/>
                        </a:spcAft>
                      </a:pP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Thể</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hiện</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được</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thái</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độ</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cầu</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thị</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khi</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tranh</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luận</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và</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biết</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điều</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chỉnh</a:t>
                      </a:r>
                      <a:r>
                        <a:rPr lang="en-US" sz="2000" spc="15" dirty="0">
                          <a:effectLst/>
                          <a:latin typeface="Times New Roman" pitchFamily="18" charset="0"/>
                          <a:cs typeface="Times New Roman" pitchFamily="18" charset="0"/>
                        </a:rPr>
                        <a:t> ý </a:t>
                      </a:r>
                      <a:r>
                        <a:rPr lang="en-US" sz="2000" spc="15" dirty="0" err="1">
                          <a:effectLst/>
                          <a:latin typeface="Times New Roman" pitchFamily="18" charset="0"/>
                          <a:cs typeface="Times New Roman" pitchFamily="18" charset="0"/>
                        </a:rPr>
                        <a:t>kiến</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cần</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thiết</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để</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tìm</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giải</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pháp</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trong</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các</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cuộc</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thảo</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luận</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tranh</a:t>
                      </a:r>
                      <a:r>
                        <a:rPr lang="en-US" sz="2000" spc="15" dirty="0">
                          <a:effectLst/>
                          <a:latin typeface="Times New Roman" pitchFamily="18" charset="0"/>
                          <a:cs typeface="Times New Roman" pitchFamily="18" charset="0"/>
                        </a:rPr>
                        <a:t> </a:t>
                      </a:r>
                      <a:r>
                        <a:rPr lang="en-US" sz="2000" spc="15" dirty="0" err="1">
                          <a:effectLst/>
                          <a:latin typeface="Times New Roman" pitchFamily="18" charset="0"/>
                          <a:cs typeface="Times New Roman" pitchFamily="18" charset="0"/>
                        </a:rPr>
                        <a:t>luận</a:t>
                      </a:r>
                      <a:r>
                        <a:rPr lang="en-US" sz="2000" spc="15" dirty="0">
                          <a:effectLst/>
                          <a:latin typeface="Times New Roman" pitchFamily="18" charset="0"/>
                          <a:cs typeface="Times New Roman" pitchFamily="18" charset="0"/>
                        </a:rPr>
                        <a:t>.</a:t>
                      </a:r>
                      <a:endParaRPr lang="en-US" sz="2000" dirty="0">
                        <a:effectLst/>
                        <a:latin typeface="Times New Roman" pitchFamily="18" charset="0"/>
                        <a:ea typeface="Calibri"/>
                        <a:cs typeface="Times New Roman" pitchFamily="18" charset="0"/>
                      </a:endParaRPr>
                    </a:p>
                  </a:txBody>
                  <a:tcPr marL="62696" marR="62696" marT="0" marB="0"/>
                </a:tc>
              </a:tr>
            </a:tbl>
          </a:graphicData>
        </a:graphic>
      </p:graphicFrame>
      <p:sp>
        <p:nvSpPr>
          <p:cNvPr id="6" name="Rectangle 5"/>
          <p:cNvSpPr/>
          <p:nvPr/>
        </p:nvSpPr>
        <p:spPr>
          <a:xfrm>
            <a:off x="228600" y="238780"/>
            <a:ext cx="8610600" cy="5232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NÓI-NGHE</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Google Shape;330;p16">
            <a:extLst>
              <a:ext uri="{FF2B5EF4-FFF2-40B4-BE49-F238E27FC236}">
                <a16:creationId xmlns="" xmlns:a16="http://schemas.microsoft.com/office/drawing/2014/main" id="{FF667E7F-56E7-97FF-15D8-79BED1B35539}"/>
              </a:ext>
            </a:extLst>
          </p:cNvPr>
          <p:cNvPicPr preferRelativeResize="0"/>
          <p:nvPr/>
        </p:nvPicPr>
        <p:blipFill rotWithShape="1">
          <a:blip r:embed="rId2">
            <a:alphaModFix/>
          </a:blip>
          <a:srcRect/>
          <a:stretch/>
        </p:blipFill>
        <p:spPr>
          <a:xfrm>
            <a:off x="380999" y="1447800"/>
            <a:ext cx="1066801" cy="3048000"/>
          </a:xfrm>
          <a:prstGeom prst="rect">
            <a:avLst/>
          </a:prstGeom>
          <a:noFill/>
          <a:ln>
            <a:noFill/>
          </a:ln>
        </p:spPr>
      </p:pic>
      <p:pic>
        <p:nvPicPr>
          <p:cNvPr id="8" name="Picture 7"/>
          <p:cNvPicPr>
            <a:picLocks noChangeAspect="1"/>
          </p:cNvPicPr>
          <p:nvPr/>
        </p:nvPicPr>
        <p:blipFill>
          <a:blip r:embed="rId3"/>
          <a:stretch>
            <a:fillRect/>
          </a:stretch>
        </p:blipFill>
        <p:spPr>
          <a:xfrm>
            <a:off x="380999" y="5486400"/>
            <a:ext cx="1973859" cy="1135658"/>
          </a:xfrm>
          <a:prstGeom prst="rect">
            <a:avLst/>
          </a:prstGeom>
        </p:spPr>
      </p:pic>
    </p:spTree>
    <p:extLst>
      <p:ext uri="{BB962C8B-B14F-4D97-AF65-F5344CB8AC3E}">
        <p14:creationId xmlns:p14="http://schemas.microsoft.com/office/powerpoint/2010/main" val="2426551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8610600" cy="5232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IV.CẤU TRÚC SÁCH GIÁO KHOA</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1145421455"/>
              </p:ext>
            </p:extLst>
          </p:nvPr>
        </p:nvGraphicFramePr>
        <p:xfrm>
          <a:off x="228600" y="381000"/>
          <a:ext cx="8839200" cy="6318351"/>
        </p:xfrm>
        <a:graphic>
          <a:graphicData uri="http://schemas.openxmlformats.org/drawingml/2006/table">
            <a:tbl>
              <a:tblPr firstRow="1" firstCol="1" bandRow="1">
                <a:tableStyleId>{5C22544A-7EE6-4342-B048-85BDC9FD1C3A}</a:tableStyleId>
              </a:tblPr>
              <a:tblGrid>
                <a:gridCol w="3135032"/>
                <a:gridCol w="5704168"/>
              </a:tblGrid>
              <a:tr h="251908">
                <a:tc>
                  <a:txBody>
                    <a:bodyPr/>
                    <a:lstStyle/>
                    <a:p>
                      <a:pPr algn="ctr">
                        <a:lnSpc>
                          <a:spcPct val="107000"/>
                        </a:lnSpc>
                        <a:spcAft>
                          <a:spcPts val="600"/>
                        </a:spcAft>
                      </a:pPr>
                      <a:r>
                        <a:rPr lang="vi-VN" sz="1400" spc="10" dirty="0">
                          <a:effectLst/>
                          <a:latin typeface="Times New Roman" pitchFamily="18" charset="0"/>
                          <a:cs typeface="Times New Roman" pitchFamily="18" charset="0"/>
                        </a:rPr>
                        <a:t>Các phần của</a:t>
                      </a:r>
                      <a:endParaRPr lang="en-US" sz="1400" dirty="0">
                        <a:effectLst/>
                        <a:latin typeface="Times New Roman" pitchFamily="18" charset="0"/>
                        <a:cs typeface="Times New Roman" pitchFamily="18" charset="0"/>
                      </a:endParaRPr>
                    </a:p>
                    <a:p>
                      <a:pPr algn="ctr">
                        <a:lnSpc>
                          <a:spcPct val="107000"/>
                        </a:lnSpc>
                        <a:spcAft>
                          <a:spcPts val="600"/>
                        </a:spcAft>
                      </a:pPr>
                      <a:r>
                        <a:rPr lang="vi-VN" sz="1400" spc="10" dirty="0">
                          <a:effectLst/>
                          <a:latin typeface="Times New Roman" pitchFamily="18" charset="0"/>
                          <a:cs typeface="Times New Roman" pitchFamily="18" charset="0"/>
                        </a:rPr>
                        <a:t>bài học</a:t>
                      </a:r>
                      <a:endParaRPr lang="en-US" sz="1400" dirty="0">
                        <a:effectLst/>
                        <a:latin typeface="Times New Roman" pitchFamily="18" charset="0"/>
                        <a:ea typeface="Calibri"/>
                        <a:cs typeface="Times New Roman" pitchFamily="18" charset="0"/>
                      </a:endParaRPr>
                    </a:p>
                  </a:txBody>
                  <a:tcPr marL="34543" marR="34543" marT="0" marB="0"/>
                </a:tc>
                <a:tc>
                  <a:txBody>
                    <a:bodyPr/>
                    <a:lstStyle/>
                    <a:p>
                      <a:pPr algn="ctr">
                        <a:lnSpc>
                          <a:spcPct val="107000"/>
                        </a:lnSpc>
                        <a:spcAft>
                          <a:spcPts val="600"/>
                        </a:spcAft>
                      </a:pPr>
                      <a:r>
                        <a:rPr lang="vi-VN" sz="1400" spc="10" dirty="0">
                          <a:effectLst/>
                          <a:latin typeface="Times New Roman" pitchFamily="18" charset="0"/>
                          <a:cs typeface="Times New Roman" pitchFamily="18" charset="0"/>
                        </a:rPr>
                        <a:t>Nhiệm vụ của học sinh</a:t>
                      </a:r>
                      <a:endParaRPr lang="en-US" sz="1400" dirty="0">
                        <a:effectLst/>
                        <a:latin typeface="Times New Roman" pitchFamily="18" charset="0"/>
                        <a:ea typeface="Calibri"/>
                        <a:cs typeface="Times New Roman" pitchFamily="18" charset="0"/>
                      </a:endParaRPr>
                    </a:p>
                  </a:txBody>
                  <a:tcPr marL="34543" marR="34543" marT="0" marB="0"/>
                </a:tc>
              </a:tr>
              <a:tr h="106763">
                <a:tc>
                  <a:txBody>
                    <a:bodyPr/>
                    <a:lstStyle/>
                    <a:p>
                      <a:pPr algn="just">
                        <a:lnSpc>
                          <a:spcPct val="107000"/>
                        </a:lnSpc>
                        <a:spcAft>
                          <a:spcPts val="600"/>
                        </a:spcAft>
                      </a:pPr>
                      <a:r>
                        <a:rPr lang="vi-VN" sz="1400" spc="10">
                          <a:effectLst/>
                          <a:latin typeface="Times New Roman" pitchFamily="18" charset="0"/>
                          <a:cs typeface="Times New Roman" pitchFamily="18" charset="0"/>
                        </a:rPr>
                        <a:t>TÊN BÀI HỌC</a:t>
                      </a:r>
                      <a:endParaRPr lang="en-US" sz="1400">
                        <a:effectLst/>
                        <a:latin typeface="Times New Roman" pitchFamily="18" charset="0"/>
                        <a:ea typeface="Calibri"/>
                        <a:cs typeface="Times New Roman" pitchFamily="18" charset="0"/>
                      </a:endParaRPr>
                    </a:p>
                  </a:txBody>
                  <a:tcPr marL="34543" marR="34543" marT="0" marB="0"/>
                </a:tc>
                <a:tc>
                  <a:txBody>
                    <a:bodyPr/>
                    <a:lstStyle/>
                    <a:p>
                      <a:pPr algn="just">
                        <a:lnSpc>
                          <a:spcPct val="107000"/>
                        </a:lnSpc>
                        <a:spcAft>
                          <a:spcPts val="600"/>
                        </a:spcAft>
                      </a:pPr>
                      <a:r>
                        <a:rPr lang="vi-VN" sz="1400" spc="10">
                          <a:effectLst/>
                          <a:latin typeface="Times New Roman" pitchFamily="18" charset="0"/>
                          <a:cs typeface="Times New Roman" pitchFamily="18" charset="0"/>
                        </a:rPr>
                        <a:t> </a:t>
                      </a:r>
                      <a:endParaRPr lang="en-US" sz="1400">
                        <a:effectLst/>
                        <a:latin typeface="Times New Roman" pitchFamily="18" charset="0"/>
                        <a:ea typeface="Calibri"/>
                        <a:cs typeface="Times New Roman" pitchFamily="18" charset="0"/>
                      </a:endParaRPr>
                    </a:p>
                  </a:txBody>
                  <a:tcPr marL="34543" marR="34543" marT="0" marB="0"/>
                </a:tc>
              </a:tr>
              <a:tr h="358671">
                <a:tc>
                  <a:txBody>
                    <a:bodyPr/>
                    <a:lstStyle/>
                    <a:p>
                      <a:pPr algn="just">
                        <a:lnSpc>
                          <a:spcPct val="107000"/>
                        </a:lnSpc>
                        <a:spcAft>
                          <a:spcPts val="600"/>
                        </a:spcAft>
                      </a:pPr>
                      <a:r>
                        <a:rPr lang="vi-VN" sz="1400" spc="10">
                          <a:effectLst/>
                          <a:latin typeface="Times New Roman" pitchFamily="18" charset="0"/>
                          <a:cs typeface="Times New Roman" pitchFamily="18" charset="0"/>
                        </a:rPr>
                        <a:t> </a:t>
                      </a:r>
                      <a:endParaRPr lang="en-US" sz="1400">
                        <a:effectLst/>
                        <a:latin typeface="Times New Roman" pitchFamily="18" charset="0"/>
                        <a:cs typeface="Times New Roman" pitchFamily="18" charset="0"/>
                      </a:endParaRPr>
                    </a:p>
                    <a:p>
                      <a:pPr algn="just">
                        <a:lnSpc>
                          <a:spcPct val="107000"/>
                        </a:lnSpc>
                        <a:spcAft>
                          <a:spcPts val="600"/>
                        </a:spcAft>
                      </a:pPr>
                      <a:r>
                        <a:rPr lang="vi-VN" sz="1400" spc="10">
                          <a:effectLst/>
                          <a:latin typeface="Times New Roman" pitchFamily="18" charset="0"/>
                          <a:cs typeface="Times New Roman" pitchFamily="18" charset="0"/>
                        </a:rPr>
                        <a:t>YÊU CẦU CẦN ĐẠT</a:t>
                      </a:r>
                      <a:endParaRPr lang="en-US" sz="1400">
                        <a:effectLst/>
                        <a:latin typeface="Times New Roman" pitchFamily="18" charset="0"/>
                        <a:ea typeface="Calibri"/>
                        <a:cs typeface="Times New Roman" pitchFamily="18" charset="0"/>
                      </a:endParaRPr>
                    </a:p>
                  </a:txBody>
                  <a:tcPr marL="34543" marR="34543" marT="0" marB="0"/>
                </a:tc>
                <a:tc>
                  <a:txBody>
                    <a:bodyPr/>
                    <a:lstStyle/>
                    <a:p>
                      <a:pPr algn="just">
                        <a:lnSpc>
                          <a:spcPct val="107000"/>
                        </a:lnSpc>
                        <a:spcAft>
                          <a:spcPts val="600"/>
                        </a:spcAft>
                      </a:pPr>
                      <a:r>
                        <a:rPr lang="vi-VN" sz="1400" spc="10">
                          <a:effectLst/>
                          <a:latin typeface="Times New Roman" pitchFamily="18" charset="0"/>
                          <a:cs typeface="Times New Roman" pitchFamily="18" charset="0"/>
                        </a:rPr>
                        <a:t>- Đọc trước khi học để có định hướng đúng.</a:t>
                      </a:r>
                      <a:endParaRPr lang="en-US" sz="1400">
                        <a:effectLst/>
                        <a:latin typeface="Times New Roman" pitchFamily="18" charset="0"/>
                        <a:cs typeface="Times New Roman" pitchFamily="18" charset="0"/>
                      </a:endParaRPr>
                    </a:p>
                    <a:p>
                      <a:pPr algn="just">
                        <a:lnSpc>
                          <a:spcPct val="107000"/>
                        </a:lnSpc>
                        <a:spcAft>
                          <a:spcPts val="600"/>
                        </a:spcAft>
                      </a:pPr>
                      <a:r>
                        <a:rPr lang="en-US" sz="1400" spc="10">
                          <a:effectLst/>
                          <a:latin typeface="Times New Roman" pitchFamily="18" charset="0"/>
                          <a:cs typeface="Times New Roman" pitchFamily="18" charset="0"/>
                        </a:rPr>
                        <a:t>- Đọc sau khi học để tự đánh giá</a:t>
                      </a:r>
                      <a:endParaRPr lang="en-US" sz="1400">
                        <a:effectLst/>
                        <a:latin typeface="Times New Roman" pitchFamily="18" charset="0"/>
                        <a:ea typeface="Calibri"/>
                        <a:cs typeface="Times New Roman" pitchFamily="18" charset="0"/>
                      </a:endParaRPr>
                    </a:p>
                  </a:txBody>
                  <a:tcPr marL="34543" marR="34543" marT="0" marB="0"/>
                </a:tc>
              </a:tr>
              <a:tr h="358671">
                <a:tc>
                  <a:txBody>
                    <a:bodyPr/>
                    <a:lstStyle/>
                    <a:p>
                      <a:pPr algn="just">
                        <a:lnSpc>
                          <a:spcPct val="107000"/>
                        </a:lnSpc>
                        <a:spcAft>
                          <a:spcPts val="600"/>
                        </a:spcAft>
                      </a:pPr>
                      <a:r>
                        <a:rPr lang="vi-VN" sz="1400" spc="10">
                          <a:effectLst/>
                          <a:latin typeface="Times New Roman" pitchFamily="18" charset="0"/>
                          <a:cs typeface="Times New Roman" pitchFamily="18" charset="0"/>
                        </a:rPr>
                        <a:t>KIẾN THỨC NGỮ VĂN</a:t>
                      </a:r>
                      <a:endParaRPr lang="en-US" sz="1400">
                        <a:effectLst/>
                        <a:latin typeface="Times New Roman" pitchFamily="18" charset="0"/>
                        <a:ea typeface="Calibri"/>
                        <a:cs typeface="Times New Roman" pitchFamily="18" charset="0"/>
                      </a:endParaRPr>
                    </a:p>
                  </a:txBody>
                  <a:tcPr marL="34543" marR="34543" marT="0" marB="0"/>
                </a:tc>
                <a:tc>
                  <a:txBody>
                    <a:bodyPr/>
                    <a:lstStyle/>
                    <a:p>
                      <a:pPr algn="just">
                        <a:lnSpc>
                          <a:spcPct val="107000"/>
                        </a:lnSpc>
                        <a:spcAft>
                          <a:spcPts val="600"/>
                        </a:spcAft>
                      </a:pPr>
                      <a:r>
                        <a:rPr lang="vi-VN" sz="1400" spc="10">
                          <a:effectLst/>
                          <a:latin typeface="Times New Roman" pitchFamily="18" charset="0"/>
                          <a:cs typeface="Times New Roman" pitchFamily="18" charset="0"/>
                        </a:rPr>
                        <a:t>- Đọc </a:t>
                      </a:r>
                      <a:r>
                        <a:rPr lang="en-US" sz="1400" spc="10">
                          <a:effectLst/>
                          <a:latin typeface="Times New Roman" pitchFamily="18" charset="0"/>
                          <a:cs typeface="Times New Roman" pitchFamily="18" charset="0"/>
                        </a:rPr>
                        <a:t>trước khi học để có kiến thức  làm căn cứ thực hành.</a:t>
                      </a:r>
                      <a:endParaRPr lang="en-US" sz="1400">
                        <a:effectLst/>
                        <a:latin typeface="Times New Roman" pitchFamily="18" charset="0"/>
                        <a:cs typeface="Times New Roman" pitchFamily="18" charset="0"/>
                      </a:endParaRPr>
                    </a:p>
                    <a:p>
                      <a:pPr algn="just">
                        <a:lnSpc>
                          <a:spcPct val="107000"/>
                        </a:lnSpc>
                        <a:spcAft>
                          <a:spcPts val="600"/>
                        </a:spcAft>
                      </a:pPr>
                      <a:r>
                        <a:rPr lang="en-US" sz="1400" spc="10">
                          <a:effectLst/>
                          <a:latin typeface="Times New Roman" pitchFamily="18" charset="0"/>
                          <a:cs typeface="Times New Roman" pitchFamily="18" charset="0"/>
                        </a:rPr>
                        <a:t>- V</a:t>
                      </a:r>
                      <a:r>
                        <a:rPr lang="vi-VN" sz="1400" spc="10">
                          <a:effectLst/>
                          <a:latin typeface="Times New Roman" pitchFamily="18" charset="0"/>
                          <a:cs typeface="Times New Roman" pitchFamily="18" charset="0"/>
                        </a:rPr>
                        <a:t>ận dụng khi học trên lớp.</a:t>
                      </a:r>
                      <a:endParaRPr lang="en-US" sz="1400">
                        <a:effectLst/>
                        <a:latin typeface="Times New Roman" pitchFamily="18" charset="0"/>
                        <a:ea typeface="Calibri"/>
                        <a:cs typeface="Times New Roman" pitchFamily="18" charset="0"/>
                      </a:endParaRPr>
                    </a:p>
                  </a:txBody>
                  <a:tcPr marL="34543" marR="34543" marT="0" marB="0"/>
                </a:tc>
              </a:tr>
              <a:tr h="1443065">
                <a:tc>
                  <a:txBody>
                    <a:bodyPr/>
                    <a:lstStyle/>
                    <a:p>
                      <a:pPr algn="just">
                        <a:lnSpc>
                          <a:spcPct val="107000"/>
                        </a:lnSpc>
                        <a:spcAft>
                          <a:spcPts val="600"/>
                        </a:spcAft>
                      </a:pPr>
                      <a:r>
                        <a:rPr lang="en-US" sz="1400" spc="10" dirty="0" smtClean="0">
                          <a:effectLst/>
                          <a:latin typeface="Times New Roman" pitchFamily="18" charset="0"/>
                          <a:cs typeface="Times New Roman" pitchFamily="18" charset="0"/>
                        </a:rPr>
                        <a:t>Đ</a:t>
                      </a:r>
                      <a:r>
                        <a:rPr lang="vi-VN" sz="1400" spc="10" dirty="0" smtClean="0">
                          <a:effectLst/>
                          <a:latin typeface="Times New Roman" pitchFamily="18" charset="0"/>
                          <a:cs typeface="Times New Roman" pitchFamily="18" charset="0"/>
                        </a:rPr>
                        <a:t>ỌC </a:t>
                      </a:r>
                      <a:r>
                        <a:rPr lang="vi-VN" sz="1400" spc="10" dirty="0">
                          <a:effectLst/>
                          <a:latin typeface="Times New Roman" pitchFamily="18" charset="0"/>
                          <a:cs typeface="Times New Roman" pitchFamily="18" charset="0"/>
                        </a:rPr>
                        <a:t>HIỂU VĂN BẢN</a:t>
                      </a:r>
                      <a:endParaRPr lang="en-US" sz="1400" dirty="0">
                        <a:effectLst/>
                        <a:latin typeface="Times New Roman" pitchFamily="18" charset="0"/>
                        <a:cs typeface="Times New Roman" pitchFamily="18" charset="0"/>
                      </a:endParaRPr>
                    </a:p>
                    <a:p>
                      <a:pPr algn="just">
                        <a:lnSpc>
                          <a:spcPct val="107000"/>
                        </a:lnSpc>
                        <a:spcAft>
                          <a:spcPts val="600"/>
                        </a:spcAft>
                      </a:pPr>
                      <a:r>
                        <a:rPr lang="vi-VN" sz="1400" spc="10" dirty="0">
                          <a:effectLst/>
                          <a:latin typeface="Times New Roman" pitchFamily="18" charset="0"/>
                          <a:cs typeface="Times New Roman" pitchFamily="18" charset="0"/>
                        </a:rPr>
                        <a:t>-Tên văn bản</a:t>
                      </a:r>
                      <a:endParaRPr lang="en-US" sz="1400" dirty="0">
                        <a:effectLst/>
                        <a:latin typeface="Times New Roman" pitchFamily="18" charset="0"/>
                        <a:cs typeface="Times New Roman" pitchFamily="18" charset="0"/>
                      </a:endParaRPr>
                    </a:p>
                    <a:p>
                      <a:pPr algn="just">
                        <a:lnSpc>
                          <a:spcPct val="107000"/>
                        </a:lnSpc>
                        <a:spcAft>
                          <a:spcPts val="600"/>
                        </a:spcAft>
                      </a:pPr>
                      <a:r>
                        <a:rPr lang="vi-VN" sz="1400" spc="10" dirty="0">
                          <a:effectLst/>
                          <a:latin typeface="Times New Roman" pitchFamily="18" charset="0"/>
                          <a:cs typeface="Times New Roman" pitchFamily="18" charset="0"/>
                        </a:rPr>
                        <a:t>-Chuẩn bị</a:t>
                      </a:r>
                      <a:endParaRPr lang="en-US" sz="1400" dirty="0">
                        <a:effectLst/>
                        <a:latin typeface="Times New Roman" pitchFamily="18" charset="0"/>
                        <a:cs typeface="Times New Roman" pitchFamily="18" charset="0"/>
                      </a:endParaRPr>
                    </a:p>
                    <a:p>
                      <a:pPr algn="just">
                        <a:lnSpc>
                          <a:spcPct val="107000"/>
                        </a:lnSpc>
                        <a:spcAft>
                          <a:spcPts val="600"/>
                        </a:spcAft>
                      </a:pPr>
                      <a:r>
                        <a:rPr lang="vi-VN" sz="1400" spc="10" dirty="0">
                          <a:effectLst/>
                          <a:latin typeface="Times New Roman" pitchFamily="18" charset="0"/>
                          <a:cs typeface="Times New Roman" pitchFamily="18" charset="0"/>
                        </a:rPr>
                        <a:t>-Đọc </a:t>
                      </a:r>
                      <a:r>
                        <a:rPr lang="vi-VN" sz="1400" spc="10" dirty="0" smtClean="0">
                          <a:effectLst/>
                          <a:latin typeface="Times New Roman" pitchFamily="18" charset="0"/>
                          <a:cs typeface="Times New Roman" pitchFamily="18" charset="0"/>
                        </a:rPr>
                        <a:t>hiểu</a:t>
                      </a:r>
                      <a:r>
                        <a:rPr lang="vi-VN" sz="1400" spc="10" dirty="0">
                          <a:effectLst/>
                          <a:latin typeface="Times New Roman" pitchFamily="18" charset="0"/>
                          <a:cs typeface="Times New Roman" pitchFamily="18" charset="0"/>
                        </a:rPr>
                        <a:t> </a:t>
                      </a:r>
                      <a:endParaRPr lang="en-US" sz="1400" dirty="0">
                        <a:effectLst/>
                        <a:latin typeface="Times New Roman" pitchFamily="18" charset="0"/>
                        <a:cs typeface="Times New Roman" pitchFamily="18" charset="0"/>
                      </a:endParaRPr>
                    </a:p>
                    <a:p>
                      <a:pPr algn="just">
                        <a:lnSpc>
                          <a:spcPct val="107000"/>
                        </a:lnSpc>
                        <a:spcAft>
                          <a:spcPts val="600"/>
                        </a:spcAft>
                      </a:pPr>
                      <a:r>
                        <a:rPr lang="vi-VN" sz="1400" spc="10" dirty="0">
                          <a:effectLst/>
                          <a:latin typeface="Times New Roman" pitchFamily="18" charset="0"/>
                          <a:cs typeface="Times New Roman" pitchFamily="18" charset="0"/>
                        </a:rPr>
                        <a:t>THỰC HÀNH ĐỌC HIỂU</a:t>
                      </a:r>
                      <a:endParaRPr lang="en-US" sz="1400" dirty="0">
                        <a:effectLst/>
                        <a:latin typeface="Times New Roman" pitchFamily="18" charset="0"/>
                        <a:cs typeface="Times New Roman" pitchFamily="18" charset="0"/>
                      </a:endParaRPr>
                    </a:p>
                    <a:p>
                      <a:pPr algn="just">
                        <a:lnSpc>
                          <a:spcPct val="107000"/>
                        </a:lnSpc>
                        <a:spcAft>
                          <a:spcPts val="600"/>
                        </a:spcAft>
                      </a:pPr>
                      <a:r>
                        <a:rPr lang="vi-VN" sz="1400" spc="10" dirty="0">
                          <a:effectLst/>
                          <a:latin typeface="Times New Roman" pitchFamily="18" charset="0"/>
                          <a:cs typeface="Times New Roman" pitchFamily="18" charset="0"/>
                        </a:rPr>
                        <a:t>THỰC HÀNH TIẾNG VIỆT</a:t>
                      </a:r>
                      <a:endParaRPr lang="en-US" sz="1400" dirty="0">
                        <a:effectLst/>
                        <a:latin typeface="Times New Roman" pitchFamily="18" charset="0"/>
                        <a:ea typeface="Calibri"/>
                        <a:cs typeface="Times New Roman" pitchFamily="18" charset="0"/>
                      </a:endParaRPr>
                    </a:p>
                  </a:txBody>
                  <a:tcPr marL="34543" marR="34543" marT="0" marB="0"/>
                </a:tc>
                <a:tc>
                  <a:txBody>
                    <a:bodyPr/>
                    <a:lstStyle/>
                    <a:p>
                      <a:pPr algn="just">
                        <a:lnSpc>
                          <a:spcPct val="107000"/>
                        </a:lnSpc>
                        <a:spcAft>
                          <a:spcPts val="600"/>
                        </a:spcAft>
                      </a:pPr>
                      <a:r>
                        <a:rPr lang="vi-VN" sz="1400" spc="10">
                          <a:effectLst/>
                          <a:latin typeface="Times New Roman" pitchFamily="18" charset="0"/>
                          <a:cs typeface="Times New Roman" pitchFamily="18" charset="0"/>
                        </a:rPr>
                        <a:t>- Tìm hiểu thông tin vế bối cảnh, tác giả. tác phẩm,...</a:t>
                      </a:r>
                      <a:endParaRPr lang="en-US" sz="1400">
                        <a:effectLst/>
                        <a:latin typeface="Times New Roman" pitchFamily="18" charset="0"/>
                        <a:cs typeface="Times New Roman" pitchFamily="18" charset="0"/>
                      </a:endParaRPr>
                    </a:p>
                    <a:p>
                      <a:pPr algn="just">
                        <a:lnSpc>
                          <a:spcPct val="107000"/>
                        </a:lnSpc>
                        <a:spcAft>
                          <a:spcPts val="600"/>
                        </a:spcAft>
                      </a:pPr>
                      <a:r>
                        <a:rPr lang="vi-VN" sz="1400" spc="10">
                          <a:effectLst/>
                          <a:latin typeface="Times New Roman" pitchFamily="18" charset="0"/>
                          <a:cs typeface="Times New Roman" pitchFamily="18" charset="0"/>
                        </a:rPr>
                        <a:t>- Đọc trực tiếp văn bản </a:t>
                      </a:r>
                      <a:r>
                        <a:rPr lang="en-US" sz="1400" spc="10">
                          <a:effectLst/>
                          <a:latin typeface="Times New Roman" pitchFamily="18" charset="0"/>
                          <a:cs typeface="Times New Roman" pitchFamily="18" charset="0"/>
                        </a:rPr>
                        <a:t>các câu gợi ý ở bên phải và chú thích ở chân trang</a:t>
                      </a:r>
                      <a:r>
                        <a:rPr lang="vi-VN" sz="1400" spc="10">
                          <a:effectLst/>
                          <a:latin typeface="Times New Roman" pitchFamily="18" charset="0"/>
                          <a:cs typeface="Times New Roman" pitchFamily="18" charset="0"/>
                        </a:rPr>
                        <a:t>.</a:t>
                      </a:r>
                      <a:endParaRPr lang="en-US" sz="1400">
                        <a:effectLst/>
                        <a:latin typeface="Times New Roman" pitchFamily="18" charset="0"/>
                        <a:cs typeface="Times New Roman" pitchFamily="18" charset="0"/>
                      </a:endParaRPr>
                    </a:p>
                    <a:p>
                      <a:pPr algn="just">
                        <a:lnSpc>
                          <a:spcPct val="107000"/>
                        </a:lnSpc>
                        <a:spcAft>
                          <a:spcPts val="600"/>
                        </a:spcAft>
                      </a:pPr>
                      <a:r>
                        <a:rPr lang="vi-VN" sz="1400" spc="10">
                          <a:effectLst/>
                          <a:latin typeface="Times New Roman" pitchFamily="18" charset="0"/>
                          <a:cs typeface="Times New Roman" pitchFamily="18" charset="0"/>
                        </a:rPr>
                        <a:t>- Trả lời câu hỏi đọc hiểu.</a:t>
                      </a:r>
                      <a:endParaRPr lang="en-US" sz="1400">
                        <a:effectLst/>
                        <a:latin typeface="Times New Roman" pitchFamily="18" charset="0"/>
                        <a:cs typeface="Times New Roman" pitchFamily="18" charset="0"/>
                      </a:endParaRPr>
                    </a:p>
                    <a:p>
                      <a:pPr algn="just">
                        <a:lnSpc>
                          <a:spcPct val="107000"/>
                        </a:lnSpc>
                        <a:spcAft>
                          <a:spcPts val="600"/>
                        </a:spcAft>
                      </a:pPr>
                      <a:r>
                        <a:rPr lang="en-US" sz="1400" spc="10">
                          <a:effectLst/>
                          <a:latin typeface="Times New Roman" pitchFamily="18" charset="0"/>
                          <a:cs typeface="Times New Roman" pitchFamily="18" charset="0"/>
                        </a:rPr>
                        <a:t>- Làm bài tập thực hành tiếng Việt</a:t>
                      </a:r>
                      <a:endParaRPr lang="en-US" sz="1400">
                        <a:effectLst/>
                        <a:latin typeface="Times New Roman" pitchFamily="18" charset="0"/>
                        <a:ea typeface="Calibri"/>
                        <a:cs typeface="Times New Roman" pitchFamily="18" charset="0"/>
                      </a:endParaRPr>
                    </a:p>
                  </a:txBody>
                  <a:tcPr marL="34543" marR="34543" marT="0" marB="0"/>
                </a:tc>
              </a:tr>
              <a:tr h="610579">
                <a:tc>
                  <a:txBody>
                    <a:bodyPr/>
                    <a:lstStyle/>
                    <a:p>
                      <a:pPr algn="just">
                        <a:lnSpc>
                          <a:spcPct val="107000"/>
                        </a:lnSpc>
                        <a:spcAft>
                          <a:spcPts val="600"/>
                        </a:spcAft>
                      </a:pPr>
                      <a:r>
                        <a:rPr lang="vi-VN" sz="1400" spc="10">
                          <a:effectLst/>
                          <a:latin typeface="Times New Roman" pitchFamily="18" charset="0"/>
                          <a:cs typeface="Times New Roman" pitchFamily="18" charset="0"/>
                        </a:rPr>
                        <a:t>VIẾT</a:t>
                      </a:r>
                      <a:endParaRPr lang="en-US" sz="1400">
                        <a:effectLst/>
                        <a:latin typeface="Times New Roman" pitchFamily="18" charset="0"/>
                        <a:cs typeface="Times New Roman" pitchFamily="18" charset="0"/>
                      </a:endParaRPr>
                    </a:p>
                    <a:p>
                      <a:pPr algn="just">
                        <a:lnSpc>
                          <a:spcPct val="107000"/>
                        </a:lnSpc>
                        <a:spcAft>
                          <a:spcPts val="600"/>
                        </a:spcAft>
                      </a:pPr>
                      <a:r>
                        <a:rPr lang="vi-VN" sz="1400" spc="10">
                          <a:effectLst/>
                          <a:latin typeface="Times New Roman" pitchFamily="18" charset="0"/>
                          <a:cs typeface="Times New Roman" pitchFamily="18" charset="0"/>
                        </a:rPr>
                        <a:t>  -ĐỊNH HƯỚNG </a:t>
                      </a:r>
                      <a:endParaRPr lang="en-US" sz="1400">
                        <a:effectLst/>
                        <a:latin typeface="Times New Roman" pitchFamily="18" charset="0"/>
                        <a:cs typeface="Times New Roman" pitchFamily="18" charset="0"/>
                      </a:endParaRPr>
                    </a:p>
                    <a:p>
                      <a:pPr algn="just">
                        <a:lnSpc>
                          <a:spcPct val="107000"/>
                        </a:lnSpc>
                        <a:spcAft>
                          <a:spcPts val="600"/>
                        </a:spcAft>
                      </a:pPr>
                      <a:r>
                        <a:rPr lang="vi-VN" sz="1400" spc="10">
                          <a:effectLst/>
                          <a:latin typeface="Times New Roman" pitchFamily="18" charset="0"/>
                          <a:cs typeface="Times New Roman" pitchFamily="18" charset="0"/>
                        </a:rPr>
                        <a:t>- THỰC HÀNH	</a:t>
                      </a:r>
                      <a:endParaRPr lang="en-US" sz="1400">
                        <a:effectLst/>
                        <a:latin typeface="Times New Roman" pitchFamily="18" charset="0"/>
                        <a:ea typeface="Calibri"/>
                        <a:cs typeface="Times New Roman" pitchFamily="18" charset="0"/>
                      </a:endParaRPr>
                    </a:p>
                  </a:txBody>
                  <a:tcPr marL="34543" marR="34543" marT="0" marB="0"/>
                </a:tc>
                <a:tc>
                  <a:txBody>
                    <a:bodyPr/>
                    <a:lstStyle/>
                    <a:p>
                      <a:pPr algn="just">
                        <a:lnSpc>
                          <a:spcPct val="107000"/>
                        </a:lnSpc>
                        <a:spcAft>
                          <a:spcPts val="600"/>
                        </a:spcAft>
                      </a:pPr>
                      <a:r>
                        <a:rPr lang="vi-VN" sz="1400" spc="10">
                          <a:effectLst/>
                          <a:latin typeface="Times New Roman" pitchFamily="18" charset="0"/>
                          <a:cs typeface="Times New Roman" pitchFamily="18" charset="0"/>
                        </a:rPr>
                        <a:t>- Đọc định hướng viết.</a:t>
                      </a:r>
                      <a:endParaRPr lang="en-US" sz="1400">
                        <a:effectLst/>
                        <a:latin typeface="Times New Roman" pitchFamily="18" charset="0"/>
                        <a:cs typeface="Times New Roman" pitchFamily="18" charset="0"/>
                      </a:endParaRPr>
                    </a:p>
                    <a:p>
                      <a:pPr algn="just">
                        <a:lnSpc>
                          <a:spcPct val="107000"/>
                        </a:lnSpc>
                        <a:spcAft>
                          <a:spcPts val="600"/>
                        </a:spcAft>
                      </a:pPr>
                      <a:r>
                        <a:rPr lang="vi-VN" sz="1400" spc="10">
                          <a:effectLst/>
                          <a:latin typeface="Times New Roman" pitchFamily="18" charset="0"/>
                          <a:cs typeface="Times New Roman" pitchFamily="18" charset="0"/>
                        </a:rPr>
                        <a:t>- Làm các bài tập thực hành viết.</a:t>
                      </a:r>
                      <a:endParaRPr lang="en-US" sz="1400">
                        <a:effectLst/>
                        <a:latin typeface="Times New Roman" pitchFamily="18" charset="0"/>
                        <a:cs typeface="Times New Roman" pitchFamily="18" charset="0"/>
                      </a:endParaRPr>
                    </a:p>
                    <a:p>
                      <a:pPr algn="just">
                        <a:lnSpc>
                          <a:spcPct val="107000"/>
                        </a:lnSpc>
                        <a:spcAft>
                          <a:spcPts val="600"/>
                        </a:spcAft>
                      </a:pPr>
                      <a:r>
                        <a:rPr lang="vi-VN" sz="1400" spc="10">
                          <a:effectLst/>
                          <a:latin typeface="Times New Roman" pitchFamily="18" charset="0"/>
                          <a:cs typeface="Times New Roman" pitchFamily="18" charset="0"/>
                        </a:rPr>
                        <a:t> </a:t>
                      </a:r>
                      <a:endParaRPr lang="en-US" sz="1400">
                        <a:effectLst/>
                        <a:latin typeface="Times New Roman" pitchFamily="18" charset="0"/>
                        <a:ea typeface="Calibri"/>
                        <a:cs typeface="Times New Roman" pitchFamily="18" charset="0"/>
                      </a:endParaRPr>
                    </a:p>
                  </a:txBody>
                  <a:tcPr marL="34543" marR="34543" marT="0" marB="0"/>
                </a:tc>
              </a:tr>
              <a:tr h="503816">
                <a:tc>
                  <a:txBody>
                    <a:bodyPr/>
                    <a:lstStyle/>
                    <a:p>
                      <a:pPr algn="just">
                        <a:lnSpc>
                          <a:spcPct val="107000"/>
                        </a:lnSpc>
                        <a:spcAft>
                          <a:spcPts val="600"/>
                        </a:spcAft>
                      </a:pPr>
                      <a:r>
                        <a:rPr lang="vi-VN" sz="1400" spc="10">
                          <a:effectLst/>
                          <a:latin typeface="Times New Roman" pitchFamily="18" charset="0"/>
                          <a:cs typeface="Times New Roman" pitchFamily="18" charset="0"/>
                        </a:rPr>
                        <a:t>NÓI VÀ NGHE</a:t>
                      </a:r>
                      <a:endParaRPr lang="en-US" sz="1400">
                        <a:effectLst/>
                        <a:latin typeface="Times New Roman" pitchFamily="18" charset="0"/>
                        <a:cs typeface="Times New Roman" pitchFamily="18" charset="0"/>
                      </a:endParaRPr>
                    </a:p>
                    <a:p>
                      <a:pPr algn="just">
                        <a:lnSpc>
                          <a:spcPct val="107000"/>
                        </a:lnSpc>
                        <a:spcAft>
                          <a:spcPts val="600"/>
                        </a:spcAft>
                      </a:pPr>
                      <a:r>
                        <a:rPr lang="vi-VN" sz="1400" spc="10">
                          <a:effectLst/>
                          <a:latin typeface="Times New Roman" pitchFamily="18" charset="0"/>
                          <a:cs typeface="Times New Roman" pitchFamily="18" charset="0"/>
                        </a:rPr>
                        <a:t> -ĐỊNH HƯỚNG </a:t>
                      </a:r>
                      <a:endParaRPr lang="en-US" sz="1400">
                        <a:effectLst/>
                        <a:latin typeface="Times New Roman" pitchFamily="18" charset="0"/>
                        <a:cs typeface="Times New Roman" pitchFamily="18" charset="0"/>
                      </a:endParaRPr>
                    </a:p>
                    <a:p>
                      <a:pPr algn="just">
                        <a:lnSpc>
                          <a:spcPct val="107000"/>
                        </a:lnSpc>
                        <a:spcAft>
                          <a:spcPts val="600"/>
                        </a:spcAft>
                      </a:pPr>
                      <a:r>
                        <a:rPr lang="vi-VN" sz="1400" spc="10">
                          <a:effectLst/>
                          <a:latin typeface="Times New Roman" pitchFamily="18" charset="0"/>
                          <a:cs typeface="Times New Roman" pitchFamily="18" charset="0"/>
                        </a:rPr>
                        <a:t>-THỰC HÀNH</a:t>
                      </a:r>
                      <a:endParaRPr lang="en-US" sz="1400">
                        <a:effectLst/>
                        <a:latin typeface="Times New Roman" pitchFamily="18" charset="0"/>
                        <a:ea typeface="Calibri"/>
                        <a:cs typeface="Times New Roman" pitchFamily="18" charset="0"/>
                      </a:endParaRPr>
                    </a:p>
                  </a:txBody>
                  <a:tcPr marL="34543" marR="34543" marT="0" marB="0"/>
                </a:tc>
                <a:tc>
                  <a:txBody>
                    <a:bodyPr/>
                    <a:lstStyle/>
                    <a:p>
                      <a:pPr algn="just">
                        <a:lnSpc>
                          <a:spcPct val="107000"/>
                        </a:lnSpc>
                        <a:spcAft>
                          <a:spcPts val="600"/>
                        </a:spcAft>
                      </a:pPr>
                      <a:r>
                        <a:rPr lang="vi-VN" sz="1400" spc="10">
                          <a:effectLst/>
                          <a:latin typeface="Times New Roman" pitchFamily="18" charset="0"/>
                          <a:cs typeface="Times New Roman" pitchFamily="18" charset="0"/>
                        </a:rPr>
                        <a:t>- Đọc định hướng nói và nghe.</a:t>
                      </a:r>
                      <a:endParaRPr lang="en-US" sz="1400">
                        <a:effectLst/>
                        <a:latin typeface="Times New Roman" pitchFamily="18" charset="0"/>
                        <a:cs typeface="Times New Roman" pitchFamily="18" charset="0"/>
                      </a:endParaRPr>
                    </a:p>
                    <a:p>
                      <a:pPr algn="just">
                        <a:lnSpc>
                          <a:spcPct val="107000"/>
                        </a:lnSpc>
                        <a:spcAft>
                          <a:spcPts val="600"/>
                        </a:spcAft>
                      </a:pPr>
                      <a:r>
                        <a:rPr lang="vi-VN" sz="1400" spc="10">
                          <a:effectLst/>
                          <a:latin typeface="Times New Roman" pitchFamily="18" charset="0"/>
                          <a:cs typeface="Times New Roman" pitchFamily="18" charset="0"/>
                        </a:rPr>
                        <a:t>- Làm bài tập thực hành nói và nghe.</a:t>
                      </a:r>
                      <a:endParaRPr lang="en-US" sz="1400">
                        <a:effectLst/>
                        <a:latin typeface="Times New Roman" pitchFamily="18" charset="0"/>
                        <a:ea typeface="Calibri"/>
                        <a:cs typeface="Times New Roman" pitchFamily="18" charset="0"/>
                      </a:endParaRPr>
                    </a:p>
                  </a:txBody>
                  <a:tcPr marL="34543" marR="34543" marT="0" marB="0"/>
                </a:tc>
              </a:tr>
              <a:tr h="533817">
                <a:tc>
                  <a:txBody>
                    <a:bodyPr/>
                    <a:lstStyle/>
                    <a:p>
                      <a:pPr algn="just">
                        <a:lnSpc>
                          <a:spcPct val="107000"/>
                        </a:lnSpc>
                        <a:spcAft>
                          <a:spcPts val="600"/>
                        </a:spcAft>
                      </a:pPr>
                      <a:r>
                        <a:rPr lang="vi-VN" sz="1400" spc="10">
                          <a:effectLst/>
                          <a:latin typeface="Times New Roman" pitchFamily="18" charset="0"/>
                          <a:cs typeface="Times New Roman" pitchFamily="18" charset="0"/>
                        </a:rPr>
                        <a:t>   TỰ ĐÁNH GIÁ</a:t>
                      </a:r>
                      <a:endParaRPr lang="en-US" sz="1400">
                        <a:effectLst/>
                        <a:latin typeface="Times New Roman" pitchFamily="18" charset="0"/>
                        <a:ea typeface="Calibri"/>
                        <a:cs typeface="Times New Roman" pitchFamily="18" charset="0"/>
                      </a:endParaRPr>
                    </a:p>
                  </a:txBody>
                  <a:tcPr marL="34543" marR="34543" marT="0" marB="0"/>
                </a:tc>
                <a:tc>
                  <a:txBody>
                    <a:bodyPr/>
                    <a:lstStyle/>
                    <a:p>
                      <a:pPr algn="just">
                        <a:lnSpc>
                          <a:spcPct val="107000"/>
                        </a:lnSpc>
                        <a:spcAft>
                          <a:spcPts val="600"/>
                        </a:spcAft>
                      </a:pPr>
                      <a:r>
                        <a:rPr lang="vi-VN" sz="1400" spc="10">
                          <a:effectLst/>
                          <a:latin typeface="Times New Roman" pitchFamily="18" charset="0"/>
                          <a:cs typeface="Times New Roman" pitchFamily="18" charset="0"/>
                        </a:rPr>
                        <a:t>- Tự đánh giá kết quả đọc hiểu và viết thông qua việc đọc,  trả lời các câu hỏi trắc nghiệm về một đoạn văn hoặc văn bản tương tự </a:t>
                      </a:r>
                      <a:r>
                        <a:rPr lang="en-US" sz="1400" spc="10">
                          <a:effectLst/>
                          <a:latin typeface="Times New Roman" pitchFamily="18" charset="0"/>
                          <a:cs typeface="Times New Roman" pitchFamily="18" charset="0"/>
                        </a:rPr>
                        <a:t>các văn bản </a:t>
                      </a:r>
                      <a:r>
                        <a:rPr lang="vi-VN" sz="1400" spc="10">
                          <a:effectLst/>
                          <a:latin typeface="Times New Roman" pitchFamily="18" charset="0"/>
                          <a:cs typeface="Times New Roman" pitchFamily="18" charset="0"/>
                        </a:rPr>
                        <a:t>đã học.</a:t>
                      </a:r>
                      <a:endParaRPr lang="en-US" sz="1400">
                        <a:effectLst/>
                        <a:latin typeface="Times New Roman" pitchFamily="18" charset="0"/>
                        <a:ea typeface="Calibri"/>
                        <a:cs typeface="Times New Roman" pitchFamily="18" charset="0"/>
                      </a:endParaRPr>
                    </a:p>
                  </a:txBody>
                  <a:tcPr marL="34543" marR="34543" marT="0" marB="0"/>
                </a:tc>
              </a:tr>
              <a:tr h="358671">
                <a:tc>
                  <a:txBody>
                    <a:bodyPr/>
                    <a:lstStyle/>
                    <a:p>
                      <a:pPr algn="just">
                        <a:lnSpc>
                          <a:spcPct val="107000"/>
                        </a:lnSpc>
                        <a:spcAft>
                          <a:spcPts val="600"/>
                        </a:spcAft>
                      </a:pPr>
                      <a:r>
                        <a:rPr lang="vi-VN" sz="1400" spc="10">
                          <a:effectLst/>
                          <a:latin typeface="Times New Roman" pitchFamily="18" charset="0"/>
                          <a:cs typeface="Times New Roman" pitchFamily="18" charset="0"/>
                        </a:rPr>
                        <a:t>HƯỚNG DẪN TỰ HỌC</a:t>
                      </a:r>
                      <a:endParaRPr lang="en-US" sz="1400">
                        <a:effectLst/>
                        <a:latin typeface="Times New Roman" pitchFamily="18" charset="0"/>
                        <a:ea typeface="Calibri"/>
                        <a:cs typeface="Times New Roman" pitchFamily="18" charset="0"/>
                      </a:endParaRPr>
                    </a:p>
                  </a:txBody>
                  <a:tcPr marL="34543" marR="34543" marT="0" marB="0"/>
                </a:tc>
                <a:tc>
                  <a:txBody>
                    <a:bodyPr/>
                    <a:lstStyle/>
                    <a:p>
                      <a:pPr algn="just">
                        <a:lnSpc>
                          <a:spcPct val="107000"/>
                        </a:lnSpc>
                        <a:spcAft>
                          <a:spcPts val="600"/>
                        </a:spcAft>
                      </a:pPr>
                      <a:r>
                        <a:rPr lang="vi-VN" sz="1400" spc="10" dirty="0">
                          <a:effectLst/>
                          <a:latin typeface="Times New Roman" pitchFamily="18" charset="0"/>
                          <a:cs typeface="Times New Roman" pitchFamily="18" charset="0"/>
                        </a:rPr>
                        <a:t>- Đọc mở rộng theo gợi ý.</a:t>
                      </a:r>
                      <a:endParaRPr lang="en-US" sz="1400" dirty="0">
                        <a:effectLst/>
                        <a:latin typeface="Times New Roman" pitchFamily="18" charset="0"/>
                        <a:cs typeface="Times New Roman" pitchFamily="18" charset="0"/>
                      </a:endParaRPr>
                    </a:p>
                    <a:p>
                      <a:pPr algn="just">
                        <a:lnSpc>
                          <a:spcPct val="107000"/>
                        </a:lnSpc>
                        <a:spcAft>
                          <a:spcPts val="600"/>
                        </a:spcAft>
                      </a:pPr>
                      <a:r>
                        <a:rPr lang="vi-VN" sz="1400" spc="-50" dirty="0">
                          <a:effectLst/>
                          <a:latin typeface="Times New Roman" pitchFamily="18" charset="0"/>
                          <a:cs typeface="Times New Roman" pitchFamily="18" charset="0"/>
                        </a:rPr>
                        <a:t>- Thu thập tư liệu liên quan đến bài học.</a:t>
                      </a:r>
                      <a:endParaRPr lang="en-US" sz="1400" dirty="0">
                        <a:effectLst/>
                        <a:latin typeface="Times New Roman" pitchFamily="18" charset="0"/>
                        <a:ea typeface="Calibri"/>
                        <a:cs typeface="Times New Roman" pitchFamily="18" charset="0"/>
                      </a:endParaRPr>
                    </a:p>
                  </a:txBody>
                  <a:tcPr marL="34543" marR="34543" marT="0" marB="0"/>
                </a:tc>
              </a:tr>
            </a:tbl>
          </a:graphicData>
        </a:graphic>
      </p:graphicFrame>
      <p:sp>
        <p:nvSpPr>
          <p:cNvPr id="6" name="Rectangle 1"/>
          <p:cNvSpPr>
            <a:spLocks noChangeArrowheads="1"/>
          </p:cNvSpPr>
          <p:nvPr/>
        </p:nvSpPr>
        <p:spPr bwMode="auto">
          <a:xfrm>
            <a:off x="3665538" y="838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67730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8610600" cy="5232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DẶN DÒ</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TextBox 5"/>
          <p:cNvSpPr txBox="1"/>
          <p:nvPr/>
        </p:nvSpPr>
        <p:spPr>
          <a:xfrm>
            <a:off x="1143000" y="1295400"/>
            <a:ext cx="7696200" cy="2031325"/>
          </a:xfrm>
          <a:prstGeom prst="rect">
            <a:avLst/>
          </a:prstGeom>
          <a:noFill/>
        </p:spPr>
        <p:txBody>
          <a:bodyPr wrap="square" rtlCol="0">
            <a:spAutoFit/>
          </a:bodyPr>
          <a:lstStyle/>
          <a:p>
            <a:pPr marL="342900" indent="-342900">
              <a:buAutoNum type="arabicPeriod"/>
            </a:pPr>
            <a:r>
              <a:rPr lang="en-US" dirty="0" smtClean="0"/>
              <a:t>BÀI SỐ 1:</a:t>
            </a:r>
          </a:p>
          <a:p>
            <a:pPr marL="285750" indent="-285750">
              <a:buFontTx/>
              <a:buChar char="-"/>
            </a:pPr>
            <a:r>
              <a:rPr lang="en-US" dirty="0" err="1" smtClean="0"/>
              <a:t>Đọc</a:t>
            </a:r>
            <a:r>
              <a:rPr lang="en-US" dirty="0" smtClean="0"/>
              <a:t> </a:t>
            </a:r>
            <a:r>
              <a:rPr lang="en-US" dirty="0" err="1" smtClean="0"/>
              <a:t>yêu</a:t>
            </a:r>
            <a:r>
              <a:rPr lang="en-US" dirty="0" smtClean="0"/>
              <a:t> </a:t>
            </a:r>
            <a:r>
              <a:rPr lang="en-US" dirty="0" err="1" smtClean="0"/>
              <a:t>cầu</a:t>
            </a:r>
            <a:r>
              <a:rPr lang="en-US" dirty="0" smtClean="0"/>
              <a:t> </a:t>
            </a:r>
            <a:r>
              <a:rPr lang="en-US" dirty="0" err="1" smtClean="0"/>
              <a:t>cần</a:t>
            </a:r>
            <a:r>
              <a:rPr lang="en-US" dirty="0" smtClean="0"/>
              <a:t> </a:t>
            </a:r>
            <a:r>
              <a:rPr lang="en-US" dirty="0" err="1" smtClean="0"/>
              <a:t>đạt</a:t>
            </a:r>
            <a:r>
              <a:rPr lang="en-US" dirty="0" smtClean="0"/>
              <a:t>, </a:t>
            </a:r>
            <a:r>
              <a:rPr lang="en-US" dirty="0" err="1" smtClean="0"/>
              <a:t>Chuẩn</a:t>
            </a:r>
            <a:r>
              <a:rPr lang="en-US" dirty="0" smtClean="0"/>
              <a:t> </a:t>
            </a:r>
            <a:r>
              <a:rPr lang="en-US" dirty="0" err="1" smtClean="0"/>
              <a:t>bị</a:t>
            </a:r>
            <a:r>
              <a:rPr lang="en-US" dirty="0" smtClean="0"/>
              <a:t>, </a:t>
            </a:r>
            <a:r>
              <a:rPr lang="en-US" dirty="0" err="1" smtClean="0"/>
              <a:t>kiến</a:t>
            </a:r>
            <a:r>
              <a:rPr lang="en-US" dirty="0" smtClean="0"/>
              <a:t> </a:t>
            </a:r>
            <a:r>
              <a:rPr lang="en-US" dirty="0" err="1" smtClean="0"/>
              <a:t>thức</a:t>
            </a:r>
            <a:r>
              <a:rPr lang="en-US" dirty="0" smtClean="0"/>
              <a:t> </a:t>
            </a:r>
            <a:r>
              <a:rPr lang="en-US" dirty="0" err="1" smtClean="0"/>
              <a:t>ngữ</a:t>
            </a:r>
            <a:r>
              <a:rPr lang="en-US" dirty="0" smtClean="0"/>
              <a:t> </a:t>
            </a:r>
            <a:r>
              <a:rPr lang="en-US" dirty="0" err="1" smtClean="0"/>
              <a:t>văn</a:t>
            </a:r>
            <a:endParaRPr lang="en-US" dirty="0" smtClean="0"/>
          </a:p>
          <a:p>
            <a:pPr marL="285750" indent="-285750">
              <a:buFontTx/>
              <a:buChar char="-"/>
            </a:pPr>
            <a:r>
              <a:rPr lang="en-US" dirty="0" err="1" smtClean="0"/>
              <a:t>Đọc</a:t>
            </a:r>
            <a:r>
              <a:rPr lang="en-US" dirty="0" smtClean="0"/>
              <a:t> </a:t>
            </a:r>
            <a:r>
              <a:rPr lang="en-US" dirty="0" err="1" smtClean="0"/>
              <a:t>và</a:t>
            </a:r>
            <a:r>
              <a:rPr lang="en-US" dirty="0" smtClean="0"/>
              <a:t> </a:t>
            </a:r>
            <a:r>
              <a:rPr lang="en-US" dirty="0" err="1" smtClean="0"/>
              <a:t>trả</a:t>
            </a:r>
            <a:r>
              <a:rPr lang="en-US" dirty="0" smtClean="0"/>
              <a:t> </a:t>
            </a:r>
            <a:r>
              <a:rPr lang="en-US" dirty="0" err="1" smtClean="0"/>
              <a:t>lời</a:t>
            </a:r>
            <a:r>
              <a:rPr lang="en-US" dirty="0" smtClean="0"/>
              <a:t> </a:t>
            </a:r>
            <a:r>
              <a:rPr lang="en-US" dirty="0" err="1" smtClean="0"/>
              <a:t>câu</a:t>
            </a:r>
            <a:r>
              <a:rPr lang="en-US" dirty="0" smtClean="0"/>
              <a:t> </a:t>
            </a:r>
            <a:r>
              <a:rPr lang="en-US" dirty="0" err="1" smtClean="0"/>
              <a:t>hỏi</a:t>
            </a:r>
            <a:r>
              <a:rPr lang="en-US" dirty="0" smtClean="0"/>
              <a:t> </a:t>
            </a:r>
            <a:r>
              <a:rPr lang="en-US" dirty="0" err="1" smtClean="0"/>
              <a:t>văn</a:t>
            </a:r>
            <a:r>
              <a:rPr lang="en-US" dirty="0" smtClean="0"/>
              <a:t> </a:t>
            </a:r>
            <a:r>
              <a:rPr lang="en-US" dirty="0" err="1" smtClean="0"/>
              <a:t>bản</a:t>
            </a:r>
            <a:r>
              <a:rPr lang="en-US" dirty="0" smtClean="0"/>
              <a:t> </a:t>
            </a:r>
            <a:r>
              <a:rPr lang="en-US" dirty="0" err="1" smtClean="0"/>
              <a:t>Chuyện</a:t>
            </a:r>
            <a:r>
              <a:rPr lang="en-US" dirty="0" smtClean="0"/>
              <a:t> </a:t>
            </a:r>
            <a:r>
              <a:rPr lang="en-US" dirty="0" err="1" smtClean="0"/>
              <a:t>chức</a:t>
            </a:r>
            <a:r>
              <a:rPr lang="en-US" dirty="0" smtClean="0"/>
              <a:t> </a:t>
            </a:r>
            <a:r>
              <a:rPr lang="en-US" dirty="0" err="1" smtClean="0"/>
              <a:t>phán</a:t>
            </a:r>
            <a:r>
              <a:rPr lang="en-US" dirty="0" smtClean="0"/>
              <a:t> </a:t>
            </a:r>
            <a:r>
              <a:rPr lang="en-US" dirty="0" err="1" smtClean="0"/>
              <a:t>sự</a:t>
            </a:r>
            <a:r>
              <a:rPr lang="en-US" dirty="0" smtClean="0"/>
              <a:t> </a:t>
            </a:r>
            <a:r>
              <a:rPr lang="en-US" dirty="0" err="1" smtClean="0"/>
              <a:t>đền</a:t>
            </a:r>
            <a:r>
              <a:rPr lang="en-US" dirty="0" smtClean="0"/>
              <a:t> </a:t>
            </a:r>
            <a:r>
              <a:rPr lang="en-US" dirty="0" err="1" smtClean="0"/>
              <a:t>Tản</a:t>
            </a:r>
            <a:r>
              <a:rPr lang="en-US" dirty="0" smtClean="0"/>
              <a:t> </a:t>
            </a:r>
            <a:r>
              <a:rPr lang="en-US" dirty="0" err="1" smtClean="0"/>
              <a:t>Viên</a:t>
            </a:r>
            <a:r>
              <a:rPr lang="en-US" dirty="0" smtClean="0"/>
              <a:t>:</a:t>
            </a:r>
          </a:p>
          <a:p>
            <a:r>
              <a:rPr lang="en-US" dirty="0" smtClean="0"/>
              <a:t>+ </a:t>
            </a:r>
            <a:r>
              <a:rPr lang="en-US" dirty="0" err="1" smtClean="0"/>
              <a:t>Đọc</a:t>
            </a:r>
            <a:r>
              <a:rPr lang="en-US" dirty="0" smtClean="0"/>
              <a:t> </a:t>
            </a:r>
            <a:r>
              <a:rPr lang="en-US" dirty="0" err="1" smtClean="0"/>
              <a:t>chú</a:t>
            </a:r>
            <a:r>
              <a:rPr lang="en-US" dirty="0" smtClean="0"/>
              <a:t> </a:t>
            </a:r>
            <a:r>
              <a:rPr lang="en-US" dirty="0" err="1" smtClean="0"/>
              <a:t>thích</a:t>
            </a:r>
            <a:r>
              <a:rPr lang="en-US" dirty="0" smtClean="0"/>
              <a:t>, </a:t>
            </a:r>
            <a:r>
              <a:rPr lang="en-US" dirty="0" err="1" smtClean="0"/>
              <a:t>và</a:t>
            </a:r>
            <a:r>
              <a:rPr lang="en-US" dirty="0" smtClean="0"/>
              <a:t> </a:t>
            </a:r>
            <a:r>
              <a:rPr lang="en-US" dirty="0" err="1" smtClean="0"/>
              <a:t>suy</a:t>
            </a:r>
            <a:r>
              <a:rPr lang="en-US" dirty="0" smtClean="0"/>
              <a:t> </a:t>
            </a:r>
            <a:r>
              <a:rPr lang="en-US" dirty="0" err="1" smtClean="0"/>
              <a:t>ngẫm</a:t>
            </a:r>
            <a:r>
              <a:rPr lang="en-US" dirty="0" smtClean="0"/>
              <a:t> </a:t>
            </a:r>
            <a:r>
              <a:rPr lang="en-US" dirty="0" err="1" smtClean="0"/>
              <a:t>câu</a:t>
            </a:r>
            <a:r>
              <a:rPr lang="en-US" dirty="0" smtClean="0"/>
              <a:t> </a:t>
            </a:r>
            <a:r>
              <a:rPr lang="en-US" dirty="0" err="1" smtClean="0"/>
              <a:t>hỏi</a:t>
            </a:r>
            <a:r>
              <a:rPr lang="en-US" dirty="0" smtClean="0"/>
              <a:t> </a:t>
            </a:r>
            <a:r>
              <a:rPr lang="en-US" dirty="0" err="1" smtClean="0"/>
              <a:t>trong</a:t>
            </a:r>
            <a:r>
              <a:rPr lang="en-US" dirty="0" smtClean="0"/>
              <a:t> </a:t>
            </a:r>
            <a:r>
              <a:rPr lang="en-US" dirty="0" err="1" smtClean="0"/>
              <a:t>hộp</a:t>
            </a:r>
            <a:r>
              <a:rPr lang="en-US" dirty="0" smtClean="0"/>
              <a:t> </a:t>
            </a:r>
            <a:r>
              <a:rPr lang="en-US" dirty="0" err="1" smtClean="0"/>
              <a:t>chỉ</a:t>
            </a:r>
            <a:r>
              <a:rPr lang="en-US" dirty="0" smtClean="0"/>
              <a:t> </a:t>
            </a:r>
            <a:r>
              <a:rPr lang="en-US" dirty="0" err="1" smtClean="0"/>
              <a:t>dẫn</a:t>
            </a:r>
            <a:endParaRPr lang="en-US" dirty="0" smtClean="0"/>
          </a:p>
          <a:p>
            <a:r>
              <a:rPr lang="en-US" dirty="0" smtClean="0"/>
              <a:t>+ </a:t>
            </a:r>
            <a:r>
              <a:rPr lang="en-US" dirty="0" err="1" smtClean="0"/>
              <a:t>Tóm</a:t>
            </a:r>
            <a:r>
              <a:rPr lang="en-US" dirty="0" smtClean="0"/>
              <a:t> </a:t>
            </a:r>
            <a:r>
              <a:rPr lang="en-US" dirty="0" err="1" smtClean="0"/>
              <a:t>tắt</a:t>
            </a:r>
            <a:r>
              <a:rPr lang="en-US" dirty="0" smtClean="0"/>
              <a:t> </a:t>
            </a:r>
            <a:r>
              <a:rPr lang="en-US" dirty="0" err="1" smtClean="0"/>
              <a:t>truyện</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nhân</a:t>
            </a:r>
            <a:r>
              <a:rPr lang="en-US" dirty="0" smtClean="0"/>
              <a:t> </a:t>
            </a:r>
            <a:r>
              <a:rPr lang="en-US" dirty="0" err="1" smtClean="0"/>
              <a:t>vật</a:t>
            </a:r>
            <a:r>
              <a:rPr lang="en-US" dirty="0" smtClean="0"/>
              <a:t> </a:t>
            </a:r>
            <a:r>
              <a:rPr lang="en-US" dirty="0" err="1" smtClean="0"/>
              <a:t>truyện</a:t>
            </a:r>
            <a:r>
              <a:rPr lang="en-US" dirty="0" smtClean="0"/>
              <a:t>, </a:t>
            </a:r>
            <a:r>
              <a:rPr lang="en-US" dirty="0" err="1" smtClean="0"/>
              <a:t>thể</a:t>
            </a:r>
            <a:r>
              <a:rPr lang="en-US" dirty="0" smtClean="0"/>
              <a:t> </a:t>
            </a:r>
            <a:r>
              <a:rPr lang="en-US" dirty="0" err="1" smtClean="0"/>
              <a:t>loại</a:t>
            </a:r>
            <a:r>
              <a:rPr lang="en-US" dirty="0" smtClean="0"/>
              <a:t> </a:t>
            </a:r>
            <a:r>
              <a:rPr lang="en-US" dirty="0" err="1" smtClean="0"/>
              <a:t>truyện</a:t>
            </a:r>
            <a:endParaRPr lang="en-US" dirty="0" smtClean="0"/>
          </a:p>
          <a:p>
            <a:r>
              <a:rPr lang="en-US" dirty="0" smtClean="0"/>
              <a:t>+ </a:t>
            </a:r>
            <a:r>
              <a:rPr lang="en-US" dirty="0" err="1" smtClean="0"/>
              <a:t>Trả</a:t>
            </a:r>
            <a:r>
              <a:rPr lang="en-US" dirty="0" smtClean="0"/>
              <a:t> </a:t>
            </a:r>
            <a:r>
              <a:rPr lang="en-US" dirty="0" err="1" smtClean="0"/>
              <a:t>lời</a:t>
            </a:r>
            <a:r>
              <a:rPr lang="en-US" dirty="0" smtClean="0"/>
              <a:t> </a:t>
            </a:r>
            <a:r>
              <a:rPr lang="en-US" dirty="0" err="1" smtClean="0"/>
              <a:t>các</a:t>
            </a:r>
            <a:r>
              <a:rPr lang="en-US" dirty="0" smtClean="0"/>
              <a:t> </a:t>
            </a:r>
            <a:r>
              <a:rPr lang="en-US" dirty="0" err="1" smtClean="0"/>
              <a:t>câu</a:t>
            </a:r>
            <a:r>
              <a:rPr lang="en-US" dirty="0" smtClean="0"/>
              <a:t> </a:t>
            </a:r>
            <a:r>
              <a:rPr lang="en-US" dirty="0" err="1" smtClean="0"/>
              <a:t>hỏi</a:t>
            </a:r>
            <a:r>
              <a:rPr lang="en-US" dirty="0" smtClean="0"/>
              <a:t> </a:t>
            </a:r>
            <a:r>
              <a:rPr lang="en-US" dirty="0" err="1" smtClean="0"/>
              <a:t>sgk</a:t>
            </a:r>
            <a:r>
              <a:rPr lang="en-US" dirty="0" smtClean="0"/>
              <a:t>/19</a:t>
            </a:r>
            <a:endParaRPr lang="en-US" dirty="0"/>
          </a:p>
        </p:txBody>
      </p:sp>
    </p:spTree>
    <p:extLst>
      <p:ext uri="{BB962C8B-B14F-4D97-AF65-F5344CB8AC3E}">
        <p14:creationId xmlns:p14="http://schemas.microsoft.com/office/powerpoint/2010/main" val="4074863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50359"/>
            <a:ext cx="6093618" cy="650875"/>
          </a:xfrm>
          <a:prstGeom prst="rect">
            <a:avLst/>
          </a:prstGeom>
          <a:noFill/>
        </p:spPr>
        <p:txBody>
          <a:bodyPr wrap="square">
            <a:spAutoFit/>
          </a:bodyPr>
          <a:lstStyle/>
          <a:p>
            <a:pPr>
              <a:lnSpc>
                <a:spcPct val="130000"/>
              </a:lnSpc>
              <a:spcAft>
                <a:spcPts val="1000"/>
              </a:spcAft>
              <a:tabLst>
                <a:tab pos="1386840" algn="l"/>
              </a:tabLst>
            </a:pPr>
            <a:r>
              <a:rPr lang="vi-VN" altLang="en-US" sz="2800" b="1" dirty="0">
                <a:solidFill>
                  <a:srgbClr val="FF0000"/>
                </a:solidFill>
                <a:effectLst/>
                <a:latin typeface="Times New Roman" panose="02020603050405020304" pitchFamily="18" charset="0"/>
                <a:ea typeface="MS Mincho" panose="02020609040205080304" pitchFamily="49" charset="-128"/>
              </a:rPr>
              <a:t>GAME AI NHANH HƠN?</a:t>
            </a:r>
          </a:p>
        </p:txBody>
      </p:sp>
      <p:sp>
        <p:nvSpPr>
          <p:cNvPr id="5" name="TextBox 4"/>
          <p:cNvSpPr txBox="1"/>
          <p:nvPr/>
        </p:nvSpPr>
        <p:spPr>
          <a:xfrm>
            <a:off x="617446" y="901234"/>
            <a:ext cx="7916954" cy="1772793"/>
          </a:xfrm>
          <a:prstGeom prst="rect">
            <a:avLst/>
          </a:prstGeom>
          <a:noFill/>
        </p:spPr>
        <p:txBody>
          <a:bodyPr wrap="square">
            <a:spAutoFit/>
          </a:bodyPr>
          <a:lstStyle/>
          <a:p>
            <a:pPr indent="0">
              <a:lnSpc>
                <a:spcPct val="130000"/>
              </a:lnSpc>
              <a:spcAft>
                <a:spcPts val="1000"/>
              </a:spcAft>
              <a:buFont typeface="Wingdings" panose="05000000000000000000" pitchFamily="2" charset="2"/>
              <a:buNone/>
              <a:tabLst>
                <a:tab pos="457200" algn="l"/>
                <a:tab pos="457200" algn="l"/>
              </a:tabLst>
            </a:pPr>
            <a:r>
              <a:rPr lang="vi-VN" altLang="en-US" sz="2800" dirty="0">
                <a:effectLst/>
                <a:latin typeface="Times New Roman" panose="02020603050405020304" pitchFamily="18" charset="0"/>
                <a:ea typeface="Calibri" panose="020F0502020204030204" pitchFamily="34" charset="0"/>
              </a:rPr>
              <a:t>Câu hỏi: </a:t>
            </a:r>
            <a:r>
              <a:rPr lang="en-US" sz="2800" dirty="0">
                <a:effectLst/>
                <a:latin typeface="Times New Roman" panose="02020603050405020304" pitchFamily="18" charset="0"/>
                <a:ea typeface="Calibri" panose="020F0502020204030204" pitchFamily="34" charset="0"/>
              </a:rPr>
              <a:t>Em hãy kể </a:t>
            </a:r>
            <a:r>
              <a:rPr lang="en-US" sz="2800" dirty="0" err="1">
                <a:effectLst/>
                <a:latin typeface="Times New Roman" panose="02020603050405020304" pitchFamily="18" charset="0"/>
                <a:ea typeface="Calibri" panose="020F0502020204030204" pitchFamily="34" charset="0"/>
              </a:rPr>
              <a:t>tên</a:t>
            </a:r>
            <a:r>
              <a:rPr lang="en-US" sz="2800" dirty="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văn</a:t>
            </a:r>
            <a:r>
              <a:rPr lang="en-US" sz="2800" dirty="0" smtClean="0">
                <a:effectLst/>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rPr>
              <a:t>bản đã được học và thể loại tương ứng với tác phẩm đó trong chương trình học </a:t>
            </a:r>
            <a:r>
              <a:rPr lang="en-US" sz="2800" dirty="0" err="1">
                <a:effectLst/>
                <a:latin typeface="Times New Roman" panose="02020603050405020304" pitchFamily="18" charset="0"/>
                <a:ea typeface="Calibri" panose="020F0502020204030204" pitchFamily="34" charset="0"/>
              </a:rPr>
              <a:t>lớp</a:t>
            </a:r>
            <a:r>
              <a:rPr lang="en-US" sz="2800" dirty="0">
                <a:effectLst/>
                <a:latin typeface="Times New Roman" panose="02020603050405020304" pitchFamily="18" charset="0"/>
                <a:ea typeface="Calibri" panose="020F0502020204030204" pitchFamily="34" charset="0"/>
              </a:rPr>
              <a:t> </a:t>
            </a:r>
            <a:r>
              <a:rPr lang="en-US" sz="2800" dirty="0" smtClean="0">
                <a:effectLst/>
                <a:latin typeface="Times New Roman" panose="02020603050405020304" pitchFamily="18" charset="0"/>
                <a:ea typeface="Calibri" panose="020F0502020204030204" pitchFamily="34" charset="0"/>
              </a:rPr>
              <a:t>10 </a:t>
            </a:r>
            <a:r>
              <a:rPr lang="en-US" sz="2800" dirty="0" err="1" smtClean="0">
                <a:effectLst/>
                <a:latin typeface="Times New Roman" panose="02020603050405020304" pitchFamily="18" charset="0"/>
                <a:ea typeface="Calibri" panose="020F0502020204030204" pitchFamily="34" charset="0"/>
              </a:rPr>
              <a:t>và</a:t>
            </a:r>
            <a:r>
              <a:rPr lang="en-US" sz="2800" dirty="0" smtClean="0">
                <a:effectLst/>
                <a:latin typeface="Times New Roman" panose="02020603050405020304" pitchFamily="18" charset="0"/>
                <a:ea typeface="Calibri" panose="020F0502020204030204" pitchFamily="34" charset="0"/>
              </a:rPr>
              <a:t> 11</a:t>
            </a:r>
            <a:r>
              <a:rPr lang="vi-VN" altLang="en-US" sz="2800" dirty="0" smtClean="0">
                <a:effectLst/>
                <a:latin typeface="Times New Roman" panose="02020603050405020304" pitchFamily="18" charset="0"/>
                <a:ea typeface="Calibri" panose="020F0502020204030204" pitchFamily="34" charset="0"/>
              </a:rPr>
              <a:t>?</a:t>
            </a:r>
            <a:endParaRPr lang="vi-VN" altLang="en-US" sz="2800" dirty="0">
              <a:effectLst/>
              <a:latin typeface="Times New Roman" panose="02020603050405020304" pitchFamily="18" charset="0"/>
              <a:ea typeface="Calibri" panose="020F0502020204030204" pitchFamily="34"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660" y="3429000"/>
            <a:ext cx="3124200" cy="364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14600"/>
            <a:ext cx="3276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331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 y="2123440"/>
            <a:ext cx="2061098" cy="31191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altLang="en-US" sz="6000" dirty="0">
                <a:latin typeface="Times New Roman" panose="02020603050405020304" pitchFamily="18" charset="0"/>
                <a:cs typeface="Times New Roman" panose="02020603050405020304" pitchFamily="18" charset="0"/>
              </a:rPr>
              <a:t>BÀI MỞ ĐẦU</a:t>
            </a:r>
          </a:p>
        </p:txBody>
      </p:sp>
      <p:sp>
        <p:nvSpPr>
          <p:cNvPr id="5" name="Rectangles 10"/>
          <p:cNvSpPr/>
          <p:nvPr/>
        </p:nvSpPr>
        <p:spPr>
          <a:xfrm>
            <a:off x="2821675" y="965200"/>
            <a:ext cx="5937145" cy="72136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vi-VN" altLang="en-US" sz="3500" dirty="0">
                <a:latin typeface="Times New Roman" panose="02020603050405020304" pitchFamily="18" charset="0"/>
                <a:cs typeface="Times New Roman" panose="02020603050405020304" pitchFamily="18" charset="0"/>
              </a:rPr>
              <a:t>NỘI DUNG VÀ CÁCH HỌC</a:t>
            </a:r>
          </a:p>
        </p:txBody>
      </p:sp>
      <p:sp>
        <p:nvSpPr>
          <p:cNvPr id="6" name="Rectangles 11"/>
          <p:cNvSpPr/>
          <p:nvPr/>
        </p:nvSpPr>
        <p:spPr>
          <a:xfrm>
            <a:off x="2895602" y="5582920"/>
            <a:ext cx="5789293" cy="8940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vi-VN" altLang="en-US" sz="3000" dirty="0">
                <a:latin typeface="Times New Roman" panose="02020603050405020304" pitchFamily="18" charset="0"/>
                <a:cs typeface="Times New Roman" panose="02020603050405020304" pitchFamily="18" charset="0"/>
              </a:rPr>
              <a:t>CẤU TRÚC CỦA SÁCH NGỮ VĂN 11</a:t>
            </a:r>
          </a:p>
        </p:txBody>
      </p:sp>
      <p:sp>
        <p:nvSpPr>
          <p:cNvPr id="7" name="Rounded Rectangle 6"/>
          <p:cNvSpPr/>
          <p:nvPr/>
        </p:nvSpPr>
        <p:spPr>
          <a:xfrm>
            <a:off x="2933752" y="2286000"/>
            <a:ext cx="5753048" cy="2733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l"/>
            <a:r>
              <a:rPr lang="vi-VN" altLang="en-US" sz="3000" dirty="0">
                <a:latin typeface="Times New Roman" panose="02020603050405020304" pitchFamily="18" charset="0"/>
                <a:cs typeface="Times New Roman" panose="02020603050405020304" pitchFamily="18" charset="0"/>
              </a:rPr>
              <a:t>I. HỌC ĐỌC</a:t>
            </a:r>
          </a:p>
          <a:p>
            <a:pPr lvl="2" algn="l"/>
            <a:r>
              <a:rPr lang="vi-VN" altLang="en-US" sz="3000" dirty="0">
                <a:latin typeface="Times New Roman" panose="02020603050405020304" pitchFamily="18" charset="0"/>
                <a:cs typeface="Times New Roman" panose="02020603050405020304" pitchFamily="18" charset="0"/>
              </a:rPr>
              <a:t>II. THỰC HÀNH TIẾNG VIỆT</a:t>
            </a:r>
          </a:p>
          <a:p>
            <a:pPr lvl="2" algn="l"/>
            <a:r>
              <a:rPr lang="vi-VN" altLang="en-US" sz="3000" dirty="0">
                <a:latin typeface="Times New Roman" panose="02020603050405020304" pitchFamily="18" charset="0"/>
                <a:cs typeface="Times New Roman" panose="02020603050405020304" pitchFamily="18" charset="0"/>
              </a:rPr>
              <a:t>III. HỌC VIẾT</a:t>
            </a:r>
          </a:p>
          <a:p>
            <a:pPr lvl="2" algn="l"/>
            <a:r>
              <a:rPr lang="vi-VN" altLang="en-US" sz="3000" dirty="0">
                <a:latin typeface="Times New Roman" panose="02020603050405020304" pitchFamily="18" charset="0"/>
                <a:cs typeface="Times New Roman" panose="02020603050405020304" pitchFamily="18" charset="0"/>
              </a:rPr>
              <a:t>IV. HỌC NÓI VÀ NGHE</a:t>
            </a:r>
            <a:endParaRPr lang="vi-VN" altLang="en-US" sz="3000" u="heavy" dirty="0">
              <a:latin typeface="Times New Roman" panose="02020603050405020304" pitchFamily="18" charset="0"/>
              <a:cs typeface="Times New Roman" panose="02020603050405020304" pitchFamily="18" charset="0"/>
            </a:endParaRPr>
          </a:p>
          <a:p>
            <a:pPr algn="l"/>
            <a:endParaRPr lang="vi-VN" alt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3262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3810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686718"/>
            <a:ext cx="38481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349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373039">
            <a:off x="7516895" y="1208208"/>
            <a:ext cx="554555" cy="554555"/>
          </a:xfrm>
          <a:prstGeom prst="rect">
            <a:avLst/>
          </a:prstGeom>
        </p:spPr>
      </p:pic>
      <p:pic>
        <p:nvPicPr>
          <p:cNvPr id="8" name="Picture 2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73039">
            <a:off x="8162753" y="568102"/>
            <a:ext cx="815756" cy="833951"/>
          </a:xfrm>
          <a:prstGeom prst="rect">
            <a:avLst/>
          </a:prstGeom>
        </p:spPr>
      </p:pic>
      <p:pic>
        <p:nvPicPr>
          <p:cNvPr id="9" name="Picture 2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70926">
            <a:off x="6656932" y="520694"/>
            <a:ext cx="1565616" cy="512383"/>
          </a:xfrm>
          <a:prstGeom prst="rect">
            <a:avLst/>
          </a:prstGeom>
        </p:spPr>
      </p:pic>
      <p:pic>
        <p:nvPicPr>
          <p:cNvPr id="10" name="Picture 3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6200000">
            <a:off x="-577933" y="641264"/>
            <a:ext cx="2705574" cy="1498296"/>
          </a:xfrm>
          <a:prstGeom prst="rect">
            <a:avLst/>
          </a:prstGeom>
        </p:spPr>
      </p:pic>
      <p:sp>
        <p:nvSpPr>
          <p:cNvPr id="11" name="TextBox 10"/>
          <p:cNvSpPr txBox="1"/>
          <p:nvPr/>
        </p:nvSpPr>
        <p:spPr>
          <a:xfrm>
            <a:off x="1614604" y="64248"/>
            <a:ext cx="6627495" cy="6527941"/>
          </a:xfrm>
          <a:prstGeom prst="rect">
            <a:avLst/>
          </a:prstGeom>
          <a:noFill/>
        </p:spPr>
        <p:txBody>
          <a:bodyPr wrap="square">
            <a:spAutoFit/>
          </a:bodyPr>
          <a:lstStyle/>
          <a:p>
            <a:pPr marL="571500" marR="0" lvl="0" indent="-571500" algn="just" defTabSz="914400" rtl="0" eaLnBrk="1" fontAlgn="auto" latinLnBrk="0" hangingPunct="1">
              <a:lnSpc>
                <a:spcPct val="130000"/>
              </a:lnSpc>
              <a:spcBef>
                <a:spcPts val="0"/>
              </a:spcBef>
              <a:spcAft>
                <a:spcPts val="1000"/>
              </a:spcAft>
              <a:buClrTx/>
              <a:buSzTx/>
              <a:buFontTx/>
              <a:buAutoNum type="romanUcPeriod"/>
              <a:defRPr/>
            </a:pPr>
            <a:r>
              <a:rPr kumimoji="0" lang="vi-VN"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HỌC ĐỌC</a:t>
            </a:r>
            <a:endPar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endParaRPr>
          </a:p>
          <a:p>
            <a:pPr marR="0" lvl="0" algn="just" defTabSz="914400" rtl="0" eaLnBrk="1" fontAlgn="auto" latinLnBrk="0" hangingPunct="1">
              <a:lnSpc>
                <a:spcPct val="130000"/>
              </a:lnSpc>
              <a:spcBef>
                <a:spcPts val="0"/>
              </a:spcBef>
              <a:spcAft>
                <a:spcPts val="1000"/>
              </a:spcAft>
              <a:buClrTx/>
              <a:buSzTx/>
              <a:defRPr/>
            </a:pPr>
            <a:r>
              <a:rPr lang="en-US" altLang="en-US" sz="3200" b="1" dirty="0" smtClean="0">
                <a:solidFill>
                  <a:srgbClr val="FF0000"/>
                </a:solidFill>
                <a:latin typeface="Times New Roman" panose="02020603050405020304" pitchFamily="18" charset="0"/>
                <a:ea typeface="Calibri" panose="020F0502020204030204" pitchFamily="34" charset="0"/>
              </a:rPr>
              <a:t>1. </a:t>
            </a:r>
            <a:r>
              <a:rPr lang="en-US" altLang="en-US" sz="3200" b="1" dirty="0" err="1" smtClean="0">
                <a:solidFill>
                  <a:srgbClr val="FF0000"/>
                </a:solidFill>
                <a:latin typeface="Times New Roman" panose="02020603050405020304" pitchFamily="18" charset="0"/>
                <a:ea typeface="Calibri" panose="020F0502020204030204" pitchFamily="34" charset="0"/>
              </a:rPr>
              <a:t>Đọc</a:t>
            </a:r>
            <a:r>
              <a:rPr lang="en-US" altLang="en-US" sz="3200" b="1" dirty="0" smtClean="0">
                <a:solidFill>
                  <a:srgbClr val="FF0000"/>
                </a:solidFill>
                <a:latin typeface="Times New Roman" panose="02020603050405020304" pitchFamily="18" charset="0"/>
                <a:ea typeface="Calibri" panose="020F0502020204030204" pitchFamily="34" charset="0"/>
              </a:rPr>
              <a:t> </a:t>
            </a:r>
            <a:r>
              <a:rPr lang="en-US" altLang="en-US" sz="3200" b="1" dirty="0" err="1" smtClean="0">
                <a:solidFill>
                  <a:srgbClr val="FF0000"/>
                </a:solidFill>
                <a:latin typeface="Times New Roman" panose="02020603050405020304" pitchFamily="18" charset="0"/>
                <a:ea typeface="Calibri" panose="020F0502020204030204" pitchFamily="34" charset="0"/>
              </a:rPr>
              <a:t>hiểu</a:t>
            </a:r>
            <a:r>
              <a:rPr lang="en-US" altLang="en-US" sz="3200" b="1" dirty="0" smtClean="0">
                <a:solidFill>
                  <a:srgbClr val="FF0000"/>
                </a:solidFill>
                <a:latin typeface="Times New Roman" panose="02020603050405020304" pitchFamily="18" charset="0"/>
                <a:ea typeface="Calibri" panose="020F0502020204030204" pitchFamily="34" charset="0"/>
              </a:rPr>
              <a:t> </a:t>
            </a:r>
            <a:r>
              <a:rPr lang="en-US" altLang="en-US" sz="3200" b="1" dirty="0" err="1" smtClean="0">
                <a:solidFill>
                  <a:srgbClr val="FF0000"/>
                </a:solidFill>
                <a:latin typeface="Times New Roman" panose="02020603050405020304" pitchFamily="18" charset="0"/>
                <a:ea typeface="Calibri" panose="020F0502020204030204" pitchFamily="34" charset="0"/>
              </a:rPr>
              <a:t>văn</a:t>
            </a:r>
            <a:r>
              <a:rPr lang="en-US" altLang="en-US" sz="3200" b="1" dirty="0" smtClean="0">
                <a:solidFill>
                  <a:srgbClr val="FF0000"/>
                </a:solidFill>
                <a:latin typeface="Times New Roman" panose="02020603050405020304" pitchFamily="18" charset="0"/>
                <a:ea typeface="Calibri" panose="020F0502020204030204" pitchFamily="34" charset="0"/>
              </a:rPr>
              <a:t> </a:t>
            </a:r>
            <a:r>
              <a:rPr lang="en-US" altLang="en-US" sz="3200" b="1" dirty="0" err="1" smtClean="0">
                <a:solidFill>
                  <a:srgbClr val="FF0000"/>
                </a:solidFill>
                <a:latin typeface="Times New Roman" panose="02020603050405020304" pitchFamily="18" charset="0"/>
                <a:ea typeface="Calibri" panose="020F0502020204030204" pitchFamily="34" charset="0"/>
              </a:rPr>
              <a:t>bản</a:t>
            </a:r>
            <a:r>
              <a:rPr lang="en-US" altLang="en-US" sz="3200" b="1" dirty="0" smtClean="0">
                <a:solidFill>
                  <a:srgbClr val="FF0000"/>
                </a:solidFill>
                <a:latin typeface="Times New Roman" panose="02020603050405020304" pitchFamily="18" charset="0"/>
                <a:ea typeface="Calibri" panose="020F0502020204030204" pitchFamily="34" charset="0"/>
              </a:rPr>
              <a:t> </a:t>
            </a:r>
            <a:r>
              <a:rPr lang="en-US" altLang="en-US" sz="3200" b="1" dirty="0" err="1" smtClean="0">
                <a:solidFill>
                  <a:srgbClr val="FF0000"/>
                </a:solidFill>
                <a:latin typeface="Times New Roman" panose="02020603050405020304" pitchFamily="18" charset="0"/>
                <a:ea typeface="Calibri" panose="020F0502020204030204" pitchFamily="34" charset="0"/>
              </a:rPr>
              <a:t>văn</a:t>
            </a:r>
            <a:r>
              <a:rPr lang="en-US" altLang="en-US" sz="3200" b="1" dirty="0" smtClean="0">
                <a:solidFill>
                  <a:srgbClr val="FF0000"/>
                </a:solidFill>
                <a:latin typeface="Times New Roman" panose="02020603050405020304" pitchFamily="18" charset="0"/>
                <a:ea typeface="Calibri" panose="020F0502020204030204" pitchFamily="34" charset="0"/>
              </a:rPr>
              <a:t> </a:t>
            </a:r>
            <a:r>
              <a:rPr lang="en-US" altLang="en-US" sz="3200" b="1" dirty="0" err="1" smtClean="0">
                <a:solidFill>
                  <a:srgbClr val="FF0000"/>
                </a:solidFill>
                <a:latin typeface="Times New Roman" panose="02020603050405020304" pitchFamily="18" charset="0"/>
                <a:ea typeface="Calibri" panose="020F0502020204030204" pitchFamily="34" charset="0"/>
              </a:rPr>
              <a:t>học</a:t>
            </a:r>
            <a:endParaRPr kumimoji="0" lang="vi-V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30000"/>
              </a:lnSpc>
              <a:spcBef>
                <a:spcPts val="0"/>
              </a:spcBef>
              <a:spcAft>
                <a:spcPts val="1000"/>
              </a:spcAft>
              <a:buClrTx/>
              <a:buSzTx/>
              <a:buFontTx/>
              <a:buNone/>
              <a:defRPr/>
            </a:pPr>
            <a:r>
              <a:rPr kumimoji="0" lang="en-US" altLang="en-US" sz="25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Văn</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bản</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truyện</a:t>
            </a:r>
            <a:endParaRPr kumimoji="0" lang="vi-VN" alt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30000"/>
              </a:lnSpc>
              <a:spcBef>
                <a:spcPts val="0"/>
              </a:spcBef>
              <a:spcAft>
                <a:spcPts val="1000"/>
              </a:spcAft>
              <a:buClrTx/>
              <a:buSzTx/>
              <a:buFontTx/>
              <a:buNone/>
              <a:defRPr/>
            </a:pPr>
            <a:r>
              <a:rPr kumimoji="0" lang="en-US" altLang="en-US" sz="25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Văn</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bản</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thơ</a:t>
            </a:r>
            <a:endParaRPr kumimoji="0" lang="vi-VN" alt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30000"/>
              </a:lnSpc>
              <a:spcBef>
                <a:spcPts val="0"/>
              </a:spcBef>
              <a:spcAft>
                <a:spcPts val="1000"/>
              </a:spcAft>
              <a:buClrTx/>
              <a:buSzTx/>
              <a:buFontTx/>
              <a:buNone/>
              <a:defRPr/>
            </a:pPr>
            <a:r>
              <a:rPr kumimoji="0" lang="en-US" altLang="en-US" sz="25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vi-VN" altLang="en-US" sz="25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Văn</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bản</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kí</a:t>
            </a:r>
            <a:endParaRPr kumimoji="0" lang="vi-VN" alt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a:p>
            <a:pPr marR="0" lvl="0" algn="just" defTabSz="914400" rtl="0" eaLnBrk="1" fontAlgn="auto" latinLnBrk="0" hangingPunct="1">
              <a:lnSpc>
                <a:spcPct val="130000"/>
              </a:lnSpc>
              <a:spcBef>
                <a:spcPts val="0"/>
              </a:spcBef>
              <a:spcAft>
                <a:spcPts val="1000"/>
              </a:spcAft>
              <a:buClrTx/>
              <a:buSzTx/>
              <a:defRPr/>
            </a:pPr>
            <a:r>
              <a:rPr kumimoji="0" lang="en-US" altLang="en-US" sz="25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Văn</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bản</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kịch</a:t>
            </a:r>
            <a:r>
              <a:rPr kumimoji="0" lang="vi-VN" altLang="en-US" sz="25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a:t>
            </a:r>
            <a:r>
              <a:rPr kumimoji="0" lang="en-US" altLang="en-US" sz="25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Hài</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kịch</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a:t>
            </a:r>
          </a:p>
          <a:p>
            <a:pPr marR="0" lvl="0" algn="just" defTabSz="914400" rtl="0" eaLnBrk="1" fontAlgn="auto" latinLnBrk="0" hangingPunct="1">
              <a:lnSpc>
                <a:spcPct val="130000"/>
              </a:lnSpc>
              <a:spcBef>
                <a:spcPts val="0"/>
              </a:spcBef>
              <a:spcAft>
                <a:spcPts val="1000"/>
              </a:spcAft>
              <a:buClrTx/>
              <a:buSzTx/>
              <a:defRPr/>
            </a:pPr>
            <a:r>
              <a:rPr lang="en-US" altLang="en-US" sz="2500" b="1" baseline="0" dirty="0" smtClean="0">
                <a:solidFill>
                  <a:srgbClr val="FF0000"/>
                </a:solidFill>
                <a:latin typeface="Times New Roman" panose="02020603050405020304" pitchFamily="18" charset="0"/>
                <a:ea typeface="Calibri" panose="020F0502020204030204" pitchFamily="34" charset="0"/>
              </a:rPr>
              <a:t>- </a:t>
            </a:r>
            <a:r>
              <a:rPr lang="en-US" altLang="en-US" sz="2500" b="1" baseline="0" dirty="0" err="1" smtClean="0">
                <a:solidFill>
                  <a:srgbClr val="FF0000"/>
                </a:solidFill>
                <a:latin typeface="Times New Roman" panose="02020603050405020304" pitchFamily="18" charset="0"/>
                <a:ea typeface="Calibri" panose="020F0502020204030204" pitchFamily="34" charset="0"/>
              </a:rPr>
              <a:t>Văn</a:t>
            </a:r>
            <a:r>
              <a:rPr lang="en-US" altLang="en-US" sz="2500" b="1" dirty="0" smtClean="0">
                <a:solidFill>
                  <a:srgbClr val="FF0000"/>
                </a:solidFill>
                <a:latin typeface="Times New Roman" panose="02020603050405020304" pitchFamily="18" charset="0"/>
                <a:ea typeface="Calibri" panose="020F0502020204030204" pitchFamily="34" charset="0"/>
              </a:rPr>
              <a:t> </a:t>
            </a:r>
            <a:r>
              <a:rPr lang="en-US" altLang="en-US" sz="2500" b="1" dirty="0" err="1" smtClean="0">
                <a:solidFill>
                  <a:srgbClr val="FF0000"/>
                </a:solidFill>
                <a:latin typeface="Times New Roman" panose="02020603050405020304" pitchFamily="18" charset="0"/>
                <a:ea typeface="Calibri" panose="020F0502020204030204" pitchFamily="34" charset="0"/>
              </a:rPr>
              <a:t>bản</a:t>
            </a:r>
            <a:r>
              <a:rPr lang="en-US" altLang="en-US" sz="2500" b="1" dirty="0">
                <a:solidFill>
                  <a:srgbClr val="FF0000"/>
                </a:solidFill>
                <a:latin typeface="Times New Roman" panose="02020603050405020304" pitchFamily="18" charset="0"/>
                <a:ea typeface="Calibri" panose="020F0502020204030204" pitchFamily="34" charset="0"/>
              </a:rPr>
              <a:t> </a:t>
            </a:r>
            <a:r>
              <a:rPr lang="en-US" altLang="en-US" sz="2500" b="1" dirty="0" err="1" smtClean="0">
                <a:solidFill>
                  <a:srgbClr val="FF0000"/>
                </a:solidFill>
                <a:latin typeface="Times New Roman" panose="02020603050405020304" pitchFamily="18" charset="0"/>
                <a:ea typeface="Calibri" panose="020F0502020204030204" pitchFamily="34" charset="0"/>
              </a:rPr>
              <a:t>tế</a:t>
            </a:r>
            <a:endParaRPr lang="en-US" altLang="en-US" sz="2500" b="1" dirty="0" smtClean="0">
              <a:solidFill>
                <a:srgbClr val="FF0000"/>
              </a:solidFill>
              <a:latin typeface="Times New Roman" panose="02020603050405020304" pitchFamily="18" charset="0"/>
              <a:ea typeface="Calibri" panose="020F0502020204030204" pitchFamily="34" charset="0"/>
            </a:endParaRPr>
          </a:p>
          <a:p>
            <a:pPr marR="0" lvl="0" algn="just" defTabSz="914400" rtl="0" eaLnBrk="1" fontAlgn="auto" latinLnBrk="0" hangingPunct="1">
              <a:lnSpc>
                <a:spcPct val="130000"/>
              </a:lnSpc>
              <a:spcBef>
                <a:spcPts val="0"/>
              </a:spcBef>
              <a:spcAft>
                <a:spcPts val="1000"/>
              </a:spcAft>
              <a:buClrTx/>
              <a:buSzTx/>
              <a:defRPr/>
            </a:pPr>
            <a:r>
              <a:rPr kumimoji="0" lang="en-US" altLang="en-US" sz="25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Thơ</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văn</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Nguyễn</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Ái</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Quốc</a:t>
            </a:r>
            <a:endParaRPr kumimoji="0" lang="vi-VN" alt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30000"/>
              </a:lnSpc>
              <a:spcBef>
                <a:spcPts val="0"/>
              </a:spcBef>
              <a:spcAft>
                <a:spcPts val="1000"/>
              </a:spcAft>
              <a:buClrTx/>
              <a:buSzTx/>
              <a:buFontTx/>
              <a:buNone/>
              <a:defRPr/>
            </a:pPr>
            <a:r>
              <a:rPr lang="en-US" altLang="en-US" sz="2500" b="1" dirty="0">
                <a:solidFill>
                  <a:srgbClr val="FF0000"/>
                </a:solidFill>
                <a:latin typeface="Times New Roman" panose="02020603050405020304" pitchFamily="18" charset="0"/>
                <a:ea typeface="Calibri" panose="020F0502020204030204" pitchFamily="34" charset="0"/>
              </a:rPr>
              <a:t>2</a:t>
            </a:r>
            <a:r>
              <a:rPr kumimoji="0" lang="vi-VN" altLang="en-US" sz="25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lang="en-US" altLang="en-US" sz="2500" b="1" dirty="0" err="1" smtClean="0">
                <a:solidFill>
                  <a:srgbClr val="FF0000"/>
                </a:solidFill>
                <a:latin typeface="Times New Roman" panose="02020603050405020304" pitchFamily="18" charset="0"/>
                <a:ea typeface="Calibri" panose="020F0502020204030204" pitchFamily="34" charset="0"/>
              </a:rPr>
              <a:t>Đọc</a:t>
            </a:r>
            <a:r>
              <a:rPr lang="en-US" altLang="en-US" sz="2500" b="1" dirty="0" smtClean="0">
                <a:solidFill>
                  <a:srgbClr val="FF0000"/>
                </a:solidFill>
                <a:latin typeface="Times New Roman" panose="02020603050405020304" pitchFamily="18" charset="0"/>
                <a:ea typeface="Calibri" panose="020F0502020204030204" pitchFamily="34" charset="0"/>
              </a:rPr>
              <a:t> </a:t>
            </a:r>
            <a:r>
              <a:rPr lang="en-US" altLang="en-US" sz="2500" b="1" dirty="0" err="1" smtClean="0">
                <a:solidFill>
                  <a:srgbClr val="FF0000"/>
                </a:solidFill>
                <a:latin typeface="Times New Roman" panose="02020603050405020304" pitchFamily="18" charset="0"/>
                <a:ea typeface="Calibri" panose="020F0502020204030204" pitchFamily="34" charset="0"/>
              </a:rPr>
              <a:t>hiểu</a:t>
            </a:r>
            <a:r>
              <a:rPr lang="en-US" altLang="en-US" sz="2500" b="1" dirty="0" smtClean="0">
                <a:solidFill>
                  <a:srgbClr val="FF0000"/>
                </a:solidFill>
                <a:latin typeface="Times New Roman" panose="02020603050405020304" pitchFamily="18" charset="0"/>
                <a:ea typeface="Calibri" panose="020F0502020204030204" pitchFamily="34" charset="0"/>
              </a:rPr>
              <a:t> </a:t>
            </a:r>
            <a:r>
              <a:rPr lang="en-US" altLang="en-US" sz="2500" b="1" dirty="0" err="1" smtClean="0">
                <a:solidFill>
                  <a:srgbClr val="FF0000"/>
                </a:solidFill>
                <a:latin typeface="Times New Roman" panose="02020603050405020304" pitchFamily="18" charset="0"/>
                <a:ea typeface="Calibri" panose="020F0502020204030204" pitchFamily="34" charset="0"/>
              </a:rPr>
              <a:t>văn</a:t>
            </a:r>
            <a:r>
              <a:rPr lang="en-US" altLang="en-US" sz="2500" b="1" dirty="0" smtClean="0">
                <a:solidFill>
                  <a:srgbClr val="FF0000"/>
                </a:solidFill>
                <a:latin typeface="Times New Roman" panose="02020603050405020304" pitchFamily="18" charset="0"/>
                <a:ea typeface="Calibri" panose="020F0502020204030204" pitchFamily="34" charset="0"/>
              </a:rPr>
              <a:t> </a:t>
            </a:r>
            <a:r>
              <a:rPr lang="en-US" altLang="en-US" sz="2500" b="1" dirty="0" err="1" smtClean="0">
                <a:solidFill>
                  <a:srgbClr val="FF0000"/>
                </a:solidFill>
                <a:latin typeface="Times New Roman" panose="02020603050405020304" pitchFamily="18" charset="0"/>
                <a:ea typeface="Calibri" panose="020F0502020204030204" pitchFamily="34" charset="0"/>
              </a:rPr>
              <a:t>bản</a:t>
            </a:r>
            <a:r>
              <a:rPr lang="en-US" altLang="en-US" sz="2500" b="1" dirty="0" smtClean="0">
                <a:solidFill>
                  <a:srgbClr val="FF0000"/>
                </a:solidFill>
                <a:latin typeface="Times New Roman" panose="02020603050405020304" pitchFamily="18" charset="0"/>
                <a:ea typeface="Calibri" panose="020F0502020204030204" pitchFamily="34" charset="0"/>
              </a:rPr>
              <a:t> </a:t>
            </a:r>
            <a:r>
              <a:rPr lang="en-US" altLang="en-US" sz="2500" b="1" dirty="0" err="1" smtClean="0">
                <a:solidFill>
                  <a:srgbClr val="FF0000"/>
                </a:solidFill>
                <a:latin typeface="Times New Roman" panose="02020603050405020304" pitchFamily="18" charset="0"/>
                <a:ea typeface="Calibri" panose="020F0502020204030204" pitchFamily="34" charset="0"/>
              </a:rPr>
              <a:t>nghị</a:t>
            </a:r>
            <a:r>
              <a:rPr lang="en-US" altLang="en-US" sz="2500" b="1" dirty="0" smtClean="0">
                <a:solidFill>
                  <a:srgbClr val="FF0000"/>
                </a:solidFill>
                <a:latin typeface="Times New Roman" panose="02020603050405020304" pitchFamily="18" charset="0"/>
                <a:ea typeface="Calibri" panose="020F0502020204030204" pitchFamily="34" charset="0"/>
              </a:rPr>
              <a:t> </a:t>
            </a:r>
            <a:r>
              <a:rPr lang="en-US" altLang="en-US" sz="2500" b="1" dirty="0" err="1" smtClean="0">
                <a:solidFill>
                  <a:srgbClr val="FF0000"/>
                </a:solidFill>
                <a:latin typeface="Times New Roman" panose="02020603050405020304" pitchFamily="18" charset="0"/>
                <a:ea typeface="Calibri" panose="020F0502020204030204" pitchFamily="34" charset="0"/>
              </a:rPr>
              <a:t>luận</a:t>
            </a:r>
            <a:endParaRPr lang="en-US" altLang="en-US" sz="2500" b="1" dirty="0" smtClean="0">
              <a:solidFill>
                <a:srgbClr val="FF0000"/>
              </a:solidFill>
              <a:latin typeface="Times New Roman" panose="02020603050405020304" pitchFamily="18" charset="0"/>
              <a:ea typeface="Calibri" panose="020F0502020204030204" pitchFamily="34" charset="0"/>
            </a:endParaRPr>
          </a:p>
          <a:p>
            <a:pPr marL="0" marR="0" lvl="0" indent="0" algn="just" defTabSz="914400" rtl="0" eaLnBrk="1" fontAlgn="auto" latinLnBrk="0" hangingPunct="1">
              <a:lnSpc>
                <a:spcPct val="130000"/>
              </a:lnSpc>
              <a:spcBef>
                <a:spcPts val="0"/>
              </a:spcBef>
              <a:spcAft>
                <a:spcPts val="1000"/>
              </a:spcAft>
              <a:buClrTx/>
              <a:buSzTx/>
              <a:buFontTx/>
              <a:buNone/>
              <a:defRPr/>
            </a:pPr>
            <a:r>
              <a:rPr kumimoji="0" lang="en-US" altLang="en-US" sz="25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3. </a:t>
            </a:r>
            <a:r>
              <a:rPr kumimoji="0" lang="en-US" altLang="en-US" sz="25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Đọc</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hiểu</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văn</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bản</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altLang="en-US" sz="2500" b="1" i="0" u="none" strike="noStrike" kern="1200" cap="none" spc="0" normalizeH="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thông</a:t>
            </a:r>
            <a:r>
              <a:rPr kumimoji="0" lang="en-US" altLang="en-US" sz="25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tin</a:t>
            </a:r>
            <a:endParaRPr kumimoji="0" lang="vi-VN" alt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pic>
        <p:nvPicPr>
          <p:cNvPr id="12"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62600" y="1555944"/>
            <a:ext cx="3276600" cy="385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726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10"/>
          <p:cNvSpPr/>
          <p:nvPr/>
        </p:nvSpPr>
        <p:spPr>
          <a:xfrm>
            <a:off x="1600200" y="1259840"/>
            <a:ext cx="5937145" cy="72136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en-US" sz="3500" dirty="0" err="1" smtClean="0">
                <a:latin typeface="Times New Roman" panose="02020603050405020304" pitchFamily="18" charset="0"/>
                <a:cs typeface="Times New Roman" panose="02020603050405020304" pitchFamily="18" charset="0"/>
              </a:rPr>
              <a:t>Đọc</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hiểu</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văn</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bản</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truyện</a:t>
            </a:r>
            <a:endParaRPr lang="vi-VN" altLang="en-US" sz="3500" dirty="0">
              <a:latin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595430851"/>
              </p:ext>
            </p:extLst>
          </p:nvPr>
        </p:nvGraphicFramePr>
        <p:xfrm>
          <a:off x="304800" y="2209800"/>
          <a:ext cx="8686800" cy="3657600"/>
        </p:xfrm>
        <a:graphic>
          <a:graphicData uri="http://schemas.openxmlformats.org/drawingml/2006/table">
            <a:tbl>
              <a:tblPr firstRow="1" bandRow="1">
                <a:tableStyleId>{5C22544A-7EE6-4342-B048-85BDC9FD1C3A}</a:tableStyleId>
              </a:tblPr>
              <a:tblGrid>
                <a:gridCol w="1600200"/>
                <a:gridCol w="4876800"/>
                <a:gridCol w="2209800"/>
              </a:tblGrid>
              <a:tr h="370840">
                <a:tc>
                  <a:txBody>
                    <a:bodyPr/>
                    <a:lstStyle/>
                    <a:p>
                      <a:pPr algn="ctr"/>
                      <a:r>
                        <a:rPr lang="en-US" dirty="0" smtClean="0"/>
                        <a:t>THỂ</a:t>
                      </a:r>
                      <a:r>
                        <a:rPr lang="en-US" baseline="0" dirty="0" smtClean="0"/>
                        <a:t> LOẠI</a:t>
                      </a:r>
                      <a:endParaRPr lang="en-US" dirty="0"/>
                    </a:p>
                  </a:txBody>
                  <a:tcPr/>
                </a:tc>
                <a:tc>
                  <a:txBody>
                    <a:bodyPr/>
                    <a:lstStyle/>
                    <a:p>
                      <a:pPr algn="ctr"/>
                      <a:r>
                        <a:rPr lang="en-US" dirty="0" smtClean="0"/>
                        <a:t>TÊN</a:t>
                      </a:r>
                      <a:r>
                        <a:rPr lang="en-US" baseline="0" dirty="0" smtClean="0"/>
                        <a:t> VĂN BẢN</a:t>
                      </a:r>
                      <a:endParaRPr lang="en-US" dirty="0"/>
                    </a:p>
                  </a:txBody>
                  <a:tcPr/>
                </a:tc>
                <a:tc>
                  <a:txBody>
                    <a:bodyPr/>
                    <a:lstStyle/>
                    <a:p>
                      <a:pPr algn="ctr"/>
                      <a:r>
                        <a:rPr lang="en-US" dirty="0" smtClean="0"/>
                        <a:t>NHỮNG</a:t>
                      </a:r>
                      <a:r>
                        <a:rPr lang="en-US" baseline="0" dirty="0" smtClean="0"/>
                        <a:t> ĐIỀU CẦN LƯU Ý</a:t>
                      </a:r>
                      <a:endParaRPr lang="en-US" dirty="0"/>
                    </a:p>
                  </a:txBody>
                  <a:tcPr/>
                </a:tc>
              </a:tr>
              <a:tr h="370840">
                <a:tc>
                  <a:txBody>
                    <a:bodyPr/>
                    <a:lstStyle/>
                    <a:p>
                      <a:r>
                        <a:rPr lang="en-US" dirty="0" err="1" smtClean="0"/>
                        <a:t>Truyền</a:t>
                      </a:r>
                      <a:r>
                        <a:rPr lang="en-US" baseline="0" dirty="0" smtClean="0"/>
                        <a:t> </a:t>
                      </a:r>
                      <a:r>
                        <a:rPr lang="en-US" baseline="0" dirty="0" err="1" smtClean="0"/>
                        <a:t>kì</a:t>
                      </a:r>
                      <a:endParaRPr lang="en-US" dirty="0"/>
                    </a:p>
                  </a:txBody>
                  <a:tcPr/>
                </a:tc>
                <a:tc>
                  <a:txBody>
                    <a:bodyPr/>
                    <a:lstStyle/>
                    <a:p>
                      <a:r>
                        <a:rPr lang="en-US" dirty="0" err="1" smtClean="0"/>
                        <a:t>Chuyện</a:t>
                      </a:r>
                      <a:r>
                        <a:rPr lang="en-US" baseline="0" dirty="0" smtClean="0"/>
                        <a:t> </a:t>
                      </a:r>
                      <a:r>
                        <a:rPr lang="en-US" baseline="0" dirty="0" err="1" smtClean="0"/>
                        <a:t>chức</a:t>
                      </a:r>
                      <a:r>
                        <a:rPr lang="en-US" baseline="0" dirty="0" smtClean="0"/>
                        <a:t> </a:t>
                      </a:r>
                      <a:r>
                        <a:rPr lang="en-US" baseline="0" dirty="0" err="1" smtClean="0"/>
                        <a:t>phán</a:t>
                      </a:r>
                      <a:r>
                        <a:rPr lang="en-US" baseline="0" dirty="0" smtClean="0"/>
                        <a:t> </a:t>
                      </a:r>
                      <a:r>
                        <a:rPr lang="en-US" baseline="0" dirty="0" err="1" smtClean="0"/>
                        <a:t>sự</a:t>
                      </a:r>
                      <a:r>
                        <a:rPr lang="en-US" baseline="0" dirty="0" smtClean="0"/>
                        <a:t> </a:t>
                      </a:r>
                      <a:r>
                        <a:rPr lang="en-US" baseline="0" dirty="0" err="1" smtClean="0"/>
                        <a:t>đền</a:t>
                      </a:r>
                      <a:r>
                        <a:rPr lang="en-US" baseline="0" dirty="0" smtClean="0"/>
                        <a:t> </a:t>
                      </a:r>
                      <a:r>
                        <a:rPr lang="en-US" baseline="0" dirty="0" err="1" smtClean="0"/>
                        <a:t>Tản</a:t>
                      </a:r>
                      <a:r>
                        <a:rPr lang="en-US" baseline="0" dirty="0" smtClean="0"/>
                        <a:t> </a:t>
                      </a:r>
                      <a:r>
                        <a:rPr lang="en-US" baseline="0" dirty="0" err="1" smtClean="0"/>
                        <a:t>Viên</a:t>
                      </a:r>
                      <a:r>
                        <a:rPr lang="en-US" baseline="0" dirty="0" smtClean="0"/>
                        <a:t>  (</a:t>
                      </a:r>
                      <a:r>
                        <a:rPr lang="en-US" baseline="0" dirty="0" err="1" smtClean="0"/>
                        <a:t>Nguyễn</a:t>
                      </a:r>
                      <a:r>
                        <a:rPr lang="en-US" baseline="0" dirty="0" smtClean="0"/>
                        <a:t> </a:t>
                      </a:r>
                      <a:r>
                        <a:rPr lang="en-US" baseline="0" dirty="0" err="1" smtClean="0"/>
                        <a:t>Dữ</a:t>
                      </a:r>
                      <a:r>
                        <a:rPr lang="en-US" baseline="0" dirty="0" smtClean="0"/>
                        <a:t>)</a:t>
                      </a:r>
                      <a:endParaRPr lang="en-US" dirty="0"/>
                    </a:p>
                  </a:txBody>
                  <a:tcPr/>
                </a:tc>
                <a:tc rowSpan="3">
                  <a:txBody>
                    <a:bodyPr/>
                    <a:lstStyle/>
                    <a:p>
                      <a:pPr marL="285750" indent="-285750">
                        <a:buFontTx/>
                        <a:buChar char="-"/>
                      </a:pPr>
                      <a:endParaRPr lang="en-US" dirty="0" smtClean="0"/>
                    </a:p>
                    <a:p>
                      <a:pPr marL="285750" indent="-285750">
                        <a:buFontTx/>
                        <a:buChar char="-"/>
                      </a:pPr>
                      <a:endParaRPr lang="en-US" dirty="0" smtClean="0"/>
                    </a:p>
                    <a:p>
                      <a:pPr marL="285750" indent="-285750">
                        <a:buFontTx/>
                        <a:buChar char="-"/>
                      </a:pP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chung</a:t>
                      </a:r>
                      <a:r>
                        <a:rPr lang="en-US" baseline="0" dirty="0" smtClean="0"/>
                        <a:t> </a:t>
                      </a:r>
                      <a:r>
                        <a:rPr lang="en-US" baseline="0" dirty="0" err="1" smtClean="0"/>
                        <a:t>của</a:t>
                      </a:r>
                      <a:r>
                        <a:rPr lang="en-US" baseline="0" dirty="0" smtClean="0"/>
                        <a:t> </a:t>
                      </a:r>
                      <a:r>
                        <a:rPr lang="en-US" baseline="0" dirty="0" err="1" smtClean="0"/>
                        <a:t>đọc</a:t>
                      </a:r>
                      <a:r>
                        <a:rPr lang="en-US" baseline="0" dirty="0" smtClean="0"/>
                        <a:t> </a:t>
                      </a:r>
                      <a:r>
                        <a:rPr lang="en-US" baseline="0" dirty="0" err="1" smtClean="0"/>
                        <a:t>hiểu</a:t>
                      </a:r>
                      <a:r>
                        <a:rPr lang="en-US" baseline="0" dirty="0" smtClean="0"/>
                        <a:t> </a:t>
                      </a:r>
                      <a:r>
                        <a:rPr lang="en-US" baseline="0" dirty="0" err="1" smtClean="0"/>
                        <a:t>truyện</a:t>
                      </a:r>
                      <a:endParaRPr lang="en-US" baseline="0" dirty="0" smtClean="0"/>
                    </a:p>
                    <a:p>
                      <a:pPr marL="285750" indent="-285750">
                        <a:buFontTx/>
                        <a:buChar char="-"/>
                      </a:pPr>
                      <a:r>
                        <a:rPr lang="en-US" baseline="0" dirty="0" err="1" smtClean="0"/>
                        <a:t>Nhận</a:t>
                      </a:r>
                      <a:r>
                        <a:rPr lang="en-US" baseline="0" dirty="0" smtClean="0"/>
                        <a:t> </a:t>
                      </a:r>
                      <a:r>
                        <a:rPr lang="en-US" baseline="0" dirty="0" err="1" smtClean="0"/>
                        <a:t>biết</a:t>
                      </a:r>
                      <a:r>
                        <a:rPr lang="en-US" baseline="0" dirty="0" smtClean="0"/>
                        <a:t> </a:t>
                      </a:r>
                      <a:r>
                        <a:rPr lang="en-US" baseline="0" dirty="0" err="1" smtClean="0"/>
                        <a:t>và</a:t>
                      </a:r>
                      <a:r>
                        <a:rPr lang="en-US" baseline="0" dirty="0" smtClean="0"/>
                        <a:t> </a:t>
                      </a:r>
                      <a:r>
                        <a:rPr lang="en-US" baseline="0" dirty="0" err="1" smtClean="0"/>
                        <a:t>phân</a:t>
                      </a:r>
                      <a:r>
                        <a:rPr lang="en-US" baseline="0" dirty="0" smtClean="0"/>
                        <a:t> </a:t>
                      </a:r>
                      <a:r>
                        <a:rPr lang="en-US" baseline="0" dirty="0" err="1" smtClean="0"/>
                        <a:t>tích</a:t>
                      </a:r>
                      <a:r>
                        <a:rPr lang="en-US" baseline="0" dirty="0" smtClean="0"/>
                        <a:t> </a:t>
                      </a:r>
                      <a:r>
                        <a:rPr lang="en-US" baseline="0" dirty="0" err="1" smtClean="0"/>
                        <a:t>đặc</a:t>
                      </a:r>
                      <a:r>
                        <a:rPr lang="en-US" baseline="0" dirty="0" smtClean="0"/>
                        <a:t> </a:t>
                      </a:r>
                      <a:r>
                        <a:rPr lang="en-US" baseline="0" dirty="0" err="1" smtClean="0"/>
                        <a:t>điểm</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thể</a:t>
                      </a:r>
                      <a:r>
                        <a:rPr lang="en-US" baseline="0" dirty="0" smtClean="0"/>
                        <a:t> </a:t>
                      </a:r>
                      <a:r>
                        <a:rPr lang="en-US" baseline="0" dirty="0" err="1" smtClean="0"/>
                        <a:t>loại</a:t>
                      </a:r>
                      <a:r>
                        <a:rPr lang="en-US" baseline="0" dirty="0" smtClean="0"/>
                        <a:t> </a:t>
                      </a:r>
                      <a:r>
                        <a:rPr lang="en-US" baseline="0" dirty="0" err="1" smtClean="0"/>
                        <a:t>cụ</a:t>
                      </a:r>
                      <a:r>
                        <a:rPr lang="en-US" baseline="0" dirty="0" smtClean="0"/>
                        <a:t> </a:t>
                      </a:r>
                      <a:r>
                        <a:rPr lang="en-US" baseline="0" dirty="0" err="1" smtClean="0"/>
                        <a:t>thể</a:t>
                      </a:r>
                      <a:endParaRPr lang="en-US" dirty="0"/>
                    </a:p>
                  </a:txBody>
                  <a:tcPr/>
                </a:tc>
              </a:tr>
              <a:tr h="370840">
                <a:tc>
                  <a:txBody>
                    <a:bodyPr/>
                    <a:lstStyle/>
                    <a:p>
                      <a:r>
                        <a:rPr lang="en-US" dirty="0" err="1" smtClean="0"/>
                        <a:t>Truyện</a:t>
                      </a:r>
                      <a:r>
                        <a:rPr lang="en-US" baseline="0" dirty="0" smtClean="0"/>
                        <a:t> </a:t>
                      </a:r>
                      <a:r>
                        <a:rPr lang="en-US" baseline="0" dirty="0" err="1" smtClean="0"/>
                        <a:t>ngắn</a:t>
                      </a:r>
                      <a:r>
                        <a:rPr lang="en-US" baseline="0" dirty="0" smtClean="0"/>
                        <a:t> </a:t>
                      </a:r>
                      <a:r>
                        <a:rPr lang="en-US" baseline="0" dirty="0" err="1" smtClean="0"/>
                        <a:t>hiện</a:t>
                      </a:r>
                      <a:r>
                        <a:rPr lang="en-US" baseline="0" dirty="0" smtClean="0"/>
                        <a:t> </a:t>
                      </a:r>
                      <a:r>
                        <a:rPr lang="en-US" baseline="0" dirty="0" err="1" smtClean="0"/>
                        <a:t>đại</a:t>
                      </a:r>
                      <a:endParaRPr lang="en-US" dirty="0"/>
                    </a:p>
                  </a:txBody>
                  <a:tcPr/>
                </a:tc>
                <a:tc>
                  <a:txBody>
                    <a:bodyPr/>
                    <a:lstStyle/>
                    <a:p>
                      <a:r>
                        <a:rPr lang="en-US" dirty="0" smtClean="0"/>
                        <a:t>-  </a:t>
                      </a:r>
                      <a:r>
                        <a:rPr lang="en-US" dirty="0" err="1" smtClean="0"/>
                        <a:t>Muối</a:t>
                      </a:r>
                      <a:r>
                        <a:rPr lang="en-US" baseline="0" dirty="0" smtClean="0"/>
                        <a:t> </a:t>
                      </a:r>
                      <a:r>
                        <a:rPr lang="en-US" baseline="0" dirty="0" err="1" smtClean="0"/>
                        <a:t>của</a:t>
                      </a:r>
                      <a:r>
                        <a:rPr lang="en-US" baseline="0" dirty="0" smtClean="0"/>
                        <a:t> </a:t>
                      </a:r>
                      <a:r>
                        <a:rPr lang="en-US" baseline="0" dirty="0" err="1" smtClean="0"/>
                        <a:t>rừng</a:t>
                      </a:r>
                      <a:r>
                        <a:rPr lang="en-US" baseline="0" dirty="0" smtClean="0"/>
                        <a:t> (</a:t>
                      </a:r>
                      <a:r>
                        <a:rPr lang="en-US" baseline="0" dirty="0" err="1" smtClean="0"/>
                        <a:t>Nguyễn</a:t>
                      </a:r>
                      <a:r>
                        <a:rPr lang="en-US" baseline="0" dirty="0" smtClean="0"/>
                        <a:t> </a:t>
                      </a:r>
                      <a:r>
                        <a:rPr lang="en-US" baseline="0" dirty="0" err="1" smtClean="0"/>
                        <a:t>Huy</a:t>
                      </a:r>
                      <a:r>
                        <a:rPr lang="en-US" baseline="0" dirty="0" smtClean="0"/>
                        <a:t> </a:t>
                      </a:r>
                      <a:r>
                        <a:rPr lang="en-US" baseline="0" dirty="0" err="1" smtClean="0"/>
                        <a:t>Thiệp</a:t>
                      </a:r>
                      <a:r>
                        <a:rPr lang="en-US" baseline="0" dirty="0" smtClean="0"/>
                        <a:t>)</a:t>
                      </a:r>
                    </a:p>
                    <a:p>
                      <a:pPr marL="285750" indent="-285750">
                        <a:buFontTx/>
                        <a:buChar char="-"/>
                      </a:pPr>
                      <a:r>
                        <a:rPr lang="en-US" dirty="0" err="1" smtClean="0"/>
                        <a:t>Chiếc</a:t>
                      </a:r>
                      <a:r>
                        <a:rPr lang="en-US" baseline="0" dirty="0" smtClean="0"/>
                        <a:t> </a:t>
                      </a:r>
                      <a:r>
                        <a:rPr lang="en-US" baseline="0" dirty="0" err="1" smtClean="0"/>
                        <a:t>thuyền</a:t>
                      </a:r>
                      <a:r>
                        <a:rPr lang="en-US" baseline="0" dirty="0" smtClean="0"/>
                        <a:t> </a:t>
                      </a:r>
                      <a:r>
                        <a:rPr lang="en-US" baseline="0" dirty="0" err="1" smtClean="0"/>
                        <a:t>ngoài</a:t>
                      </a:r>
                      <a:r>
                        <a:rPr lang="en-US" baseline="0" dirty="0" smtClean="0"/>
                        <a:t> </a:t>
                      </a:r>
                      <a:r>
                        <a:rPr lang="en-US" baseline="0" dirty="0" err="1" smtClean="0"/>
                        <a:t>xa</a:t>
                      </a:r>
                      <a:r>
                        <a:rPr lang="en-US" baseline="0" dirty="0" smtClean="0"/>
                        <a:t> (</a:t>
                      </a:r>
                      <a:r>
                        <a:rPr lang="en-US" baseline="0" dirty="0" err="1" smtClean="0"/>
                        <a:t>Nguyễn</a:t>
                      </a:r>
                      <a:r>
                        <a:rPr lang="en-US" baseline="0" dirty="0" smtClean="0"/>
                        <a:t> Minh </a:t>
                      </a:r>
                      <a:r>
                        <a:rPr lang="en-US" baseline="0" dirty="0" err="1" smtClean="0"/>
                        <a:t>Châu</a:t>
                      </a:r>
                      <a:r>
                        <a:rPr lang="en-US" baseline="0" dirty="0" smtClean="0"/>
                        <a:t>)</a:t>
                      </a:r>
                    </a:p>
                    <a:p>
                      <a:pPr marL="285750" indent="-285750">
                        <a:buFontTx/>
                        <a:buChar char="-"/>
                      </a:pPr>
                      <a:r>
                        <a:rPr lang="en-US" baseline="0" dirty="0" err="1" smtClean="0"/>
                        <a:t>Hai</a:t>
                      </a:r>
                      <a:r>
                        <a:rPr lang="en-US" baseline="0" dirty="0" smtClean="0"/>
                        <a:t> </a:t>
                      </a:r>
                      <a:r>
                        <a:rPr lang="en-US" baseline="0" dirty="0" err="1" smtClean="0"/>
                        <a:t>cõi</a:t>
                      </a:r>
                      <a:r>
                        <a:rPr lang="en-US" baseline="0" dirty="0" smtClean="0"/>
                        <a:t> U Minh (</a:t>
                      </a:r>
                      <a:r>
                        <a:rPr lang="en-US" baseline="0" dirty="0" err="1" smtClean="0"/>
                        <a:t>Sơn</a:t>
                      </a:r>
                      <a:r>
                        <a:rPr lang="en-US" baseline="0" dirty="0" smtClean="0"/>
                        <a:t> Nam)</a:t>
                      </a:r>
                      <a:endParaRPr lang="en-US" dirty="0"/>
                    </a:p>
                  </a:txBody>
                  <a:tcPr/>
                </a:tc>
                <a:tc vMerge="1">
                  <a:txBody>
                    <a:bodyPr/>
                    <a:lstStyle/>
                    <a:p>
                      <a:endParaRPr lang="en-US" dirty="0"/>
                    </a:p>
                  </a:txBody>
                  <a:tcPr/>
                </a:tc>
              </a:tr>
              <a:tr h="370840">
                <a:tc>
                  <a:txBody>
                    <a:bodyPr/>
                    <a:lstStyle/>
                    <a:p>
                      <a:r>
                        <a:rPr lang="en-US" dirty="0" err="1" smtClean="0"/>
                        <a:t>Tiểu</a:t>
                      </a:r>
                      <a:r>
                        <a:rPr lang="en-US" baseline="0" dirty="0" smtClean="0"/>
                        <a:t> </a:t>
                      </a:r>
                      <a:r>
                        <a:rPr lang="en-US" baseline="0" dirty="0" err="1" smtClean="0"/>
                        <a:t>thuyết</a:t>
                      </a:r>
                      <a:r>
                        <a:rPr lang="en-US" baseline="0" dirty="0" smtClean="0"/>
                        <a:t> </a:t>
                      </a:r>
                      <a:r>
                        <a:rPr lang="en-US" baseline="0" dirty="0" err="1" smtClean="0"/>
                        <a:t>hiện</a:t>
                      </a:r>
                      <a:r>
                        <a:rPr lang="en-US" baseline="0" dirty="0" smtClean="0"/>
                        <a:t> </a:t>
                      </a:r>
                      <a:r>
                        <a:rPr lang="en-US" baseline="0" dirty="0" err="1" smtClean="0"/>
                        <a:t>đại</a:t>
                      </a:r>
                      <a:endParaRPr lang="en-US" dirty="0"/>
                    </a:p>
                  </a:txBody>
                  <a:tcPr/>
                </a:tc>
                <a:tc>
                  <a:txBody>
                    <a:bodyPr/>
                    <a:lstStyle/>
                    <a:p>
                      <a:pPr marL="285750" indent="-285750">
                        <a:buFontTx/>
                        <a:buChar char="-"/>
                      </a:pPr>
                      <a:r>
                        <a:rPr lang="en-US" dirty="0" err="1" smtClean="0"/>
                        <a:t>Số</a:t>
                      </a:r>
                      <a:r>
                        <a:rPr lang="en-US" baseline="0" dirty="0" smtClean="0"/>
                        <a:t> </a:t>
                      </a:r>
                      <a:r>
                        <a:rPr lang="en-US" baseline="0" dirty="0" err="1" smtClean="0"/>
                        <a:t>đỏ</a:t>
                      </a:r>
                      <a:r>
                        <a:rPr lang="en-US" baseline="0" dirty="0" smtClean="0"/>
                        <a:t> (</a:t>
                      </a:r>
                      <a:r>
                        <a:rPr lang="en-US" baseline="0" dirty="0" err="1" smtClean="0"/>
                        <a:t>Vũ</a:t>
                      </a:r>
                      <a:r>
                        <a:rPr lang="en-US" baseline="0" dirty="0" smtClean="0"/>
                        <a:t> </a:t>
                      </a:r>
                      <a:r>
                        <a:rPr lang="en-US" baseline="0" dirty="0" err="1" smtClean="0"/>
                        <a:t>Trọng</a:t>
                      </a:r>
                      <a:r>
                        <a:rPr lang="en-US" baseline="0" dirty="0" smtClean="0"/>
                        <a:t> </a:t>
                      </a:r>
                      <a:r>
                        <a:rPr lang="en-US" baseline="0" dirty="0" err="1" smtClean="0"/>
                        <a:t>Phụng</a:t>
                      </a:r>
                      <a:r>
                        <a:rPr lang="en-US" baseline="0" dirty="0" smtClean="0"/>
                        <a:t>)</a:t>
                      </a:r>
                    </a:p>
                    <a:p>
                      <a:pPr marL="285750" indent="-285750">
                        <a:buFontTx/>
                        <a:buChar char="-"/>
                      </a:pPr>
                      <a:r>
                        <a:rPr lang="en-US" baseline="0" dirty="0" err="1" smtClean="0"/>
                        <a:t>Nỗi</a:t>
                      </a:r>
                      <a:r>
                        <a:rPr lang="en-US" baseline="0" dirty="0" smtClean="0"/>
                        <a:t> </a:t>
                      </a:r>
                      <a:r>
                        <a:rPr lang="en-US" baseline="0" dirty="0" err="1" smtClean="0"/>
                        <a:t>buồn</a:t>
                      </a:r>
                      <a:r>
                        <a:rPr lang="en-US" baseline="0" dirty="0" smtClean="0"/>
                        <a:t> </a:t>
                      </a:r>
                      <a:r>
                        <a:rPr lang="en-US" baseline="0" dirty="0" err="1" smtClean="0"/>
                        <a:t>chiến</a:t>
                      </a:r>
                      <a:r>
                        <a:rPr lang="en-US" baseline="0" dirty="0" smtClean="0"/>
                        <a:t> </a:t>
                      </a:r>
                      <a:r>
                        <a:rPr lang="en-US" baseline="0" dirty="0" err="1" smtClean="0"/>
                        <a:t>tranh</a:t>
                      </a:r>
                      <a:r>
                        <a:rPr lang="en-US" baseline="0" dirty="0" smtClean="0"/>
                        <a:t> (</a:t>
                      </a:r>
                      <a:r>
                        <a:rPr lang="en-US" baseline="0" dirty="0" err="1" smtClean="0"/>
                        <a:t>Bảo</a:t>
                      </a:r>
                      <a:r>
                        <a:rPr lang="en-US" baseline="0" dirty="0" smtClean="0"/>
                        <a:t> </a:t>
                      </a:r>
                      <a:r>
                        <a:rPr lang="en-US" baseline="0" dirty="0" err="1" smtClean="0"/>
                        <a:t>Ninh</a:t>
                      </a:r>
                      <a:r>
                        <a:rPr lang="en-US" baseline="0" dirty="0" smtClean="0"/>
                        <a:t>)</a:t>
                      </a:r>
                    </a:p>
                    <a:p>
                      <a:pPr marL="285750" indent="-285750">
                        <a:buFontTx/>
                        <a:buChar char="-"/>
                      </a:pPr>
                      <a:r>
                        <a:rPr lang="en-US" baseline="0" dirty="0" err="1" smtClean="0"/>
                        <a:t>Chiến</a:t>
                      </a:r>
                      <a:r>
                        <a:rPr lang="en-US" baseline="0" dirty="0" smtClean="0"/>
                        <a:t> </a:t>
                      </a:r>
                      <a:r>
                        <a:rPr lang="en-US" baseline="0" dirty="0" err="1" smtClean="0"/>
                        <a:t>tranh</a:t>
                      </a:r>
                      <a:r>
                        <a:rPr lang="en-US" baseline="0" dirty="0" smtClean="0"/>
                        <a:t> </a:t>
                      </a:r>
                      <a:r>
                        <a:rPr lang="en-US" baseline="0" dirty="0" err="1" smtClean="0"/>
                        <a:t>và</a:t>
                      </a:r>
                      <a:r>
                        <a:rPr lang="en-US" baseline="0" dirty="0" smtClean="0"/>
                        <a:t> </a:t>
                      </a:r>
                      <a:r>
                        <a:rPr lang="en-US" baseline="0" dirty="0" err="1" smtClean="0"/>
                        <a:t>hòa</a:t>
                      </a:r>
                      <a:r>
                        <a:rPr lang="en-US" baseline="0" dirty="0" smtClean="0"/>
                        <a:t> </a:t>
                      </a:r>
                      <a:r>
                        <a:rPr lang="en-US" baseline="0" dirty="0" err="1" smtClean="0"/>
                        <a:t>bình</a:t>
                      </a:r>
                      <a:r>
                        <a:rPr lang="en-US" baseline="0" dirty="0" smtClean="0"/>
                        <a:t> (</a:t>
                      </a:r>
                      <a:r>
                        <a:rPr lang="en-US" baseline="0" dirty="0" err="1" smtClean="0"/>
                        <a:t>Lép</a:t>
                      </a:r>
                      <a:r>
                        <a:rPr lang="en-US" baseline="0" dirty="0" smtClean="0"/>
                        <a:t> </a:t>
                      </a:r>
                      <a:r>
                        <a:rPr lang="en-US" baseline="0" dirty="0" err="1" smtClean="0"/>
                        <a:t>Tôn-xtôi</a:t>
                      </a:r>
                      <a:r>
                        <a:rPr lang="en-US" baseline="0" dirty="0" smtClean="0"/>
                        <a:t>)</a:t>
                      </a:r>
                    </a:p>
                    <a:p>
                      <a:pPr marL="285750" indent="-285750">
                        <a:buFontTx/>
                        <a:buChar char="-"/>
                      </a:pPr>
                      <a:r>
                        <a:rPr lang="en-US" baseline="0" dirty="0" err="1" smtClean="0"/>
                        <a:t>Ông</a:t>
                      </a:r>
                      <a:r>
                        <a:rPr lang="en-US" baseline="0" dirty="0" smtClean="0"/>
                        <a:t> </a:t>
                      </a:r>
                      <a:r>
                        <a:rPr lang="en-US" baseline="0" dirty="0" err="1" smtClean="0"/>
                        <a:t>già</a:t>
                      </a:r>
                      <a:r>
                        <a:rPr lang="en-US" baseline="0" dirty="0" smtClean="0"/>
                        <a:t> </a:t>
                      </a:r>
                      <a:r>
                        <a:rPr lang="en-US" baseline="0" dirty="0" err="1" smtClean="0"/>
                        <a:t>và</a:t>
                      </a:r>
                      <a:r>
                        <a:rPr lang="en-US" baseline="0" dirty="0" smtClean="0"/>
                        <a:t> </a:t>
                      </a:r>
                      <a:r>
                        <a:rPr lang="en-US" baseline="0" dirty="0" err="1" smtClean="0"/>
                        <a:t>biển</a:t>
                      </a:r>
                      <a:r>
                        <a:rPr lang="en-US" baseline="0" dirty="0" smtClean="0"/>
                        <a:t> </a:t>
                      </a:r>
                      <a:r>
                        <a:rPr lang="en-US" baseline="0" dirty="0" err="1" smtClean="0"/>
                        <a:t>cả</a:t>
                      </a:r>
                      <a:r>
                        <a:rPr lang="en-US" baseline="0" dirty="0" smtClean="0"/>
                        <a:t> (</a:t>
                      </a:r>
                      <a:r>
                        <a:rPr lang="en-US" baseline="0" dirty="0" err="1" smtClean="0"/>
                        <a:t>Hê</a:t>
                      </a:r>
                      <a:r>
                        <a:rPr lang="en-US" baseline="0" dirty="0" smtClean="0"/>
                        <a:t>-min-</a:t>
                      </a:r>
                      <a:r>
                        <a:rPr lang="en-US" baseline="0" dirty="0" err="1" smtClean="0"/>
                        <a:t>uê</a:t>
                      </a:r>
                      <a:r>
                        <a:rPr lang="en-US" baseline="0" dirty="0" smtClean="0"/>
                        <a:t>)</a:t>
                      </a:r>
                      <a:endParaRPr lang="en-US" dirty="0"/>
                    </a:p>
                  </a:txBody>
                  <a:tcPr/>
                </a:tc>
                <a:tc vMerge="1">
                  <a:txBody>
                    <a:bodyPr/>
                    <a:lstStyle/>
                    <a:p>
                      <a:endParaRPr lang="en-US" dirty="0"/>
                    </a:p>
                  </a:txBody>
                  <a:tcPr/>
                </a:tc>
              </a:tr>
            </a:tbl>
          </a:graphicData>
        </a:graphic>
      </p:graphicFrame>
      <p:sp>
        <p:nvSpPr>
          <p:cNvPr id="13" name="Rectangle 12"/>
          <p:cNvSpPr/>
          <p:nvPr/>
        </p:nvSpPr>
        <p:spPr>
          <a:xfrm>
            <a:off x="228600" y="133310"/>
            <a:ext cx="586740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 HỌC ĐỌC</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788895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10"/>
          <p:cNvSpPr/>
          <p:nvPr/>
        </p:nvSpPr>
        <p:spPr>
          <a:xfrm>
            <a:off x="1524000" y="243840"/>
            <a:ext cx="5937145" cy="72136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en-US" sz="3500" dirty="0" err="1" smtClean="0">
                <a:latin typeface="Times New Roman" panose="02020603050405020304" pitchFamily="18" charset="0"/>
                <a:cs typeface="Times New Roman" panose="02020603050405020304" pitchFamily="18" charset="0"/>
              </a:rPr>
              <a:t>Đọc</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hiểu</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văn</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bản</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thơ</a:t>
            </a:r>
            <a:endParaRPr lang="vi-VN" altLang="en-US" sz="35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96813724"/>
              </p:ext>
            </p:extLst>
          </p:nvPr>
        </p:nvGraphicFramePr>
        <p:xfrm>
          <a:off x="381000" y="1397000"/>
          <a:ext cx="8382000" cy="4572000"/>
        </p:xfrm>
        <a:graphic>
          <a:graphicData uri="http://schemas.openxmlformats.org/drawingml/2006/table">
            <a:tbl>
              <a:tblPr firstRow="1" bandRow="1">
                <a:tableStyleId>{5C22544A-7EE6-4342-B048-85BDC9FD1C3A}</a:tableStyleId>
              </a:tblPr>
              <a:tblGrid>
                <a:gridCol w="2029326"/>
                <a:gridCol w="4588042"/>
                <a:gridCol w="1764632"/>
              </a:tblGrid>
              <a:tr h="370840">
                <a:tc>
                  <a:txBody>
                    <a:bodyPr/>
                    <a:lstStyle/>
                    <a:p>
                      <a:pPr algn="ctr"/>
                      <a:r>
                        <a:rPr lang="en-US" dirty="0" smtClean="0"/>
                        <a:t>THỂ</a:t>
                      </a:r>
                      <a:r>
                        <a:rPr lang="en-US" baseline="0" dirty="0" smtClean="0"/>
                        <a:t> LOẠI</a:t>
                      </a:r>
                      <a:endParaRPr lang="en-US" dirty="0"/>
                    </a:p>
                  </a:txBody>
                  <a:tcPr/>
                </a:tc>
                <a:tc>
                  <a:txBody>
                    <a:bodyPr/>
                    <a:lstStyle/>
                    <a:p>
                      <a:pPr algn="ctr"/>
                      <a:r>
                        <a:rPr lang="en-US" dirty="0" smtClean="0"/>
                        <a:t>TÊN</a:t>
                      </a:r>
                      <a:r>
                        <a:rPr lang="en-US" baseline="0" dirty="0" smtClean="0"/>
                        <a:t> VĂN BẢN</a:t>
                      </a:r>
                      <a:endParaRPr lang="en-US" dirty="0"/>
                    </a:p>
                  </a:txBody>
                  <a:tcPr/>
                </a:tc>
                <a:tc>
                  <a:txBody>
                    <a:bodyPr/>
                    <a:lstStyle/>
                    <a:p>
                      <a:pPr algn="ctr"/>
                      <a:r>
                        <a:rPr lang="en-US" dirty="0" smtClean="0"/>
                        <a:t>NHỮNG</a:t>
                      </a:r>
                      <a:r>
                        <a:rPr lang="en-US" baseline="0" dirty="0" smtClean="0"/>
                        <a:t> ĐIỀU CẦN LƯU Ý</a:t>
                      </a:r>
                      <a:endParaRPr lang="en-US" dirty="0"/>
                    </a:p>
                  </a:txBody>
                  <a:tcPr/>
                </a:tc>
              </a:tr>
              <a:tr h="370840">
                <a:tc>
                  <a:txBody>
                    <a:bodyPr/>
                    <a:lstStyle/>
                    <a:p>
                      <a:pPr algn="ctr"/>
                      <a:r>
                        <a:rPr lang="en-US" dirty="0" err="1" smtClean="0"/>
                        <a:t>Thơ</a:t>
                      </a:r>
                      <a:r>
                        <a:rPr lang="en-US" baseline="0" dirty="0" smtClean="0"/>
                        <a:t> </a:t>
                      </a:r>
                      <a:r>
                        <a:rPr lang="en-US" baseline="0" dirty="0" err="1" smtClean="0"/>
                        <a:t>lục</a:t>
                      </a:r>
                      <a:r>
                        <a:rPr lang="en-US" baseline="0" dirty="0" smtClean="0"/>
                        <a:t> </a:t>
                      </a:r>
                      <a:r>
                        <a:rPr lang="en-US" baseline="0" dirty="0" err="1" smtClean="0"/>
                        <a:t>bát</a:t>
                      </a:r>
                      <a:endParaRPr lang="en-US" dirty="0"/>
                    </a:p>
                  </a:txBody>
                  <a:tcPr/>
                </a:tc>
                <a:tc>
                  <a:txBody>
                    <a:bodyPr/>
                    <a:lstStyle/>
                    <a:p>
                      <a:pPr algn="l"/>
                      <a:r>
                        <a:rPr lang="en-US" dirty="0" err="1" smtClean="0"/>
                        <a:t>Việt</a:t>
                      </a:r>
                      <a:r>
                        <a:rPr lang="en-US" baseline="0" dirty="0" smtClean="0"/>
                        <a:t> </a:t>
                      </a:r>
                      <a:r>
                        <a:rPr lang="en-US" baseline="0" dirty="0" err="1" smtClean="0"/>
                        <a:t>Bắc</a:t>
                      </a:r>
                      <a:r>
                        <a:rPr lang="en-US" baseline="0" dirty="0" smtClean="0"/>
                        <a:t> (</a:t>
                      </a:r>
                      <a:r>
                        <a:rPr lang="en-US" baseline="0" dirty="0" err="1" smtClean="0"/>
                        <a:t>Tố</a:t>
                      </a:r>
                      <a:r>
                        <a:rPr lang="en-US" baseline="0" dirty="0" smtClean="0"/>
                        <a:t> </a:t>
                      </a:r>
                      <a:r>
                        <a:rPr lang="en-US" baseline="0" dirty="0" err="1" smtClean="0"/>
                        <a:t>Hữu</a:t>
                      </a:r>
                      <a:r>
                        <a:rPr lang="en-US" baseline="0" dirty="0" smtClean="0"/>
                        <a:t>)</a:t>
                      </a:r>
                      <a:endParaRPr lang="en-US" dirty="0"/>
                    </a:p>
                  </a:txBody>
                  <a:tcPr/>
                </a:tc>
                <a:tc rowSpan="3">
                  <a:txBody>
                    <a:bodyPr/>
                    <a:lstStyle/>
                    <a:p>
                      <a:pPr algn="ctr"/>
                      <a:endParaRPr lang="en-US" dirty="0" smtClean="0"/>
                    </a:p>
                    <a:p>
                      <a:pPr marL="285750" indent="-285750" algn="l">
                        <a:buFontTx/>
                        <a:buChar char="-"/>
                      </a:pP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chung</a:t>
                      </a:r>
                      <a:r>
                        <a:rPr lang="en-US" baseline="0" dirty="0" smtClean="0"/>
                        <a:t> </a:t>
                      </a:r>
                      <a:r>
                        <a:rPr lang="en-US" baseline="0" dirty="0" err="1" smtClean="0"/>
                        <a:t>của</a:t>
                      </a:r>
                      <a:r>
                        <a:rPr lang="en-US" baseline="0" dirty="0" smtClean="0"/>
                        <a:t> </a:t>
                      </a:r>
                      <a:r>
                        <a:rPr lang="en-US" baseline="0" dirty="0" err="1" smtClean="0"/>
                        <a:t>đọc</a:t>
                      </a:r>
                      <a:r>
                        <a:rPr lang="en-US" baseline="0" dirty="0" smtClean="0"/>
                        <a:t> </a:t>
                      </a:r>
                      <a:r>
                        <a:rPr lang="en-US" baseline="0" dirty="0" err="1" smtClean="0"/>
                        <a:t>hiểu</a:t>
                      </a:r>
                      <a:r>
                        <a:rPr lang="en-US" baseline="0" dirty="0" smtClean="0"/>
                        <a:t> </a:t>
                      </a:r>
                      <a:r>
                        <a:rPr lang="en-US" baseline="0" dirty="0" err="1" smtClean="0"/>
                        <a:t>thơ</a:t>
                      </a:r>
                      <a:endParaRPr lang="en-US" baseline="0" dirty="0" smtClean="0"/>
                    </a:p>
                    <a:p>
                      <a:pPr marL="285750" indent="-285750" algn="l">
                        <a:buFontTx/>
                        <a:buChar char="-"/>
                      </a:pPr>
                      <a:r>
                        <a:rPr lang="en-US" baseline="0" dirty="0" err="1" smtClean="0"/>
                        <a:t>Cách</a:t>
                      </a:r>
                      <a:r>
                        <a:rPr lang="en-US" baseline="0" dirty="0" smtClean="0"/>
                        <a:t> </a:t>
                      </a:r>
                      <a:r>
                        <a:rPr lang="en-US" baseline="0" dirty="0" err="1" smtClean="0"/>
                        <a:t>đọc</a:t>
                      </a:r>
                      <a:r>
                        <a:rPr lang="en-US" baseline="0" dirty="0" smtClean="0"/>
                        <a:t> </a:t>
                      </a:r>
                      <a:r>
                        <a:rPr lang="en-US" baseline="0" dirty="0" err="1" smtClean="0"/>
                        <a:t>thơ</a:t>
                      </a:r>
                      <a:r>
                        <a:rPr lang="en-US" baseline="0" dirty="0" smtClean="0"/>
                        <a:t> </a:t>
                      </a:r>
                      <a:r>
                        <a:rPr lang="en-US" baseline="0" dirty="0" err="1" smtClean="0"/>
                        <a:t>trữ</a:t>
                      </a:r>
                      <a:r>
                        <a:rPr lang="en-US" baseline="0" dirty="0" smtClean="0"/>
                        <a:t> </a:t>
                      </a:r>
                      <a:r>
                        <a:rPr lang="en-US" baseline="0" dirty="0" err="1" smtClean="0"/>
                        <a:t>tình</a:t>
                      </a:r>
                      <a:r>
                        <a:rPr lang="en-US" baseline="0" dirty="0" smtClean="0"/>
                        <a:t> </a:t>
                      </a:r>
                      <a:r>
                        <a:rPr lang="en-US" baseline="0" dirty="0" err="1" smtClean="0"/>
                        <a:t>hiện</a:t>
                      </a:r>
                      <a:r>
                        <a:rPr lang="en-US" baseline="0" dirty="0" smtClean="0"/>
                        <a:t> </a:t>
                      </a:r>
                      <a:r>
                        <a:rPr lang="en-US" baseline="0" dirty="0" err="1" smtClean="0"/>
                        <a:t>đại</a:t>
                      </a:r>
                      <a:r>
                        <a:rPr lang="en-US" baseline="0" dirty="0" smtClean="0"/>
                        <a:t> </a:t>
                      </a:r>
                      <a:r>
                        <a:rPr lang="en-US" baseline="0" dirty="0" err="1" smtClean="0"/>
                        <a:t>có</a:t>
                      </a:r>
                      <a:r>
                        <a:rPr lang="en-US" baseline="0" dirty="0" smtClean="0"/>
                        <a:t> </a:t>
                      </a:r>
                      <a:r>
                        <a:rPr lang="en-US" baseline="0" dirty="0" err="1" smtClean="0"/>
                        <a:t>các</a:t>
                      </a:r>
                      <a:r>
                        <a:rPr lang="en-US" baseline="0" dirty="0" smtClean="0"/>
                        <a:t> </a:t>
                      </a:r>
                      <a:r>
                        <a:rPr lang="en-US" baseline="0" dirty="0" err="1" smtClean="0"/>
                        <a:t>yếu</a:t>
                      </a:r>
                      <a:r>
                        <a:rPr lang="en-US" baseline="0" dirty="0" smtClean="0"/>
                        <a:t> </a:t>
                      </a:r>
                      <a:r>
                        <a:rPr lang="en-US" baseline="0" dirty="0" err="1" smtClean="0"/>
                        <a:t>tố</a:t>
                      </a:r>
                      <a:r>
                        <a:rPr lang="en-US" baseline="0" dirty="0" smtClean="0"/>
                        <a:t> </a:t>
                      </a:r>
                      <a:r>
                        <a:rPr lang="en-US" baseline="0" dirty="0" err="1" smtClean="0"/>
                        <a:t>biểu</a:t>
                      </a:r>
                      <a:r>
                        <a:rPr lang="en-US" baseline="0" dirty="0" smtClean="0"/>
                        <a:t> </a:t>
                      </a:r>
                      <a:r>
                        <a:rPr lang="en-US" baseline="0" dirty="0" err="1" smtClean="0"/>
                        <a:t>tượng</a:t>
                      </a:r>
                      <a:r>
                        <a:rPr lang="en-US" baseline="0" dirty="0" smtClean="0"/>
                        <a:t>, </a:t>
                      </a:r>
                      <a:r>
                        <a:rPr lang="en-US" baseline="0" dirty="0" err="1" smtClean="0"/>
                        <a:t>tượng</a:t>
                      </a:r>
                      <a:r>
                        <a:rPr lang="en-US" baseline="0" dirty="0" smtClean="0"/>
                        <a:t> </a:t>
                      </a:r>
                      <a:r>
                        <a:rPr lang="en-US" baseline="0" dirty="0" err="1" smtClean="0"/>
                        <a:t>trưng</a:t>
                      </a:r>
                      <a:r>
                        <a:rPr lang="en-US" baseline="0" dirty="0" smtClean="0"/>
                        <a:t>, </a:t>
                      </a:r>
                      <a:r>
                        <a:rPr lang="en-US" baseline="0" dirty="0" err="1" smtClean="0"/>
                        <a:t>siêu</a:t>
                      </a:r>
                      <a:r>
                        <a:rPr lang="en-US" baseline="0" dirty="0" smtClean="0"/>
                        <a:t> </a:t>
                      </a:r>
                      <a:r>
                        <a:rPr lang="en-US" baseline="0" dirty="0" err="1" smtClean="0"/>
                        <a:t>thực</a:t>
                      </a:r>
                      <a:r>
                        <a:rPr lang="en-US" baseline="0" dirty="0" smtClean="0"/>
                        <a:t>…</a:t>
                      </a:r>
                      <a:endParaRPr lang="en-US" dirty="0"/>
                    </a:p>
                  </a:txBody>
                  <a:tcPr/>
                </a:tc>
              </a:tr>
              <a:tr h="370840">
                <a:tc>
                  <a:txBody>
                    <a:bodyPr/>
                    <a:lstStyle/>
                    <a:p>
                      <a:pPr algn="ctr"/>
                      <a:r>
                        <a:rPr lang="en-US" dirty="0" err="1" smtClean="0"/>
                        <a:t>Thơ</a:t>
                      </a:r>
                      <a:r>
                        <a:rPr lang="en-US" baseline="0" dirty="0" smtClean="0"/>
                        <a:t> </a:t>
                      </a:r>
                      <a:r>
                        <a:rPr lang="en-US" baseline="0" dirty="0" err="1" smtClean="0"/>
                        <a:t>tự</a:t>
                      </a:r>
                      <a:r>
                        <a:rPr lang="en-US" baseline="0" dirty="0" smtClean="0"/>
                        <a:t> do</a:t>
                      </a:r>
                      <a:endParaRPr lang="en-US" dirty="0"/>
                    </a:p>
                  </a:txBody>
                  <a:tcPr/>
                </a:tc>
                <a:tc>
                  <a:txBody>
                    <a:bodyPr/>
                    <a:lstStyle/>
                    <a:p>
                      <a:pPr algn="l"/>
                      <a:r>
                        <a:rPr lang="en-US" dirty="0" err="1" smtClean="0"/>
                        <a:t>Đàn</a:t>
                      </a:r>
                      <a:r>
                        <a:rPr lang="en-US" baseline="0" dirty="0" smtClean="0"/>
                        <a:t> </a:t>
                      </a:r>
                      <a:r>
                        <a:rPr lang="en-US" baseline="0" dirty="0" err="1" smtClean="0"/>
                        <a:t>ghi</a:t>
                      </a:r>
                      <a:r>
                        <a:rPr lang="en-US" baseline="0" dirty="0" smtClean="0"/>
                        <a:t> ta </a:t>
                      </a:r>
                      <a:r>
                        <a:rPr lang="en-US" baseline="0" dirty="0" err="1" smtClean="0"/>
                        <a:t>của</a:t>
                      </a:r>
                      <a:r>
                        <a:rPr lang="en-US" baseline="0" dirty="0" smtClean="0"/>
                        <a:t> </a:t>
                      </a:r>
                      <a:r>
                        <a:rPr lang="en-US" baseline="0" dirty="0" err="1" smtClean="0"/>
                        <a:t>lor-ca</a:t>
                      </a:r>
                      <a:r>
                        <a:rPr lang="en-US" baseline="0" dirty="0" smtClean="0"/>
                        <a:t> (</a:t>
                      </a:r>
                      <a:r>
                        <a:rPr lang="en-US" baseline="0" dirty="0" err="1" smtClean="0"/>
                        <a:t>Thanh</a:t>
                      </a:r>
                      <a:r>
                        <a:rPr lang="en-US" baseline="0" dirty="0" smtClean="0"/>
                        <a:t> </a:t>
                      </a:r>
                      <a:r>
                        <a:rPr lang="en-US" baseline="0" dirty="0" err="1" smtClean="0"/>
                        <a:t>Thảo</a:t>
                      </a:r>
                      <a:r>
                        <a:rPr lang="en-US" baseline="0" dirty="0" smtClean="0"/>
                        <a:t>)</a:t>
                      </a:r>
                    </a:p>
                    <a:p>
                      <a:pPr algn="l"/>
                      <a:r>
                        <a:rPr lang="en-US" baseline="0" dirty="0" err="1" smtClean="0"/>
                        <a:t>Bài</a:t>
                      </a:r>
                      <a:r>
                        <a:rPr lang="en-US" baseline="0" dirty="0" smtClean="0"/>
                        <a:t> </a:t>
                      </a:r>
                      <a:r>
                        <a:rPr lang="en-US" baseline="0" dirty="0" err="1" smtClean="0"/>
                        <a:t>thơ</a:t>
                      </a:r>
                      <a:r>
                        <a:rPr lang="en-US" baseline="0" dirty="0" smtClean="0"/>
                        <a:t> </a:t>
                      </a:r>
                      <a:r>
                        <a:rPr lang="en-US" baseline="0" dirty="0" err="1" smtClean="0"/>
                        <a:t>của</a:t>
                      </a:r>
                      <a:r>
                        <a:rPr lang="en-US" baseline="0" dirty="0" smtClean="0"/>
                        <a:t> </a:t>
                      </a:r>
                      <a:r>
                        <a:rPr lang="en-US" baseline="0" dirty="0" err="1" smtClean="0"/>
                        <a:t>một</a:t>
                      </a:r>
                      <a:r>
                        <a:rPr lang="en-US" baseline="0" dirty="0" smtClean="0"/>
                        <a:t> </a:t>
                      </a:r>
                      <a:r>
                        <a:rPr lang="en-US" baseline="0" dirty="0" err="1" smtClean="0"/>
                        <a:t>người</a:t>
                      </a:r>
                      <a:r>
                        <a:rPr lang="en-US" baseline="0" dirty="0" smtClean="0"/>
                        <a:t> </a:t>
                      </a:r>
                      <a:r>
                        <a:rPr lang="en-US" baseline="0" dirty="0" err="1" smtClean="0"/>
                        <a:t>yêu</a:t>
                      </a:r>
                      <a:r>
                        <a:rPr lang="en-US" baseline="0" dirty="0" smtClean="0"/>
                        <a:t> </a:t>
                      </a:r>
                      <a:r>
                        <a:rPr lang="en-US" baseline="0" dirty="0" err="1" smtClean="0"/>
                        <a:t>nước</a:t>
                      </a:r>
                      <a:r>
                        <a:rPr lang="en-US" baseline="0" dirty="0" smtClean="0"/>
                        <a:t> (</a:t>
                      </a:r>
                      <a:r>
                        <a:rPr lang="en-US" baseline="0" dirty="0" err="1" smtClean="0"/>
                        <a:t>Trần</a:t>
                      </a:r>
                      <a:r>
                        <a:rPr lang="en-US" baseline="0" dirty="0" smtClean="0"/>
                        <a:t> </a:t>
                      </a:r>
                      <a:r>
                        <a:rPr lang="en-US" baseline="0" dirty="0" err="1" smtClean="0"/>
                        <a:t>Vàng</a:t>
                      </a:r>
                      <a:r>
                        <a:rPr lang="en-US" baseline="0" dirty="0" smtClean="0"/>
                        <a:t> Sao)</a:t>
                      </a:r>
                    </a:p>
                    <a:p>
                      <a:pPr algn="l"/>
                      <a:r>
                        <a:rPr lang="en-US" baseline="0" dirty="0" err="1" smtClean="0"/>
                        <a:t>Thời</a:t>
                      </a:r>
                      <a:r>
                        <a:rPr lang="en-US" baseline="0" dirty="0" smtClean="0"/>
                        <a:t> </a:t>
                      </a:r>
                      <a:r>
                        <a:rPr lang="en-US" baseline="0" dirty="0" err="1" smtClean="0"/>
                        <a:t>gian</a:t>
                      </a:r>
                      <a:r>
                        <a:rPr lang="en-US" baseline="0" dirty="0" smtClean="0"/>
                        <a:t> (</a:t>
                      </a:r>
                      <a:r>
                        <a:rPr lang="en-US" baseline="0" dirty="0" err="1" smtClean="0"/>
                        <a:t>Văn</a:t>
                      </a:r>
                      <a:r>
                        <a:rPr lang="en-US" baseline="0" dirty="0" smtClean="0"/>
                        <a:t> Cao)</a:t>
                      </a:r>
                    </a:p>
                    <a:p>
                      <a:pPr algn="l"/>
                      <a:r>
                        <a:rPr lang="en-US" baseline="0" dirty="0" err="1" smtClean="0"/>
                        <a:t>Tháng</a:t>
                      </a:r>
                      <a:r>
                        <a:rPr lang="en-US" baseline="0" dirty="0" smtClean="0"/>
                        <a:t> </a:t>
                      </a:r>
                      <a:r>
                        <a:rPr lang="en-US" baseline="0" dirty="0" err="1" smtClean="0"/>
                        <a:t>Tư</a:t>
                      </a:r>
                      <a:r>
                        <a:rPr lang="en-US" baseline="0" dirty="0" smtClean="0"/>
                        <a:t> (</a:t>
                      </a:r>
                      <a:r>
                        <a:rPr lang="en-US" baseline="0" dirty="0" err="1" smtClean="0"/>
                        <a:t>Nguyễn</a:t>
                      </a:r>
                      <a:r>
                        <a:rPr lang="en-US" baseline="0" dirty="0" smtClean="0"/>
                        <a:t> </a:t>
                      </a:r>
                      <a:r>
                        <a:rPr lang="en-US" baseline="0" dirty="0" err="1" smtClean="0"/>
                        <a:t>Linh</a:t>
                      </a:r>
                      <a:r>
                        <a:rPr lang="en-US" baseline="0" dirty="0" smtClean="0"/>
                        <a:t> </a:t>
                      </a:r>
                      <a:r>
                        <a:rPr lang="en-US" baseline="0" dirty="0" err="1" smtClean="0"/>
                        <a:t>Khiếu</a:t>
                      </a:r>
                      <a:r>
                        <a:rPr lang="en-US" baseline="0" dirty="0" smtClean="0"/>
                        <a:t>)</a:t>
                      </a:r>
                      <a:endParaRPr lang="en-US" dirty="0"/>
                    </a:p>
                  </a:txBody>
                  <a:tcPr/>
                </a:tc>
                <a:tc vMerge="1">
                  <a:txBody>
                    <a:bodyPr/>
                    <a:lstStyle/>
                    <a:p>
                      <a:pPr algn="ctr"/>
                      <a:endParaRPr lang="en-US" dirty="0"/>
                    </a:p>
                  </a:txBody>
                  <a:tcPr/>
                </a:tc>
              </a:tr>
              <a:tr h="370840">
                <a:tc>
                  <a:txBody>
                    <a:bodyPr/>
                    <a:lstStyle/>
                    <a:p>
                      <a:pPr algn="ctr"/>
                      <a:r>
                        <a:rPr lang="en-US" dirty="0" err="1" smtClean="0"/>
                        <a:t>Thơ</a:t>
                      </a:r>
                      <a:r>
                        <a:rPr lang="en-US" baseline="0" dirty="0" smtClean="0"/>
                        <a:t> </a:t>
                      </a:r>
                      <a:r>
                        <a:rPr lang="en-US" baseline="0" dirty="0" err="1" smtClean="0"/>
                        <a:t>bày</a:t>
                      </a:r>
                      <a:r>
                        <a:rPr lang="en-US" baseline="0" dirty="0" smtClean="0"/>
                        <a:t> </a:t>
                      </a:r>
                      <a:r>
                        <a:rPr lang="en-US" baseline="0" dirty="0" err="1" smtClean="0"/>
                        <a:t>chữ</a:t>
                      </a:r>
                      <a:endParaRPr lang="en-US" dirty="0"/>
                    </a:p>
                  </a:txBody>
                  <a:tcPr/>
                </a:tc>
                <a:tc>
                  <a:txBody>
                    <a:bodyPr/>
                    <a:lstStyle/>
                    <a:p>
                      <a:pPr algn="l"/>
                      <a:r>
                        <a:rPr lang="en-US" dirty="0" err="1" smtClean="0"/>
                        <a:t>Tây</a:t>
                      </a:r>
                      <a:r>
                        <a:rPr lang="en-US" baseline="0" dirty="0" smtClean="0"/>
                        <a:t> </a:t>
                      </a:r>
                      <a:r>
                        <a:rPr lang="en-US" baseline="0" dirty="0" err="1" smtClean="0"/>
                        <a:t>Tiến</a:t>
                      </a:r>
                      <a:r>
                        <a:rPr lang="en-US" baseline="0" dirty="0" smtClean="0"/>
                        <a:t> (</a:t>
                      </a:r>
                      <a:r>
                        <a:rPr lang="en-US" baseline="0" dirty="0" err="1" smtClean="0"/>
                        <a:t>Quang</a:t>
                      </a:r>
                      <a:r>
                        <a:rPr lang="en-US" baseline="0" dirty="0" smtClean="0"/>
                        <a:t> </a:t>
                      </a:r>
                      <a:r>
                        <a:rPr lang="en-US" baseline="0" dirty="0" err="1" smtClean="0"/>
                        <a:t>Dũng</a:t>
                      </a:r>
                      <a:r>
                        <a:rPr lang="en-US" baseline="0" dirty="0" smtClean="0"/>
                        <a:t>)</a:t>
                      </a:r>
                    </a:p>
                    <a:p>
                      <a:pPr algn="l"/>
                      <a:r>
                        <a:rPr lang="en-US" baseline="0" dirty="0" err="1" smtClean="0"/>
                        <a:t>Mưa</a:t>
                      </a:r>
                      <a:r>
                        <a:rPr lang="en-US" baseline="0" dirty="0" smtClean="0"/>
                        <a:t> </a:t>
                      </a:r>
                      <a:r>
                        <a:rPr lang="en-US" baseline="0" dirty="0" err="1" smtClean="0"/>
                        <a:t>xuân</a:t>
                      </a:r>
                      <a:r>
                        <a:rPr lang="en-US" baseline="0" dirty="0" smtClean="0"/>
                        <a:t> (</a:t>
                      </a:r>
                      <a:r>
                        <a:rPr lang="en-US" baseline="0" dirty="0" err="1" smtClean="0"/>
                        <a:t>Nguyễn</a:t>
                      </a:r>
                      <a:r>
                        <a:rPr lang="en-US" baseline="0" dirty="0" smtClean="0"/>
                        <a:t> </a:t>
                      </a:r>
                      <a:r>
                        <a:rPr lang="en-US" baseline="0" dirty="0" err="1" smtClean="0"/>
                        <a:t>Bính</a:t>
                      </a:r>
                      <a:r>
                        <a:rPr lang="en-US" baseline="0" dirty="0" smtClean="0"/>
                        <a:t>)</a:t>
                      </a:r>
                    </a:p>
                    <a:p>
                      <a:pPr algn="l"/>
                      <a:r>
                        <a:rPr lang="en-US" baseline="0" dirty="0" err="1" smtClean="0"/>
                        <a:t>Lưu</a:t>
                      </a:r>
                      <a:r>
                        <a:rPr lang="en-US" baseline="0" dirty="0" smtClean="0"/>
                        <a:t> </a:t>
                      </a:r>
                      <a:r>
                        <a:rPr lang="en-US" baseline="0" dirty="0" err="1" smtClean="0"/>
                        <a:t>biệt</a:t>
                      </a:r>
                      <a:r>
                        <a:rPr lang="en-US" baseline="0" dirty="0" smtClean="0"/>
                        <a:t> </a:t>
                      </a:r>
                      <a:r>
                        <a:rPr lang="en-US" baseline="0" dirty="0" err="1" smtClean="0"/>
                        <a:t>khi</a:t>
                      </a:r>
                      <a:r>
                        <a:rPr lang="en-US" baseline="0" dirty="0" smtClean="0"/>
                        <a:t> </a:t>
                      </a:r>
                      <a:r>
                        <a:rPr lang="en-US" baseline="0" dirty="0" err="1" smtClean="0"/>
                        <a:t>xuất</a:t>
                      </a:r>
                      <a:r>
                        <a:rPr lang="en-US" baseline="0" dirty="0" smtClean="0"/>
                        <a:t> </a:t>
                      </a:r>
                      <a:r>
                        <a:rPr lang="en-US" baseline="0" dirty="0" err="1" smtClean="0"/>
                        <a:t>dương</a:t>
                      </a:r>
                      <a:r>
                        <a:rPr lang="en-US" baseline="0" dirty="0" smtClean="0"/>
                        <a:t> (</a:t>
                      </a:r>
                      <a:r>
                        <a:rPr lang="en-US" baseline="0" dirty="0" err="1" smtClean="0"/>
                        <a:t>Phan</a:t>
                      </a:r>
                      <a:r>
                        <a:rPr lang="en-US" baseline="0" dirty="0" smtClean="0"/>
                        <a:t> </a:t>
                      </a:r>
                      <a:r>
                        <a:rPr lang="en-US" baseline="0" dirty="0" err="1" smtClean="0"/>
                        <a:t>Bội</a:t>
                      </a:r>
                      <a:r>
                        <a:rPr lang="en-US" baseline="0" dirty="0" smtClean="0"/>
                        <a:t> </a:t>
                      </a:r>
                      <a:r>
                        <a:rPr lang="en-US" baseline="0" dirty="0" err="1" smtClean="0"/>
                        <a:t>Châu</a:t>
                      </a:r>
                      <a:r>
                        <a:rPr lang="en-US" baseline="0" dirty="0" smtClean="0"/>
                        <a:t>)</a:t>
                      </a:r>
                      <a:endParaRPr lang="en-US" dirty="0"/>
                    </a:p>
                  </a:txBody>
                  <a:tcPr/>
                </a:tc>
                <a:tc vMerge="1">
                  <a:txBody>
                    <a:bodyPr/>
                    <a:lstStyle/>
                    <a:p>
                      <a:pPr algn="ctr"/>
                      <a:endParaRPr lang="en-US" dirty="0"/>
                    </a:p>
                  </a:txBody>
                  <a:tcPr/>
                </a:tc>
              </a:tr>
            </a:tbl>
          </a:graphicData>
        </a:graphic>
      </p:graphicFrame>
    </p:spTree>
    <p:extLst>
      <p:ext uri="{BB962C8B-B14F-4D97-AF65-F5344CB8AC3E}">
        <p14:creationId xmlns:p14="http://schemas.microsoft.com/office/powerpoint/2010/main" val="1513347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10"/>
          <p:cNvSpPr/>
          <p:nvPr/>
        </p:nvSpPr>
        <p:spPr>
          <a:xfrm>
            <a:off x="1524000" y="650240"/>
            <a:ext cx="5937145" cy="72136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en-US" sz="3500" dirty="0" err="1" smtClean="0">
                <a:latin typeface="Times New Roman" panose="02020603050405020304" pitchFamily="18" charset="0"/>
                <a:cs typeface="Times New Roman" panose="02020603050405020304" pitchFamily="18" charset="0"/>
              </a:rPr>
              <a:t>Đọc</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hiểu</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văn</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bản</a:t>
            </a:r>
            <a:r>
              <a:rPr lang="en-US" altLang="en-US" sz="3500" dirty="0" smtClean="0">
                <a:latin typeface="Times New Roman" panose="02020603050405020304" pitchFamily="18" charset="0"/>
                <a:cs typeface="Times New Roman" panose="02020603050405020304" pitchFamily="18" charset="0"/>
              </a:rPr>
              <a:t> </a:t>
            </a:r>
            <a:r>
              <a:rPr lang="en-US" altLang="en-US" sz="3500" dirty="0" err="1" smtClean="0">
                <a:latin typeface="Times New Roman" panose="02020603050405020304" pitchFamily="18" charset="0"/>
                <a:cs typeface="Times New Roman" panose="02020603050405020304" pitchFamily="18" charset="0"/>
              </a:rPr>
              <a:t>kí</a:t>
            </a:r>
            <a:endParaRPr lang="vi-VN" altLang="en-US" sz="35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08544968"/>
              </p:ext>
            </p:extLst>
          </p:nvPr>
        </p:nvGraphicFramePr>
        <p:xfrm>
          <a:off x="228600" y="1671320"/>
          <a:ext cx="8610600" cy="3474720"/>
        </p:xfrm>
        <a:graphic>
          <a:graphicData uri="http://schemas.openxmlformats.org/drawingml/2006/table">
            <a:tbl>
              <a:tblPr firstRow="1" bandRow="1">
                <a:tableStyleId>{5C22544A-7EE6-4342-B048-85BDC9FD1C3A}</a:tableStyleId>
              </a:tblPr>
              <a:tblGrid>
                <a:gridCol w="2130458"/>
                <a:gridCol w="4727542"/>
                <a:gridCol w="1752600"/>
              </a:tblGrid>
              <a:tr h="370840">
                <a:tc>
                  <a:txBody>
                    <a:bodyPr/>
                    <a:lstStyle/>
                    <a:p>
                      <a:pPr algn="ctr"/>
                      <a:r>
                        <a:rPr lang="en-US" dirty="0" smtClean="0"/>
                        <a:t>THỂ</a:t>
                      </a:r>
                      <a:r>
                        <a:rPr lang="en-US" baseline="0" dirty="0" smtClean="0"/>
                        <a:t> LOẠI</a:t>
                      </a:r>
                      <a:endParaRPr lang="en-US" dirty="0"/>
                    </a:p>
                  </a:txBody>
                  <a:tcPr/>
                </a:tc>
                <a:tc>
                  <a:txBody>
                    <a:bodyPr/>
                    <a:lstStyle/>
                    <a:p>
                      <a:pPr algn="ctr"/>
                      <a:r>
                        <a:rPr lang="en-US" dirty="0" smtClean="0"/>
                        <a:t>TÊN</a:t>
                      </a:r>
                      <a:r>
                        <a:rPr lang="en-US" baseline="0" dirty="0" smtClean="0"/>
                        <a:t> VĂN BẢN</a:t>
                      </a:r>
                      <a:endParaRPr lang="en-US" dirty="0"/>
                    </a:p>
                  </a:txBody>
                  <a:tcPr/>
                </a:tc>
                <a:tc>
                  <a:txBody>
                    <a:bodyPr/>
                    <a:lstStyle/>
                    <a:p>
                      <a:pPr algn="ctr"/>
                      <a:r>
                        <a:rPr lang="en-US" dirty="0" smtClean="0"/>
                        <a:t>NHỮNG</a:t>
                      </a:r>
                      <a:r>
                        <a:rPr lang="en-US" baseline="0" dirty="0" smtClean="0"/>
                        <a:t> ĐIỀU CẦN LƯU Ý</a:t>
                      </a:r>
                      <a:endParaRPr lang="en-US" dirty="0"/>
                    </a:p>
                  </a:txBody>
                  <a:tcPr/>
                </a:tc>
              </a:tr>
              <a:tr h="370840">
                <a:tc>
                  <a:txBody>
                    <a:bodyPr/>
                    <a:lstStyle/>
                    <a:p>
                      <a:pPr algn="ctr"/>
                      <a:r>
                        <a:rPr lang="en-US" dirty="0" err="1" smtClean="0"/>
                        <a:t>Nhật</a:t>
                      </a:r>
                      <a:r>
                        <a:rPr lang="en-US" baseline="0" dirty="0" smtClean="0"/>
                        <a:t> </a:t>
                      </a:r>
                      <a:r>
                        <a:rPr lang="en-US" baseline="0" dirty="0" err="1" smtClean="0"/>
                        <a:t>kí</a:t>
                      </a:r>
                      <a:endParaRPr lang="en-US" dirty="0"/>
                    </a:p>
                  </a:txBody>
                  <a:tcPr/>
                </a:tc>
                <a:tc>
                  <a:txBody>
                    <a:bodyPr/>
                    <a:lstStyle/>
                    <a:p>
                      <a:pPr marL="285750" indent="-285750" algn="l">
                        <a:buFontTx/>
                        <a:buChar char="-"/>
                      </a:pPr>
                      <a:r>
                        <a:rPr lang="en-US" dirty="0" err="1" smtClean="0"/>
                        <a:t>Nhật</a:t>
                      </a:r>
                      <a:r>
                        <a:rPr lang="en-US" baseline="0" dirty="0" smtClean="0"/>
                        <a:t> </a:t>
                      </a:r>
                      <a:r>
                        <a:rPr lang="en-US" baseline="0" dirty="0" err="1" smtClean="0"/>
                        <a:t>kí</a:t>
                      </a:r>
                      <a:r>
                        <a:rPr lang="en-US" baseline="0" dirty="0" smtClean="0"/>
                        <a:t> </a:t>
                      </a:r>
                      <a:r>
                        <a:rPr lang="en-US" baseline="0" dirty="0" err="1" smtClean="0"/>
                        <a:t>Đặng</a:t>
                      </a:r>
                      <a:r>
                        <a:rPr lang="en-US" baseline="0" dirty="0" smtClean="0"/>
                        <a:t> </a:t>
                      </a:r>
                      <a:r>
                        <a:rPr lang="en-US" baseline="0" dirty="0" err="1" smtClean="0"/>
                        <a:t>Thùy</a:t>
                      </a:r>
                      <a:r>
                        <a:rPr lang="en-US" baseline="0" dirty="0" smtClean="0"/>
                        <a:t> </a:t>
                      </a:r>
                      <a:r>
                        <a:rPr lang="en-US" baseline="0" dirty="0" err="1" smtClean="0"/>
                        <a:t>Trâm</a:t>
                      </a:r>
                      <a:endParaRPr lang="en-US" baseline="0" dirty="0" smtClean="0"/>
                    </a:p>
                    <a:p>
                      <a:pPr marL="285750" indent="-285750" algn="l">
                        <a:buFontTx/>
                        <a:buChar char="-"/>
                      </a:pPr>
                      <a:r>
                        <a:rPr lang="en-US" baseline="0" dirty="0" err="1" smtClean="0"/>
                        <a:t>Một</a:t>
                      </a:r>
                      <a:r>
                        <a:rPr lang="en-US" baseline="0" dirty="0" smtClean="0"/>
                        <a:t> </a:t>
                      </a:r>
                      <a:r>
                        <a:rPr lang="en-US" baseline="0" dirty="0" err="1" smtClean="0"/>
                        <a:t>lít</a:t>
                      </a:r>
                      <a:r>
                        <a:rPr lang="en-US" baseline="0" dirty="0" smtClean="0"/>
                        <a:t> </a:t>
                      </a:r>
                      <a:r>
                        <a:rPr lang="en-US" baseline="0" dirty="0" err="1" smtClean="0"/>
                        <a:t>nước</a:t>
                      </a:r>
                      <a:r>
                        <a:rPr lang="en-US" baseline="0" dirty="0" smtClean="0"/>
                        <a:t> </a:t>
                      </a:r>
                      <a:r>
                        <a:rPr lang="en-US" baseline="0" dirty="0" err="1" smtClean="0"/>
                        <a:t>mắt</a:t>
                      </a:r>
                      <a:r>
                        <a:rPr lang="en-US" baseline="0" dirty="0" smtClean="0"/>
                        <a:t> (Ki-</a:t>
                      </a:r>
                      <a:r>
                        <a:rPr lang="en-US" baseline="0" dirty="0" err="1" smtClean="0"/>
                        <a:t>tô</a:t>
                      </a:r>
                      <a:r>
                        <a:rPr lang="en-US" baseline="0" dirty="0" smtClean="0"/>
                        <a:t> A-</a:t>
                      </a:r>
                      <a:r>
                        <a:rPr lang="en-US" baseline="0" dirty="0" err="1" smtClean="0"/>
                        <a:t>ya</a:t>
                      </a:r>
                      <a:r>
                        <a:rPr lang="en-US" baseline="0" dirty="0" smtClean="0"/>
                        <a:t>)</a:t>
                      </a:r>
                      <a:endParaRPr lang="en-US" dirty="0"/>
                    </a:p>
                  </a:txBody>
                  <a:tcPr/>
                </a:tc>
                <a:tc rowSpan="3">
                  <a:txBody>
                    <a:bodyPr/>
                    <a:lstStyle/>
                    <a:p>
                      <a:pPr marL="285750" indent="-285750" algn="l">
                        <a:buFontTx/>
                        <a:buChar char="-"/>
                      </a:pP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chung</a:t>
                      </a:r>
                      <a:r>
                        <a:rPr lang="en-US" baseline="0" dirty="0" smtClean="0"/>
                        <a:t> </a:t>
                      </a:r>
                      <a:r>
                        <a:rPr lang="en-US" baseline="0" dirty="0" err="1" smtClean="0"/>
                        <a:t>đọc</a:t>
                      </a:r>
                      <a:r>
                        <a:rPr lang="en-US" baseline="0" dirty="0" smtClean="0"/>
                        <a:t> </a:t>
                      </a:r>
                      <a:r>
                        <a:rPr lang="en-US" baseline="0" dirty="0" err="1" smtClean="0"/>
                        <a:t>hiểu</a:t>
                      </a:r>
                      <a:r>
                        <a:rPr lang="en-US" baseline="0" dirty="0" smtClean="0"/>
                        <a:t> </a:t>
                      </a:r>
                      <a:r>
                        <a:rPr lang="en-US" baseline="0" dirty="0" err="1" smtClean="0"/>
                        <a:t>tác</a:t>
                      </a:r>
                      <a:r>
                        <a:rPr lang="en-US" baseline="0" dirty="0" smtClean="0"/>
                        <a:t> </a:t>
                      </a:r>
                      <a:r>
                        <a:rPr lang="en-US" baseline="0" dirty="0" err="1" smtClean="0"/>
                        <a:t>phẩm</a:t>
                      </a:r>
                      <a:r>
                        <a:rPr lang="en-US" baseline="0" dirty="0" smtClean="0"/>
                        <a:t> </a:t>
                      </a:r>
                      <a:r>
                        <a:rPr lang="en-US" baseline="0" dirty="0" err="1" smtClean="0"/>
                        <a:t>kí</a:t>
                      </a:r>
                      <a:endParaRPr lang="en-US" baseline="0" dirty="0" smtClean="0"/>
                    </a:p>
                    <a:p>
                      <a:pPr marL="285750" indent="-285750" algn="l">
                        <a:buFontTx/>
                        <a:buChar char="-"/>
                      </a:pPr>
                      <a:r>
                        <a:rPr lang="en-US" baseline="0" dirty="0" err="1" smtClean="0"/>
                        <a:t>Nhận</a:t>
                      </a:r>
                      <a:r>
                        <a:rPr lang="en-US" baseline="0" dirty="0" smtClean="0"/>
                        <a:t> </a:t>
                      </a:r>
                      <a:r>
                        <a:rPr lang="en-US" baseline="0" dirty="0" err="1" smtClean="0"/>
                        <a:t>biết</a:t>
                      </a:r>
                      <a:r>
                        <a:rPr lang="en-US" baseline="0" dirty="0" smtClean="0"/>
                        <a:t> </a:t>
                      </a:r>
                      <a:r>
                        <a:rPr lang="en-US" baseline="0" dirty="0" err="1" smtClean="0"/>
                        <a:t>và</a:t>
                      </a:r>
                      <a:r>
                        <a:rPr lang="en-US" baseline="0" dirty="0" smtClean="0"/>
                        <a:t> </a:t>
                      </a:r>
                      <a:r>
                        <a:rPr lang="en-US" baseline="0" dirty="0" err="1" smtClean="0"/>
                        <a:t>phân</a:t>
                      </a:r>
                      <a:r>
                        <a:rPr lang="en-US" baseline="0" dirty="0" smtClean="0"/>
                        <a:t> </a:t>
                      </a:r>
                      <a:r>
                        <a:rPr lang="en-US" baseline="0" dirty="0" err="1" smtClean="0"/>
                        <a:t>tích</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yếu</a:t>
                      </a:r>
                      <a:r>
                        <a:rPr lang="en-US" baseline="0" dirty="0" smtClean="0"/>
                        <a:t> </a:t>
                      </a:r>
                      <a:r>
                        <a:rPr lang="en-US" baseline="0" dirty="0" err="1" smtClean="0"/>
                        <a:t>tố</a:t>
                      </a:r>
                      <a:r>
                        <a:rPr lang="en-US" baseline="0" dirty="0" smtClean="0"/>
                        <a:t> </a:t>
                      </a:r>
                      <a:r>
                        <a:rPr lang="en-US" baseline="0" dirty="0" err="1" smtClean="0"/>
                        <a:t>đặc</a:t>
                      </a:r>
                      <a:r>
                        <a:rPr lang="en-US" baseline="0" dirty="0" smtClean="0"/>
                        <a:t> </a:t>
                      </a:r>
                      <a:r>
                        <a:rPr lang="en-US" baseline="0" dirty="0" err="1" smtClean="0"/>
                        <a:t>trưng</a:t>
                      </a:r>
                      <a:r>
                        <a:rPr lang="en-US" baseline="0" dirty="0" smtClean="0"/>
                        <a:t> </a:t>
                      </a:r>
                      <a:r>
                        <a:rPr lang="en-US" baseline="0" dirty="0" err="1" smtClean="0"/>
                        <a:t>thể</a:t>
                      </a:r>
                      <a:r>
                        <a:rPr lang="en-US" baseline="0" dirty="0" smtClean="0"/>
                        <a:t> </a:t>
                      </a:r>
                      <a:r>
                        <a:rPr lang="en-US" baseline="0" dirty="0" err="1" smtClean="0"/>
                        <a:t>loại</a:t>
                      </a:r>
                      <a:endParaRPr lang="en-US" dirty="0"/>
                    </a:p>
                  </a:txBody>
                  <a:tcPr/>
                </a:tc>
              </a:tr>
              <a:tr h="370840">
                <a:tc>
                  <a:txBody>
                    <a:bodyPr/>
                    <a:lstStyle/>
                    <a:p>
                      <a:pPr algn="ctr"/>
                      <a:r>
                        <a:rPr lang="en-US" dirty="0" err="1" smtClean="0"/>
                        <a:t>Phóng</a:t>
                      </a:r>
                      <a:r>
                        <a:rPr lang="en-US" baseline="0" dirty="0" smtClean="0"/>
                        <a:t> </a:t>
                      </a:r>
                      <a:r>
                        <a:rPr lang="en-US" baseline="0" dirty="0" err="1" smtClean="0"/>
                        <a:t>sự</a:t>
                      </a:r>
                      <a:endParaRPr lang="en-US" dirty="0"/>
                    </a:p>
                  </a:txBody>
                  <a:tcPr/>
                </a:tc>
                <a:tc>
                  <a:txBody>
                    <a:bodyPr/>
                    <a:lstStyle/>
                    <a:p>
                      <a:pPr marL="285750" indent="-285750" algn="l">
                        <a:buFontTx/>
                        <a:buChar char="-"/>
                      </a:pPr>
                      <a:r>
                        <a:rPr lang="en-US" dirty="0" err="1" smtClean="0"/>
                        <a:t>Khúc</a:t>
                      </a:r>
                      <a:r>
                        <a:rPr lang="en-US" baseline="0" dirty="0" smtClean="0"/>
                        <a:t> </a:t>
                      </a:r>
                      <a:r>
                        <a:rPr lang="en-US" baseline="0" dirty="0" err="1" smtClean="0"/>
                        <a:t>tráng</a:t>
                      </a:r>
                      <a:r>
                        <a:rPr lang="en-US" baseline="0" dirty="0" smtClean="0"/>
                        <a:t> </a:t>
                      </a:r>
                      <a:r>
                        <a:rPr lang="en-US" baseline="0" dirty="0" err="1" smtClean="0"/>
                        <a:t>ca</a:t>
                      </a:r>
                      <a:r>
                        <a:rPr lang="en-US" baseline="0" dirty="0" smtClean="0"/>
                        <a:t> </a:t>
                      </a:r>
                      <a:r>
                        <a:rPr lang="en-US" baseline="0" dirty="0" err="1" smtClean="0"/>
                        <a:t>nhà</a:t>
                      </a:r>
                      <a:r>
                        <a:rPr lang="en-US" baseline="0" dirty="0" smtClean="0"/>
                        <a:t> </a:t>
                      </a:r>
                      <a:r>
                        <a:rPr lang="en-US" baseline="0" dirty="0" err="1" smtClean="0"/>
                        <a:t>giàn</a:t>
                      </a:r>
                      <a:r>
                        <a:rPr lang="en-US" baseline="0" dirty="0" smtClean="0"/>
                        <a:t> (</a:t>
                      </a:r>
                      <a:r>
                        <a:rPr lang="en-US" baseline="0" dirty="0" err="1" smtClean="0"/>
                        <a:t>Xuân</a:t>
                      </a:r>
                      <a:r>
                        <a:rPr lang="en-US" baseline="0" dirty="0" smtClean="0"/>
                        <a:t> Ba)</a:t>
                      </a:r>
                      <a:endParaRPr lang="en-US" dirty="0"/>
                    </a:p>
                  </a:txBody>
                  <a:tcPr/>
                </a:tc>
                <a:tc vMerge="1">
                  <a:txBody>
                    <a:bodyPr/>
                    <a:lstStyle/>
                    <a:p>
                      <a:pPr algn="ctr"/>
                      <a:endParaRPr lang="en-US" dirty="0"/>
                    </a:p>
                  </a:txBody>
                  <a:tcPr/>
                </a:tc>
              </a:tr>
              <a:tr h="370840">
                <a:tc>
                  <a:txBody>
                    <a:bodyPr/>
                    <a:lstStyle/>
                    <a:p>
                      <a:pPr algn="ctr"/>
                      <a:r>
                        <a:rPr lang="en-US" dirty="0" err="1" smtClean="0"/>
                        <a:t>Hồi</a:t>
                      </a:r>
                      <a:r>
                        <a:rPr lang="en-US" baseline="0" dirty="0" smtClean="0"/>
                        <a:t> </a:t>
                      </a:r>
                      <a:r>
                        <a:rPr lang="en-US" baseline="0" dirty="0" err="1" smtClean="0"/>
                        <a:t>kí</a:t>
                      </a:r>
                      <a:endParaRPr lang="en-US" dirty="0"/>
                    </a:p>
                  </a:txBody>
                  <a:tcPr/>
                </a:tc>
                <a:tc>
                  <a:txBody>
                    <a:bodyPr/>
                    <a:lstStyle/>
                    <a:p>
                      <a:pPr marL="285750" indent="-285750" algn="l">
                        <a:buFontTx/>
                        <a:buChar char="-"/>
                      </a:pPr>
                      <a:r>
                        <a:rPr lang="en-US" dirty="0" err="1" smtClean="0"/>
                        <a:t>Quyết</a:t>
                      </a:r>
                      <a:r>
                        <a:rPr lang="en-US" dirty="0" smtClean="0"/>
                        <a:t> </a:t>
                      </a:r>
                      <a:r>
                        <a:rPr lang="en-US" dirty="0" err="1" smtClean="0"/>
                        <a:t>định</a:t>
                      </a:r>
                      <a:r>
                        <a:rPr lang="en-US" baseline="0" dirty="0" smtClean="0"/>
                        <a:t> </a:t>
                      </a:r>
                      <a:r>
                        <a:rPr lang="en-US" baseline="0" dirty="0" err="1" smtClean="0"/>
                        <a:t>khó</a:t>
                      </a:r>
                      <a:r>
                        <a:rPr lang="en-US" baseline="0" dirty="0" smtClean="0"/>
                        <a:t> </a:t>
                      </a:r>
                      <a:r>
                        <a:rPr lang="en-US" baseline="0" dirty="0" err="1" smtClean="0"/>
                        <a:t>khăn</a:t>
                      </a:r>
                      <a:r>
                        <a:rPr lang="en-US" baseline="0" dirty="0" smtClean="0"/>
                        <a:t> </a:t>
                      </a:r>
                      <a:r>
                        <a:rPr lang="en-US" baseline="0" dirty="0" err="1" smtClean="0"/>
                        <a:t>nhất</a:t>
                      </a:r>
                      <a:r>
                        <a:rPr lang="en-US" baseline="0" dirty="0" smtClean="0"/>
                        <a:t> (</a:t>
                      </a:r>
                      <a:r>
                        <a:rPr lang="en-US" baseline="0" dirty="0" err="1" smtClean="0"/>
                        <a:t>Võ</a:t>
                      </a:r>
                      <a:r>
                        <a:rPr lang="en-US" baseline="0" dirty="0" smtClean="0"/>
                        <a:t> </a:t>
                      </a:r>
                      <a:r>
                        <a:rPr lang="en-US" baseline="0" dirty="0" err="1" smtClean="0"/>
                        <a:t>Nguyên</a:t>
                      </a:r>
                      <a:r>
                        <a:rPr lang="en-US" baseline="0" dirty="0" smtClean="0"/>
                        <a:t> </a:t>
                      </a:r>
                      <a:r>
                        <a:rPr lang="en-US" baseline="0" dirty="0" err="1" smtClean="0"/>
                        <a:t>Giáp</a:t>
                      </a:r>
                      <a:r>
                        <a:rPr lang="en-US" baseline="0" dirty="0" smtClean="0"/>
                        <a:t>)</a:t>
                      </a:r>
                      <a:endParaRPr lang="en-US" dirty="0"/>
                    </a:p>
                  </a:txBody>
                  <a:tcPr/>
                </a:tc>
                <a:tc vMerge="1">
                  <a:txBody>
                    <a:bodyPr/>
                    <a:lstStyle/>
                    <a:p>
                      <a:pPr algn="ctr"/>
                      <a:endParaRPr lang="en-US" dirty="0"/>
                    </a:p>
                  </a:txBody>
                  <a:tcPr/>
                </a:tc>
              </a:tr>
            </a:tbl>
          </a:graphicData>
        </a:graphic>
      </p:graphicFrame>
    </p:spTree>
    <p:extLst>
      <p:ext uri="{BB962C8B-B14F-4D97-AF65-F5344CB8AC3E}">
        <p14:creationId xmlns:p14="http://schemas.microsoft.com/office/powerpoint/2010/main" val="5379662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182</TotalTime>
  <Words>1864</Words>
  <Application>Microsoft Office PowerPoint</Application>
  <PresentationFormat>On-screen Show (4:3)</PresentationFormat>
  <Paragraphs>239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77</cp:revision>
  <dcterms:created xsi:type="dcterms:W3CDTF">2024-07-14T07:24:22Z</dcterms:created>
  <dcterms:modified xsi:type="dcterms:W3CDTF">2024-07-30T06:44:56Z</dcterms:modified>
</cp:coreProperties>
</file>