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3"/>
  </p:notesMasterIdLst>
  <p:sldIdLst>
    <p:sldId id="311" r:id="rId2"/>
    <p:sldId id="312" r:id="rId3"/>
    <p:sldId id="310" r:id="rId4"/>
    <p:sldId id="261" r:id="rId5"/>
    <p:sldId id="262" r:id="rId6"/>
    <p:sldId id="263" r:id="rId7"/>
    <p:sldId id="280" r:id="rId8"/>
    <p:sldId id="266" r:id="rId9"/>
    <p:sldId id="267" r:id="rId10"/>
    <p:sldId id="268" r:id="rId11"/>
    <p:sldId id="286" r:id="rId12"/>
    <p:sldId id="287" r:id="rId13"/>
    <p:sldId id="269" r:id="rId14"/>
    <p:sldId id="288" r:id="rId15"/>
    <p:sldId id="289" r:id="rId16"/>
    <p:sldId id="275" r:id="rId17"/>
    <p:sldId id="290" r:id="rId18"/>
    <p:sldId id="306" r:id="rId19"/>
    <p:sldId id="304" r:id="rId20"/>
    <p:sldId id="305" r:id="rId21"/>
    <p:sldId id="294" r:id="rId22"/>
    <p:sldId id="295" r:id="rId23"/>
    <p:sldId id="307" r:id="rId24"/>
    <p:sldId id="297" r:id="rId25"/>
    <p:sldId id="308" r:id="rId26"/>
    <p:sldId id="299" r:id="rId27"/>
    <p:sldId id="300" r:id="rId28"/>
    <p:sldId id="301" r:id="rId29"/>
    <p:sldId id="303" r:id="rId30"/>
    <p:sldId id="292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84" y="-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37A17-6AEA-417D-B2DA-5395B92737EB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2FA20-8ED2-4211-8167-011C3DD9F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84edfa95ac_4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84edfa95ac_4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789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97f43d3691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197f43d3691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174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197f43d3691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197f43d3691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196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4fd85c8b6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4fd85c8b6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53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4fd85c8b6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4fd85c8b6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34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4fd85c8b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4fd85c8b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3516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4fd85c8b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4fd85c8b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328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4fd85c8b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4fd85c8b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77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4fd85c8b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4fd85c8b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35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4fd85c8b6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4fd85c8b6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253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4fd85c8b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4fd85c8b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074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4fd85c8b6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4fd85c8b6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36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Bấm để chỉnh sửa kiểu phụ đề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65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9958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64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60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89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6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19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>
            <a:spLocks noGrp="1"/>
          </p:cNvSpPr>
          <p:nvPr>
            <p:ph type="subTitle" idx="1"/>
          </p:nvPr>
        </p:nvSpPr>
        <p:spPr>
          <a:xfrm>
            <a:off x="1251300" y="1983933"/>
            <a:ext cx="5710400" cy="3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title"/>
          </p:nvPr>
        </p:nvSpPr>
        <p:spPr>
          <a:xfrm>
            <a:off x="952500" y="600549"/>
            <a:ext cx="102868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80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5959413" y="2989833"/>
            <a:ext cx="437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5959384" y="4748567"/>
            <a:ext cx="4372000" cy="9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5959384" y="1460967"/>
            <a:ext cx="43720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2666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661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52500" y="593367"/>
            <a:ext cx="102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1074015" y="1715033"/>
            <a:ext cx="10028800" cy="4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Char char="●"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Font typeface="Comfortaa"/>
              <a:buChar char="○"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Font typeface="Comfortaa"/>
              <a:buChar char="■"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509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2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ctrTitle"/>
          </p:nvPr>
        </p:nvSpPr>
        <p:spPr>
          <a:xfrm>
            <a:off x="5621900" y="919800"/>
            <a:ext cx="4761200" cy="11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subTitle" idx="1"/>
          </p:nvPr>
        </p:nvSpPr>
        <p:spPr>
          <a:xfrm>
            <a:off x="5621900" y="2381700"/>
            <a:ext cx="4761200" cy="14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733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rlow Semi Condensed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rlow Semi Condensed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rlow Semi Condensed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rlow Semi Condensed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rlow Semi Condensed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rlow Semi Condensed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rlow Semi Condensed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arlow Semi Condensed"/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57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81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2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8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1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9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6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2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6CD5-B52D-4F1B-848F-463D4C61C364}" type="datetimeFigureOut">
              <a:rPr lang="en-US" smtClean="0"/>
              <a:t>7/27/2024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D319918-E17A-4548-986C-33F605CDE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2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1" b="13214"/>
          <a:stretch>
            <a:fillRect/>
          </a:stretch>
        </p:blipFill>
        <p:spPr>
          <a:xfrm>
            <a:off x="-1" y="-1"/>
            <a:ext cx="12192001" cy="71677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6" t="26516"/>
          <a:stretch>
            <a:fillRect/>
          </a:stretch>
        </p:blipFill>
        <p:spPr>
          <a:xfrm rot="20364165">
            <a:off x="4408090" y="1997208"/>
            <a:ext cx="9347564" cy="57691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36" b="5598"/>
          <a:stretch>
            <a:fillRect/>
          </a:stretch>
        </p:blipFill>
        <p:spPr>
          <a:xfrm>
            <a:off x="0" y="3990441"/>
            <a:ext cx="12192000" cy="31856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6" b="72615"/>
          <a:stretch>
            <a:fillRect/>
          </a:stretch>
        </p:blipFill>
        <p:spPr>
          <a:xfrm>
            <a:off x="8447314" y="0"/>
            <a:ext cx="3744686" cy="166914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01" b="13214"/>
          <a:stretch>
            <a:fillRect/>
          </a:stretch>
        </p:blipFill>
        <p:spPr>
          <a:xfrm>
            <a:off x="179746" y="653155"/>
            <a:ext cx="12192001" cy="7167717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263526" y="1167150"/>
            <a:ext cx="8336187" cy="3940630"/>
            <a:chOff x="275557" y="771310"/>
            <a:chExt cx="8336187" cy="2878652"/>
          </a:xfrm>
        </p:grpSpPr>
        <p:sp>
          <p:nvSpPr>
            <p:cNvPr id="28" name="文本框 27"/>
            <p:cNvSpPr txBox="1"/>
            <p:nvPr/>
          </p:nvSpPr>
          <p:spPr>
            <a:xfrm>
              <a:off x="275557" y="771310"/>
              <a:ext cx="8336187" cy="786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rgbClr val="416F49"/>
                  </a:solidFill>
                  <a:latin typeface="#9Slide03 IcielUni Sans Heavy" panose="00000500000000000000" pitchFamily="2" charset="0"/>
                </a:rPr>
                <a:t> </a:t>
              </a:r>
              <a:r>
                <a:rPr lang="en-US" altLang="zh-CN" sz="2400" b="1" dirty="0" smtClean="0">
                  <a:solidFill>
                    <a:srgbClr val="416F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altLang="zh-CN" sz="2400" b="1" dirty="0" smtClean="0">
                  <a:solidFill>
                    <a:srgbClr val="416F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en-US" altLang="zh-CN" sz="2400" b="1" dirty="0" smtClean="0">
                  <a:solidFill>
                    <a:srgbClr val="416F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VĂN </a:t>
              </a:r>
              <a:r>
                <a:rPr lang="en-US" altLang="zh-CN" sz="2400" b="1" dirty="0" smtClean="0">
                  <a:solidFill>
                    <a:srgbClr val="416F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 THÔNG TIN</a:t>
              </a:r>
              <a:endParaRPr lang="en-US" altLang="zh-CN" sz="2400" b="1" dirty="0">
                <a:solidFill>
                  <a:srgbClr val="416F4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400" b="1" dirty="0">
                  <a:solidFill>
                    <a:srgbClr val="416F49"/>
                  </a:solidFill>
                  <a:latin typeface="#9Slide03 BoosterNextFYBlack" panose="02000A03000000020004" pitchFamily="2" charset="0"/>
                </a:rPr>
                <a:t>   </a:t>
              </a:r>
              <a:r>
                <a:rPr lang="en-US" altLang="zh-CN" sz="2400" b="1" dirty="0" smtClean="0">
                  <a:solidFill>
                    <a:srgbClr val="416F4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 ĐỌC HIỂU</a:t>
              </a:r>
              <a:endPara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54395" y="3396046"/>
              <a:ext cx="628565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endParaRPr lang="zh-CN" altLang="en-US" sz="1050" dirty="0">
                <a:solidFill>
                  <a:srgbClr val="D14415"/>
                </a:solidFill>
                <a:latin typeface="字魂110号-武林江湖体" panose="00000500000000000000" pitchFamily="2" charset="-122"/>
                <a:ea typeface="字魂110号-武林江湖体" panose="00000500000000000000" pitchFamily="2" charset="-122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EB4C8451-69CF-F7F8-66A2-2A5433B0C7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93799" y="884068"/>
            <a:ext cx="4619715" cy="5722620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F678A724-850B-3A57-ADB4-2044BCD289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6" b="72615"/>
          <a:stretch>
            <a:fillRect/>
          </a:stretch>
        </p:blipFill>
        <p:spPr>
          <a:xfrm>
            <a:off x="8599714" y="152400"/>
            <a:ext cx="3744686" cy="1669143"/>
          </a:xfrm>
          <a:prstGeom prst="rect">
            <a:avLst/>
          </a:prstGeom>
        </p:spPr>
      </p:pic>
      <p:grpSp>
        <p:nvGrpSpPr>
          <p:cNvPr id="8" name="组合 22">
            <a:extLst>
              <a:ext uri="{FF2B5EF4-FFF2-40B4-BE49-F238E27FC236}">
                <a16:creationId xmlns:a16="http://schemas.microsoft.com/office/drawing/2014/main" id="{EC4B7E51-624E-4FD2-85C9-08966243564E}"/>
              </a:ext>
            </a:extLst>
          </p:cNvPr>
          <p:cNvGrpSpPr/>
          <p:nvPr/>
        </p:nvGrpSpPr>
        <p:grpSpPr>
          <a:xfrm>
            <a:off x="-123415" y="3775502"/>
            <a:ext cx="12210991" cy="4073626"/>
            <a:chOff x="-18992" y="3093744"/>
            <a:chExt cx="12210991" cy="4073626"/>
          </a:xfrm>
        </p:grpSpPr>
        <p:pic>
          <p:nvPicPr>
            <p:cNvPr id="9" name="图片 23">
              <a:extLst>
                <a:ext uri="{FF2B5EF4-FFF2-40B4-BE49-F238E27FC236}">
                  <a16:creationId xmlns:a16="http://schemas.microsoft.com/office/drawing/2014/main" id="{BE217696-100B-39C3-EF83-77E13E80A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12" t="46103" r="55308" b="1631"/>
            <a:stretch>
              <a:fillRect/>
            </a:stretch>
          </p:blipFill>
          <p:spPr>
            <a:xfrm>
              <a:off x="1243931" y="4942762"/>
              <a:ext cx="1676422" cy="1774844"/>
            </a:xfrm>
            <a:prstGeom prst="rect">
              <a:avLst/>
            </a:prstGeom>
          </p:spPr>
        </p:pic>
        <p:pic>
          <p:nvPicPr>
            <p:cNvPr id="10" name="图片 24">
              <a:extLst>
                <a:ext uri="{FF2B5EF4-FFF2-40B4-BE49-F238E27FC236}">
                  <a16:creationId xmlns:a16="http://schemas.microsoft.com/office/drawing/2014/main" id="{FFA9FC78-7091-A644-C4B1-C2BF96D3F9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4" t="3982" r="78795" b="50000"/>
            <a:stretch>
              <a:fillRect/>
            </a:stretch>
          </p:blipFill>
          <p:spPr>
            <a:xfrm>
              <a:off x="0" y="3093744"/>
              <a:ext cx="1541651" cy="1849017"/>
            </a:xfrm>
            <a:prstGeom prst="rect">
              <a:avLst/>
            </a:prstGeom>
          </p:spPr>
        </p:pic>
        <p:pic>
          <p:nvPicPr>
            <p:cNvPr id="11" name="图片 25">
              <a:extLst>
                <a:ext uri="{FF2B5EF4-FFF2-40B4-BE49-F238E27FC236}">
                  <a16:creationId xmlns:a16="http://schemas.microsoft.com/office/drawing/2014/main" id="{E1480716-740A-CF8F-CE06-F1C2531EF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36" b="5598"/>
            <a:stretch>
              <a:fillRect/>
            </a:stretch>
          </p:blipFill>
          <p:spPr>
            <a:xfrm>
              <a:off x="-18992" y="3981718"/>
              <a:ext cx="12210991" cy="318565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184BF30-0C3E-385E-FAA1-2D0752CC31DE}"/>
              </a:ext>
            </a:extLst>
          </p:cNvPr>
          <p:cNvSpPr txBox="1"/>
          <p:nvPr/>
        </p:nvSpPr>
        <p:spPr>
          <a:xfrm>
            <a:off x="666401" y="4437543"/>
            <a:ext cx="8880907" cy="2308324"/>
          </a:xfrm>
          <a:prstGeom prst="rect">
            <a:avLst/>
          </a:prstGeom>
          <a:noFill/>
          <a:ln w="12700">
            <a:solidFill>
              <a:srgbClr val="40905E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THPT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–SĐT: 0916903477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THPT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II,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0383.499.123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Gmail: Cobehaycuoi2988@gmail.com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AAE359-3FE3-DFF6-7CE3-8B5739FFBEE5}"/>
              </a:ext>
            </a:extLst>
          </p:cNvPr>
          <p:cNvSpPr txBox="1"/>
          <p:nvPr/>
        </p:nvSpPr>
        <p:spPr>
          <a:xfrm>
            <a:off x="1239128" y="211449"/>
            <a:ext cx="8308181" cy="461665"/>
          </a:xfrm>
          <a:prstGeom prst="rect">
            <a:avLst/>
          </a:prstGeom>
          <a:solidFill>
            <a:srgbClr val="7CB95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rgbClr val="D1441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 ÁN CỘNG ĐỒNG 12. </a:t>
            </a:r>
            <a:r>
              <a:rPr lang="en-US" sz="2400" b="1" dirty="0" smtClean="0">
                <a:ln w="6600">
                  <a:solidFill>
                    <a:srgbClr val="D1441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 SÁCH CÁNH DIỀU</a:t>
            </a:r>
            <a:endParaRPr lang="en-US" sz="2400" b="1" dirty="0">
              <a:ln w="6600">
                <a:solidFill>
                  <a:srgbClr val="D1441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3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73">
        <p:random/>
      </p:transition>
    </mc:Choice>
    <mc:Fallback xmlns="">
      <p:transition spd="slow" advTm="217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8295" y="942536"/>
            <a:ext cx="84265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NHAN ĐỀ LÀ MỘT CÂU HỎI CÓ TÁC DỤNG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TÁC GIẢ ĐÃ TRẢ LỜI CÂU HỎI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Ở NHAN ĐỀ CỦA BÀI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NH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5212" y="3328739"/>
            <a:ext cx="710784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êu đề 3">
            <a:extLst>
              <a:ext uri="{FF2B5EF4-FFF2-40B4-BE49-F238E27FC236}">
                <a16:creationId xmlns:a16="http://schemas.microsoft.com/office/drawing/2014/main" id="{A2B3598A-439C-B6B0-7B46-A2167D88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77" y="199359"/>
            <a:ext cx="5640124" cy="648467"/>
          </a:xfrm>
        </p:spPr>
        <p:txBody>
          <a:bodyPr/>
          <a:lstStyle/>
          <a:p>
            <a:r>
              <a:rPr lang="vi-VN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A9EAEC6B-DE62-196E-98FF-461E9F064168}"/>
              </a:ext>
            </a:extLst>
          </p:cNvPr>
          <p:cNvSpPr txBox="1">
            <a:spLocks/>
          </p:cNvSpPr>
          <p:nvPr/>
        </p:nvSpPr>
        <p:spPr>
          <a:xfrm>
            <a:off x="1170807" y="847826"/>
            <a:ext cx="9457863" cy="6484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Ý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1724" y="1932069"/>
            <a:ext cx="10016197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algn="just" fontAlgn="base">
              <a:lnSpc>
                <a:spcPct val="105000"/>
              </a:lnSpc>
              <a:spcAft>
                <a:spcPts val="0"/>
              </a:spcAft>
            </a:pPr>
            <a:r>
              <a:rPr lang="en-US" sz="2400" kern="1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kern="1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gây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2400" kern="1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26695" algn="just" fontAlgn="base">
              <a:lnSpc>
                <a:spcPct val="105000"/>
              </a:lnSpc>
              <a:spcAft>
                <a:spcPts val="0"/>
              </a:spcAft>
            </a:pPr>
            <a:r>
              <a:rPr lang="en-US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kern="1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1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trao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khơi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đích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khoa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1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569595" indent="-342900" algn="just" fontAlgn="base">
              <a:lnSpc>
                <a:spcPct val="105000"/>
              </a:lnSpc>
              <a:spcAft>
                <a:spcPts val="0"/>
              </a:spcAft>
              <a:buFontTx/>
              <a:buChar char="-"/>
            </a:pPr>
            <a:r>
              <a:rPr lang="en-US" sz="2400" kern="1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1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endParaRPr lang="en-US" sz="2400" kern="1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26695" algn="just" fontAlgn="base">
              <a:lnSpc>
                <a:spcPct val="105000"/>
              </a:lnSpc>
              <a:spcAft>
                <a:spcPts val="0"/>
              </a:spcAft>
            </a:pPr>
            <a:r>
              <a:rPr lang="en-US" sz="2400" kern="1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khoa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đóng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to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2159" y="669945"/>
            <a:ext cx="729360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661020"/>
              </p:ext>
            </p:extLst>
          </p:nvPr>
        </p:nvGraphicFramePr>
        <p:xfrm>
          <a:off x="1093666" y="1531719"/>
          <a:ext cx="8707902" cy="4126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2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331">
                <a:tc gridSpan="2">
                  <a:txBody>
                    <a:bodyPr/>
                    <a:lstStyle/>
                    <a:p>
                      <a:pPr marL="453390" indent="-22669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 TRÌNH BÀY CỦA VĂN BẢN: </a:t>
                      </a:r>
                      <a:endParaRPr lang="en-US" sz="24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3390" indent="-226695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 </a:t>
                      </a: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CÓ PHẢI LÀ KHOA HỌC?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8661"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8661"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8661"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3390" indent="-226695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vi-VN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6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3FB743-896A-EB12-FDF7-819F186EAA51}"/>
              </a:ext>
            </a:extLst>
          </p:cNvPr>
          <p:cNvSpPr txBox="1"/>
          <p:nvPr/>
        </p:nvSpPr>
        <p:spPr>
          <a:xfrm>
            <a:off x="1070777" y="687943"/>
            <a:ext cx="864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67"/>
              </a:spcAft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A2B3598A-439C-B6B0-7B46-A2167D88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77" y="199359"/>
            <a:ext cx="5640124" cy="648467"/>
          </a:xfrm>
          <a:prstGeom prst="rect">
            <a:avLst/>
          </a:prstGeom>
        </p:spPr>
        <p:txBody>
          <a:bodyPr/>
          <a:lstStyle/>
          <a:p>
            <a:r>
              <a:rPr lang="vi-VN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  <p:sp>
        <p:nvSpPr>
          <p:cNvPr id="2" name="Hình chữ nhật 1"/>
          <p:cNvSpPr/>
          <p:nvPr/>
        </p:nvSpPr>
        <p:spPr>
          <a:xfrm>
            <a:off x="833005" y="1272718"/>
            <a:ext cx="10975535" cy="5225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đạt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ra.</a:t>
            </a:r>
            <a:endParaRPr lang="en-US" sz="2400" dirty="0"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đạt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. </a:t>
            </a:r>
            <a:endParaRPr lang="en-US" sz="2400" dirty="0"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đạt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miêu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. </a:t>
            </a:r>
            <a:endParaRPr lang="en-US" sz="2400" dirty="0"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.</a:t>
            </a:r>
            <a:endParaRPr lang="en-US" sz="2400" dirty="0"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Yu Mincho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3818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êu đề 3">
            <a:extLst>
              <a:ext uri="{FF2B5EF4-FFF2-40B4-BE49-F238E27FC236}">
                <a16:creationId xmlns:a16="http://schemas.microsoft.com/office/drawing/2014/main" id="{A2B3598A-439C-B6B0-7B46-A2167D88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77" y="199359"/>
            <a:ext cx="5640124" cy="648467"/>
          </a:xfrm>
        </p:spPr>
        <p:txBody>
          <a:bodyPr/>
          <a:lstStyle/>
          <a:p>
            <a:r>
              <a:rPr lang="vi-VN" sz="3733" b="1" dirty="0">
                <a:cs typeface="Times New Roman" panose="02020603050405020304" pitchFamily="18" charset="0"/>
              </a:rPr>
              <a:t>II</a:t>
            </a:r>
            <a:r>
              <a:rPr lang="vi-VN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TÌM HIỂU VĂN BẢN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903947C-2D56-609E-AB7E-875587001C57}"/>
              </a:ext>
            </a:extLst>
          </p:cNvPr>
          <p:cNvSpPr txBox="1"/>
          <p:nvPr/>
        </p:nvSpPr>
        <p:spPr>
          <a:xfrm>
            <a:off x="1121955" y="2989833"/>
            <a:ext cx="4837458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1phút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vi-VN" sz="3733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ong bóng Ý nghĩ: Hình đám mây 2">
            <a:extLst>
              <a:ext uri="{FF2B5EF4-FFF2-40B4-BE49-F238E27FC236}">
                <a16:creationId xmlns:a16="http://schemas.microsoft.com/office/drawing/2014/main" id="{8B641493-C839-319E-3C2E-A4C6252319DD}"/>
              </a:ext>
            </a:extLst>
          </p:cNvPr>
          <p:cNvSpPr/>
          <p:nvPr/>
        </p:nvSpPr>
        <p:spPr>
          <a:xfrm>
            <a:off x="6287484" y="1587686"/>
            <a:ext cx="5357537" cy="4170977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FB743-896A-EB12-FDF7-819F186EAA51}"/>
              </a:ext>
            </a:extLst>
          </p:cNvPr>
          <p:cNvSpPr txBox="1"/>
          <p:nvPr/>
        </p:nvSpPr>
        <p:spPr>
          <a:xfrm>
            <a:off x="1200028" y="841611"/>
            <a:ext cx="8641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67"/>
              </a:spcAf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53FB743-896A-EB12-FDF7-819F186EAA51}"/>
              </a:ext>
            </a:extLst>
          </p:cNvPr>
          <p:cNvSpPr txBox="1"/>
          <p:nvPr/>
        </p:nvSpPr>
        <p:spPr>
          <a:xfrm>
            <a:off x="962105" y="1154884"/>
            <a:ext cx="100652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67"/>
              </a:spcAft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ngành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A2B3598A-439C-B6B0-7B46-A2167D88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77" y="199359"/>
            <a:ext cx="5640124" cy="648467"/>
          </a:xfrm>
          <a:prstGeom prst="rect">
            <a:avLst/>
          </a:prstGeom>
        </p:spPr>
        <p:txBody>
          <a:bodyPr/>
          <a:lstStyle/>
          <a:p>
            <a:r>
              <a:rPr lang="vi-VN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  <p:sp>
        <p:nvSpPr>
          <p:cNvPr id="2" name="Rectangle 1"/>
          <p:cNvSpPr/>
          <p:nvPr/>
        </p:nvSpPr>
        <p:spPr>
          <a:xfrm>
            <a:off x="518614" y="2046718"/>
            <a:ext cx="10508776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algn="just" fontAlgn="base">
              <a:lnSpc>
                <a:spcPct val="105000"/>
              </a:lnSpc>
              <a:spcAft>
                <a:spcPts val="0"/>
              </a:spcAft>
            </a:pPr>
            <a:r>
              <a:rPr lang="en-US" sz="2800" kern="1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- </a:t>
            </a:r>
            <a:r>
              <a:rPr lang="en-US" sz="2800" kern="1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ngành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khoa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đóng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góp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to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en-US" sz="2800" kern="1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26695" algn="just" fontAlgn="base">
              <a:lnSpc>
                <a:spcPct val="105000"/>
              </a:lnSpc>
              <a:spcAft>
                <a:spcPts val="0"/>
              </a:spcAft>
            </a:pPr>
            <a:endParaRPr lang="en-US" sz="2800" kern="1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26695" algn="just" fontAlgn="base">
              <a:lnSpc>
                <a:spcPct val="105000"/>
              </a:lnSpc>
              <a:spcAft>
                <a:spcPts val="0"/>
              </a:spcAft>
            </a:pPr>
            <a:r>
              <a:rPr lang="en-US" sz="2800" kern="1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- </a:t>
            </a:r>
            <a:r>
              <a:rPr lang="en-US" sz="2800" kern="100" dirty="0" err="1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kern="1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mến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ngành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khoa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kern="1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6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/>
          <p:nvPr/>
        </p:nvSpPr>
        <p:spPr>
          <a:xfrm rot="-4372531">
            <a:off x="4798283" y="6184640"/>
            <a:ext cx="232299" cy="201301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32"/>
          <p:cNvSpPr/>
          <p:nvPr/>
        </p:nvSpPr>
        <p:spPr>
          <a:xfrm>
            <a:off x="11901884" y="6425900"/>
            <a:ext cx="96400" cy="96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1" name="Google Shape;311;p32"/>
          <p:cNvSpPr txBox="1">
            <a:spLocks noGrp="1"/>
          </p:cNvSpPr>
          <p:nvPr>
            <p:ph type="title"/>
          </p:nvPr>
        </p:nvSpPr>
        <p:spPr>
          <a:xfrm>
            <a:off x="4784044" y="1294173"/>
            <a:ext cx="6477792" cy="15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2" name="Google Shape;3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01" y="2787852"/>
            <a:ext cx="5283199" cy="425388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2"/>
          <p:cNvSpPr/>
          <p:nvPr/>
        </p:nvSpPr>
        <p:spPr>
          <a:xfrm rot="-10233886">
            <a:off x="9156125" y="1706277"/>
            <a:ext cx="139081" cy="144737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32"/>
          <p:cNvSpPr/>
          <p:nvPr/>
        </p:nvSpPr>
        <p:spPr>
          <a:xfrm>
            <a:off x="9218867" y="2377433"/>
            <a:ext cx="96400" cy="96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32"/>
          <p:cNvSpPr/>
          <p:nvPr/>
        </p:nvSpPr>
        <p:spPr>
          <a:xfrm rot="-6361739">
            <a:off x="202485" y="1957243"/>
            <a:ext cx="150657" cy="130384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32"/>
          <p:cNvSpPr/>
          <p:nvPr/>
        </p:nvSpPr>
        <p:spPr>
          <a:xfrm>
            <a:off x="358200" y="4340267"/>
            <a:ext cx="166800" cy="166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1262533" y="449133"/>
            <a:ext cx="96400" cy="96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32"/>
          <p:cNvSpPr/>
          <p:nvPr/>
        </p:nvSpPr>
        <p:spPr>
          <a:xfrm rot="-4373836">
            <a:off x="11676807" y="5348619"/>
            <a:ext cx="212183" cy="183716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6666033" y="2011433"/>
            <a:ext cx="96400" cy="96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85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11;p32"/>
          <p:cNvSpPr txBox="1">
            <a:spLocks noGrp="1"/>
          </p:cNvSpPr>
          <p:nvPr>
            <p:ph type="title"/>
          </p:nvPr>
        </p:nvSpPr>
        <p:spPr>
          <a:xfrm>
            <a:off x="54590" y="369189"/>
            <a:ext cx="6477792" cy="15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</a:t>
            </a:r>
            <a:r>
              <a:rPr lang="vi-V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ình chữ nhật 1"/>
          <p:cNvSpPr/>
          <p:nvPr/>
        </p:nvSpPr>
        <p:spPr>
          <a:xfrm>
            <a:off x="1435509" y="1131189"/>
            <a:ext cx="970443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Tin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logic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>
            <a:spLocks noGrp="1"/>
          </p:cNvSpPr>
          <p:nvPr>
            <p:ph type="title"/>
          </p:nvPr>
        </p:nvSpPr>
        <p:spPr>
          <a:xfrm>
            <a:off x="4919893" y="3024300"/>
            <a:ext cx="6477792" cy="15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" name="Google Shape;308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Google Shape;309;p32"/>
          <p:cNvSpPr/>
          <p:nvPr/>
        </p:nvSpPr>
        <p:spPr>
          <a:xfrm rot="-4372531">
            <a:off x="4798283" y="6184640"/>
            <a:ext cx="232299" cy="201301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32"/>
          <p:cNvSpPr/>
          <p:nvPr/>
        </p:nvSpPr>
        <p:spPr>
          <a:xfrm>
            <a:off x="11901884" y="6425900"/>
            <a:ext cx="96400" cy="96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2" name="Google Shape;3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01" y="2787852"/>
            <a:ext cx="5283199" cy="425388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2"/>
          <p:cNvSpPr/>
          <p:nvPr/>
        </p:nvSpPr>
        <p:spPr>
          <a:xfrm rot="-10233886">
            <a:off x="9156125" y="1706277"/>
            <a:ext cx="139081" cy="144737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32"/>
          <p:cNvSpPr/>
          <p:nvPr/>
        </p:nvSpPr>
        <p:spPr>
          <a:xfrm>
            <a:off x="9218867" y="2377433"/>
            <a:ext cx="96400" cy="96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32"/>
          <p:cNvSpPr/>
          <p:nvPr/>
        </p:nvSpPr>
        <p:spPr>
          <a:xfrm rot="-6361739">
            <a:off x="202485" y="1957243"/>
            <a:ext cx="150657" cy="130384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32"/>
          <p:cNvSpPr/>
          <p:nvPr/>
        </p:nvSpPr>
        <p:spPr>
          <a:xfrm>
            <a:off x="358200" y="4340267"/>
            <a:ext cx="166800" cy="166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1262533" y="449133"/>
            <a:ext cx="96400" cy="96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32"/>
          <p:cNvSpPr/>
          <p:nvPr/>
        </p:nvSpPr>
        <p:spPr>
          <a:xfrm rot="-4373836">
            <a:off x="11676807" y="5348619"/>
            <a:ext cx="212183" cy="183716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6666033" y="2011433"/>
            <a:ext cx="96400" cy="96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7"/>
          <p:cNvSpPr/>
          <p:nvPr/>
        </p:nvSpPr>
        <p:spPr>
          <a:xfrm>
            <a:off x="1376753" y="2516793"/>
            <a:ext cx="196418" cy="128084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58" name="Google Shape;658;p47"/>
          <p:cNvSpPr/>
          <p:nvPr/>
        </p:nvSpPr>
        <p:spPr>
          <a:xfrm>
            <a:off x="1376771" y="3343996"/>
            <a:ext cx="196400" cy="1700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47"/>
          <p:cNvSpPr/>
          <p:nvPr/>
        </p:nvSpPr>
        <p:spPr>
          <a:xfrm>
            <a:off x="605164" y="2080852"/>
            <a:ext cx="66000" cy="660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678" name="Google Shape;67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634" y="4854934"/>
            <a:ext cx="2328033" cy="12897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AEE0CB-F696-FA54-4AD5-D2948E3DB82B}"/>
              </a:ext>
            </a:extLst>
          </p:cNvPr>
          <p:cNvSpPr txBox="1"/>
          <p:nvPr/>
        </p:nvSpPr>
        <p:spPr>
          <a:xfrm>
            <a:off x="1949745" y="2113852"/>
            <a:ext cx="96179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(150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7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727" y="1136073"/>
            <a:ext cx="91717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HỌC CÓ PHẢI LÀ KHOA HỌC</a:t>
            </a:r>
          </a:p>
          <a:p>
            <a:pPr algn="ctr"/>
            <a:r>
              <a:rPr lang="en-US" sz="36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(Phan </a:t>
            </a:r>
            <a:r>
              <a:rPr lang="en-US" sz="36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6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6633" y="4668981"/>
            <a:ext cx="177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Màn hình Acer EK220Q A (22 inch - FHD - VA - 75Hz - 5m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" y="2971794"/>
            <a:ext cx="5056909" cy="40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àn hình AOC 24G2E (24 inch - FHD - IPS - 144Hz - 1ms) chuyên g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0569" y="3686629"/>
            <a:ext cx="5517861" cy="34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17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7"/>
          <p:cNvSpPr/>
          <p:nvPr/>
        </p:nvSpPr>
        <p:spPr>
          <a:xfrm>
            <a:off x="1376753" y="2516793"/>
            <a:ext cx="124800" cy="124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47"/>
          <p:cNvSpPr/>
          <p:nvPr/>
        </p:nvSpPr>
        <p:spPr>
          <a:xfrm>
            <a:off x="1376771" y="3343996"/>
            <a:ext cx="196400" cy="1700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47"/>
          <p:cNvSpPr/>
          <p:nvPr/>
        </p:nvSpPr>
        <p:spPr>
          <a:xfrm rot="-4367499">
            <a:off x="1959746" y="1729227"/>
            <a:ext cx="159541" cy="138544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47"/>
          <p:cNvSpPr/>
          <p:nvPr/>
        </p:nvSpPr>
        <p:spPr>
          <a:xfrm>
            <a:off x="605164" y="2080852"/>
            <a:ext cx="66000" cy="660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678" name="Google Shape;67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634" y="4854934"/>
            <a:ext cx="2328033" cy="12897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AEE0CB-F696-FA54-4AD5-D2948E3DB82B}"/>
              </a:ext>
            </a:extLst>
          </p:cNvPr>
          <p:cNvSpPr txBox="1"/>
          <p:nvPr/>
        </p:nvSpPr>
        <p:spPr>
          <a:xfrm>
            <a:off x="1766561" y="-13648"/>
            <a:ext cx="1015248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469914" y="1131216"/>
            <a:ext cx="11285312" cy="456471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1: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nghĩa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?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A.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tính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việc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sử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nghệ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tin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Khoa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xử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tin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D.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Khoa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tính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Yu Mincho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926967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10837" y="207818"/>
            <a:ext cx="11942618" cy="65116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2: Theo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giả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, Tin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lĩnh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vực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?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Kỹ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thuật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điện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Toán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B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D.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Trí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tuệ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tạo</a:t>
            </a:r>
            <a:endParaRPr lang="en-US" sz="36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Yu Mincho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109751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38545" y="138544"/>
            <a:ext cx="11887200" cy="66224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50000"/>
              </a:lnSpc>
              <a:spcAft>
                <a:spcPts val="500"/>
              </a:spcAft>
              <a:buAutoNum type="alphaUcPeriod"/>
            </a:pP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lnSpc>
                <a:spcPct val="150000"/>
              </a:lnSpc>
              <a:spcAft>
                <a:spcPts val="500"/>
              </a:spcAft>
              <a:buAutoNum type="alphaUcPeriod"/>
            </a:pP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Yu Mincho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32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149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38545" y="138544"/>
            <a:ext cx="11887200" cy="66224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Tin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32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85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38545" y="138544"/>
            <a:ext cx="11887200" cy="66224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Yu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600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10836" y="110836"/>
            <a:ext cx="11928763" cy="66363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hỏi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6: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Trong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các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gọi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đây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cái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nào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không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phải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tên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gọi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của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Tin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mà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tác</a:t>
            </a: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giả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đã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đề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cập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?</a:t>
            </a: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A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Khoa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Khoa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tin </a:t>
            </a: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Khoa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liệu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endParaRPr lang="en-US" sz="3200" b="1" dirty="0">
              <a:solidFill>
                <a:srgbClr val="7030A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D.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nghệ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thông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tin</a:t>
            </a:r>
            <a:endParaRPr lang="en-US" sz="32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Yu Mincho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959965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10836" y="110835"/>
            <a:ext cx="11887200" cy="662247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7: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mô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?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A.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dừng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gần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B.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trọng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lai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C.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rộng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D.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bởi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ngành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khách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Yu Mincho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582335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138545" y="138544"/>
            <a:ext cx="11914910" cy="66086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8: Theo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giả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trò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Tin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dục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?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quan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trọng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Thay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viên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Mở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rộng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hội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truy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cập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kiến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/>
              </a:rPr>
              <a:t> 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ea typeface="Yu Mincho"/>
              <a:cs typeface="Cordia New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74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>
            <a:spLocks noGrp="1"/>
          </p:cNvSpPr>
          <p:nvPr>
            <p:ph type="title"/>
          </p:nvPr>
        </p:nvSpPr>
        <p:spPr>
          <a:xfrm>
            <a:off x="4919893" y="3024300"/>
            <a:ext cx="6477792" cy="15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b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</a:t>
            </a:r>
            <a:endParaRPr sz="7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" name="Google Shape;308;p32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Google Shape;309;p32"/>
          <p:cNvSpPr/>
          <p:nvPr/>
        </p:nvSpPr>
        <p:spPr>
          <a:xfrm rot="-4372531">
            <a:off x="4798283" y="6184640"/>
            <a:ext cx="232299" cy="201301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32"/>
          <p:cNvSpPr/>
          <p:nvPr/>
        </p:nvSpPr>
        <p:spPr>
          <a:xfrm>
            <a:off x="11901884" y="6425900"/>
            <a:ext cx="96400" cy="96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2" name="Google Shape;3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01" y="2787852"/>
            <a:ext cx="5283199" cy="425388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2"/>
          <p:cNvSpPr/>
          <p:nvPr/>
        </p:nvSpPr>
        <p:spPr>
          <a:xfrm rot="-10233886">
            <a:off x="9156125" y="1706277"/>
            <a:ext cx="139081" cy="144737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32"/>
          <p:cNvSpPr/>
          <p:nvPr/>
        </p:nvSpPr>
        <p:spPr>
          <a:xfrm>
            <a:off x="9218867" y="2377433"/>
            <a:ext cx="96400" cy="96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32"/>
          <p:cNvSpPr/>
          <p:nvPr/>
        </p:nvSpPr>
        <p:spPr>
          <a:xfrm rot="-6361739">
            <a:off x="202485" y="1957243"/>
            <a:ext cx="150657" cy="130384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32"/>
          <p:cNvSpPr/>
          <p:nvPr/>
        </p:nvSpPr>
        <p:spPr>
          <a:xfrm>
            <a:off x="358200" y="4340267"/>
            <a:ext cx="166800" cy="166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1262533" y="449133"/>
            <a:ext cx="96400" cy="96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32"/>
          <p:cNvSpPr/>
          <p:nvPr/>
        </p:nvSpPr>
        <p:spPr>
          <a:xfrm rot="-4373836">
            <a:off x="11676807" y="5348619"/>
            <a:ext cx="212183" cy="183716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6666033" y="2011433"/>
            <a:ext cx="96400" cy="96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33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3"/>
          <p:cNvSpPr/>
          <p:nvPr/>
        </p:nvSpPr>
        <p:spPr>
          <a:xfrm>
            <a:off x="10933191" y="2776652"/>
            <a:ext cx="83600" cy="83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9" name="Google Shape;329;p33"/>
          <p:cNvSpPr/>
          <p:nvPr/>
        </p:nvSpPr>
        <p:spPr>
          <a:xfrm rot="-4373836">
            <a:off x="9643578" y="5217761"/>
            <a:ext cx="201301" cy="174481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0" name="Google Shape;330;p33"/>
          <p:cNvSpPr/>
          <p:nvPr/>
        </p:nvSpPr>
        <p:spPr>
          <a:xfrm>
            <a:off x="10065567" y="4032291"/>
            <a:ext cx="157600" cy="1576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1" name="Google Shape;331;p33"/>
          <p:cNvSpPr/>
          <p:nvPr/>
        </p:nvSpPr>
        <p:spPr>
          <a:xfrm rot="-6363300">
            <a:off x="526688" y="1686205"/>
            <a:ext cx="201041" cy="174064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2" name="Google Shape;332;p33"/>
          <p:cNvSpPr/>
          <p:nvPr/>
        </p:nvSpPr>
        <p:spPr>
          <a:xfrm>
            <a:off x="254433" y="2346811"/>
            <a:ext cx="157600" cy="1576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3" name="Google Shape;333;p33"/>
          <p:cNvSpPr/>
          <p:nvPr/>
        </p:nvSpPr>
        <p:spPr>
          <a:xfrm rot="-4373836">
            <a:off x="9939174" y="3109921"/>
            <a:ext cx="201301" cy="174481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4" name="Google Shape;334;p33"/>
          <p:cNvSpPr/>
          <p:nvPr/>
        </p:nvSpPr>
        <p:spPr>
          <a:xfrm>
            <a:off x="9547632" y="2263200"/>
            <a:ext cx="83600" cy="83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5" name="Google Shape;335;p33"/>
          <p:cNvSpPr/>
          <p:nvPr/>
        </p:nvSpPr>
        <p:spPr>
          <a:xfrm>
            <a:off x="515791" y="3075352"/>
            <a:ext cx="83600" cy="836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5E847-5F84-E06A-0995-7DAC4B66CADD}"/>
              </a:ext>
            </a:extLst>
          </p:cNvPr>
          <p:cNvSpPr txBox="1"/>
          <p:nvPr/>
        </p:nvSpPr>
        <p:spPr>
          <a:xfrm>
            <a:off x="323383" y="2305000"/>
            <a:ext cx="10609808" cy="271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HS </a:t>
            </a:r>
            <a:r>
              <a:rPr lang="en-US" sz="3733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dõi</a:t>
            </a:r>
            <a:r>
              <a:rPr lang="en-US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video dưới đây</a:t>
            </a:r>
            <a:r>
              <a:rPr lang="en-US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hiểu</a:t>
            </a:r>
            <a:r>
              <a:rPr lang="en-US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rõ</a:t>
            </a:r>
            <a:r>
              <a:rPr lang="en-US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</a:t>
            </a:r>
            <a:r>
              <a:rPr lang="vi-VN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ơ</a:t>
            </a:r>
            <a:r>
              <a:rPr lang="en-US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 </a:t>
            </a:r>
            <a:r>
              <a:rPr lang="en-US" sz="3733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vai</a:t>
            </a:r>
            <a:r>
              <a:rPr lang="en-US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</a:t>
            </a:r>
            <a:r>
              <a:rPr lang="en-US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Tin </a:t>
            </a:r>
            <a:r>
              <a:rPr lang="en-US" sz="3733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học</a:t>
            </a:r>
            <a:r>
              <a:rPr lang="en-US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lang="en-US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3733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733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endParaRPr lang="en-US" sz="3733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https://www.youtube.com/watch?v=02T8ELaBkI0</a:t>
            </a:r>
            <a:endParaRPr lang="en-US" sz="3733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59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AEE0CB-F696-FA54-4AD5-D2948E3DB82B}"/>
              </a:ext>
            </a:extLst>
          </p:cNvPr>
          <p:cNvSpPr txBox="1"/>
          <p:nvPr/>
        </p:nvSpPr>
        <p:spPr>
          <a:xfrm>
            <a:off x="1526663" y="1294987"/>
            <a:ext cx="96179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4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41418" y="2064327"/>
            <a:ext cx="7592291" cy="2978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HẸN GẶP LẠI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0110" y="3879273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66655" cy="2410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672" y="4724400"/>
            <a:ext cx="3588327" cy="2133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2" y="4225637"/>
            <a:ext cx="3879274" cy="25617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3672" y="1"/>
            <a:ext cx="357447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1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>
            <a:spLocks noGrp="1"/>
          </p:cNvSpPr>
          <p:nvPr>
            <p:ph type="title"/>
          </p:nvPr>
        </p:nvSpPr>
        <p:spPr>
          <a:xfrm>
            <a:off x="4230095" y="2425633"/>
            <a:ext cx="7768189" cy="15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  <a:br>
              <a:rPr lang="en-US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MỚI</a:t>
            </a:r>
            <a:endParaRPr sz="6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" name="Google Shape;308;p32"/>
          <p:cNvSpPr txBox="1">
            <a:spLocks noGrp="1"/>
          </p:cNvSpPr>
          <p:nvPr>
            <p:ph type="title" idx="2"/>
          </p:nvPr>
        </p:nvSpPr>
        <p:spPr>
          <a:xfrm>
            <a:off x="5842765" y="851360"/>
            <a:ext cx="4372000" cy="152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Google Shape;309;p32"/>
          <p:cNvSpPr/>
          <p:nvPr/>
        </p:nvSpPr>
        <p:spPr>
          <a:xfrm rot="-4372531">
            <a:off x="4798283" y="6184640"/>
            <a:ext cx="232299" cy="201301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32"/>
          <p:cNvSpPr/>
          <p:nvPr/>
        </p:nvSpPr>
        <p:spPr>
          <a:xfrm>
            <a:off x="11901884" y="6425900"/>
            <a:ext cx="96400" cy="96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12" name="Google Shape;31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01" y="2787852"/>
            <a:ext cx="5283199" cy="4253881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2"/>
          <p:cNvSpPr/>
          <p:nvPr/>
        </p:nvSpPr>
        <p:spPr>
          <a:xfrm rot="-10233886">
            <a:off x="9156125" y="1706277"/>
            <a:ext cx="139081" cy="144737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4" name="Google Shape;314;p32"/>
          <p:cNvSpPr/>
          <p:nvPr/>
        </p:nvSpPr>
        <p:spPr>
          <a:xfrm>
            <a:off x="9218867" y="2377433"/>
            <a:ext cx="96400" cy="96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5" name="Google Shape;315;p32"/>
          <p:cNvSpPr/>
          <p:nvPr/>
        </p:nvSpPr>
        <p:spPr>
          <a:xfrm rot="-6361739">
            <a:off x="202485" y="1957243"/>
            <a:ext cx="150657" cy="130384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32"/>
          <p:cNvSpPr/>
          <p:nvPr/>
        </p:nvSpPr>
        <p:spPr>
          <a:xfrm>
            <a:off x="358200" y="4340267"/>
            <a:ext cx="166800" cy="1668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1262533" y="449133"/>
            <a:ext cx="96400" cy="96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32"/>
          <p:cNvSpPr/>
          <p:nvPr/>
        </p:nvSpPr>
        <p:spPr>
          <a:xfrm rot="-4373836">
            <a:off x="11676807" y="5348619"/>
            <a:ext cx="212183" cy="183716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6666033" y="2011433"/>
            <a:ext cx="96400" cy="96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8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8D1DBBB-F4A7-5B7E-9B10-1B29E045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404" y="879773"/>
            <a:ext cx="4634165" cy="648467"/>
          </a:xfrm>
        </p:spPr>
        <p:txBody>
          <a:bodyPr/>
          <a:lstStyle/>
          <a:p>
            <a:pPr algn="l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/>
              <a:t>Phan</a:t>
            </a:r>
            <a:r>
              <a:rPr lang="en-US" sz="3200" b="1" dirty="0"/>
              <a:t> </a:t>
            </a:r>
            <a:r>
              <a:rPr lang="en-US" sz="3200" b="1" dirty="0" err="1"/>
              <a:t>Đình</a:t>
            </a:r>
            <a:r>
              <a:rPr lang="en-US" sz="3200" b="1" dirty="0"/>
              <a:t> </a:t>
            </a:r>
            <a:r>
              <a:rPr lang="en-US" sz="3200" b="1" dirty="0" err="1"/>
              <a:t>Diệu</a:t>
            </a:r>
            <a:r>
              <a:rPr lang="en-US" sz="3200" b="1" dirty="0"/>
              <a:t>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E172B82B-C870-98A8-FAC7-2FF2AC8B1C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070777" y="199359"/>
            <a:ext cx="5173648" cy="648467"/>
          </a:xfrm>
        </p:spPr>
        <p:txBody>
          <a:bodyPr/>
          <a:lstStyle/>
          <a:p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</a:p>
        </p:txBody>
      </p:sp>
      <p:sp>
        <p:nvSpPr>
          <p:cNvPr id="6" name="Bong bóng Ý nghĩ: Hình đám mây 12">
            <a:extLst>
              <a:ext uri="{FF2B5EF4-FFF2-40B4-BE49-F238E27FC236}">
                <a16:creationId xmlns:a16="http://schemas.microsoft.com/office/drawing/2014/main" id="{D57C0B10-E6EB-EDF0-6506-DEB810BB9A19}"/>
              </a:ext>
            </a:extLst>
          </p:cNvPr>
          <p:cNvSpPr/>
          <p:nvPr/>
        </p:nvSpPr>
        <p:spPr>
          <a:xfrm>
            <a:off x="3250533" y="1204007"/>
            <a:ext cx="7407953" cy="4020773"/>
          </a:xfrm>
          <a:prstGeom prst="cloud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5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8D1DBBB-F4A7-5B7E-9B10-1B29E045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403" y="879773"/>
            <a:ext cx="7141596" cy="648467"/>
          </a:xfrm>
        </p:spPr>
        <p:txBody>
          <a:bodyPr/>
          <a:lstStyle/>
          <a:p>
            <a:pPr algn="l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(1936 - 2018)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(1936-2018) 1936-2018) (1936-2018)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/>
              <a:t>Phan</a:t>
            </a:r>
            <a:r>
              <a:rPr lang="en-US" sz="3200" b="1" dirty="0"/>
              <a:t> </a:t>
            </a:r>
            <a:r>
              <a:rPr lang="en-US" sz="3200" b="1" dirty="0" err="1"/>
              <a:t>Đình</a:t>
            </a:r>
            <a:r>
              <a:rPr lang="en-US" sz="3200" b="1" dirty="0"/>
              <a:t> </a:t>
            </a:r>
            <a:r>
              <a:rPr lang="en-US" sz="3200" b="1" dirty="0" err="1"/>
              <a:t>Diệu</a:t>
            </a:r>
            <a:r>
              <a:rPr lang="en-US" sz="3200" b="1" dirty="0"/>
              <a:t> 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57946" y="1509034"/>
            <a:ext cx="9584421" cy="913600"/>
          </a:xfrm>
        </p:spPr>
        <p:txBody>
          <a:bodyPr/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 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lôgíc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ôtômat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ôtômát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…</a:t>
            </a:r>
          </a:p>
          <a:p>
            <a:pPr algn="l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E172B82B-C870-98A8-FAC7-2FF2AC8B1CB5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070777" y="199359"/>
            <a:ext cx="5173648" cy="648467"/>
          </a:xfrm>
        </p:spPr>
        <p:txBody>
          <a:bodyPr/>
          <a:lstStyle/>
          <a:p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150715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êu đề 1">
            <a:extLst>
              <a:ext uri="{FF2B5EF4-FFF2-40B4-BE49-F238E27FC236}">
                <a16:creationId xmlns:a16="http://schemas.microsoft.com/office/drawing/2014/main" id="{A9EAEC6B-DE62-196E-98FF-461E9F06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801" y="879773"/>
            <a:ext cx="4729583" cy="648467"/>
          </a:xfrm>
        </p:spPr>
        <p:txBody>
          <a:bodyPr/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êu đề 3">
            <a:extLst>
              <a:ext uri="{FF2B5EF4-FFF2-40B4-BE49-F238E27FC236}">
                <a16:creationId xmlns:a16="http://schemas.microsoft.com/office/drawing/2014/main" id="{A2B3598A-439C-B6B0-7B46-A2167D88E8D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070777" y="199359"/>
            <a:ext cx="5640124" cy="648467"/>
          </a:xfrm>
        </p:spPr>
        <p:txBody>
          <a:bodyPr/>
          <a:lstStyle/>
          <a:p>
            <a:r>
              <a:rPr lang="vi-VN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</a:t>
            </a:r>
            <a:r>
              <a:rPr lang="en-US" sz="3733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vi-VN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ong bóng Ý nghĩ: Hình đám mây 2">
            <a:extLst>
              <a:ext uri="{FF2B5EF4-FFF2-40B4-BE49-F238E27FC236}">
                <a16:creationId xmlns:a16="http://schemas.microsoft.com/office/drawing/2014/main" id="{8B641493-C839-319E-3C2E-A4C6252319DD}"/>
              </a:ext>
            </a:extLst>
          </p:cNvPr>
          <p:cNvSpPr/>
          <p:nvPr/>
        </p:nvSpPr>
        <p:spPr>
          <a:xfrm>
            <a:off x="6326119" y="2598087"/>
            <a:ext cx="5654319" cy="3271300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1">
            <a:extLst>
              <a:ext uri="{FF2B5EF4-FFF2-40B4-BE49-F238E27FC236}">
                <a16:creationId xmlns:a16="http://schemas.microsoft.com/office/drawing/2014/main" id="{3285CDED-CC2C-544A-DA66-66ECBDD28DD8}"/>
              </a:ext>
            </a:extLst>
          </p:cNvPr>
          <p:cNvSpPr txBox="1"/>
          <p:nvPr/>
        </p:nvSpPr>
        <p:spPr>
          <a:xfrm>
            <a:off x="1070777" y="1528240"/>
            <a:ext cx="10510684" cy="179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NXB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Minh, 2024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667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2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êu đề 1">
            <a:extLst>
              <a:ext uri="{FF2B5EF4-FFF2-40B4-BE49-F238E27FC236}">
                <a16:creationId xmlns:a16="http://schemas.microsoft.com/office/drawing/2014/main" id="{A9EAEC6B-DE62-196E-98FF-461E9F06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801" y="879773"/>
            <a:ext cx="5607097" cy="648467"/>
          </a:xfrm>
        </p:spPr>
        <p:txBody>
          <a:bodyPr/>
          <a:lstStyle/>
          <a:p>
            <a:pPr algn="just"/>
            <a:r>
              <a:rPr lang="vi-VN" sz="3200" b="1" dirty="0">
                <a:solidFill>
                  <a:srgbClr val="002060"/>
                </a:solidFill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1" name="Tiêu đề 3">
            <a:extLst>
              <a:ext uri="{FF2B5EF4-FFF2-40B4-BE49-F238E27FC236}">
                <a16:creationId xmlns:a16="http://schemas.microsoft.com/office/drawing/2014/main" id="{A2B3598A-439C-B6B0-7B46-A2167D88E8D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070777" y="199359"/>
            <a:ext cx="5640124" cy="648467"/>
          </a:xfrm>
        </p:spPr>
        <p:txBody>
          <a:bodyPr/>
          <a:lstStyle/>
          <a:p>
            <a:r>
              <a:rPr lang="vi-VN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903947C-2D56-609E-AB7E-875587001C57}"/>
              </a:ext>
            </a:extLst>
          </p:cNvPr>
          <p:cNvSpPr txBox="1"/>
          <p:nvPr/>
        </p:nvSpPr>
        <p:spPr>
          <a:xfrm>
            <a:off x="1229801" y="2998648"/>
            <a:ext cx="4837458" cy="232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vi-VN" sz="3733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ong bóng Ý nghĩ: Hình đám mây 2">
            <a:extLst>
              <a:ext uri="{FF2B5EF4-FFF2-40B4-BE49-F238E27FC236}">
                <a16:creationId xmlns:a16="http://schemas.microsoft.com/office/drawing/2014/main" id="{8B641493-C839-319E-3C2E-A4C6252319DD}"/>
              </a:ext>
            </a:extLst>
          </p:cNvPr>
          <p:cNvSpPr/>
          <p:nvPr/>
        </p:nvSpPr>
        <p:spPr>
          <a:xfrm>
            <a:off x="6836898" y="199359"/>
            <a:ext cx="5357537" cy="4170977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11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êu đề 3">
            <a:extLst>
              <a:ext uri="{FF2B5EF4-FFF2-40B4-BE49-F238E27FC236}">
                <a16:creationId xmlns:a16="http://schemas.microsoft.com/office/drawing/2014/main" id="{A2B3598A-439C-B6B0-7B46-A2167D88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777" y="199359"/>
            <a:ext cx="5640124" cy="648467"/>
          </a:xfrm>
        </p:spPr>
        <p:txBody>
          <a:bodyPr/>
          <a:lstStyle/>
          <a:p>
            <a:r>
              <a:rPr lang="vi-VN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VĂN BẢN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903947C-2D56-609E-AB7E-875587001C57}"/>
              </a:ext>
            </a:extLst>
          </p:cNvPr>
          <p:cNvSpPr txBox="1"/>
          <p:nvPr/>
        </p:nvSpPr>
        <p:spPr>
          <a:xfrm>
            <a:off x="1070777" y="1775813"/>
            <a:ext cx="100822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Quan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5: Tin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buFontTx/>
              <a:buChar char="-"/>
            </a:pP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A9EAEC6B-DE62-196E-98FF-461E9F064168}"/>
              </a:ext>
            </a:extLst>
          </p:cNvPr>
          <p:cNvSpPr txBox="1">
            <a:spLocks/>
          </p:cNvSpPr>
          <p:nvPr/>
        </p:nvSpPr>
        <p:spPr>
          <a:xfrm>
            <a:off x="1229802" y="960328"/>
            <a:ext cx="5607097" cy="6484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pPr algn="just"/>
            <a:r>
              <a:rPr lang="vi-VN" sz="3200" b="1" dirty="0" smtClean="0">
                <a:solidFill>
                  <a:srgbClr val="002060"/>
                </a:solidFill>
              </a:rPr>
              <a:t>1.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0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5|0.5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</TotalTime>
  <Words>1743</Words>
  <Application>Microsoft Office PowerPoint</Application>
  <PresentationFormat>Màn hình rộng</PresentationFormat>
  <Paragraphs>152</Paragraphs>
  <Slides>31</Slides>
  <Notes>12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47" baseType="lpstr">
      <vt:lpstr>#9Slide03 BoosterNextFYBlack</vt:lpstr>
      <vt:lpstr>#9Slide03 IcielUni Sans Heavy</vt:lpstr>
      <vt:lpstr>Arial</vt:lpstr>
      <vt:lpstr>Barlow Semi Condensed</vt:lpstr>
      <vt:lpstr>Calibri</vt:lpstr>
      <vt:lpstr>Comfortaa</vt:lpstr>
      <vt:lpstr>Cordia New</vt:lpstr>
      <vt:lpstr>Lexend Medium</vt:lpstr>
      <vt:lpstr>华文新魏</vt:lpstr>
      <vt:lpstr>Tahoma</vt:lpstr>
      <vt:lpstr>Times New Roman</vt:lpstr>
      <vt:lpstr>Trebuchet MS</vt:lpstr>
      <vt:lpstr>Wingdings 3</vt:lpstr>
      <vt:lpstr>Yu Mincho</vt:lpstr>
      <vt:lpstr>字魂110号-武林江湖体</vt:lpstr>
      <vt:lpstr>Facet</vt:lpstr>
      <vt:lpstr>Bản trình bày PowerPoint</vt:lpstr>
      <vt:lpstr>Bản trình bày PowerPoint</vt:lpstr>
      <vt:lpstr>Bản trình bày PowerPoint</vt:lpstr>
      <vt:lpstr>HÌNH THÀNH  KIẾN THỨC MỚI</vt:lpstr>
      <vt:lpstr>1. Phan Đình Diệu Phan Đình Diệu </vt:lpstr>
      <vt:lpstr>1. Phan Đình Diệu (1936 - 2018)(1936-2018) 1936-2018) (1936-2018)   Phan Đình Diệu </vt:lpstr>
      <vt:lpstr>2. Văn bản</vt:lpstr>
      <vt:lpstr>1. Nội dung chính của văn bản</vt:lpstr>
      <vt:lpstr>II. TÌM HIỂU VĂN BẢN</vt:lpstr>
      <vt:lpstr>Bản trình bày PowerPoint</vt:lpstr>
      <vt:lpstr>II. TÌM HIỂU VĂN BẢN</vt:lpstr>
      <vt:lpstr>Bản trình bày PowerPoint</vt:lpstr>
      <vt:lpstr>II. TÌM HIỂU VĂN BẢN</vt:lpstr>
      <vt:lpstr>II. TÌM HIỂU VĂN BẢN</vt:lpstr>
      <vt:lpstr>II. TÌM HIỂU VĂN BẢN</vt:lpstr>
      <vt:lpstr>TỔNG KẾT</vt:lpstr>
      <vt:lpstr>III. TỔNG KẾT</vt:lpstr>
      <vt:lpstr>LUYỆN TẬP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VẬN DỤNG LIÊN HỆ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SP LAPTOP</cp:lastModifiedBy>
  <cp:revision>47</cp:revision>
  <dcterms:created xsi:type="dcterms:W3CDTF">2024-07-13T10:07:47Z</dcterms:created>
  <dcterms:modified xsi:type="dcterms:W3CDTF">2024-07-27T08:49:12Z</dcterms:modified>
</cp:coreProperties>
</file>