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92" r:id="rId2"/>
    <p:sldId id="293" r:id="rId3"/>
    <p:sldId id="278" r:id="rId4"/>
    <p:sldId id="270" r:id="rId5"/>
    <p:sldId id="271" r:id="rId6"/>
    <p:sldId id="272" r:id="rId7"/>
    <p:sldId id="273" r:id="rId8"/>
    <p:sldId id="274" r:id="rId9"/>
    <p:sldId id="275" r:id="rId10"/>
    <p:sldId id="276" r:id="rId11"/>
    <p:sldId id="277" r:id="rId12"/>
    <p:sldId id="258" r:id="rId13"/>
    <p:sldId id="259" r:id="rId14"/>
    <p:sldId id="291" r:id="rId15"/>
    <p:sldId id="261" r:id="rId16"/>
    <p:sldId id="279" r:id="rId17"/>
    <p:sldId id="280" r:id="rId18"/>
    <p:sldId id="281" r:id="rId19"/>
    <p:sldId id="282" r:id="rId20"/>
    <p:sldId id="283" r:id="rId21"/>
    <p:sldId id="284" r:id="rId22"/>
    <p:sldId id="285" r:id="rId23"/>
    <p:sldId id="286" r:id="rId24"/>
    <p:sldId id="266" r:id="rId25"/>
    <p:sldId id="287" r:id="rId26"/>
    <p:sldId id="288" r:id="rId27"/>
    <p:sldId id="289" r:id="rId28"/>
    <p:sldId id="290" r:id="rId29"/>
    <p:sldId id="26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E603B4-8131-4560-9787-66B2F2EA49C9}" v="83" dt="2024-07-25T01:11:35.2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2" d="100"/>
          <a:sy n="42" d="100"/>
        </p:scale>
        <p:origin x="78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Thị Thu Hương" userId="0ad763e9-d0ae-4fa9-8953-b1618da1db87" providerId="ADAL" clId="{C3E603B4-8131-4560-9787-66B2F2EA49C9}"/>
    <pc:docChg chg="undo redo custSel addSld delSld modSld">
      <pc:chgData name="Nguyễn Thị Thu Hương" userId="0ad763e9-d0ae-4fa9-8953-b1618da1db87" providerId="ADAL" clId="{C3E603B4-8131-4560-9787-66B2F2EA49C9}" dt="2024-07-25T01:13:37.099" v="552" actId="27636"/>
      <pc:docMkLst>
        <pc:docMk/>
      </pc:docMkLst>
      <pc:sldChg chg="modSp">
        <pc:chgData name="Nguyễn Thị Thu Hương" userId="0ad763e9-d0ae-4fa9-8953-b1618da1db87" providerId="ADAL" clId="{C3E603B4-8131-4560-9787-66B2F2EA49C9}" dt="2024-07-17T15:48:31.286" v="126" actId="207"/>
        <pc:sldMkLst>
          <pc:docMk/>
          <pc:sldMk cId="2437839858" sldId="258"/>
        </pc:sldMkLst>
        <pc:spChg chg="mod">
          <ac:chgData name="Nguyễn Thị Thu Hương" userId="0ad763e9-d0ae-4fa9-8953-b1618da1db87" providerId="ADAL" clId="{C3E603B4-8131-4560-9787-66B2F2EA49C9}" dt="2024-07-17T15:48:31.286" v="126" actId="207"/>
          <ac:spMkLst>
            <pc:docMk/>
            <pc:sldMk cId="2437839858" sldId="258"/>
            <ac:spMk id="5" creationId="{00000000-0000-0000-0000-000000000000}"/>
          </ac:spMkLst>
        </pc:spChg>
        <pc:spChg chg="mod">
          <ac:chgData name="Nguyễn Thị Thu Hương" userId="0ad763e9-d0ae-4fa9-8953-b1618da1db87" providerId="ADAL" clId="{C3E603B4-8131-4560-9787-66B2F2EA49C9}" dt="2024-07-17T15:48:04.178" v="123" actId="20577"/>
          <ac:spMkLst>
            <pc:docMk/>
            <pc:sldMk cId="2437839858" sldId="258"/>
            <ac:spMk id="8" creationId="{00000000-0000-0000-0000-000000000000}"/>
          </ac:spMkLst>
        </pc:spChg>
      </pc:sldChg>
      <pc:sldChg chg="addSp modSp mod setBg">
        <pc:chgData name="Nguyễn Thị Thu Hương" userId="0ad763e9-d0ae-4fa9-8953-b1618da1db87" providerId="ADAL" clId="{C3E603B4-8131-4560-9787-66B2F2EA49C9}" dt="2024-07-17T15:54:10.181" v="150" actId="113"/>
        <pc:sldMkLst>
          <pc:docMk/>
          <pc:sldMk cId="2109717666" sldId="259"/>
        </pc:sldMkLst>
        <pc:spChg chg="mod">
          <ac:chgData name="Nguyễn Thị Thu Hương" userId="0ad763e9-d0ae-4fa9-8953-b1618da1db87" providerId="ADAL" clId="{C3E603B4-8131-4560-9787-66B2F2EA49C9}" dt="2024-07-17T15:54:10.181" v="150" actId="113"/>
          <ac:spMkLst>
            <pc:docMk/>
            <pc:sldMk cId="2109717666" sldId="259"/>
            <ac:spMk id="4" creationId="{00000000-0000-0000-0000-000000000000}"/>
          </ac:spMkLst>
        </pc:spChg>
        <pc:spChg chg="mod">
          <ac:chgData name="Nguyễn Thị Thu Hương" userId="0ad763e9-d0ae-4fa9-8953-b1618da1db87" providerId="ADAL" clId="{C3E603B4-8131-4560-9787-66B2F2EA49C9}" dt="2024-07-17T15:53:49.555" v="143" actId="207"/>
          <ac:spMkLst>
            <pc:docMk/>
            <pc:sldMk cId="2109717666" sldId="259"/>
            <ac:spMk id="5" creationId="{00000000-0000-0000-0000-000000000000}"/>
          </ac:spMkLst>
        </pc:spChg>
        <pc:spChg chg="mod">
          <ac:chgData name="Nguyễn Thị Thu Hương" userId="0ad763e9-d0ae-4fa9-8953-b1618da1db87" providerId="ADAL" clId="{C3E603B4-8131-4560-9787-66B2F2EA49C9}" dt="2024-07-17T15:53:53.496" v="144" actId="1076"/>
          <ac:spMkLst>
            <pc:docMk/>
            <pc:sldMk cId="2109717666" sldId="259"/>
            <ac:spMk id="6" creationId="{00000000-0000-0000-0000-000000000000}"/>
          </ac:spMkLst>
        </pc:spChg>
        <pc:spChg chg="add">
          <ac:chgData name="Nguyễn Thị Thu Hương" userId="0ad763e9-d0ae-4fa9-8953-b1618da1db87" providerId="ADAL" clId="{C3E603B4-8131-4560-9787-66B2F2EA49C9}" dt="2024-07-17T15:53:00.770" v="127" actId="26606"/>
          <ac:spMkLst>
            <pc:docMk/>
            <pc:sldMk cId="2109717666" sldId="259"/>
            <ac:spMk id="11" creationId="{86FF76B9-219D-4469-AF87-0236D29032F1}"/>
          </ac:spMkLst>
        </pc:spChg>
        <pc:spChg chg="add">
          <ac:chgData name="Nguyễn Thị Thu Hương" userId="0ad763e9-d0ae-4fa9-8953-b1618da1db87" providerId="ADAL" clId="{C3E603B4-8131-4560-9787-66B2F2EA49C9}" dt="2024-07-17T15:53:00.770" v="127" actId="26606"/>
          <ac:spMkLst>
            <pc:docMk/>
            <pc:sldMk cId="2109717666" sldId="259"/>
            <ac:spMk id="17" creationId="{2E80C965-DB6D-4F81-9E9E-B027384D0BD6}"/>
          </ac:spMkLst>
        </pc:spChg>
        <pc:spChg chg="add">
          <ac:chgData name="Nguyễn Thị Thu Hương" userId="0ad763e9-d0ae-4fa9-8953-b1618da1db87" providerId="ADAL" clId="{C3E603B4-8131-4560-9787-66B2F2EA49C9}" dt="2024-07-17T15:53:00.770" v="127" actId="26606"/>
          <ac:spMkLst>
            <pc:docMk/>
            <pc:sldMk cId="2109717666" sldId="259"/>
            <ac:spMk id="19" creationId="{633C5E46-DAC5-4661-9C87-22B08E2A512F}"/>
          </ac:spMkLst>
        </pc:spChg>
        <pc:grpChg chg="add">
          <ac:chgData name="Nguyễn Thị Thu Hương" userId="0ad763e9-d0ae-4fa9-8953-b1618da1db87" providerId="ADAL" clId="{C3E603B4-8131-4560-9787-66B2F2EA49C9}" dt="2024-07-17T15:53:00.770" v="127" actId="26606"/>
          <ac:grpSpMkLst>
            <pc:docMk/>
            <pc:sldMk cId="2109717666" sldId="259"/>
            <ac:grpSpMk id="13" creationId="{DB88BD78-87E1-424D-B479-C37D8E41B12E}"/>
          </ac:grpSpMkLst>
        </pc:grpChg>
      </pc:sldChg>
      <pc:sldChg chg="delSp del mod delAnim">
        <pc:chgData name="Nguyễn Thị Thu Hương" userId="0ad763e9-d0ae-4fa9-8953-b1618da1db87" providerId="ADAL" clId="{C3E603B4-8131-4560-9787-66B2F2EA49C9}" dt="2024-07-25T01:10:29.976" v="513" actId="47"/>
        <pc:sldMkLst>
          <pc:docMk/>
          <pc:sldMk cId="923809486" sldId="260"/>
        </pc:sldMkLst>
        <pc:picChg chg="del">
          <ac:chgData name="Nguyễn Thị Thu Hương" userId="0ad763e9-d0ae-4fa9-8953-b1618da1db87" providerId="ADAL" clId="{C3E603B4-8131-4560-9787-66B2F2EA49C9}" dt="2024-07-25T01:07:20.976" v="467" actId="478"/>
          <ac:picMkLst>
            <pc:docMk/>
            <pc:sldMk cId="923809486" sldId="260"/>
            <ac:picMk id="4" creationId="{00000000-0000-0000-0000-000000000000}"/>
          </ac:picMkLst>
        </pc:picChg>
      </pc:sldChg>
      <pc:sldChg chg="modSp mod">
        <pc:chgData name="Nguyễn Thị Thu Hương" userId="0ad763e9-d0ae-4fa9-8953-b1618da1db87" providerId="ADAL" clId="{C3E603B4-8131-4560-9787-66B2F2EA49C9}" dt="2024-07-25T01:11:55.537" v="525" actId="20577"/>
        <pc:sldMkLst>
          <pc:docMk/>
          <pc:sldMk cId="2705570381" sldId="261"/>
        </pc:sldMkLst>
        <pc:spChg chg="mod">
          <ac:chgData name="Nguyễn Thị Thu Hương" userId="0ad763e9-d0ae-4fa9-8953-b1618da1db87" providerId="ADAL" clId="{C3E603B4-8131-4560-9787-66B2F2EA49C9}" dt="2024-07-25T01:11:38.535" v="523" actId="14100"/>
          <ac:spMkLst>
            <pc:docMk/>
            <pc:sldMk cId="2705570381" sldId="261"/>
            <ac:spMk id="6" creationId="{00000000-0000-0000-0000-000000000000}"/>
          </ac:spMkLst>
        </pc:spChg>
        <pc:spChg chg="mod">
          <ac:chgData name="Nguyễn Thị Thu Hương" userId="0ad763e9-d0ae-4fa9-8953-b1618da1db87" providerId="ADAL" clId="{C3E603B4-8131-4560-9787-66B2F2EA49C9}" dt="2024-07-25T01:11:55.537" v="525" actId="20577"/>
          <ac:spMkLst>
            <pc:docMk/>
            <pc:sldMk cId="2705570381" sldId="261"/>
            <ac:spMk id="7" creationId="{00000000-0000-0000-0000-000000000000}"/>
          </ac:spMkLst>
        </pc:spChg>
        <pc:graphicFrameChg chg="mod">
          <ac:chgData name="Nguyễn Thị Thu Hương" userId="0ad763e9-d0ae-4fa9-8953-b1618da1db87" providerId="ADAL" clId="{C3E603B4-8131-4560-9787-66B2F2EA49C9}" dt="2024-07-25T01:11:20.690" v="520" actId="1076"/>
          <ac:graphicFrameMkLst>
            <pc:docMk/>
            <pc:sldMk cId="2705570381" sldId="261"/>
            <ac:graphicFrameMk id="11" creationId="{00000000-0000-0000-0000-000000000000}"/>
          </ac:graphicFrameMkLst>
        </pc:graphicFrameChg>
      </pc:sldChg>
      <pc:sldChg chg="modSp del mod">
        <pc:chgData name="Nguyễn Thị Thu Hương" userId="0ad763e9-d0ae-4fa9-8953-b1618da1db87" providerId="ADAL" clId="{C3E603B4-8131-4560-9787-66B2F2EA49C9}" dt="2024-07-17T15:58:57.132" v="197" actId="47"/>
        <pc:sldMkLst>
          <pc:docMk/>
          <pc:sldMk cId="1717793662" sldId="262"/>
        </pc:sldMkLst>
        <pc:spChg chg="mod">
          <ac:chgData name="Nguyễn Thị Thu Hương" userId="0ad763e9-d0ae-4fa9-8953-b1618da1db87" providerId="ADAL" clId="{C3E603B4-8131-4560-9787-66B2F2EA49C9}" dt="2024-07-17T15:54:45.754" v="153" actId="1076"/>
          <ac:spMkLst>
            <pc:docMk/>
            <pc:sldMk cId="1717793662" sldId="262"/>
            <ac:spMk id="5" creationId="{00000000-0000-0000-0000-000000000000}"/>
          </ac:spMkLst>
        </pc:spChg>
      </pc:sldChg>
      <pc:sldChg chg="del">
        <pc:chgData name="Nguyễn Thị Thu Hương" userId="0ad763e9-d0ae-4fa9-8953-b1618da1db87" providerId="ADAL" clId="{C3E603B4-8131-4560-9787-66B2F2EA49C9}" dt="2024-07-17T16:02:46.469" v="239" actId="47"/>
        <pc:sldMkLst>
          <pc:docMk/>
          <pc:sldMk cId="836769402" sldId="263"/>
        </pc:sldMkLst>
      </pc:sldChg>
      <pc:sldChg chg="addSp delSp modSp del mod addAnim delAnim modAnim">
        <pc:chgData name="Nguyễn Thị Thu Hương" userId="0ad763e9-d0ae-4fa9-8953-b1618da1db87" providerId="ADAL" clId="{C3E603B4-8131-4560-9787-66B2F2EA49C9}" dt="2024-07-17T16:10:41.519" v="314" actId="47"/>
        <pc:sldMkLst>
          <pc:docMk/>
          <pc:sldMk cId="2988483815" sldId="264"/>
        </pc:sldMkLst>
        <pc:spChg chg="mod">
          <ac:chgData name="Nguyễn Thị Thu Hương" userId="0ad763e9-d0ae-4fa9-8953-b1618da1db87" providerId="ADAL" clId="{C3E603B4-8131-4560-9787-66B2F2EA49C9}" dt="2024-07-17T16:04:14.099" v="267" actId="21"/>
          <ac:spMkLst>
            <pc:docMk/>
            <pc:sldMk cId="2988483815" sldId="264"/>
            <ac:spMk id="9" creationId="{00000000-0000-0000-0000-000000000000}"/>
          </ac:spMkLst>
        </pc:spChg>
        <pc:spChg chg="add del mod">
          <ac:chgData name="Nguyễn Thị Thu Hương" userId="0ad763e9-d0ae-4fa9-8953-b1618da1db87" providerId="ADAL" clId="{C3E603B4-8131-4560-9787-66B2F2EA49C9}" dt="2024-07-17T16:09:52.334" v="308" actId="21"/>
          <ac:spMkLst>
            <pc:docMk/>
            <pc:sldMk cId="2988483815" sldId="264"/>
            <ac:spMk id="11" creationId="{00000000-0000-0000-0000-000000000000}"/>
          </ac:spMkLst>
        </pc:spChg>
      </pc:sldChg>
      <pc:sldChg chg="addSp delSp modSp mod setBg">
        <pc:chgData name="Nguyễn Thị Thu Hương" userId="0ad763e9-d0ae-4fa9-8953-b1618da1db87" providerId="ADAL" clId="{C3E603B4-8131-4560-9787-66B2F2EA49C9}" dt="2024-07-17T16:12:59.802" v="338" actId="14100"/>
        <pc:sldMkLst>
          <pc:docMk/>
          <pc:sldMk cId="3711438738" sldId="266"/>
        </pc:sldMkLst>
        <pc:spChg chg="mod">
          <ac:chgData name="Nguyễn Thị Thu Hương" userId="0ad763e9-d0ae-4fa9-8953-b1618da1db87" providerId="ADAL" clId="{C3E603B4-8131-4560-9787-66B2F2EA49C9}" dt="2024-07-17T16:12:59.802" v="338" actId="14100"/>
          <ac:spMkLst>
            <pc:docMk/>
            <pc:sldMk cId="3711438738" sldId="266"/>
            <ac:spMk id="4" creationId="{00000000-0000-0000-0000-000000000000}"/>
          </ac:spMkLst>
        </pc:spChg>
        <pc:spChg chg="add del">
          <ac:chgData name="Nguyễn Thị Thu Hương" userId="0ad763e9-d0ae-4fa9-8953-b1618da1db87" providerId="ADAL" clId="{C3E603B4-8131-4560-9787-66B2F2EA49C9}" dt="2024-07-17T16:11:39.723" v="316" actId="26606"/>
          <ac:spMkLst>
            <pc:docMk/>
            <pc:sldMk cId="3711438738" sldId="266"/>
            <ac:spMk id="10" creationId="{B210AC1D-4063-4C6E-9528-FA9C4C0C18E6}"/>
          </ac:spMkLst>
        </pc:spChg>
        <pc:spChg chg="add del">
          <ac:chgData name="Nguyễn Thị Thu Hương" userId="0ad763e9-d0ae-4fa9-8953-b1618da1db87" providerId="ADAL" clId="{C3E603B4-8131-4560-9787-66B2F2EA49C9}" dt="2024-07-17T16:11:39.723" v="316" actId="26606"/>
          <ac:spMkLst>
            <pc:docMk/>
            <pc:sldMk cId="3711438738" sldId="266"/>
            <ac:spMk id="12" creationId="{02F8C595-E68C-4306-AED8-DC7826A0A506}"/>
          </ac:spMkLst>
        </pc:spChg>
        <pc:spChg chg="add del">
          <ac:chgData name="Nguyễn Thị Thu Hương" userId="0ad763e9-d0ae-4fa9-8953-b1618da1db87" providerId="ADAL" clId="{C3E603B4-8131-4560-9787-66B2F2EA49C9}" dt="2024-07-17T16:11:59.396" v="321" actId="26606"/>
          <ac:spMkLst>
            <pc:docMk/>
            <pc:sldMk cId="3711438738" sldId="266"/>
            <ac:spMk id="14" creationId="{3ECBE1F1-D69B-4AFA-ABD5-8E41720EF6DE}"/>
          </ac:spMkLst>
        </pc:spChg>
        <pc:spChg chg="add del">
          <ac:chgData name="Nguyễn Thị Thu Hương" userId="0ad763e9-d0ae-4fa9-8953-b1618da1db87" providerId="ADAL" clId="{C3E603B4-8131-4560-9787-66B2F2EA49C9}" dt="2024-07-17T16:11:59.396" v="321" actId="26606"/>
          <ac:spMkLst>
            <pc:docMk/>
            <pc:sldMk cId="3711438738" sldId="266"/>
            <ac:spMk id="16" creationId="{603A6265-E10C-4B85-9C20-E75FCAF9CC63}"/>
          </ac:spMkLst>
        </pc:spChg>
        <pc:spChg chg="add del">
          <ac:chgData name="Nguyễn Thị Thu Hương" userId="0ad763e9-d0ae-4fa9-8953-b1618da1db87" providerId="ADAL" clId="{C3E603B4-8131-4560-9787-66B2F2EA49C9}" dt="2024-07-17T16:12:16.286" v="327" actId="26606"/>
          <ac:spMkLst>
            <pc:docMk/>
            <pc:sldMk cId="3711438738" sldId="266"/>
            <ac:spMk id="21" creationId="{B1595A09-E336-4D1B-9B3A-06A2287A54E2}"/>
          </ac:spMkLst>
        </pc:spChg>
        <pc:spChg chg="add del">
          <ac:chgData name="Nguyễn Thị Thu Hương" userId="0ad763e9-d0ae-4fa9-8953-b1618da1db87" providerId="ADAL" clId="{C3E603B4-8131-4560-9787-66B2F2EA49C9}" dt="2024-07-17T16:12:16.286" v="327" actId="26606"/>
          <ac:spMkLst>
            <pc:docMk/>
            <pc:sldMk cId="3711438738" sldId="266"/>
            <ac:spMk id="23" creationId="{3540989C-C7B8-473B-BF87-6F2DA6A90006}"/>
          </ac:spMkLst>
        </pc:spChg>
        <pc:spChg chg="add del">
          <ac:chgData name="Nguyễn Thị Thu Hương" userId="0ad763e9-d0ae-4fa9-8953-b1618da1db87" providerId="ADAL" clId="{C3E603B4-8131-4560-9787-66B2F2EA49C9}" dt="2024-07-17T16:12:34.927" v="331" actId="26606"/>
          <ac:spMkLst>
            <pc:docMk/>
            <pc:sldMk cId="3711438738" sldId="266"/>
            <ac:spMk id="28" creationId="{04812C46-200A-4DEB-A05E-3ED6C68C2387}"/>
          </ac:spMkLst>
        </pc:spChg>
        <pc:spChg chg="add del">
          <ac:chgData name="Nguyễn Thị Thu Hương" userId="0ad763e9-d0ae-4fa9-8953-b1618da1db87" providerId="ADAL" clId="{C3E603B4-8131-4560-9787-66B2F2EA49C9}" dt="2024-07-17T16:12:34.927" v="331" actId="26606"/>
          <ac:spMkLst>
            <pc:docMk/>
            <pc:sldMk cId="3711438738" sldId="266"/>
            <ac:spMk id="30" creationId="{D1EA859B-E555-4109-94F3-6700E046E008}"/>
          </ac:spMkLst>
        </pc:spChg>
        <pc:spChg chg="add">
          <ac:chgData name="Nguyễn Thị Thu Hương" userId="0ad763e9-d0ae-4fa9-8953-b1618da1db87" providerId="ADAL" clId="{C3E603B4-8131-4560-9787-66B2F2EA49C9}" dt="2024-07-17T16:12:34.927" v="331" actId="26606"/>
          <ac:spMkLst>
            <pc:docMk/>
            <pc:sldMk cId="3711438738" sldId="266"/>
            <ac:spMk id="35" creationId="{F13C74B1-5B17-4795-BED0-7140497B445A}"/>
          </ac:spMkLst>
        </pc:spChg>
        <pc:spChg chg="add">
          <ac:chgData name="Nguyễn Thị Thu Hương" userId="0ad763e9-d0ae-4fa9-8953-b1618da1db87" providerId="ADAL" clId="{C3E603B4-8131-4560-9787-66B2F2EA49C9}" dt="2024-07-17T16:12:34.927" v="331" actId="26606"/>
          <ac:spMkLst>
            <pc:docMk/>
            <pc:sldMk cId="3711438738" sldId="266"/>
            <ac:spMk id="37" creationId="{D4974D33-8DC5-464E-8C6D-BE58F0669C17}"/>
          </ac:spMkLst>
        </pc:spChg>
        <pc:picChg chg="add del">
          <ac:chgData name="Nguyễn Thị Thu Hương" userId="0ad763e9-d0ae-4fa9-8953-b1618da1db87" providerId="ADAL" clId="{C3E603B4-8131-4560-9787-66B2F2EA49C9}" dt="2024-07-17T16:11:39.723" v="316" actId="26606"/>
          <ac:picMkLst>
            <pc:docMk/>
            <pc:sldMk cId="3711438738" sldId="266"/>
            <ac:picMk id="6" creationId="{9BFD513B-E371-CCEB-9883-8BE7188C330E}"/>
          </ac:picMkLst>
        </pc:picChg>
        <pc:picChg chg="add mod ord">
          <ac:chgData name="Nguyễn Thị Thu Hương" userId="0ad763e9-d0ae-4fa9-8953-b1618da1db87" providerId="ADAL" clId="{C3E603B4-8131-4560-9787-66B2F2EA49C9}" dt="2024-07-17T16:12:34.927" v="331" actId="26606"/>
          <ac:picMkLst>
            <pc:docMk/>
            <pc:sldMk cId="3711438738" sldId="266"/>
            <ac:picMk id="15" creationId="{EB5E3695-4145-2996-2741-BFE3900F238E}"/>
          </ac:picMkLst>
        </pc:picChg>
      </pc:sldChg>
      <pc:sldChg chg="del">
        <pc:chgData name="Nguyễn Thị Thu Hương" userId="0ad763e9-d0ae-4fa9-8953-b1618da1db87" providerId="ADAL" clId="{C3E603B4-8131-4560-9787-66B2F2EA49C9}" dt="2024-07-17T16:15:47.068" v="374" actId="47"/>
        <pc:sldMkLst>
          <pc:docMk/>
          <pc:sldMk cId="3224557416" sldId="267"/>
        </pc:sldMkLst>
      </pc:sldChg>
      <pc:sldChg chg="modSp del mod">
        <pc:chgData name="Nguyễn Thị Thu Hương" userId="0ad763e9-d0ae-4fa9-8953-b1618da1db87" providerId="ADAL" clId="{C3E603B4-8131-4560-9787-66B2F2EA49C9}" dt="2024-07-17T16:18:00.380" v="439" actId="47"/>
        <pc:sldMkLst>
          <pc:docMk/>
          <pc:sldMk cId="2755078704" sldId="268"/>
        </pc:sldMkLst>
        <pc:spChg chg="mod">
          <ac:chgData name="Nguyễn Thị Thu Hương" userId="0ad763e9-d0ae-4fa9-8953-b1618da1db87" providerId="ADAL" clId="{C3E603B4-8131-4560-9787-66B2F2EA49C9}" dt="2024-07-17T16:16:11.693" v="383" actId="21"/>
          <ac:spMkLst>
            <pc:docMk/>
            <pc:sldMk cId="2755078704" sldId="268"/>
            <ac:spMk id="5" creationId="{00000000-0000-0000-0000-000000000000}"/>
          </ac:spMkLst>
        </pc:spChg>
      </pc:sldChg>
      <pc:sldChg chg="delSp modSp del mod">
        <pc:chgData name="Nguyễn Thị Thu Hương" userId="0ad763e9-d0ae-4fa9-8953-b1618da1db87" providerId="ADAL" clId="{C3E603B4-8131-4560-9787-66B2F2EA49C9}" dt="2024-07-17T15:43:40.880" v="82" actId="47"/>
        <pc:sldMkLst>
          <pc:docMk/>
          <pc:sldMk cId="3335092925" sldId="269"/>
        </pc:sldMkLst>
        <pc:spChg chg="mod">
          <ac:chgData name="Nguyễn Thị Thu Hương" userId="0ad763e9-d0ae-4fa9-8953-b1618da1db87" providerId="ADAL" clId="{C3E603B4-8131-4560-9787-66B2F2EA49C9}" dt="2024-07-17T15:42:23.502" v="60" actId="14100"/>
          <ac:spMkLst>
            <pc:docMk/>
            <pc:sldMk cId="3335092925" sldId="269"/>
            <ac:spMk id="5" creationId="{00000000-0000-0000-0000-000000000000}"/>
          </ac:spMkLst>
        </pc:spChg>
        <pc:picChg chg="del">
          <ac:chgData name="Nguyễn Thị Thu Hương" userId="0ad763e9-d0ae-4fa9-8953-b1618da1db87" providerId="ADAL" clId="{C3E603B4-8131-4560-9787-66B2F2EA49C9}" dt="2024-07-17T15:43:33.629" v="79" actId="21"/>
          <ac:picMkLst>
            <pc:docMk/>
            <pc:sldMk cId="3335092925" sldId="269"/>
            <ac:picMk id="2" creationId="{3D758542-8E2B-CDC1-953E-AC88540A3775}"/>
          </ac:picMkLst>
        </pc:picChg>
      </pc:sldChg>
      <pc:sldChg chg="modSp mod modAnim">
        <pc:chgData name="Nguyễn Thị Thu Hương" userId="0ad763e9-d0ae-4fa9-8953-b1618da1db87" providerId="ADAL" clId="{C3E603B4-8131-4560-9787-66B2F2EA49C9}" dt="2024-07-17T15:25:15.989" v="1"/>
        <pc:sldMkLst>
          <pc:docMk/>
          <pc:sldMk cId="3376167725" sldId="274"/>
        </pc:sldMkLst>
        <pc:picChg chg="mod">
          <ac:chgData name="Nguyễn Thị Thu Hương" userId="0ad763e9-d0ae-4fa9-8953-b1618da1db87" providerId="ADAL" clId="{C3E603B4-8131-4560-9787-66B2F2EA49C9}" dt="2024-07-17T15:25:12.537" v="0" actId="1076"/>
          <ac:picMkLst>
            <pc:docMk/>
            <pc:sldMk cId="3376167725" sldId="274"/>
            <ac:picMk id="10" creationId="{4DCA4305-4621-D345-EE9C-E32747595D3E}"/>
          </ac:picMkLst>
        </pc:picChg>
      </pc:sldChg>
      <pc:sldChg chg="addSp delSp modSp mod setBg">
        <pc:chgData name="Nguyễn Thị Thu Hương" userId="0ad763e9-d0ae-4fa9-8953-b1618da1db87" providerId="ADAL" clId="{C3E603B4-8131-4560-9787-66B2F2EA49C9}" dt="2024-07-17T15:40:46.131" v="21" actId="207"/>
        <pc:sldMkLst>
          <pc:docMk/>
          <pc:sldMk cId="2947275458" sldId="276"/>
        </pc:sldMkLst>
        <pc:spChg chg="del mod">
          <ac:chgData name="Nguyễn Thị Thu Hương" userId="0ad763e9-d0ae-4fa9-8953-b1618da1db87" providerId="ADAL" clId="{C3E603B4-8131-4560-9787-66B2F2EA49C9}" dt="2024-07-17T15:39:24.364" v="4" actId="478"/>
          <ac:spMkLst>
            <pc:docMk/>
            <pc:sldMk cId="2947275458" sldId="276"/>
            <ac:spMk id="2" creationId="{B43A0363-3F97-4F82-9213-958337BDA71C}"/>
          </ac:spMkLst>
        </pc:spChg>
        <pc:spChg chg="mod">
          <ac:chgData name="Nguyễn Thị Thu Hương" userId="0ad763e9-d0ae-4fa9-8953-b1618da1db87" providerId="ADAL" clId="{C3E603B4-8131-4560-9787-66B2F2EA49C9}" dt="2024-07-17T15:40:46.131" v="21" actId="207"/>
          <ac:spMkLst>
            <pc:docMk/>
            <pc:sldMk cId="2947275458" sldId="276"/>
            <ac:spMk id="3" creationId="{2B3F3159-29FB-D166-9897-506CE56E37E9}"/>
          </ac:spMkLst>
        </pc:spChg>
        <pc:spChg chg="add del">
          <ac:chgData name="Nguyễn Thị Thu Hương" userId="0ad763e9-d0ae-4fa9-8953-b1618da1db87" providerId="ADAL" clId="{C3E603B4-8131-4560-9787-66B2F2EA49C9}" dt="2024-07-17T15:39:19.927" v="3" actId="26606"/>
          <ac:spMkLst>
            <pc:docMk/>
            <pc:sldMk cId="2947275458" sldId="276"/>
            <ac:spMk id="5" creationId="{8070EDC8-1AC2-9778-406F-07E4CD419AB1}"/>
          </ac:spMkLst>
        </pc:spChg>
        <pc:spChg chg="add del">
          <ac:chgData name="Nguyễn Thị Thu Hương" userId="0ad763e9-d0ae-4fa9-8953-b1618da1db87" providerId="ADAL" clId="{C3E603B4-8131-4560-9787-66B2F2EA49C9}" dt="2024-07-17T15:39:44.833" v="12" actId="26606"/>
          <ac:spMkLst>
            <pc:docMk/>
            <pc:sldMk cId="2947275458" sldId="276"/>
            <ac:spMk id="11" creationId="{B210AC1D-4063-4C6E-9528-FA9C4C0C18E6}"/>
          </ac:spMkLst>
        </pc:spChg>
        <pc:spChg chg="add del">
          <ac:chgData name="Nguyễn Thị Thu Hương" userId="0ad763e9-d0ae-4fa9-8953-b1618da1db87" providerId="ADAL" clId="{C3E603B4-8131-4560-9787-66B2F2EA49C9}" dt="2024-07-17T15:39:44.833" v="12" actId="26606"/>
          <ac:spMkLst>
            <pc:docMk/>
            <pc:sldMk cId="2947275458" sldId="276"/>
            <ac:spMk id="13" creationId="{02F8C595-E68C-4306-AED8-DC7826A0A506}"/>
          </ac:spMkLst>
        </pc:spChg>
        <pc:spChg chg="add del">
          <ac:chgData name="Nguyễn Thị Thu Hương" userId="0ad763e9-d0ae-4fa9-8953-b1618da1db87" providerId="ADAL" clId="{C3E603B4-8131-4560-9787-66B2F2EA49C9}" dt="2024-07-17T15:39:34.516" v="7" actId="26606"/>
          <ac:spMkLst>
            <pc:docMk/>
            <pc:sldMk cId="2947275458" sldId="276"/>
            <ac:spMk id="18" creationId="{04812C46-200A-4DEB-A05E-3ED6C68C2387}"/>
          </ac:spMkLst>
        </pc:spChg>
        <pc:spChg chg="add del">
          <ac:chgData name="Nguyễn Thị Thu Hương" userId="0ad763e9-d0ae-4fa9-8953-b1618da1db87" providerId="ADAL" clId="{C3E603B4-8131-4560-9787-66B2F2EA49C9}" dt="2024-07-17T15:39:34.516" v="7" actId="26606"/>
          <ac:spMkLst>
            <pc:docMk/>
            <pc:sldMk cId="2947275458" sldId="276"/>
            <ac:spMk id="20" creationId="{D1EA859B-E555-4109-94F3-6700E046E008}"/>
          </ac:spMkLst>
        </pc:spChg>
        <pc:spChg chg="add del">
          <ac:chgData name="Nguyễn Thị Thu Hương" userId="0ad763e9-d0ae-4fa9-8953-b1618da1db87" providerId="ADAL" clId="{C3E603B4-8131-4560-9787-66B2F2EA49C9}" dt="2024-07-17T15:39:41.145" v="9" actId="26606"/>
          <ac:spMkLst>
            <pc:docMk/>
            <pc:sldMk cId="2947275458" sldId="276"/>
            <ac:spMk id="22" creationId="{B210AC1D-4063-4C6E-9528-FA9C4C0C18E6}"/>
          </ac:spMkLst>
        </pc:spChg>
        <pc:spChg chg="add del">
          <ac:chgData name="Nguyễn Thị Thu Hương" userId="0ad763e9-d0ae-4fa9-8953-b1618da1db87" providerId="ADAL" clId="{C3E603B4-8131-4560-9787-66B2F2EA49C9}" dt="2024-07-17T15:39:41.145" v="9" actId="26606"/>
          <ac:spMkLst>
            <pc:docMk/>
            <pc:sldMk cId="2947275458" sldId="276"/>
            <ac:spMk id="23" creationId="{02F8C595-E68C-4306-AED8-DC7826A0A506}"/>
          </ac:spMkLst>
        </pc:spChg>
        <pc:spChg chg="add del">
          <ac:chgData name="Nguyễn Thị Thu Hương" userId="0ad763e9-d0ae-4fa9-8953-b1618da1db87" providerId="ADAL" clId="{C3E603B4-8131-4560-9787-66B2F2EA49C9}" dt="2024-07-17T15:39:44.826" v="11" actId="26606"/>
          <ac:spMkLst>
            <pc:docMk/>
            <pc:sldMk cId="2947275458" sldId="276"/>
            <ac:spMk id="25" creationId="{D009D6D5-DAC2-4A8B-A17A-E206B9012D09}"/>
          </ac:spMkLst>
        </pc:spChg>
        <pc:grpChg chg="add">
          <ac:chgData name="Nguyễn Thị Thu Hương" userId="0ad763e9-d0ae-4fa9-8953-b1618da1db87" providerId="ADAL" clId="{C3E603B4-8131-4560-9787-66B2F2EA49C9}" dt="2024-07-17T15:39:44.833" v="12" actId="26606"/>
          <ac:grpSpMkLst>
            <pc:docMk/>
            <pc:sldMk cId="2947275458" sldId="276"/>
            <ac:grpSpMk id="27" creationId="{31C49F18-8757-4E87-5C2E-9D6D7B82BA3B}"/>
          </ac:grpSpMkLst>
        </pc:grpChg>
        <pc:picChg chg="add mod ord">
          <ac:chgData name="Nguyễn Thị Thu Hương" userId="0ad763e9-d0ae-4fa9-8953-b1618da1db87" providerId="ADAL" clId="{C3E603B4-8131-4560-9787-66B2F2EA49C9}" dt="2024-07-17T15:39:44.833" v="12" actId="26606"/>
          <ac:picMkLst>
            <pc:docMk/>
            <pc:sldMk cId="2947275458" sldId="276"/>
            <ac:picMk id="7" creationId="{7C78431C-E943-3EE2-4FDA-99A86EB314F2}"/>
          </ac:picMkLst>
        </pc:picChg>
      </pc:sldChg>
      <pc:sldChg chg="addSp delSp modSp new mod setBg">
        <pc:chgData name="Nguyễn Thị Thu Hương" userId="0ad763e9-d0ae-4fa9-8953-b1618da1db87" providerId="ADAL" clId="{C3E603B4-8131-4560-9787-66B2F2EA49C9}" dt="2024-07-17T15:41:56.224" v="31" actId="1076"/>
        <pc:sldMkLst>
          <pc:docMk/>
          <pc:sldMk cId="2948147458" sldId="277"/>
        </pc:sldMkLst>
        <pc:spChg chg="del mod">
          <ac:chgData name="Nguyễn Thị Thu Hương" userId="0ad763e9-d0ae-4fa9-8953-b1618da1db87" providerId="ADAL" clId="{C3E603B4-8131-4560-9787-66B2F2EA49C9}" dt="2024-07-17T15:41:47.686" v="25" actId="478"/>
          <ac:spMkLst>
            <pc:docMk/>
            <pc:sldMk cId="2948147458" sldId="277"/>
            <ac:spMk id="2" creationId="{7545F3E9-05CC-2662-E1B6-7B70D661034D}"/>
          </ac:spMkLst>
        </pc:spChg>
        <pc:spChg chg="mod">
          <ac:chgData name="Nguyễn Thị Thu Hương" userId="0ad763e9-d0ae-4fa9-8953-b1618da1db87" providerId="ADAL" clId="{C3E603B4-8131-4560-9787-66B2F2EA49C9}" dt="2024-07-17T15:41:56.224" v="31" actId="1076"/>
          <ac:spMkLst>
            <pc:docMk/>
            <pc:sldMk cId="2948147458" sldId="277"/>
            <ac:spMk id="3" creationId="{EDACF746-5639-593D-11BD-DA9BEC3BCDDF}"/>
          </ac:spMkLst>
        </pc:spChg>
        <pc:spChg chg="add del">
          <ac:chgData name="Nguyễn Thị Thu Hương" userId="0ad763e9-d0ae-4fa9-8953-b1618da1db87" providerId="ADAL" clId="{C3E603B4-8131-4560-9787-66B2F2EA49C9}" dt="2024-07-17T15:41:44.411" v="24" actId="26606"/>
          <ac:spMkLst>
            <pc:docMk/>
            <pc:sldMk cId="2948147458" sldId="277"/>
            <ac:spMk id="5" creationId="{3A11E039-FCD9-0E2B-EBDF-4D969D0760FB}"/>
          </ac:spMkLst>
        </pc:spChg>
        <pc:grpChg chg="add">
          <ac:chgData name="Nguyễn Thị Thu Hương" userId="0ad763e9-d0ae-4fa9-8953-b1618da1db87" providerId="ADAL" clId="{C3E603B4-8131-4560-9787-66B2F2EA49C9}" dt="2024-07-17T15:41:44.411" v="24" actId="26606"/>
          <ac:grpSpMkLst>
            <pc:docMk/>
            <pc:sldMk cId="2948147458" sldId="277"/>
            <ac:grpSpMk id="11" creationId="{5EFBDE31-BB3E-6CFC-23CD-B5976DA38438}"/>
          </ac:grpSpMkLst>
        </pc:grpChg>
        <pc:picChg chg="add">
          <ac:chgData name="Nguyễn Thị Thu Hương" userId="0ad763e9-d0ae-4fa9-8953-b1618da1db87" providerId="ADAL" clId="{C3E603B4-8131-4560-9787-66B2F2EA49C9}" dt="2024-07-17T15:41:44.411" v="24" actId="26606"/>
          <ac:picMkLst>
            <pc:docMk/>
            <pc:sldMk cId="2948147458" sldId="277"/>
            <ac:picMk id="7" creationId="{4B914717-B255-EBA3-A5FB-CBBAA707AD0B}"/>
          </ac:picMkLst>
        </pc:picChg>
      </pc:sldChg>
      <pc:sldChg chg="addSp delSp modSp new mod setBg">
        <pc:chgData name="Nguyễn Thị Thu Hương" userId="0ad763e9-d0ae-4fa9-8953-b1618da1db87" providerId="ADAL" clId="{C3E603B4-8131-4560-9787-66B2F2EA49C9}" dt="2024-07-17T15:47:30.856" v="106" actId="403"/>
        <pc:sldMkLst>
          <pc:docMk/>
          <pc:sldMk cId="1876252424" sldId="278"/>
        </pc:sldMkLst>
        <pc:spChg chg="del mod">
          <ac:chgData name="Nguyễn Thị Thu Hương" userId="0ad763e9-d0ae-4fa9-8953-b1618da1db87" providerId="ADAL" clId="{C3E603B4-8131-4560-9787-66B2F2EA49C9}" dt="2024-07-17T15:43:21.902" v="76" actId="478"/>
          <ac:spMkLst>
            <pc:docMk/>
            <pc:sldMk cId="1876252424" sldId="278"/>
            <ac:spMk id="2" creationId="{1D77E2B5-5CD8-7AAC-4470-0DEFB24DAB02}"/>
          </ac:spMkLst>
        </pc:spChg>
        <pc:spChg chg="mod">
          <ac:chgData name="Nguyễn Thị Thu Hương" userId="0ad763e9-d0ae-4fa9-8953-b1618da1db87" providerId="ADAL" clId="{C3E603B4-8131-4560-9787-66B2F2EA49C9}" dt="2024-07-17T15:47:30.856" v="106" actId="403"/>
          <ac:spMkLst>
            <pc:docMk/>
            <pc:sldMk cId="1876252424" sldId="278"/>
            <ac:spMk id="3" creationId="{31877255-C7A9-85F2-4660-2A67962012E5}"/>
          </ac:spMkLst>
        </pc:spChg>
        <pc:spChg chg="add del">
          <ac:chgData name="Nguyễn Thị Thu Hương" userId="0ad763e9-d0ae-4fa9-8953-b1618da1db87" providerId="ADAL" clId="{C3E603B4-8131-4560-9787-66B2F2EA49C9}" dt="2024-07-17T15:43:11.067" v="67" actId="26606"/>
          <ac:spMkLst>
            <pc:docMk/>
            <pc:sldMk cId="1876252424" sldId="278"/>
            <ac:spMk id="5" creationId="{6A06ABBB-1E85-6E43-F616-DB53EDB0E25F}"/>
          </ac:spMkLst>
        </pc:spChg>
        <pc:spChg chg="add del">
          <ac:chgData name="Nguyễn Thị Thu Hương" userId="0ad763e9-d0ae-4fa9-8953-b1618da1db87" providerId="ADAL" clId="{C3E603B4-8131-4560-9787-66B2F2EA49C9}" dt="2024-07-17T15:44:04.114" v="84" actId="26606"/>
          <ac:spMkLst>
            <pc:docMk/>
            <pc:sldMk cId="1876252424" sldId="278"/>
            <ac:spMk id="8" creationId="{9F7D5CDA-D291-4307-BF55-1381FED29634}"/>
          </ac:spMkLst>
        </pc:spChg>
        <pc:spChg chg="add del">
          <ac:chgData name="Nguyễn Thị Thu Hương" userId="0ad763e9-d0ae-4fa9-8953-b1618da1db87" providerId="ADAL" clId="{C3E603B4-8131-4560-9787-66B2F2EA49C9}" dt="2024-07-17T15:42:47.193" v="64" actId="26606"/>
          <ac:spMkLst>
            <pc:docMk/>
            <pc:sldMk cId="1876252424" sldId="278"/>
            <ac:spMk id="11" creationId="{3ECBE1F1-D69B-4AFA-ABD5-8E41720EF6DE}"/>
          </ac:spMkLst>
        </pc:spChg>
        <pc:spChg chg="add del">
          <ac:chgData name="Nguyễn Thị Thu Hương" userId="0ad763e9-d0ae-4fa9-8953-b1618da1db87" providerId="ADAL" clId="{C3E603B4-8131-4560-9787-66B2F2EA49C9}" dt="2024-07-17T15:44:43.008" v="87" actId="26606"/>
          <ac:spMkLst>
            <pc:docMk/>
            <pc:sldMk cId="1876252424" sldId="278"/>
            <ac:spMk id="12" creationId="{9C3A50E9-9119-7BC3-083B-2D84CCC78E47}"/>
          </ac:spMkLst>
        </pc:spChg>
        <pc:spChg chg="add del">
          <ac:chgData name="Nguyễn Thị Thu Hương" userId="0ad763e9-d0ae-4fa9-8953-b1618da1db87" providerId="ADAL" clId="{C3E603B4-8131-4560-9787-66B2F2EA49C9}" dt="2024-07-17T15:42:47.193" v="64" actId="26606"/>
          <ac:spMkLst>
            <pc:docMk/>
            <pc:sldMk cId="1876252424" sldId="278"/>
            <ac:spMk id="13" creationId="{603A6265-E10C-4B85-9C20-E75FCAF9CC63}"/>
          </ac:spMkLst>
        </pc:spChg>
        <pc:spChg chg="add del">
          <ac:chgData name="Nguyễn Thị Thu Hương" userId="0ad763e9-d0ae-4fa9-8953-b1618da1db87" providerId="ADAL" clId="{C3E603B4-8131-4560-9787-66B2F2EA49C9}" dt="2024-07-17T15:44:43.008" v="87" actId="26606"/>
          <ac:spMkLst>
            <pc:docMk/>
            <pc:sldMk cId="1876252424" sldId="278"/>
            <ac:spMk id="14" creationId="{AE3A741D-C19B-960A-5803-1C5887147820}"/>
          </ac:spMkLst>
        </pc:spChg>
        <pc:spChg chg="add del">
          <ac:chgData name="Nguyễn Thị Thu Hương" userId="0ad763e9-d0ae-4fa9-8953-b1618da1db87" providerId="ADAL" clId="{C3E603B4-8131-4560-9787-66B2F2EA49C9}" dt="2024-07-17T15:42:56.176" v="66" actId="26606"/>
          <ac:spMkLst>
            <pc:docMk/>
            <pc:sldMk cId="1876252424" sldId="278"/>
            <ac:spMk id="15" creationId="{8D6EA299-0840-6DEA-E670-C49AEBC87E89}"/>
          </ac:spMkLst>
        </pc:spChg>
        <pc:spChg chg="add del">
          <ac:chgData name="Nguyễn Thị Thu Hương" userId="0ad763e9-d0ae-4fa9-8953-b1618da1db87" providerId="ADAL" clId="{C3E603B4-8131-4560-9787-66B2F2EA49C9}" dt="2024-07-17T15:42:56.176" v="66" actId="26606"/>
          <ac:spMkLst>
            <pc:docMk/>
            <pc:sldMk cId="1876252424" sldId="278"/>
            <ac:spMk id="17" creationId="{AE3A741D-C19B-960A-5803-1C5887147820}"/>
          </ac:spMkLst>
        </pc:spChg>
        <pc:spChg chg="add del">
          <ac:chgData name="Nguyễn Thị Thu Hương" userId="0ad763e9-d0ae-4fa9-8953-b1618da1db87" providerId="ADAL" clId="{C3E603B4-8131-4560-9787-66B2F2EA49C9}" dt="2024-07-17T15:42:56.176" v="66" actId="26606"/>
          <ac:spMkLst>
            <pc:docMk/>
            <pc:sldMk cId="1876252424" sldId="278"/>
            <ac:spMk id="18" creationId="{DC39DE25-0E4E-0AA7-0932-1D78C2372786}"/>
          </ac:spMkLst>
        </pc:spChg>
        <pc:spChg chg="add del">
          <ac:chgData name="Nguyễn Thị Thu Hương" userId="0ad763e9-d0ae-4fa9-8953-b1618da1db87" providerId="ADAL" clId="{C3E603B4-8131-4560-9787-66B2F2EA49C9}" dt="2024-07-17T15:44:43.008" v="87" actId="26606"/>
          <ac:spMkLst>
            <pc:docMk/>
            <pc:sldMk cId="1876252424" sldId="278"/>
            <ac:spMk id="19" creationId="{DC39DE25-0E4E-0AA7-0932-1D78C2372786}"/>
          </ac:spMkLst>
        </pc:spChg>
        <pc:spChg chg="add del">
          <ac:chgData name="Nguyễn Thị Thu Hương" userId="0ad763e9-d0ae-4fa9-8953-b1618da1db87" providerId="ADAL" clId="{C3E603B4-8131-4560-9787-66B2F2EA49C9}" dt="2024-07-17T15:44:43.008" v="87" actId="26606"/>
          <ac:spMkLst>
            <pc:docMk/>
            <pc:sldMk cId="1876252424" sldId="278"/>
            <ac:spMk id="20" creationId="{8D6EA299-0840-6DEA-E670-C49AEBC87E89}"/>
          </ac:spMkLst>
        </pc:spChg>
        <pc:spChg chg="add del">
          <ac:chgData name="Nguyễn Thị Thu Hương" userId="0ad763e9-d0ae-4fa9-8953-b1618da1db87" providerId="ADAL" clId="{C3E603B4-8131-4560-9787-66B2F2EA49C9}" dt="2024-07-17T15:47:22.724" v="98" actId="26606"/>
          <ac:spMkLst>
            <pc:docMk/>
            <pc:sldMk cId="1876252424" sldId="278"/>
            <ac:spMk id="22" creationId="{99F1FFA9-D672-408C-9220-ADEEC6ABDD09}"/>
          </ac:spMkLst>
        </pc:spChg>
        <pc:spChg chg="add">
          <ac:chgData name="Nguyễn Thị Thu Hương" userId="0ad763e9-d0ae-4fa9-8953-b1618da1db87" providerId="ADAL" clId="{C3E603B4-8131-4560-9787-66B2F2EA49C9}" dt="2024-07-17T15:47:22.724" v="98" actId="26606"/>
          <ac:spMkLst>
            <pc:docMk/>
            <pc:sldMk cId="1876252424" sldId="278"/>
            <ac:spMk id="24" creationId="{F13C74B1-5B17-4795-BED0-7140497B445A}"/>
          </ac:spMkLst>
        </pc:spChg>
        <pc:spChg chg="add del">
          <ac:chgData name="Nguyễn Thị Thu Hương" userId="0ad763e9-d0ae-4fa9-8953-b1618da1db87" providerId="ADAL" clId="{C3E603B4-8131-4560-9787-66B2F2EA49C9}" dt="2024-07-17T15:44:29.009" v="86" actId="26606"/>
          <ac:spMkLst>
            <pc:docMk/>
            <pc:sldMk cId="1876252424" sldId="278"/>
            <ac:spMk id="25" creationId="{2172A0AC-3DCE-4672-BCAF-28FEF91F6020}"/>
          </ac:spMkLst>
        </pc:spChg>
        <pc:spChg chg="add del">
          <ac:chgData name="Nguyễn Thị Thu Hương" userId="0ad763e9-d0ae-4fa9-8953-b1618da1db87" providerId="ADAL" clId="{C3E603B4-8131-4560-9787-66B2F2EA49C9}" dt="2024-07-17T15:44:29.009" v="86" actId="26606"/>
          <ac:spMkLst>
            <pc:docMk/>
            <pc:sldMk cId="1876252424" sldId="278"/>
            <ac:spMk id="27" creationId="{AE6F1C77-EDC9-4C5F-8C1C-62DD46BDA3C3}"/>
          </ac:spMkLst>
        </pc:spChg>
        <pc:spChg chg="add">
          <ac:chgData name="Nguyễn Thị Thu Hương" userId="0ad763e9-d0ae-4fa9-8953-b1618da1db87" providerId="ADAL" clId="{C3E603B4-8131-4560-9787-66B2F2EA49C9}" dt="2024-07-17T15:47:22.724" v="98" actId="26606"/>
          <ac:spMkLst>
            <pc:docMk/>
            <pc:sldMk cId="1876252424" sldId="278"/>
            <ac:spMk id="29" creationId="{D4974D33-8DC5-464E-8C6D-BE58F0669C17}"/>
          </ac:spMkLst>
        </pc:spChg>
        <pc:picChg chg="add del mod">
          <ac:chgData name="Nguyễn Thị Thu Hương" userId="0ad763e9-d0ae-4fa9-8953-b1618da1db87" providerId="ADAL" clId="{C3E603B4-8131-4560-9787-66B2F2EA49C9}" dt="2024-07-17T15:47:20.025" v="97" actId="478"/>
          <ac:picMkLst>
            <pc:docMk/>
            <pc:sldMk cId="1876252424" sldId="278"/>
            <ac:picMk id="6" creationId="{3D758542-8E2B-CDC1-953E-AC88540A3775}"/>
          </ac:picMkLst>
        </pc:picChg>
        <pc:picChg chg="add del">
          <ac:chgData name="Nguyễn Thị Thu Hương" userId="0ad763e9-d0ae-4fa9-8953-b1618da1db87" providerId="ADAL" clId="{C3E603B4-8131-4560-9787-66B2F2EA49C9}" dt="2024-07-17T15:42:47.193" v="64" actId="26606"/>
          <ac:picMkLst>
            <pc:docMk/>
            <pc:sldMk cId="1876252424" sldId="278"/>
            <ac:picMk id="7" creationId="{9B34F06D-7E87-3455-6322-6A88E4DB3FF0}"/>
          </ac:picMkLst>
        </pc:picChg>
        <pc:picChg chg="add mod ord">
          <ac:chgData name="Nguyễn Thị Thu Hương" userId="0ad763e9-d0ae-4fa9-8953-b1618da1db87" providerId="ADAL" clId="{C3E603B4-8131-4560-9787-66B2F2EA49C9}" dt="2024-07-17T15:47:22.724" v="98" actId="26606"/>
          <ac:picMkLst>
            <pc:docMk/>
            <pc:sldMk cId="1876252424" sldId="278"/>
            <ac:picMk id="9" creationId="{B19CC8F9-30DB-C4C4-31B8-0A762CE7D405}"/>
          </ac:picMkLst>
        </pc:picChg>
        <pc:picChg chg="add del">
          <ac:chgData name="Nguyễn Thị Thu Hương" userId="0ad763e9-d0ae-4fa9-8953-b1618da1db87" providerId="ADAL" clId="{C3E603B4-8131-4560-9787-66B2F2EA49C9}" dt="2024-07-17T15:42:56.176" v="66" actId="26606"/>
          <ac:picMkLst>
            <pc:docMk/>
            <pc:sldMk cId="1876252424" sldId="278"/>
            <ac:picMk id="16" creationId="{77919054-6299-A97F-D5F1-80619A078DFA}"/>
          </ac:picMkLst>
        </pc:picChg>
      </pc:sldChg>
      <pc:sldChg chg="addSp delSp modSp new mod setBg">
        <pc:chgData name="Nguyễn Thị Thu Hương" userId="0ad763e9-d0ae-4fa9-8953-b1618da1db87" providerId="ADAL" clId="{C3E603B4-8131-4560-9787-66B2F2EA49C9}" dt="2024-07-17T15:56:48.036" v="178" actId="14100"/>
        <pc:sldMkLst>
          <pc:docMk/>
          <pc:sldMk cId="929929455" sldId="279"/>
        </pc:sldMkLst>
        <pc:spChg chg="mod">
          <ac:chgData name="Nguyễn Thị Thu Hương" userId="0ad763e9-d0ae-4fa9-8953-b1618da1db87" providerId="ADAL" clId="{C3E603B4-8131-4560-9787-66B2F2EA49C9}" dt="2024-07-17T15:56:36.271" v="174" actId="26606"/>
          <ac:spMkLst>
            <pc:docMk/>
            <pc:sldMk cId="929929455" sldId="279"/>
            <ac:spMk id="2" creationId="{08818349-9412-E276-665A-443D6E1C4645}"/>
          </ac:spMkLst>
        </pc:spChg>
        <pc:spChg chg="add del">
          <ac:chgData name="Nguyễn Thị Thu Hương" userId="0ad763e9-d0ae-4fa9-8953-b1618da1db87" providerId="ADAL" clId="{C3E603B4-8131-4560-9787-66B2F2EA49C9}" dt="2024-07-17T15:56:36.271" v="174" actId="26606"/>
          <ac:spMkLst>
            <pc:docMk/>
            <pc:sldMk cId="929929455" sldId="279"/>
            <ac:spMk id="3" creationId="{F45ABB1D-15CD-0E22-BBDA-9516575EB982}"/>
          </ac:spMkLst>
        </pc:spChg>
        <pc:spChg chg="add del mod">
          <ac:chgData name="Nguyễn Thị Thu Hương" userId="0ad763e9-d0ae-4fa9-8953-b1618da1db87" providerId="ADAL" clId="{C3E603B4-8131-4560-9787-66B2F2EA49C9}" dt="2024-07-17T15:56:36.271" v="174" actId="26606"/>
          <ac:spMkLst>
            <pc:docMk/>
            <pc:sldMk cId="929929455" sldId="279"/>
            <ac:spMk id="5" creationId="{1D781770-C19C-DD8B-4F1B-E2A1D9817B38}"/>
          </ac:spMkLst>
        </pc:spChg>
        <pc:spChg chg="add del">
          <ac:chgData name="Nguyễn Thị Thu Hương" userId="0ad763e9-d0ae-4fa9-8953-b1618da1db87" providerId="ADAL" clId="{C3E603B4-8131-4560-9787-66B2F2EA49C9}" dt="2024-07-17T15:56:36.271" v="174" actId="26606"/>
          <ac:spMkLst>
            <pc:docMk/>
            <pc:sldMk cId="929929455" sldId="279"/>
            <ac:spMk id="7" creationId="{1BAF0593-7219-66E6-13F2-50F6E4F5FADE}"/>
          </ac:spMkLst>
        </pc:spChg>
        <pc:spChg chg="add del mod">
          <ac:chgData name="Nguyễn Thị Thu Hương" userId="0ad763e9-d0ae-4fa9-8953-b1618da1db87" providerId="ADAL" clId="{C3E603B4-8131-4560-9787-66B2F2EA49C9}" dt="2024-07-17T15:55:36.271" v="161" actId="21"/>
          <ac:spMkLst>
            <pc:docMk/>
            <pc:sldMk cId="929929455" sldId="279"/>
            <ac:spMk id="9" creationId="{F0C380DE-03D7-F1BA-4BDD-C0021C0C55C0}"/>
          </ac:spMkLst>
        </pc:spChg>
        <pc:spChg chg="add">
          <ac:chgData name="Nguyễn Thị Thu Hương" userId="0ad763e9-d0ae-4fa9-8953-b1618da1db87" providerId="ADAL" clId="{C3E603B4-8131-4560-9787-66B2F2EA49C9}" dt="2024-07-17T15:56:36.271" v="174" actId="26606"/>
          <ac:spMkLst>
            <pc:docMk/>
            <pc:sldMk cId="929929455" sldId="279"/>
            <ac:spMk id="11" creationId="{BC68A55F-7B32-44D8-AEE5-1AF40532656C}"/>
          </ac:spMkLst>
        </pc:spChg>
        <pc:spChg chg="add">
          <ac:chgData name="Nguyễn Thị Thu Hương" userId="0ad763e9-d0ae-4fa9-8953-b1618da1db87" providerId="ADAL" clId="{C3E603B4-8131-4560-9787-66B2F2EA49C9}" dt="2024-07-17T15:56:36.271" v="174" actId="26606"/>
          <ac:spMkLst>
            <pc:docMk/>
            <pc:sldMk cId="929929455" sldId="279"/>
            <ac:spMk id="12" creationId="{CD1AAA2C-FBBE-42AA-B869-31D524B7653F}"/>
          </ac:spMkLst>
        </pc:spChg>
        <pc:spChg chg="add del">
          <ac:chgData name="Nguyễn Thị Thu Hương" userId="0ad763e9-d0ae-4fa9-8953-b1618da1db87" providerId="ADAL" clId="{C3E603B4-8131-4560-9787-66B2F2EA49C9}" dt="2024-07-17T15:55:59.317" v="165" actId="26606"/>
          <ac:spMkLst>
            <pc:docMk/>
            <pc:sldMk cId="929929455" sldId="279"/>
            <ac:spMk id="13" creationId="{BC68A55F-7B32-44D8-AEE5-1AF40532656C}"/>
          </ac:spMkLst>
        </pc:spChg>
        <pc:spChg chg="add">
          <ac:chgData name="Nguyễn Thị Thu Hương" userId="0ad763e9-d0ae-4fa9-8953-b1618da1db87" providerId="ADAL" clId="{C3E603B4-8131-4560-9787-66B2F2EA49C9}" dt="2024-07-17T15:56:36.271" v="174" actId="26606"/>
          <ac:spMkLst>
            <pc:docMk/>
            <pc:sldMk cId="929929455" sldId="279"/>
            <ac:spMk id="14" creationId="{5F937BBF-9326-4230-AB1B-F1795E350559}"/>
          </ac:spMkLst>
        </pc:spChg>
        <pc:spChg chg="add del">
          <ac:chgData name="Nguyễn Thị Thu Hương" userId="0ad763e9-d0ae-4fa9-8953-b1618da1db87" providerId="ADAL" clId="{C3E603B4-8131-4560-9787-66B2F2EA49C9}" dt="2024-07-17T15:55:59.317" v="165" actId="26606"/>
          <ac:spMkLst>
            <pc:docMk/>
            <pc:sldMk cId="929929455" sldId="279"/>
            <ac:spMk id="15" creationId="{CD1AAA2C-FBBE-42AA-B869-31D524B7653F}"/>
          </ac:spMkLst>
        </pc:spChg>
        <pc:spChg chg="add del">
          <ac:chgData name="Nguyễn Thị Thu Hương" userId="0ad763e9-d0ae-4fa9-8953-b1618da1db87" providerId="ADAL" clId="{C3E603B4-8131-4560-9787-66B2F2EA49C9}" dt="2024-07-17T15:55:59.317" v="165" actId="26606"/>
          <ac:spMkLst>
            <pc:docMk/>
            <pc:sldMk cId="929929455" sldId="279"/>
            <ac:spMk id="17" creationId="{5F937BBF-9326-4230-AB1B-F1795E350559}"/>
          </ac:spMkLst>
        </pc:spChg>
        <pc:spChg chg="add del">
          <ac:chgData name="Nguyễn Thị Thu Hương" userId="0ad763e9-d0ae-4fa9-8953-b1618da1db87" providerId="ADAL" clId="{C3E603B4-8131-4560-9787-66B2F2EA49C9}" dt="2024-07-17T15:56:10.505" v="167" actId="26606"/>
          <ac:spMkLst>
            <pc:docMk/>
            <pc:sldMk cId="929929455" sldId="279"/>
            <ac:spMk id="20" creationId="{AE3A741D-C19B-960A-5803-1C5887147820}"/>
          </ac:spMkLst>
        </pc:spChg>
        <pc:spChg chg="add del">
          <ac:chgData name="Nguyễn Thị Thu Hương" userId="0ad763e9-d0ae-4fa9-8953-b1618da1db87" providerId="ADAL" clId="{C3E603B4-8131-4560-9787-66B2F2EA49C9}" dt="2024-07-17T15:56:10.505" v="167" actId="26606"/>
          <ac:spMkLst>
            <pc:docMk/>
            <pc:sldMk cId="929929455" sldId="279"/>
            <ac:spMk id="21" creationId="{DC39DE25-0E4E-0AA7-0932-1D78C2372786}"/>
          </ac:spMkLst>
        </pc:spChg>
        <pc:spChg chg="add del">
          <ac:chgData name="Nguyễn Thị Thu Hương" userId="0ad763e9-d0ae-4fa9-8953-b1618da1db87" providerId="ADAL" clId="{C3E603B4-8131-4560-9787-66B2F2EA49C9}" dt="2024-07-17T15:56:10.505" v="167" actId="26606"/>
          <ac:spMkLst>
            <pc:docMk/>
            <pc:sldMk cId="929929455" sldId="279"/>
            <ac:spMk id="22" creationId="{8D6EA299-0840-6DEA-E670-C49AEBC87E89}"/>
          </ac:spMkLst>
        </pc:spChg>
        <pc:spChg chg="add del">
          <ac:chgData name="Nguyễn Thị Thu Hương" userId="0ad763e9-d0ae-4fa9-8953-b1618da1db87" providerId="ADAL" clId="{C3E603B4-8131-4560-9787-66B2F2EA49C9}" dt="2024-07-17T15:56:10.505" v="167" actId="26606"/>
          <ac:spMkLst>
            <pc:docMk/>
            <pc:sldMk cId="929929455" sldId="279"/>
            <ac:spMk id="23" creationId="{F45ABB1D-15CD-0E22-BBDA-9516575EB982}"/>
          </ac:spMkLst>
        </pc:spChg>
        <pc:spChg chg="add del">
          <ac:chgData name="Nguyễn Thị Thu Hương" userId="0ad763e9-d0ae-4fa9-8953-b1618da1db87" providerId="ADAL" clId="{C3E603B4-8131-4560-9787-66B2F2EA49C9}" dt="2024-07-17T15:56:14.571" v="169" actId="26606"/>
          <ac:spMkLst>
            <pc:docMk/>
            <pc:sldMk cId="929929455" sldId="279"/>
            <ac:spMk id="25" creationId="{BACC6370-2D7E-4714-9D71-7542949D7D5D}"/>
          </ac:spMkLst>
        </pc:spChg>
        <pc:spChg chg="add del">
          <ac:chgData name="Nguyễn Thị Thu Hương" userId="0ad763e9-d0ae-4fa9-8953-b1618da1db87" providerId="ADAL" clId="{C3E603B4-8131-4560-9787-66B2F2EA49C9}" dt="2024-07-17T15:56:14.571" v="169" actId="26606"/>
          <ac:spMkLst>
            <pc:docMk/>
            <pc:sldMk cId="929929455" sldId="279"/>
            <ac:spMk id="26" creationId="{256B2C21-A230-48C0-8DF1-C46611373C44}"/>
          </ac:spMkLst>
        </pc:spChg>
        <pc:spChg chg="add del">
          <ac:chgData name="Nguyễn Thị Thu Hương" userId="0ad763e9-d0ae-4fa9-8953-b1618da1db87" providerId="ADAL" clId="{C3E603B4-8131-4560-9787-66B2F2EA49C9}" dt="2024-07-17T15:56:14.571" v="169" actId="26606"/>
          <ac:spMkLst>
            <pc:docMk/>
            <pc:sldMk cId="929929455" sldId="279"/>
            <ac:spMk id="27" creationId="{3847E18C-932D-4C95-AABA-FEC7C9499AD7}"/>
          </ac:spMkLst>
        </pc:spChg>
        <pc:spChg chg="add del">
          <ac:chgData name="Nguyễn Thị Thu Hương" userId="0ad763e9-d0ae-4fa9-8953-b1618da1db87" providerId="ADAL" clId="{C3E603B4-8131-4560-9787-66B2F2EA49C9}" dt="2024-07-17T15:56:14.571" v="169" actId="26606"/>
          <ac:spMkLst>
            <pc:docMk/>
            <pc:sldMk cId="929929455" sldId="279"/>
            <ac:spMk id="28" creationId="{3150CB11-0C61-439E-910F-5787759E72A0}"/>
          </ac:spMkLst>
        </pc:spChg>
        <pc:spChg chg="add del">
          <ac:chgData name="Nguyễn Thị Thu Hương" userId="0ad763e9-d0ae-4fa9-8953-b1618da1db87" providerId="ADAL" clId="{C3E603B4-8131-4560-9787-66B2F2EA49C9}" dt="2024-07-17T15:56:14.571" v="169" actId="26606"/>
          <ac:spMkLst>
            <pc:docMk/>
            <pc:sldMk cId="929929455" sldId="279"/>
            <ac:spMk id="29" creationId="{43F8A58B-5155-44CE-A5FF-7647B47D0A7A}"/>
          </ac:spMkLst>
        </pc:spChg>
        <pc:spChg chg="add del">
          <ac:chgData name="Nguyễn Thị Thu Hương" userId="0ad763e9-d0ae-4fa9-8953-b1618da1db87" providerId="ADAL" clId="{C3E603B4-8131-4560-9787-66B2F2EA49C9}" dt="2024-07-17T15:56:14.571" v="169" actId="26606"/>
          <ac:spMkLst>
            <pc:docMk/>
            <pc:sldMk cId="929929455" sldId="279"/>
            <ac:spMk id="30" creationId="{443F2ACA-E6D6-4028-82DD-F03C262D5DE6}"/>
          </ac:spMkLst>
        </pc:spChg>
        <pc:spChg chg="add del">
          <ac:chgData name="Nguyễn Thị Thu Hương" userId="0ad763e9-d0ae-4fa9-8953-b1618da1db87" providerId="ADAL" clId="{C3E603B4-8131-4560-9787-66B2F2EA49C9}" dt="2024-07-17T15:56:17.973" v="171" actId="26606"/>
          <ac:spMkLst>
            <pc:docMk/>
            <pc:sldMk cId="929929455" sldId="279"/>
            <ac:spMk id="33" creationId="{BC68A55F-7B32-44D8-AEE5-1AF40532656C}"/>
          </ac:spMkLst>
        </pc:spChg>
        <pc:spChg chg="add del">
          <ac:chgData name="Nguyễn Thị Thu Hương" userId="0ad763e9-d0ae-4fa9-8953-b1618da1db87" providerId="ADAL" clId="{C3E603B4-8131-4560-9787-66B2F2EA49C9}" dt="2024-07-17T15:56:17.973" v="171" actId="26606"/>
          <ac:spMkLst>
            <pc:docMk/>
            <pc:sldMk cId="929929455" sldId="279"/>
            <ac:spMk id="34" creationId="{CD1AAA2C-FBBE-42AA-B869-31D524B7653F}"/>
          </ac:spMkLst>
        </pc:spChg>
        <pc:spChg chg="add del">
          <ac:chgData name="Nguyễn Thị Thu Hương" userId="0ad763e9-d0ae-4fa9-8953-b1618da1db87" providerId="ADAL" clId="{C3E603B4-8131-4560-9787-66B2F2EA49C9}" dt="2024-07-17T15:56:17.973" v="171" actId="26606"/>
          <ac:spMkLst>
            <pc:docMk/>
            <pc:sldMk cId="929929455" sldId="279"/>
            <ac:spMk id="35" creationId="{5F937BBF-9326-4230-AB1B-F1795E350559}"/>
          </ac:spMkLst>
        </pc:spChg>
        <pc:spChg chg="add del">
          <ac:chgData name="Nguyễn Thị Thu Hương" userId="0ad763e9-d0ae-4fa9-8953-b1618da1db87" providerId="ADAL" clId="{C3E603B4-8131-4560-9787-66B2F2EA49C9}" dt="2024-07-17T15:56:34.225" v="173" actId="26606"/>
          <ac:spMkLst>
            <pc:docMk/>
            <pc:sldMk cId="929929455" sldId="279"/>
            <ac:spMk id="38" creationId="{BACC6370-2D7E-4714-9D71-7542949D7D5D}"/>
          </ac:spMkLst>
        </pc:spChg>
        <pc:spChg chg="add del">
          <ac:chgData name="Nguyễn Thị Thu Hương" userId="0ad763e9-d0ae-4fa9-8953-b1618da1db87" providerId="ADAL" clId="{C3E603B4-8131-4560-9787-66B2F2EA49C9}" dt="2024-07-17T15:56:34.225" v="173" actId="26606"/>
          <ac:spMkLst>
            <pc:docMk/>
            <pc:sldMk cId="929929455" sldId="279"/>
            <ac:spMk id="39" creationId="{256B2C21-A230-48C0-8DF1-C46611373C44}"/>
          </ac:spMkLst>
        </pc:spChg>
        <pc:spChg chg="add del">
          <ac:chgData name="Nguyễn Thị Thu Hương" userId="0ad763e9-d0ae-4fa9-8953-b1618da1db87" providerId="ADAL" clId="{C3E603B4-8131-4560-9787-66B2F2EA49C9}" dt="2024-07-17T15:56:34.225" v="173" actId="26606"/>
          <ac:spMkLst>
            <pc:docMk/>
            <pc:sldMk cId="929929455" sldId="279"/>
            <ac:spMk id="40" creationId="{3847E18C-932D-4C95-AABA-FEC7C9499AD7}"/>
          </ac:spMkLst>
        </pc:spChg>
        <pc:spChg chg="add del">
          <ac:chgData name="Nguyễn Thị Thu Hương" userId="0ad763e9-d0ae-4fa9-8953-b1618da1db87" providerId="ADAL" clId="{C3E603B4-8131-4560-9787-66B2F2EA49C9}" dt="2024-07-17T15:56:34.225" v="173" actId="26606"/>
          <ac:spMkLst>
            <pc:docMk/>
            <pc:sldMk cId="929929455" sldId="279"/>
            <ac:spMk id="41" creationId="{3150CB11-0C61-439E-910F-5787759E72A0}"/>
          </ac:spMkLst>
        </pc:spChg>
        <pc:spChg chg="add del">
          <ac:chgData name="Nguyễn Thị Thu Hương" userId="0ad763e9-d0ae-4fa9-8953-b1618da1db87" providerId="ADAL" clId="{C3E603B4-8131-4560-9787-66B2F2EA49C9}" dt="2024-07-17T15:56:34.225" v="173" actId="26606"/>
          <ac:spMkLst>
            <pc:docMk/>
            <pc:sldMk cId="929929455" sldId="279"/>
            <ac:spMk id="42" creationId="{43F8A58B-5155-44CE-A5FF-7647B47D0A7A}"/>
          </ac:spMkLst>
        </pc:spChg>
        <pc:spChg chg="add del">
          <ac:chgData name="Nguyễn Thị Thu Hương" userId="0ad763e9-d0ae-4fa9-8953-b1618da1db87" providerId="ADAL" clId="{C3E603B4-8131-4560-9787-66B2F2EA49C9}" dt="2024-07-17T15:56:34.225" v="173" actId="26606"/>
          <ac:spMkLst>
            <pc:docMk/>
            <pc:sldMk cId="929929455" sldId="279"/>
            <ac:spMk id="43" creationId="{443F2ACA-E6D6-4028-82DD-F03C262D5DE6}"/>
          </ac:spMkLst>
        </pc:spChg>
        <pc:graphicFrameChg chg="add del">
          <ac:chgData name="Nguyễn Thị Thu Hương" userId="0ad763e9-d0ae-4fa9-8953-b1618da1db87" providerId="ADAL" clId="{C3E603B4-8131-4560-9787-66B2F2EA49C9}" dt="2024-07-17T15:55:59.317" v="165" actId="26606"/>
          <ac:graphicFrameMkLst>
            <pc:docMk/>
            <pc:sldMk cId="929929455" sldId="279"/>
            <ac:graphicFrameMk id="10" creationId="{861D2666-9D7D-F02C-3F11-911654F87C86}"/>
          </ac:graphicFrameMkLst>
        </pc:graphicFrameChg>
        <pc:graphicFrameChg chg="add">
          <ac:chgData name="Nguyễn Thị Thu Hương" userId="0ad763e9-d0ae-4fa9-8953-b1618da1db87" providerId="ADAL" clId="{C3E603B4-8131-4560-9787-66B2F2EA49C9}" dt="2024-07-17T15:56:36.271" v="174" actId="26606"/>
          <ac:graphicFrameMkLst>
            <pc:docMk/>
            <pc:sldMk cId="929929455" sldId="279"/>
            <ac:graphicFrameMk id="16" creationId="{861D2666-9D7D-F02C-3F11-911654F87C86}"/>
          </ac:graphicFrameMkLst>
        </pc:graphicFrameChg>
        <pc:graphicFrameChg chg="add del">
          <ac:chgData name="Nguyễn Thị Thu Hương" userId="0ad763e9-d0ae-4fa9-8953-b1618da1db87" providerId="ADAL" clId="{C3E603B4-8131-4560-9787-66B2F2EA49C9}" dt="2024-07-17T15:56:14.571" v="169" actId="26606"/>
          <ac:graphicFrameMkLst>
            <pc:docMk/>
            <pc:sldMk cId="929929455" sldId="279"/>
            <ac:graphicFrameMk id="31" creationId="{E33825E6-8AC1-6A87-E4C2-24A042079452}"/>
          </ac:graphicFrameMkLst>
        </pc:graphicFrameChg>
        <pc:graphicFrameChg chg="add del">
          <ac:chgData name="Nguyễn Thị Thu Hương" userId="0ad763e9-d0ae-4fa9-8953-b1618da1db87" providerId="ADAL" clId="{C3E603B4-8131-4560-9787-66B2F2EA49C9}" dt="2024-07-17T15:56:17.973" v="171" actId="26606"/>
          <ac:graphicFrameMkLst>
            <pc:docMk/>
            <pc:sldMk cId="929929455" sldId="279"/>
            <ac:graphicFrameMk id="36" creationId="{861D2666-9D7D-F02C-3F11-911654F87C86}"/>
          </ac:graphicFrameMkLst>
        </pc:graphicFrameChg>
        <pc:graphicFrameChg chg="add del">
          <ac:chgData name="Nguyễn Thị Thu Hương" userId="0ad763e9-d0ae-4fa9-8953-b1618da1db87" providerId="ADAL" clId="{C3E603B4-8131-4560-9787-66B2F2EA49C9}" dt="2024-07-17T15:56:34.225" v="173" actId="26606"/>
          <ac:graphicFrameMkLst>
            <pc:docMk/>
            <pc:sldMk cId="929929455" sldId="279"/>
            <ac:graphicFrameMk id="44" creationId="{E33825E6-8AC1-6A87-E4C2-24A042079452}"/>
          </ac:graphicFrameMkLst>
        </pc:graphicFrameChg>
        <pc:picChg chg="add del">
          <ac:chgData name="Nguyễn Thị Thu Hương" userId="0ad763e9-d0ae-4fa9-8953-b1618da1db87" providerId="ADAL" clId="{C3E603B4-8131-4560-9787-66B2F2EA49C9}" dt="2024-07-17T15:56:10.505" v="167" actId="26606"/>
          <ac:picMkLst>
            <pc:docMk/>
            <pc:sldMk cId="929929455" sldId="279"/>
            <ac:picMk id="19" creationId="{5392A71D-A1C9-9FB9-F659-788B7D6782CF}"/>
          </ac:picMkLst>
        </pc:picChg>
        <pc:picChg chg="add mod">
          <ac:chgData name="Nguyễn Thị Thu Hương" userId="0ad763e9-d0ae-4fa9-8953-b1618da1db87" providerId="ADAL" clId="{C3E603B4-8131-4560-9787-66B2F2EA49C9}" dt="2024-07-17T15:56:48.036" v="178" actId="14100"/>
          <ac:picMkLst>
            <pc:docMk/>
            <pc:sldMk cId="929929455" sldId="279"/>
            <ac:picMk id="24" creationId="{91F71883-E7BD-8005-87B4-0915E158C3ED}"/>
          </ac:picMkLst>
        </pc:picChg>
      </pc:sldChg>
      <pc:sldChg chg="addSp delSp modSp new mod setBg">
        <pc:chgData name="Nguyễn Thị Thu Hương" userId="0ad763e9-d0ae-4fa9-8953-b1618da1db87" providerId="ADAL" clId="{C3E603B4-8131-4560-9787-66B2F2EA49C9}" dt="2024-07-17T15:58:51.051" v="196" actId="5793"/>
        <pc:sldMkLst>
          <pc:docMk/>
          <pc:sldMk cId="2111018242" sldId="280"/>
        </pc:sldMkLst>
        <pc:spChg chg="del mod">
          <ac:chgData name="Nguyễn Thị Thu Hương" userId="0ad763e9-d0ae-4fa9-8953-b1618da1db87" providerId="ADAL" clId="{C3E603B4-8131-4560-9787-66B2F2EA49C9}" dt="2024-07-17T15:58:22.228" v="186" actId="478"/>
          <ac:spMkLst>
            <pc:docMk/>
            <pc:sldMk cId="2111018242" sldId="280"/>
            <ac:spMk id="2" creationId="{1E1CA8D0-1CC7-8E45-648E-B9F8951FAD36}"/>
          </ac:spMkLst>
        </pc:spChg>
        <pc:spChg chg="mod">
          <ac:chgData name="Nguyễn Thị Thu Hương" userId="0ad763e9-d0ae-4fa9-8953-b1618da1db87" providerId="ADAL" clId="{C3E603B4-8131-4560-9787-66B2F2EA49C9}" dt="2024-07-17T15:58:51.051" v="196" actId="5793"/>
          <ac:spMkLst>
            <pc:docMk/>
            <pc:sldMk cId="2111018242" sldId="280"/>
            <ac:spMk id="3" creationId="{14F057D7-707F-B332-E3D9-381A4EFAA041}"/>
          </ac:spMkLst>
        </pc:spChg>
        <pc:spChg chg="add del mod">
          <ac:chgData name="Nguyễn Thị Thu Hương" userId="0ad763e9-d0ae-4fa9-8953-b1618da1db87" providerId="ADAL" clId="{C3E603B4-8131-4560-9787-66B2F2EA49C9}" dt="2024-07-17T15:58:09.223" v="185" actId="26606"/>
          <ac:spMkLst>
            <pc:docMk/>
            <pc:sldMk cId="2111018242" sldId="280"/>
            <ac:spMk id="9" creationId="{F0C380DE-03D7-F1BA-4BDD-C0021C0C55C0}"/>
          </ac:spMkLst>
        </pc:spChg>
        <pc:spChg chg="add del">
          <ac:chgData name="Nguyễn Thị Thu Hương" userId="0ad763e9-d0ae-4fa9-8953-b1618da1db87" providerId="ADAL" clId="{C3E603B4-8131-4560-9787-66B2F2EA49C9}" dt="2024-07-17T15:57:49.800" v="182" actId="26606"/>
          <ac:spMkLst>
            <pc:docMk/>
            <pc:sldMk cId="2111018242" sldId="280"/>
            <ac:spMk id="14" creationId="{09588DA8-065E-4F6F-8EFD-43104AB2E0CF}"/>
          </ac:spMkLst>
        </pc:spChg>
        <pc:spChg chg="add del">
          <ac:chgData name="Nguyễn Thị Thu Hương" userId="0ad763e9-d0ae-4fa9-8953-b1618da1db87" providerId="ADAL" clId="{C3E603B4-8131-4560-9787-66B2F2EA49C9}" dt="2024-07-17T15:57:48.036" v="180" actId="26606"/>
          <ac:spMkLst>
            <pc:docMk/>
            <pc:sldMk cId="2111018242" sldId="280"/>
            <ac:spMk id="15" creationId="{C0763A76-9F1C-4FC5-82B7-DD475DA461B2}"/>
          </ac:spMkLst>
        </pc:spChg>
        <pc:spChg chg="add del">
          <ac:chgData name="Nguyễn Thị Thu Hương" userId="0ad763e9-d0ae-4fa9-8953-b1618da1db87" providerId="ADAL" clId="{C3E603B4-8131-4560-9787-66B2F2EA49C9}" dt="2024-07-17T15:57:49.800" v="182" actId="26606"/>
          <ac:spMkLst>
            <pc:docMk/>
            <pc:sldMk cId="2111018242" sldId="280"/>
            <ac:spMk id="16" creationId="{C4285719-470E-454C-AF62-8323075F1F5B}"/>
          </ac:spMkLst>
        </pc:spChg>
        <pc:spChg chg="add del">
          <ac:chgData name="Nguyễn Thị Thu Hương" userId="0ad763e9-d0ae-4fa9-8953-b1618da1db87" providerId="ADAL" clId="{C3E603B4-8131-4560-9787-66B2F2EA49C9}" dt="2024-07-17T15:57:48.036" v="180" actId="26606"/>
          <ac:spMkLst>
            <pc:docMk/>
            <pc:sldMk cId="2111018242" sldId="280"/>
            <ac:spMk id="17" creationId="{E81BF4F6-F2CF-4984-9D14-D6966D92F99F}"/>
          </ac:spMkLst>
        </pc:spChg>
        <pc:spChg chg="add del">
          <ac:chgData name="Nguyễn Thị Thu Hương" userId="0ad763e9-d0ae-4fa9-8953-b1618da1db87" providerId="ADAL" clId="{C3E603B4-8131-4560-9787-66B2F2EA49C9}" dt="2024-07-17T15:57:49.800" v="182" actId="26606"/>
          <ac:spMkLst>
            <pc:docMk/>
            <pc:sldMk cId="2111018242" sldId="280"/>
            <ac:spMk id="18" creationId="{CD9FE4EF-C4D8-49A0-B2FF-81D8DB7D8A24}"/>
          </ac:spMkLst>
        </pc:spChg>
        <pc:spChg chg="add del">
          <ac:chgData name="Nguyễn Thị Thu Hương" userId="0ad763e9-d0ae-4fa9-8953-b1618da1db87" providerId="ADAL" clId="{C3E603B4-8131-4560-9787-66B2F2EA49C9}" dt="2024-07-17T15:57:49.800" v="182" actId="26606"/>
          <ac:spMkLst>
            <pc:docMk/>
            <pc:sldMk cId="2111018242" sldId="280"/>
            <ac:spMk id="20" creationId="{4300840D-0A0B-4512-BACA-B439D5B9C57C}"/>
          </ac:spMkLst>
        </pc:spChg>
        <pc:spChg chg="add del">
          <ac:chgData name="Nguyễn Thị Thu Hương" userId="0ad763e9-d0ae-4fa9-8953-b1618da1db87" providerId="ADAL" clId="{C3E603B4-8131-4560-9787-66B2F2EA49C9}" dt="2024-07-17T15:57:49.800" v="182" actId="26606"/>
          <ac:spMkLst>
            <pc:docMk/>
            <pc:sldMk cId="2111018242" sldId="280"/>
            <ac:spMk id="22" creationId="{D2B78728-A580-49A7-84F9-6EF6F583ADE0}"/>
          </ac:spMkLst>
        </pc:spChg>
        <pc:spChg chg="add del">
          <ac:chgData name="Nguyễn Thị Thu Hương" userId="0ad763e9-d0ae-4fa9-8953-b1618da1db87" providerId="ADAL" clId="{C3E603B4-8131-4560-9787-66B2F2EA49C9}" dt="2024-07-17T15:57:49.800" v="182" actId="26606"/>
          <ac:spMkLst>
            <pc:docMk/>
            <pc:sldMk cId="2111018242" sldId="280"/>
            <ac:spMk id="24" creationId="{38FAA1A1-D861-433F-88FA-1E9D6FD31D11}"/>
          </ac:spMkLst>
        </pc:spChg>
        <pc:spChg chg="add del">
          <ac:chgData name="Nguyễn Thị Thu Hương" userId="0ad763e9-d0ae-4fa9-8953-b1618da1db87" providerId="ADAL" clId="{C3E603B4-8131-4560-9787-66B2F2EA49C9}" dt="2024-07-17T15:57:49.800" v="182" actId="26606"/>
          <ac:spMkLst>
            <pc:docMk/>
            <pc:sldMk cId="2111018242" sldId="280"/>
            <ac:spMk id="26" creationId="{8D71EDA1-87BF-4D5D-AB79-F346FD19278A}"/>
          </ac:spMkLst>
        </pc:spChg>
        <pc:spChg chg="add del">
          <ac:chgData name="Nguyễn Thị Thu Hương" userId="0ad763e9-d0ae-4fa9-8953-b1618da1db87" providerId="ADAL" clId="{C3E603B4-8131-4560-9787-66B2F2EA49C9}" dt="2024-07-17T15:58:09.207" v="184" actId="26606"/>
          <ac:spMkLst>
            <pc:docMk/>
            <pc:sldMk cId="2111018242" sldId="280"/>
            <ac:spMk id="28" creationId="{C0763A76-9F1C-4FC5-82B7-DD475DA461B2}"/>
          </ac:spMkLst>
        </pc:spChg>
        <pc:spChg chg="add del">
          <ac:chgData name="Nguyễn Thị Thu Hương" userId="0ad763e9-d0ae-4fa9-8953-b1618da1db87" providerId="ADAL" clId="{C3E603B4-8131-4560-9787-66B2F2EA49C9}" dt="2024-07-17T15:58:09.207" v="184" actId="26606"/>
          <ac:spMkLst>
            <pc:docMk/>
            <pc:sldMk cId="2111018242" sldId="280"/>
            <ac:spMk id="29" creationId="{E81BF4F6-F2CF-4984-9D14-D6966D92F99F}"/>
          </ac:spMkLst>
        </pc:spChg>
        <pc:picChg chg="add del">
          <ac:chgData name="Nguyễn Thị Thu Hương" userId="0ad763e9-d0ae-4fa9-8953-b1618da1db87" providerId="ADAL" clId="{C3E603B4-8131-4560-9787-66B2F2EA49C9}" dt="2024-07-17T15:57:48.036" v="180" actId="26606"/>
          <ac:picMkLst>
            <pc:docMk/>
            <pc:sldMk cId="2111018242" sldId="280"/>
            <ac:picMk id="11" creationId="{DFC559F2-6522-CF0E-DB17-1641964DEBD8}"/>
          </ac:picMkLst>
        </pc:picChg>
        <pc:picChg chg="add del">
          <ac:chgData name="Nguyễn Thị Thu Hương" userId="0ad763e9-d0ae-4fa9-8953-b1618da1db87" providerId="ADAL" clId="{C3E603B4-8131-4560-9787-66B2F2EA49C9}" dt="2024-07-17T15:58:09.207" v="184" actId="26606"/>
          <ac:picMkLst>
            <pc:docMk/>
            <pc:sldMk cId="2111018242" sldId="280"/>
            <ac:picMk id="30" creationId="{DFC559F2-6522-CF0E-DB17-1641964DEBD8}"/>
          </ac:picMkLst>
        </pc:picChg>
        <pc:picChg chg="add">
          <ac:chgData name="Nguyễn Thị Thu Hương" userId="0ad763e9-d0ae-4fa9-8953-b1618da1db87" providerId="ADAL" clId="{C3E603B4-8131-4560-9787-66B2F2EA49C9}" dt="2024-07-17T15:58:09.223" v="185" actId="26606"/>
          <ac:picMkLst>
            <pc:docMk/>
            <pc:sldMk cId="2111018242" sldId="280"/>
            <ac:picMk id="33" creationId="{01CFA9C5-5A06-25EC-B7B1-BF24E7A6FE54}"/>
          </ac:picMkLst>
        </pc:picChg>
        <pc:cxnChg chg="add">
          <ac:chgData name="Nguyễn Thị Thu Hương" userId="0ad763e9-d0ae-4fa9-8953-b1618da1db87" providerId="ADAL" clId="{C3E603B4-8131-4560-9787-66B2F2EA49C9}" dt="2024-07-17T15:58:09.223" v="185" actId="26606"/>
          <ac:cxnSpMkLst>
            <pc:docMk/>
            <pc:sldMk cId="2111018242" sldId="280"/>
            <ac:cxnSpMk id="32" creationId="{1503BFE4-729B-D9D0-C17B-501E6AF1127A}"/>
          </ac:cxnSpMkLst>
        </pc:cxnChg>
      </pc:sldChg>
      <pc:sldChg chg="addSp delSp modSp new mod setBg">
        <pc:chgData name="Nguyễn Thị Thu Hương" userId="0ad763e9-d0ae-4fa9-8953-b1618da1db87" providerId="ADAL" clId="{C3E603B4-8131-4560-9787-66B2F2EA49C9}" dt="2024-07-25T01:12:23.380" v="530"/>
        <pc:sldMkLst>
          <pc:docMk/>
          <pc:sldMk cId="3425541966" sldId="281"/>
        </pc:sldMkLst>
        <pc:spChg chg="mod">
          <ac:chgData name="Nguyễn Thị Thu Hương" userId="0ad763e9-d0ae-4fa9-8953-b1618da1db87" providerId="ADAL" clId="{C3E603B4-8131-4560-9787-66B2F2EA49C9}" dt="2024-07-25T01:12:23.380" v="530"/>
          <ac:spMkLst>
            <pc:docMk/>
            <pc:sldMk cId="3425541966" sldId="281"/>
            <ac:spMk id="2" creationId="{072EABCC-3473-40CD-E0E9-AED2FDA93C35}"/>
          </ac:spMkLst>
        </pc:spChg>
        <pc:spChg chg="mod">
          <ac:chgData name="Nguyễn Thị Thu Hương" userId="0ad763e9-d0ae-4fa9-8953-b1618da1db87" providerId="ADAL" clId="{C3E603B4-8131-4560-9787-66B2F2EA49C9}" dt="2024-07-17T16:00:37.375" v="218" actId="27636"/>
          <ac:spMkLst>
            <pc:docMk/>
            <pc:sldMk cId="3425541966" sldId="281"/>
            <ac:spMk id="3" creationId="{7E76FFF8-4DB0-43C0-1F21-EA4707B04E14}"/>
          </ac:spMkLst>
        </pc:spChg>
        <pc:spChg chg="add del mod">
          <ac:chgData name="Nguyễn Thị Thu Hương" userId="0ad763e9-d0ae-4fa9-8953-b1618da1db87" providerId="ADAL" clId="{C3E603B4-8131-4560-9787-66B2F2EA49C9}" dt="2024-07-17T15:59:49.926" v="208" actId="26606"/>
          <ac:spMkLst>
            <pc:docMk/>
            <pc:sldMk cId="3425541966" sldId="281"/>
            <ac:spMk id="5" creationId="{8576D1EC-D70C-291D-A183-F56AA2A4FD16}"/>
          </ac:spMkLst>
        </pc:spChg>
        <pc:spChg chg="add del mod">
          <ac:chgData name="Nguyễn Thị Thu Hương" userId="0ad763e9-d0ae-4fa9-8953-b1618da1db87" providerId="ADAL" clId="{C3E603B4-8131-4560-9787-66B2F2EA49C9}" dt="2024-07-17T15:59:49.926" v="208" actId="26606"/>
          <ac:spMkLst>
            <pc:docMk/>
            <pc:sldMk cId="3425541966" sldId="281"/>
            <ac:spMk id="7" creationId="{6DF8AEE0-5DB3-26AB-1CBC-40134C3FA2DF}"/>
          </ac:spMkLst>
        </pc:spChg>
        <pc:spChg chg="add">
          <ac:chgData name="Nguyễn Thị Thu Hương" userId="0ad763e9-d0ae-4fa9-8953-b1618da1db87" providerId="ADAL" clId="{C3E603B4-8131-4560-9787-66B2F2EA49C9}" dt="2024-07-17T15:59:49.926" v="208" actId="26606"/>
          <ac:spMkLst>
            <pc:docMk/>
            <pc:sldMk cId="3425541966" sldId="281"/>
            <ac:spMk id="13" creationId="{B210AC1D-4063-4C6E-9528-FA9C4C0C18E6}"/>
          </ac:spMkLst>
        </pc:spChg>
        <pc:spChg chg="add">
          <ac:chgData name="Nguyễn Thị Thu Hương" userId="0ad763e9-d0ae-4fa9-8953-b1618da1db87" providerId="ADAL" clId="{C3E603B4-8131-4560-9787-66B2F2EA49C9}" dt="2024-07-17T15:59:49.926" v="208" actId="26606"/>
          <ac:spMkLst>
            <pc:docMk/>
            <pc:sldMk cId="3425541966" sldId="281"/>
            <ac:spMk id="15" creationId="{02F8C595-E68C-4306-AED8-DC7826A0A506}"/>
          </ac:spMkLst>
        </pc:spChg>
        <pc:picChg chg="add">
          <ac:chgData name="Nguyễn Thị Thu Hương" userId="0ad763e9-d0ae-4fa9-8953-b1618da1db87" providerId="ADAL" clId="{C3E603B4-8131-4560-9787-66B2F2EA49C9}" dt="2024-07-17T15:59:49.926" v="208" actId="26606"/>
          <ac:picMkLst>
            <pc:docMk/>
            <pc:sldMk cId="3425541966" sldId="281"/>
            <ac:picMk id="9" creationId="{F6D77B1B-5102-D1D1-D694-AC487A4187C7}"/>
          </ac:picMkLst>
        </pc:picChg>
      </pc:sldChg>
      <pc:sldChg chg="addSp delSp modSp new mod setBg">
        <pc:chgData name="Nguyễn Thị Thu Hương" userId="0ad763e9-d0ae-4fa9-8953-b1618da1db87" providerId="ADAL" clId="{C3E603B4-8131-4560-9787-66B2F2EA49C9}" dt="2024-07-17T16:01:57.692" v="233" actId="26606"/>
        <pc:sldMkLst>
          <pc:docMk/>
          <pc:sldMk cId="2125285796" sldId="282"/>
        </pc:sldMkLst>
        <pc:spChg chg="mod">
          <ac:chgData name="Nguyễn Thị Thu Hương" userId="0ad763e9-d0ae-4fa9-8953-b1618da1db87" providerId="ADAL" clId="{C3E603B4-8131-4560-9787-66B2F2EA49C9}" dt="2024-07-17T16:01:57.692" v="233" actId="26606"/>
          <ac:spMkLst>
            <pc:docMk/>
            <pc:sldMk cId="2125285796" sldId="282"/>
            <ac:spMk id="2" creationId="{9DB5C39D-16CE-764D-5160-9394DBEE16CC}"/>
          </ac:spMkLst>
        </pc:spChg>
        <pc:spChg chg="add del">
          <ac:chgData name="Nguyễn Thị Thu Hương" userId="0ad763e9-d0ae-4fa9-8953-b1618da1db87" providerId="ADAL" clId="{C3E603B4-8131-4560-9787-66B2F2EA49C9}" dt="2024-07-17T16:01:57.692" v="233" actId="26606"/>
          <ac:spMkLst>
            <pc:docMk/>
            <pc:sldMk cId="2125285796" sldId="282"/>
            <ac:spMk id="3" creationId="{A560AD2D-8BBB-6DDC-CDB0-413D2915CC36}"/>
          </ac:spMkLst>
        </pc:spChg>
        <pc:spChg chg="add del">
          <ac:chgData name="Nguyễn Thị Thu Hương" userId="0ad763e9-d0ae-4fa9-8953-b1618da1db87" providerId="ADAL" clId="{C3E603B4-8131-4560-9787-66B2F2EA49C9}" dt="2024-07-17T16:01:57.692" v="233" actId="26606"/>
          <ac:spMkLst>
            <pc:docMk/>
            <pc:sldMk cId="2125285796" sldId="282"/>
            <ac:spMk id="5" creationId="{2039AB6A-2233-D6C4-2682-34238808DF47}"/>
          </ac:spMkLst>
        </pc:spChg>
        <pc:spChg chg="add del mod">
          <ac:chgData name="Nguyễn Thị Thu Hương" userId="0ad763e9-d0ae-4fa9-8953-b1618da1db87" providerId="ADAL" clId="{C3E603B4-8131-4560-9787-66B2F2EA49C9}" dt="2024-07-17T16:01:57.692" v="233" actId="26606"/>
          <ac:spMkLst>
            <pc:docMk/>
            <pc:sldMk cId="2125285796" sldId="282"/>
            <ac:spMk id="7" creationId="{E8ED2DC1-10A7-E402-12CF-112B94B7DDE4}"/>
          </ac:spMkLst>
        </pc:spChg>
        <pc:spChg chg="add del">
          <ac:chgData name="Nguyễn Thị Thu Hương" userId="0ad763e9-d0ae-4fa9-8953-b1618da1db87" providerId="ADAL" clId="{C3E603B4-8131-4560-9787-66B2F2EA49C9}" dt="2024-07-17T16:01:57.692" v="233" actId="26606"/>
          <ac:spMkLst>
            <pc:docMk/>
            <pc:sldMk cId="2125285796" sldId="282"/>
            <ac:spMk id="13" creationId="{A7AE9375-4664-4DB2-922D-2782A6E439AC}"/>
          </ac:spMkLst>
        </pc:spChg>
        <pc:graphicFrameChg chg="add del">
          <ac:chgData name="Nguyễn Thị Thu Hương" userId="0ad763e9-d0ae-4fa9-8953-b1618da1db87" providerId="ADAL" clId="{C3E603B4-8131-4560-9787-66B2F2EA49C9}" dt="2024-07-17T16:01:57.692" v="233" actId="26606"/>
          <ac:graphicFrameMkLst>
            <pc:docMk/>
            <pc:sldMk cId="2125285796" sldId="282"/>
            <ac:graphicFrameMk id="9" creationId="{5E4516FB-CD0D-88D2-6C3B-6CF9D6D25910}"/>
          </ac:graphicFrameMkLst>
        </pc:graphicFrameChg>
        <pc:cxnChg chg="add del">
          <ac:chgData name="Nguyễn Thị Thu Hương" userId="0ad763e9-d0ae-4fa9-8953-b1618da1db87" providerId="ADAL" clId="{C3E603B4-8131-4560-9787-66B2F2EA49C9}" dt="2024-07-17T16:01:57.692" v="233" actId="26606"/>
          <ac:cxnSpMkLst>
            <pc:docMk/>
            <pc:sldMk cId="2125285796" sldId="282"/>
            <ac:cxnSpMk id="15" creationId="{EE504C98-6397-41C1-A8D8-2D9C4ED307E0}"/>
          </ac:cxnSpMkLst>
        </pc:cxnChg>
        <pc:cxnChg chg="add del">
          <ac:chgData name="Nguyễn Thị Thu Hương" userId="0ad763e9-d0ae-4fa9-8953-b1618da1db87" providerId="ADAL" clId="{C3E603B4-8131-4560-9787-66B2F2EA49C9}" dt="2024-07-17T16:01:57.692" v="233" actId="26606"/>
          <ac:cxnSpMkLst>
            <pc:docMk/>
            <pc:sldMk cId="2125285796" sldId="282"/>
            <ac:cxnSpMk id="17" creationId="{17C2F6CE-0CF2-4DDD-85F5-96799A328F15}"/>
          </ac:cxnSpMkLst>
        </pc:cxnChg>
      </pc:sldChg>
      <pc:sldChg chg="addSp delSp modSp new mod setBg">
        <pc:chgData name="Nguyễn Thị Thu Hương" userId="0ad763e9-d0ae-4fa9-8953-b1618da1db87" providerId="ADAL" clId="{C3E603B4-8131-4560-9787-66B2F2EA49C9}" dt="2024-07-17T16:02:28.161" v="238" actId="26606"/>
        <pc:sldMkLst>
          <pc:docMk/>
          <pc:sldMk cId="510328611" sldId="283"/>
        </pc:sldMkLst>
        <pc:spChg chg="mod">
          <ac:chgData name="Nguyễn Thị Thu Hương" userId="0ad763e9-d0ae-4fa9-8953-b1618da1db87" providerId="ADAL" clId="{C3E603B4-8131-4560-9787-66B2F2EA49C9}" dt="2024-07-17T16:02:28.161" v="238" actId="26606"/>
          <ac:spMkLst>
            <pc:docMk/>
            <pc:sldMk cId="510328611" sldId="283"/>
            <ac:spMk id="2" creationId="{1E857484-1F41-F1D0-2139-E4C76D4D0D77}"/>
          </ac:spMkLst>
        </pc:spChg>
        <pc:spChg chg="add del">
          <ac:chgData name="Nguyễn Thị Thu Hương" userId="0ad763e9-d0ae-4fa9-8953-b1618da1db87" providerId="ADAL" clId="{C3E603B4-8131-4560-9787-66B2F2EA49C9}" dt="2024-07-17T16:02:28.161" v="238" actId="26606"/>
          <ac:spMkLst>
            <pc:docMk/>
            <pc:sldMk cId="510328611" sldId="283"/>
            <ac:spMk id="3" creationId="{414C8EBA-01C6-60BA-A419-96E30A0BD420}"/>
          </ac:spMkLst>
        </pc:spChg>
        <pc:spChg chg="add del">
          <ac:chgData name="Nguyễn Thị Thu Hương" userId="0ad763e9-d0ae-4fa9-8953-b1618da1db87" providerId="ADAL" clId="{C3E603B4-8131-4560-9787-66B2F2EA49C9}" dt="2024-07-17T16:02:28.161" v="238" actId="26606"/>
          <ac:spMkLst>
            <pc:docMk/>
            <pc:sldMk cId="510328611" sldId="283"/>
            <ac:spMk id="5" creationId="{A2AB4B63-EB1D-B0D1-1433-47B60BCDDAD5}"/>
          </ac:spMkLst>
        </pc:spChg>
        <pc:spChg chg="add del mod">
          <ac:chgData name="Nguyễn Thị Thu Hương" userId="0ad763e9-d0ae-4fa9-8953-b1618da1db87" providerId="ADAL" clId="{C3E603B4-8131-4560-9787-66B2F2EA49C9}" dt="2024-07-17T16:02:28.161" v="238" actId="26606"/>
          <ac:spMkLst>
            <pc:docMk/>
            <pc:sldMk cId="510328611" sldId="283"/>
            <ac:spMk id="6" creationId="{8F73D223-54D1-A151-8075-CCA73924F16D}"/>
          </ac:spMkLst>
        </pc:spChg>
        <pc:spChg chg="add del">
          <ac:chgData name="Nguyễn Thị Thu Hương" userId="0ad763e9-d0ae-4fa9-8953-b1618da1db87" providerId="ADAL" clId="{C3E603B4-8131-4560-9787-66B2F2EA49C9}" dt="2024-07-17T16:02:15.052" v="235" actId="26606"/>
          <ac:spMkLst>
            <pc:docMk/>
            <pc:sldMk cId="510328611" sldId="283"/>
            <ac:spMk id="12" creationId="{A7AE9375-4664-4DB2-922D-2782A6E439AC}"/>
          </ac:spMkLst>
        </pc:spChg>
        <pc:spChg chg="add del">
          <ac:chgData name="Nguyễn Thị Thu Hương" userId="0ad763e9-d0ae-4fa9-8953-b1618da1db87" providerId="ADAL" clId="{C3E603B4-8131-4560-9787-66B2F2EA49C9}" dt="2024-07-17T16:02:15.052" v="235" actId="26606"/>
          <ac:spMkLst>
            <pc:docMk/>
            <pc:sldMk cId="510328611" sldId="283"/>
            <ac:spMk id="16" creationId="{9DD005C1-8C51-42D6-9BEE-B9B83849743D}"/>
          </ac:spMkLst>
        </pc:spChg>
        <pc:spChg chg="add del">
          <ac:chgData name="Nguyễn Thị Thu Hương" userId="0ad763e9-d0ae-4fa9-8953-b1618da1db87" providerId="ADAL" clId="{C3E603B4-8131-4560-9787-66B2F2EA49C9}" dt="2024-07-17T16:02:27.981" v="237" actId="26606"/>
          <ac:spMkLst>
            <pc:docMk/>
            <pc:sldMk cId="510328611" sldId="283"/>
            <ac:spMk id="18" creationId="{3ECBE1F1-D69B-4AFA-ABD5-8E41720EF6DE}"/>
          </ac:spMkLst>
        </pc:spChg>
        <pc:spChg chg="add del">
          <ac:chgData name="Nguyễn Thị Thu Hương" userId="0ad763e9-d0ae-4fa9-8953-b1618da1db87" providerId="ADAL" clId="{C3E603B4-8131-4560-9787-66B2F2EA49C9}" dt="2024-07-17T16:02:27.981" v="237" actId="26606"/>
          <ac:spMkLst>
            <pc:docMk/>
            <pc:sldMk cId="510328611" sldId="283"/>
            <ac:spMk id="20" creationId="{603A6265-E10C-4B85-9C20-E75FCAF9CC63}"/>
          </ac:spMkLst>
        </pc:spChg>
        <pc:spChg chg="add del">
          <ac:chgData name="Nguyễn Thị Thu Hương" userId="0ad763e9-d0ae-4fa9-8953-b1618da1db87" providerId="ADAL" clId="{C3E603B4-8131-4560-9787-66B2F2EA49C9}" dt="2024-07-17T16:02:27.981" v="237" actId="26606"/>
          <ac:spMkLst>
            <pc:docMk/>
            <pc:sldMk cId="510328611" sldId="283"/>
            <ac:spMk id="21" creationId="{414C8EBA-01C6-60BA-A419-96E30A0BD420}"/>
          </ac:spMkLst>
        </pc:spChg>
        <pc:spChg chg="add">
          <ac:chgData name="Nguyễn Thị Thu Hương" userId="0ad763e9-d0ae-4fa9-8953-b1618da1db87" providerId="ADAL" clId="{C3E603B4-8131-4560-9787-66B2F2EA49C9}" dt="2024-07-17T16:02:28.161" v="238" actId="26606"/>
          <ac:spMkLst>
            <pc:docMk/>
            <pc:sldMk cId="510328611" sldId="283"/>
            <ac:spMk id="28" creationId="{CB49665F-0298-4449-8D2D-209989CB9EE3}"/>
          </ac:spMkLst>
        </pc:spChg>
        <pc:spChg chg="add">
          <ac:chgData name="Nguyễn Thị Thu Hương" userId="0ad763e9-d0ae-4fa9-8953-b1618da1db87" providerId="ADAL" clId="{C3E603B4-8131-4560-9787-66B2F2EA49C9}" dt="2024-07-17T16:02:28.161" v="238" actId="26606"/>
          <ac:spMkLst>
            <pc:docMk/>
            <pc:sldMk cId="510328611" sldId="283"/>
            <ac:spMk id="29" creationId="{A71EEC14-174A-46FA-B046-474750457130}"/>
          </ac:spMkLst>
        </pc:spChg>
        <pc:grpChg chg="add">
          <ac:chgData name="Nguyễn Thị Thu Hương" userId="0ad763e9-d0ae-4fa9-8953-b1618da1db87" providerId="ADAL" clId="{C3E603B4-8131-4560-9787-66B2F2EA49C9}" dt="2024-07-17T16:02:28.161" v="238" actId="26606"/>
          <ac:grpSpMkLst>
            <pc:docMk/>
            <pc:sldMk cId="510328611" sldId="283"/>
            <ac:grpSpMk id="30" creationId="{EEB6CB95-E653-4C6C-AE51-62FD848E8D5B}"/>
          </ac:grpSpMkLst>
        </pc:grpChg>
        <pc:grpChg chg="add">
          <ac:chgData name="Nguyễn Thị Thu Hương" userId="0ad763e9-d0ae-4fa9-8953-b1618da1db87" providerId="ADAL" clId="{C3E603B4-8131-4560-9787-66B2F2EA49C9}" dt="2024-07-17T16:02:28.161" v="238" actId="26606"/>
          <ac:grpSpMkLst>
            <pc:docMk/>
            <pc:sldMk cId="510328611" sldId="283"/>
            <ac:grpSpMk id="32" creationId="{43F5E015-E085-4624-B431-B42414448684}"/>
          </ac:grpSpMkLst>
        </pc:grpChg>
        <pc:graphicFrameChg chg="add del">
          <ac:chgData name="Nguyễn Thị Thu Hương" userId="0ad763e9-d0ae-4fa9-8953-b1618da1db87" providerId="ADAL" clId="{C3E603B4-8131-4560-9787-66B2F2EA49C9}" dt="2024-07-17T16:02:15.052" v="235" actId="26606"/>
          <ac:graphicFrameMkLst>
            <pc:docMk/>
            <pc:sldMk cId="510328611" sldId="283"/>
            <ac:graphicFrameMk id="8" creationId="{154AF1ED-0207-7E38-3C62-A1607466FE43}"/>
          </ac:graphicFrameMkLst>
        </pc:graphicFrameChg>
        <pc:graphicFrameChg chg="add">
          <ac:chgData name="Nguyễn Thị Thu Hương" userId="0ad763e9-d0ae-4fa9-8953-b1618da1db87" providerId="ADAL" clId="{C3E603B4-8131-4560-9787-66B2F2EA49C9}" dt="2024-07-17T16:02:28.161" v="238" actId="26606"/>
          <ac:graphicFrameMkLst>
            <pc:docMk/>
            <pc:sldMk cId="510328611" sldId="283"/>
            <ac:graphicFrameMk id="34" creationId="{914970A5-2176-8F00-14E4-59E3FA0F4024}"/>
          </ac:graphicFrameMkLst>
        </pc:graphicFrameChg>
        <pc:picChg chg="add del">
          <ac:chgData name="Nguyễn Thị Thu Hương" userId="0ad763e9-d0ae-4fa9-8953-b1618da1db87" providerId="ADAL" clId="{C3E603B4-8131-4560-9787-66B2F2EA49C9}" dt="2024-07-17T16:02:27.981" v="237" actId="26606"/>
          <ac:picMkLst>
            <pc:docMk/>
            <pc:sldMk cId="510328611" sldId="283"/>
            <ac:picMk id="19" creationId="{3975D5E8-C6E4-A1F6-602E-A1880033ADBC}"/>
          </ac:picMkLst>
        </pc:picChg>
        <pc:cxnChg chg="add del">
          <ac:chgData name="Nguyễn Thị Thu Hương" userId="0ad763e9-d0ae-4fa9-8953-b1618da1db87" providerId="ADAL" clId="{C3E603B4-8131-4560-9787-66B2F2EA49C9}" dt="2024-07-17T16:02:15.052" v="235" actId="26606"/>
          <ac:cxnSpMkLst>
            <pc:docMk/>
            <pc:sldMk cId="510328611" sldId="283"/>
            <ac:cxnSpMk id="14" creationId="{EE504C98-6397-41C1-A8D8-2D9C4ED307E0}"/>
          </ac:cxnSpMkLst>
        </pc:cxnChg>
      </pc:sldChg>
      <pc:sldChg chg="addSp delSp modSp new mod setBg modAnim">
        <pc:chgData name="Nguyễn Thị Thu Hương" userId="0ad763e9-d0ae-4fa9-8953-b1618da1db87" providerId="ADAL" clId="{C3E603B4-8131-4560-9787-66B2F2EA49C9}" dt="2024-07-17T16:07:41.068" v="281" actId="27636"/>
        <pc:sldMkLst>
          <pc:docMk/>
          <pc:sldMk cId="1002497541" sldId="284"/>
        </pc:sldMkLst>
        <pc:spChg chg="mod">
          <ac:chgData name="Nguyễn Thị Thu Hương" userId="0ad763e9-d0ae-4fa9-8953-b1618da1db87" providerId="ADAL" clId="{C3E603B4-8131-4560-9787-66B2F2EA49C9}" dt="2024-07-17T16:07:27.832" v="274" actId="26606"/>
          <ac:spMkLst>
            <pc:docMk/>
            <pc:sldMk cId="1002497541" sldId="284"/>
            <ac:spMk id="2" creationId="{8C9B0D4C-4D07-B413-BB6F-16C569D1A23C}"/>
          </ac:spMkLst>
        </pc:spChg>
        <pc:spChg chg="mod ord">
          <ac:chgData name="Nguyễn Thị Thu Hương" userId="0ad763e9-d0ae-4fa9-8953-b1618da1db87" providerId="ADAL" clId="{C3E603B4-8131-4560-9787-66B2F2EA49C9}" dt="2024-07-17T16:07:41.068" v="281" actId="27636"/>
          <ac:spMkLst>
            <pc:docMk/>
            <pc:sldMk cId="1002497541" sldId="284"/>
            <ac:spMk id="3" creationId="{2740C985-FA8F-FC82-7DD8-51404454F50A}"/>
          </ac:spMkLst>
        </pc:spChg>
        <pc:spChg chg="add del mod">
          <ac:chgData name="Nguyễn Thị Thu Hương" userId="0ad763e9-d0ae-4fa9-8953-b1618da1db87" providerId="ADAL" clId="{C3E603B4-8131-4560-9787-66B2F2EA49C9}" dt="2024-07-17T16:07:27.832" v="274" actId="26606"/>
          <ac:spMkLst>
            <pc:docMk/>
            <pc:sldMk cId="1002497541" sldId="284"/>
            <ac:spMk id="5" creationId="{888E6B43-A9F2-F9FB-7C9C-DAC93FAE559E}"/>
          </ac:spMkLst>
        </pc:spChg>
        <pc:spChg chg="add del mod">
          <ac:chgData name="Nguyễn Thị Thu Hương" userId="0ad763e9-d0ae-4fa9-8953-b1618da1db87" providerId="ADAL" clId="{C3E603B4-8131-4560-9787-66B2F2EA49C9}" dt="2024-07-17T16:07:27.832" v="274" actId="26606"/>
          <ac:spMkLst>
            <pc:docMk/>
            <pc:sldMk cId="1002497541" sldId="284"/>
            <ac:spMk id="8" creationId="{B2829DB5-BA49-58EF-53EE-5AB3E8F5E6C5}"/>
          </ac:spMkLst>
        </pc:spChg>
        <pc:spChg chg="add del">
          <ac:chgData name="Nguyễn Thị Thu Hương" userId="0ad763e9-d0ae-4fa9-8953-b1618da1db87" providerId="ADAL" clId="{C3E603B4-8131-4560-9787-66B2F2EA49C9}" dt="2024-07-17T16:07:21.178" v="271" actId="26606"/>
          <ac:spMkLst>
            <pc:docMk/>
            <pc:sldMk cId="1002497541" sldId="284"/>
            <ac:spMk id="13" creationId="{9F7D5CDA-D291-4307-BF55-1381FED29634}"/>
          </ac:spMkLst>
        </pc:spChg>
        <pc:spChg chg="add del">
          <ac:chgData name="Nguyễn Thị Thu Hương" userId="0ad763e9-d0ae-4fa9-8953-b1618da1db87" providerId="ADAL" clId="{C3E603B4-8131-4560-9787-66B2F2EA49C9}" dt="2024-07-17T16:07:21.178" v="271" actId="26606"/>
          <ac:spMkLst>
            <pc:docMk/>
            <pc:sldMk cId="1002497541" sldId="284"/>
            <ac:spMk id="15" creationId="{59B296B9-C5A5-4E4F-9B60-C907B5F1466C}"/>
          </ac:spMkLst>
        </pc:spChg>
        <pc:spChg chg="add del">
          <ac:chgData name="Nguyễn Thị Thu Hương" userId="0ad763e9-d0ae-4fa9-8953-b1618da1db87" providerId="ADAL" clId="{C3E603B4-8131-4560-9787-66B2F2EA49C9}" dt="2024-07-17T16:07:21.178" v="271" actId="26606"/>
          <ac:spMkLst>
            <pc:docMk/>
            <pc:sldMk cId="1002497541" sldId="284"/>
            <ac:spMk id="17" creationId="{D0300FD3-5AF1-6305-15FA-9078072672E2}"/>
          </ac:spMkLst>
        </pc:spChg>
        <pc:spChg chg="add">
          <ac:chgData name="Nguyễn Thị Thu Hương" userId="0ad763e9-d0ae-4fa9-8953-b1618da1db87" providerId="ADAL" clId="{C3E603B4-8131-4560-9787-66B2F2EA49C9}" dt="2024-07-17T16:07:27.832" v="274" actId="26606"/>
          <ac:spMkLst>
            <pc:docMk/>
            <pc:sldMk cId="1002497541" sldId="284"/>
            <ac:spMk id="21" creationId="{B210AC1D-4063-4C6E-9528-FA9C4C0C18E6}"/>
          </ac:spMkLst>
        </pc:spChg>
        <pc:spChg chg="add">
          <ac:chgData name="Nguyễn Thị Thu Hương" userId="0ad763e9-d0ae-4fa9-8953-b1618da1db87" providerId="ADAL" clId="{C3E603B4-8131-4560-9787-66B2F2EA49C9}" dt="2024-07-17T16:07:27.832" v="274" actId="26606"/>
          <ac:spMkLst>
            <pc:docMk/>
            <pc:sldMk cId="1002497541" sldId="284"/>
            <ac:spMk id="22" creationId="{02F8C595-E68C-4306-AED8-DC7826A0A506}"/>
          </ac:spMkLst>
        </pc:spChg>
        <pc:picChg chg="add mod ord">
          <ac:chgData name="Nguyễn Thị Thu Hương" userId="0ad763e9-d0ae-4fa9-8953-b1618da1db87" providerId="ADAL" clId="{C3E603B4-8131-4560-9787-66B2F2EA49C9}" dt="2024-07-17T16:07:27.832" v="274" actId="26606"/>
          <ac:picMkLst>
            <pc:docMk/>
            <pc:sldMk cId="1002497541" sldId="284"/>
            <ac:picMk id="6" creationId="{AB14929C-C470-1201-E704-F08791F15B93}"/>
          </ac:picMkLst>
        </pc:picChg>
        <pc:cxnChg chg="add del">
          <ac:chgData name="Nguyễn Thị Thu Hương" userId="0ad763e9-d0ae-4fa9-8953-b1618da1db87" providerId="ADAL" clId="{C3E603B4-8131-4560-9787-66B2F2EA49C9}" dt="2024-07-17T16:07:27.817" v="273" actId="26606"/>
          <ac:cxnSpMkLst>
            <pc:docMk/>
            <pc:sldMk cId="1002497541" sldId="284"/>
            <ac:cxnSpMk id="19" creationId="{1503BFE4-729B-D9D0-C17B-501E6AF1127A}"/>
          </ac:cxnSpMkLst>
        </pc:cxnChg>
      </pc:sldChg>
      <pc:sldChg chg="modSp add mod">
        <pc:chgData name="Nguyễn Thị Thu Hương" userId="0ad763e9-d0ae-4fa9-8953-b1618da1db87" providerId="ADAL" clId="{C3E603B4-8131-4560-9787-66B2F2EA49C9}" dt="2024-07-17T16:08:42.865" v="291" actId="207"/>
        <pc:sldMkLst>
          <pc:docMk/>
          <pc:sldMk cId="3959318489" sldId="285"/>
        </pc:sldMkLst>
        <pc:spChg chg="mod">
          <ac:chgData name="Nguyễn Thị Thu Hương" userId="0ad763e9-d0ae-4fa9-8953-b1618da1db87" providerId="ADAL" clId="{C3E603B4-8131-4560-9787-66B2F2EA49C9}" dt="2024-07-17T16:08:42.865" v="291" actId="207"/>
          <ac:spMkLst>
            <pc:docMk/>
            <pc:sldMk cId="3959318489" sldId="285"/>
            <ac:spMk id="3" creationId="{2740C985-FA8F-FC82-7DD8-51404454F50A}"/>
          </ac:spMkLst>
        </pc:spChg>
      </pc:sldChg>
      <pc:sldChg chg="modSp add mod">
        <pc:chgData name="Nguyễn Thị Thu Hương" userId="0ad763e9-d0ae-4fa9-8953-b1618da1db87" providerId="ADAL" clId="{C3E603B4-8131-4560-9787-66B2F2EA49C9}" dt="2024-07-17T16:10:32.677" v="313" actId="207"/>
        <pc:sldMkLst>
          <pc:docMk/>
          <pc:sldMk cId="4198607865" sldId="286"/>
        </pc:sldMkLst>
        <pc:spChg chg="mod">
          <ac:chgData name="Nguyễn Thị Thu Hương" userId="0ad763e9-d0ae-4fa9-8953-b1618da1db87" providerId="ADAL" clId="{C3E603B4-8131-4560-9787-66B2F2EA49C9}" dt="2024-07-17T16:10:32.677" v="313" actId="207"/>
          <ac:spMkLst>
            <pc:docMk/>
            <pc:sldMk cId="4198607865" sldId="286"/>
            <ac:spMk id="3" creationId="{2740C985-FA8F-FC82-7DD8-51404454F50A}"/>
          </ac:spMkLst>
        </pc:spChg>
      </pc:sldChg>
      <pc:sldChg chg="addSp delSp modSp new mod setBg">
        <pc:chgData name="Nguyễn Thị Thu Hương" userId="0ad763e9-d0ae-4fa9-8953-b1618da1db87" providerId="ADAL" clId="{C3E603B4-8131-4560-9787-66B2F2EA49C9}" dt="2024-07-25T01:12:55.007" v="546" actId="20577"/>
        <pc:sldMkLst>
          <pc:docMk/>
          <pc:sldMk cId="739451414" sldId="287"/>
        </pc:sldMkLst>
        <pc:spChg chg="mod">
          <ac:chgData name="Nguyễn Thị Thu Hương" userId="0ad763e9-d0ae-4fa9-8953-b1618da1db87" providerId="ADAL" clId="{C3E603B4-8131-4560-9787-66B2F2EA49C9}" dt="2024-07-25T01:12:55.007" v="546" actId="20577"/>
          <ac:spMkLst>
            <pc:docMk/>
            <pc:sldMk cId="739451414" sldId="287"/>
            <ac:spMk id="2" creationId="{1B4733C0-8063-9C9C-A5A1-C61A09282775}"/>
          </ac:spMkLst>
        </pc:spChg>
        <pc:spChg chg="mod">
          <ac:chgData name="Nguyễn Thị Thu Hương" userId="0ad763e9-d0ae-4fa9-8953-b1618da1db87" providerId="ADAL" clId="{C3E603B4-8131-4560-9787-66B2F2EA49C9}" dt="2024-07-17T16:14:15.540" v="357" actId="207"/>
          <ac:spMkLst>
            <pc:docMk/>
            <pc:sldMk cId="739451414" sldId="287"/>
            <ac:spMk id="3" creationId="{D7038791-2282-E9D2-D266-A3FAE4C5DF3B}"/>
          </ac:spMkLst>
        </pc:spChg>
        <pc:spChg chg="add del mod">
          <ac:chgData name="Nguyễn Thị Thu Hương" userId="0ad763e9-d0ae-4fa9-8953-b1618da1db87" providerId="ADAL" clId="{C3E603B4-8131-4560-9787-66B2F2EA49C9}" dt="2024-07-17T16:14:02.909" v="352" actId="26606"/>
          <ac:spMkLst>
            <pc:docMk/>
            <pc:sldMk cId="739451414" sldId="287"/>
            <ac:spMk id="5" creationId="{1A4142E7-CF1E-3D55-F7D5-B399F5378912}"/>
          </ac:spMkLst>
        </pc:spChg>
        <pc:spChg chg="add del mod">
          <ac:chgData name="Nguyễn Thị Thu Hương" userId="0ad763e9-d0ae-4fa9-8953-b1618da1db87" providerId="ADAL" clId="{C3E603B4-8131-4560-9787-66B2F2EA49C9}" dt="2024-07-17T16:14:02.909" v="352" actId="26606"/>
          <ac:spMkLst>
            <pc:docMk/>
            <pc:sldMk cId="739451414" sldId="287"/>
            <ac:spMk id="7" creationId="{EC647361-89DE-CDB9-C211-1EF26824DC43}"/>
          </ac:spMkLst>
        </pc:spChg>
        <pc:spChg chg="add">
          <ac:chgData name="Nguyễn Thị Thu Hương" userId="0ad763e9-d0ae-4fa9-8953-b1618da1db87" providerId="ADAL" clId="{C3E603B4-8131-4560-9787-66B2F2EA49C9}" dt="2024-07-17T16:14:02.909" v="352" actId="26606"/>
          <ac:spMkLst>
            <pc:docMk/>
            <pc:sldMk cId="739451414" sldId="287"/>
            <ac:spMk id="13" creationId="{F13C74B1-5B17-4795-BED0-7140497B445A}"/>
          </ac:spMkLst>
        </pc:spChg>
        <pc:spChg chg="add">
          <ac:chgData name="Nguyễn Thị Thu Hương" userId="0ad763e9-d0ae-4fa9-8953-b1618da1db87" providerId="ADAL" clId="{C3E603B4-8131-4560-9787-66B2F2EA49C9}" dt="2024-07-17T16:14:02.909" v="352" actId="26606"/>
          <ac:spMkLst>
            <pc:docMk/>
            <pc:sldMk cId="739451414" sldId="287"/>
            <ac:spMk id="15" creationId="{D4974D33-8DC5-464E-8C6D-BE58F0669C17}"/>
          </ac:spMkLst>
        </pc:spChg>
        <pc:picChg chg="add">
          <ac:chgData name="Nguyễn Thị Thu Hương" userId="0ad763e9-d0ae-4fa9-8953-b1618da1db87" providerId="ADAL" clId="{C3E603B4-8131-4560-9787-66B2F2EA49C9}" dt="2024-07-17T16:14:02.909" v="352" actId="26606"/>
          <ac:picMkLst>
            <pc:docMk/>
            <pc:sldMk cId="739451414" sldId="287"/>
            <ac:picMk id="9" creationId="{B80A3E5E-8CF9-9D77-ED9B-BB2BEEB4B2D5}"/>
          </ac:picMkLst>
        </pc:picChg>
      </pc:sldChg>
      <pc:sldChg chg="addSp delSp modSp new mod setBg">
        <pc:chgData name="Nguyễn Thị Thu Hương" userId="0ad763e9-d0ae-4fa9-8953-b1618da1db87" providerId="ADAL" clId="{C3E603B4-8131-4560-9787-66B2F2EA49C9}" dt="2024-07-25T01:13:37.099" v="552" actId="27636"/>
        <pc:sldMkLst>
          <pc:docMk/>
          <pc:sldMk cId="4187134455" sldId="288"/>
        </pc:sldMkLst>
        <pc:spChg chg="mod">
          <ac:chgData name="Nguyễn Thị Thu Hương" userId="0ad763e9-d0ae-4fa9-8953-b1618da1db87" providerId="ADAL" clId="{C3E603B4-8131-4560-9787-66B2F2EA49C9}" dt="2024-07-25T01:13:37.099" v="552" actId="27636"/>
          <ac:spMkLst>
            <pc:docMk/>
            <pc:sldMk cId="4187134455" sldId="288"/>
            <ac:spMk id="2" creationId="{5B70100F-F777-38C4-62C2-E8951B56F572}"/>
          </ac:spMkLst>
        </pc:spChg>
        <pc:spChg chg="del">
          <ac:chgData name="Nguyễn Thị Thu Hương" userId="0ad763e9-d0ae-4fa9-8953-b1618da1db87" providerId="ADAL" clId="{C3E603B4-8131-4560-9787-66B2F2EA49C9}" dt="2024-07-17T16:15:13.678" v="371" actId="26606"/>
          <ac:spMkLst>
            <pc:docMk/>
            <pc:sldMk cId="4187134455" sldId="288"/>
            <ac:spMk id="3" creationId="{C49961E8-399F-A78D-B395-E5ED541AE9E3}"/>
          </ac:spMkLst>
        </pc:spChg>
        <pc:spChg chg="add del mod">
          <ac:chgData name="Nguyễn Thị Thu Hương" userId="0ad763e9-d0ae-4fa9-8953-b1618da1db87" providerId="ADAL" clId="{C3E603B4-8131-4560-9787-66B2F2EA49C9}" dt="2024-07-17T16:14:46.005" v="361" actId="478"/>
          <ac:spMkLst>
            <pc:docMk/>
            <pc:sldMk cId="4187134455" sldId="288"/>
            <ac:spMk id="4" creationId="{C5EA8756-7B18-F507-89E1-D02D235607A5}"/>
          </ac:spMkLst>
        </pc:spChg>
        <pc:spChg chg="add del">
          <ac:chgData name="Nguyễn Thị Thu Hương" userId="0ad763e9-d0ae-4fa9-8953-b1618da1db87" providerId="ADAL" clId="{C3E603B4-8131-4560-9787-66B2F2EA49C9}" dt="2024-07-17T16:15:13.678" v="371" actId="26606"/>
          <ac:spMkLst>
            <pc:docMk/>
            <pc:sldMk cId="4187134455" sldId="288"/>
            <ac:spMk id="6" creationId="{5E17337F-6393-4151-E8DC-463E046BB5C4}"/>
          </ac:spMkLst>
        </pc:spChg>
        <pc:spChg chg="add del mod">
          <ac:chgData name="Nguyễn Thị Thu Hương" userId="0ad763e9-d0ae-4fa9-8953-b1618da1db87" providerId="ADAL" clId="{C3E603B4-8131-4560-9787-66B2F2EA49C9}" dt="2024-07-17T16:15:13.678" v="371" actId="26606"/>
          <ac:spMkLst>
            <pc:docMk/>
            <pc:sldMk cId="4187134455" sldId="288"/>
            <ac:spMk id="8" creationId="{910BF71A-3972-D357-2C3D-C9BB12485073}"/>
          </ac:spMkLst>
        </pc:spChg>
        <pc:spChg chg="add">
          <ac:chgData name="Nguyễn Thị Thu Hương" userId="0ad763e9-d0ae-4fa9-8953-b1618da1db87" providerId="ADAL" clId="{C3E603B4-8131-4560-9787-66B2F2EA49C9}" dt="2024-07-17T16:15:13.678" v="371" actId="26606"/>
          <ac:spMkLst>
            <pc:docMk/>
            <pc:sldMk cId="4187134455" sldId="288"/>
            <ac:spMk id="14" creationId="{5C8908E2-EE49-44D2-9428-A28D2312A8D5}"/>
          </ac:spMkLst>
        </pc:spChg>
        <pc:spChg chg="add">
          <ac:chgData name="Nguyễn Thị Thu Hương" userId="0ad763e9-d0ae-4fa9-8953-b1618da1db87" providerId="ADAL" clId="{C3E603B4-8131-4560-9787-66B2F2EA49C9}" dt="2024-07-17T16:15:13.678" v="371" actId="26606"/>
          <ac:spMkLst>
            <pc:docMk/>
            <pc:sldMk cId="4187134455" sldId="288"/>
            <ac:spMk id="20" creationId="{7449A6C7-D15F-4AA5-BFA5-71A404B47016}"/>
          </ac:spMkLst>
        </pc:spChg>
        <pc:spChg chg="add">
          <ac:chgData name="Nguyễn Thị Thu Hương" userId="0ad763e9-d0ae-4fa9-8953-b1618da1db87" providerId="ADAL" clId="{C3E603B4-8131-4560-9787-66B2F2EA49C9}" dt="2024-07-17T16:15:13.678" v="371" actId="26606"/>
          <ac:spMkLst>
            <pc:docMk/>
            <pc:sldMk cId="4187134455" sldId="288"/>
            <ac:spMk id="22" creationId="{ED888B23-07FA-482A-96DF-47E31AF1A603}"/>
          </ac:spMkLst>
        </pc:spChg>
        <pc:grpChg chg="add">
          <ac:chgData name="Nguyễn Thị Thu Hương" userId="0ad763e9-d0ae-4fa9-8953-b1618da1db87" providerId="ADAL" clId="{C3E603B4-8131-4560-9787-66B2F2EA49C9}" dt="2024-07-17T16:15:13.678" v="371" actId="26606"/>
          <ac:grpSpMkLst>
            <pc:docMk/>
            <pc:sldMk cId="4187134455" sldId="288"/>
            <ac:grpSpMk id="16" creationId="{05314994-6337-4875-8CF5-652CAFE8342C}"/>
          </ac:grpSpMkLst>
        </pc:grpChg>
        <pc:graphicFrameChg chg="add mod">
          <ac:chgData name="Nguyễn Thị Thu Hương" userId="0ad763e9-d0ae-4fa9-8953-b1618da1db87" providerId="ADAL" clId="{C3E603B4-8131-4560-9787-66B2F2EA49C9}" dt="2024-07-17T16:15:43.191" v="373" actId="123"/>
          <ac:graphicFrameMkLst>
            <pc:docMk/>
            <pc:sldMk cId="4187134455" sldId="288"/>
            <ac:graphicFrameMk id="10" creationId="{4D2F3D68-C977-CEAF-62CA-A0108278B8FD}"/>
          </ac:graphicFrameMkLst>
        </pc:graphicFrameChg>
      </pc:sldChg>
      <pc:sldChg chg="addSp delSp modSp new mod setBg">
        <pc:chgData name="Nguyễn Thị Thu Hương" userId="0ad763e9-d0ae-4fa9-8953-b1618da1db87" providerId="ADAL" clId="{C3E603B4-8131-4560-9787-66B2F2EA49C9}" dt="2024-07-17T16:18:39.051" v="452" actId="26606"/>
        <pc:sldMkLst>
          <pc:docMk/>
          <pc:sldMk cId="1150162366" sldId="289"/>
        </pc:sldMkLst>
        <pc:spChg chg="mod">
          <ac:chgData name="Nguyễn Thị Thu Hương" userId="0ad763e9-d0ae-4fa9-8953-b1618da1db87" providerId="ADAL" clId="{C3E603B4-8131-4560-9787-66B2F2EA49C9}" dt="2024-07-17T16:18:39.051" v="452" actId="26606"/>
          <ac:spMkLst>
            <pc:docMk/>
            <pc:sldMk cId="1150162366" sldId="289"/>
            <ac:spMk id="2" creationId="{8B00062D-F23F-B279-D79F-328F93B3C051}"/>
          </ac:spMkLst>
        </pc:spChg>
        <pc:spChg chg="mod">
          <ac:chgData name="Nguyễn Thị Thu Hương" userId="0ad763e9-d0ae-4fa9-8953-b1618da1db87" providerId="ADAL" clId="{C3E603B4-8131-4560-9787-66B2F2EA49C9}" dt="2024-07-17T16:17:16.304" v="400" actId="26606"/>
          <ac:spMkLst>
            <pc:docMk/>
            <pc:sldMk cId="1150162366" sldId="289"/>
            <ac:spMk id="3" creationId="{E534A5F3-6294-ED4E-FC3D-27780E381B3B}"/>
          </ac:spMkLst>
        </pc:spChg>
        <pc:spChg chg="add del mod">
          <ac:chgData name="Nguyễn Thị Thu Hương" userId="0ad763e9-d0ae-4fa9-8953-b1618da1db87" providerId="ADAL" clId="{C3E603B4-8131-4560-9787-66B2F2EA49C9}" dt="2024-07-17T16:17:27.146" v="405" actId="26606"/>
          <ac:spMkLst>
            <pc:docMk/>
            <pc:sldMk cId="1150162366" sldId="289"/>
            <ac:spMk id="5" creationId="{1EBF14D9-0928-4B9A-5466-362FE3F08AB5}"/>
          </ac:spMkLst>
        </pc:spChg>
        <pc:spChg chg="add del mod">
          <ac:chgData name="Nguyễn Thị Thu Hương" userId="0ad763e9-d0ae-4fa9-8953-b1618da1db87" providerId="ADAL" clId="{C3E603B4-8131-4560-9787-66B2F2EA49C9}" dt="2024-07-17T16:17:27.146" v="405" actId="26606"/>
          <ac:spMkLst>
            <pc:docMk/>
            <pc:sldMk cId="1150162366" sldId="289"/>
            <ac:spMk id="7" creationId="{D170AA51-CE18-E595-2DEF-EAFBC01C1055}"/>
          </ac:spMkLst>
        </pc:spChg>
        <pc:spChg chg="add del mod">
          <ac:chgData name="Nguyễn Thị Thu Hương" userId="0ad763e9-d0ae-4fa9-8953-b1618da1db87" providerId="ADAL" clId="{C3E603B4-8131-4560-9787-66B2F2EA49C9}" dt="2024-07-17T16:17:30.146" v="406" actId="21"/>
          <ac:spMkLst>
            <pc:docMk/>
            <pc:sldMk cId="1150162366" sldId="289"/>
            <ac:spMk id="9" creationId="{07701052-8619-56CF-5337-27FBB1BA06EE}"/>
          </ac:spMkLst>
        </pc:spChg>
        <pc:spChg chg="add del">
          <ac:chgData name="Nguyễn Thị Thu Hương" userId="0ad763e9-d0ae-4fa9-8953-b1618da1db87" providerId="ADAL" clId="{C3E603B4-8131-4560-9787-66B2F2EA49C9}" dt="2024-07-17T16:17:16.304" v="400" actId="26606"/>
          <ac:spMkLst>
            <pc:docMk/>
            <pc:sldMk cId="1150162366" sldId="289"/>
            <ac:spMk id="14" creationId="{F8446B12-7391-4711-8B31-112A0B896C76}"/>
          </ac:spMkLst>
        </pc:spChg>
        <pc:spChg chg="add del">
          <ac:chgData name="Nguyễn Thị Thu Hương" userId="0ad763e9-d0ae-4fa9-8953-b1618da1db87" providerId="ADAL" clId="{C3E603B4-8131-4560-9787-66B2F2EA49C9}" dt="2024-07-17T16:17:24.412" v="402" actId="26606"/>
          <ac:spMkLst>
            <pc:docMk/>
            <pc:sldMk cId="1150162366" sldId="289"/>
            <ac:spMk id="20" creationId="{1EBF14D9-0928-4B9A-5466-362FE3F08AB5}"/>
          </ac:spMkLst>
        </pc:spChg>
        <pc:spChg chg="add del">
          <ac:chgData name="Nguyễn Thị Thu Hương" userId="0ad763e9-d0ae-4fa9-8953-b1618da1db87" providerId="ADAL" clId="{C3E603B4-8131-4560-9787-66B2F2EA49C9}" dt="2024-07-17T16:17:27.111" v="404" actId="26606"/>
          <ac:spMkLst>
            <pc:docMk/>
            <pc:sldMk cId="1150162366" sldId="289"/>
            <ac:spMk id="22" creationId="{1EBF14D9-0928-4B9A-5466-362FE3F08AB5}"/>
          </ac:spMkLst>
        </pc:spChg>
        <pc:spChg chg="add del">
          <ac:chgData name="Nguyễn Thị Thu Hương" userId="0ad763e9-d0ae-4fa9-8953-b1618da1db87" providerId="ADAL" clId="{C3E603B4-8131-4560-9787-66B2F2EA49C9}" dt="2024-07-17T16:18:39.051" v="452" actId="26606"/>
          <ac:spMkLst>
            <pc:docMk/>
            <pc:sldMk cId="1150162366" sldId="289"/>
            <ac:spMk id="25" creationId="{1EBF14D9-0928-4B9A-5466-362FE3F08AB5}"/>
          </ac:spMkLst>
        </pc:spChg>
        <pc:spChg chg="add del">
          <ac:chgData name="Nguyễn Thị Thu Hương" userId="0ad763e9-d0ae-4fa9-8953-b1618da1db87" providerId="ADAL" clId="{C3E603B4-8131-4560-9787-66B2F2EA49C9}" dt="2024-07-17T16:18:14.052" v="441" actId="26606"/>
          <ac:spMkLst>
            <pc:docMk/>
            <pc:sldMk cId="1150162366" sldId="289"/>
            <ac:spMk id="32" creationId="{E10650BA-D090-4A23-98E3-B48BBAEA9201}"/>
          </ac:spMkLst>
        </pc:spChg>
        <pc:spChg chg="add del">
          <ac:chgData name="Nguyễn Thị Thu Hương" userId="0ad763e9-d0ae-4fa9-8953-b1618da1db87" providerId="ADAL" clId="{C3E603B4-8131-4560-9787-66B2F2EA49C9}" dt="2024-07-17T16:18:38.912" v="451" actId="26606"/>
          <ac:spMkLst>
            <pc:docMk/>
            <pc:sldMk cId="1150162366" sldId="289"/>
            <ac:spMk id="36" creationId="{A7B99495-F43F-4D80-A44F-2CB4764EB90B}"/>
          </ac:spMkLst>
        </pc:spChg>
        <pc:spChg chg="add del">
          <ac:chgData name="Nguyễn Thị Thu Hương" userId="0ad763e9-d0ae-4fa9-8953-b1618da1db87" providerId="ADAL" clId="{C3E603B4-8131-4560-9787-66B2F2EA49C9}" dt="2024-07-17T16:18:18.006" v="443" actId="26606"/>
          <ac:spMkLst>
            <pc:docMk/>
            <pc:sldMk cId="1150162366" sldId="289"/>
            <ac:spMk id="41" creationId="{D1D34770-47A8-402C-AF23-2B653F2D88C1}"/>
          </ac:spMkLst>
        </pc:spChg>
        <pc:spChg chg="add del">
          <ac:chgData name="Nguyễn Thị Thu Hương" userId="0ad763e9-d0ae-4fa9-8953-b1618da1db87" providerId="ADAL" clId="{C3E603B4-8131-4560-9787-66B2F2EA49C9}" dt="2024-07-17T16:18:22.226" v="445" actId="26606"/>
          <ac:spMkLst>
            <pc:docMk/>
            <pc:sldMk cId="1150162366" sldId="289"/>
            <ac:spMk id="44" creationId="{7025EFD5-738C-41B9-87FE-0C00E211BD8B}"/>
          </ac:spMkLst>
        </pc:spChg>
        <pc:spChg chg="add del">
          <ac:chgData name="Nguyễn Thị Thu Hương" userId="0ad763e9-d0ae-4fa9-8953-b1618da1db87" providerId="ADAL" clId="{C3E603B4-8131-4560-9787-66B2F2EA49C9}" dt="2024-07-17T16:18:22.226" v="445" actId="26606"/>
          <ac:spMkLst>
            <pc:docMk/>
            <pc:sldMk cId="1150162366" sldId="289"/>
            <ac:spMk id="46" creationId="{835EF3DD-7D43-4A27-8967-A92FD8CC9365}"/>
          </ac:spMkLst>
        </pc:spChg>
        <pc:spChg chg="add del">
          <ac:chgData name="Nguyễn Thị Thu Hương" userId="0ad763e9-d0ae-4fa9-8953-b1618da1db87" providerId="ADAL" clId="{C3E603B4-8131-4560-9787-66B2F2EA49C9}" dt="2024-07-17T16:18:28.598" v="447" actId="26606"/>
          <ac:spMkLst>
            <pc:docMk/>
            <pc:sldMk cId="1150162366" sldId="289"/>
            <ac:spMk id="48" creationId="{70DFA0FD-AB28-4B25-B870-4D2BBC35BA1D}"/>
          </ac:spMkLst>
        </pc:spChg>
        <pc:spChg chg="add del">
          <ac:chgData name="Nguyễn Thị Thu Hương" userId="0ad763e9-d0ae-4fa9-8953-b1618da1db87" providerId="ADAL" clId="{C3E603B4-8131-4560-9787-66B2F2EA49C9}" dt="2024-07-17T16:18:33.712" v="449" actId="26606"/>
          <ac:spMkLst>
            <pc:docMk/>
            <pc:sldMk cId="1150162366" sldId="289"/>
            <ac:spMk id="52" creationId="{7025EFD5-738C-41B9-87FE-0C00E211BD8B}"/>
          </ac:spMkLst>
        </pc:spChg>
        <pc:spChg chg="add del">
          <ac:chgData name="Nguyễn Thị Thu Hương" userId="0ad763e9-d0ae-4fa9-8953-b1618da1db87" providerId="ADAL" clId="{C3E603B4-8131-4560-9787-66B2F2EA49C9}" dt="2024-07-17T16:18:33.712" v="449" actId="26606"/>
          <ac:spMkLst>
            <pc:docMk/>
            <pc:sldMk cId="1150162366" sldId="289"/>
            <ac:spMk id="54" creationId="{835EF3DD-7D43-4A27-8967-A92FD8CC9365}"/>
          </ac:spMkLst>
        </pc:spChg>
        <pc:spChg chg="add del">
          <ac:chgData name="Nguyễn Thị Thu Hương" userId="0ad763e9-d0ae-4fa9-8953-b1618da1db87" providerId="ADAL" clId="{C3E603B4-8131-4560-9787-66B2F2EA49C9}" dt="2024-07-17T16:18:38.912" v="451" actId="26606"/>
          <ac:spMkLst>
            <pc:docMk/>
            <pc:sldMk cId="1150162366" sldId="289"/>
            <ac:spMk id="56" creationId="{D3E17859-C5F0-476F-A082-A4CB8841DB24}"/>
          </ac:spMkLst>
        </pc:spChg>
        <pc:spChg chg="add del">
          <ac:chgData name="Nguyễn Thị Thu Hương" userId="0ad763e9-d0ae-4fa9-8953-b1618da1db87" providerId="ADAL" clId="{C3E603B4-8131-4560-9787-66B2F2EA49C9}" dt="2024-07-17T16:18:38.912" v="451" actId="26606"/>
          <ac:spMkLst>
            <pc:docMk/>
            <pc:sldMk cId="1150162366" sldId="289"/>
            <ac:spMk id="58" creationId="{70BEB1E7-2F88-40BC-B73D-42E5B6F80BFC}"/>
          </ac:spMkLst>
        </pc:spChg>
        <pc:spChg chg="add">
          <ac:chgData name="Nguyễn Thị Thu Hương" userId="0ad763e9-d0ae-4fa9-8953-b1618da1db87" providerId="ADAL" clId="{C3E603B4-8131-4560-9787-66B2F2EA49C9}" dt="2024-07-17T16:18:39.051" v="452" actId="26606"/>
          <ac:spMkLst>
            <pc:docMk/>
            <pc:sldMk cId="1150162366" sldId="289"/>
            <ac:spMk id="60" creationId="{7025EFD5-738C-41B9-87FE-0C00E211BD8B}"/>
          </ac:spMkLst>
        </pc:spChg>
        <pc:spChg chg="add">
          <ac:chgData name="Nguyễn Thị Thu Hương" userId="0ad763e9-d0ae-4fa9-8953-b1618da1db87" providerId="ADAL" clId="{C3E603B4-8131-4560-9787-66B2F2EA49C9}" dt="2024-07-17T16:18:39.051" v="452" actId="26606"/>
          <ac:spMkLst>
            <pc:docMk/>
            <pc:sldMk cId="1150162366" sldId="289"/>
            <ac:spMk id="62" creationId="{835EF3DD-7D43-4A27-8967-A92FD8CC9365}"/>
          </ac:spMkLst>
        </pc:spChg>
        <pc:grpChg chg="add del">
          <ac:chgData name="Nguyễn Thị Thu Hương" userId="0ad763e9-d0ae-4fa9-8953-b1618da1db87" providerId="ADAL" clId="{C3E603B4-8131-4560-9787-66B2F2EA49C9}" dt="2024-07-17T16:17:16.304" v="400" actId="26606"/>
          <ac:grpSpMkLst>
            <pc:docMk/>
            <pc:sldMk cId="1150162366" sldId="289"/>
            <ac:grpSpMk id="16" creationId="{C36E7633-D204-4C70-AA1D-FC904463EAEC}"/>
          </ac:grpSpMkLst>
        </pc:grpChg>
        <pc:grpChg chg="add del">
          <ac:chgData name="Nguyễn Thị Thu Hương" userId="0ad763e9-d0ae-4fa9-8953-b1618da1db87" providerId="ADAL" clId="{C3E603B4-8131-4560-9787-66B2F2EA49C9}" dt="2024-07-17T16:18:14.052" v="441" actId="26606"/>
          <ac:grpSpMkLst>
            <pc:docMk/>
            <pc:sldMk cId="1150162366" sldId="289"/>
            <ac:grpSpMk id="34" creationId="{FFB939B9-73CE-4644-87BB-72AEBF001142}"/>
          </ac:grpSpMkLst>
        </pc:grpChg>
        <pc:grpChg chg="add del">
          <ac:chgData name="Nguyễn Thị Thu Hương" userId="0ad763e9-d0ae-4fa9-8953-b1618da1db87" providerId="ADAL" clId="{C3E603B4-8131-4560-9787-66B2F2EA49C9}" dt="2024-07-17T16:18:28.598" v="447" actId="26606"/>
          <ac:grpSpMkLst>
            <pc:docMk/>
            <pc:sldMk cId="1150162366" sldId="289"/>
            <ac:grpSpMk id="50" creationId="{0D628DFB-9CD1-4E2B-8B44-9FDF7E80F6D9}"/>
          </ac:grpSpMkLst>
        </pc:grpChg>
        <pc:graphicFrameChg chg="add del">
          <ac:chgData name="Nguyễn Thị Thu Hương" userId="0ad763e9-d0ae-4fa9-8953-b1618da1db87" providerId="ADAL" clId="{C3E603B4-8131-4560-9787-66B2F2EA49C9}" dt="2024-07-17T16:17:24.412" v="402" actId="26606"/>
          <ac:graphicFrameMkLst>
            <pc:docMk/>
            <pc:sldMk cId="1150162366" sldId="289"/>
            <ac:graphicFrameMk id="11" creationId="{7D6090E2-DC76-4B3D-D85E-290DF99716A7}"/>
          </ac:graphicFrameMkLst>
        </pc:graphicFrameChg>
        <pc:graphicFrameChg chg="add del">
          <ac:chgData name="Nguyễn Thị Thu Hương" userId="0ad763e9-d0ae-4fa9-8953-b1618da1db87" providerId="ADAL" clId="{C3E603B4-8131-4560-9787-66B2F2EA49C9}" dt="2024-07-17T16:17:27.111" v="404" actId="26606"/>
          <ac:graphicFrameMkLst>
            <pc:docMk/>
            <pc:sldMk cId="1150162366" sldId="289"/>
            <ac:graphicFrameMk id="23" creationId="{50613DE4-21AA-9AF9-F10A-C0811B5C95B0}"/>
          </ac:graphicFrameMkLst>
        </pc:graphicFrameChg>
        <pc:graphicFrameChg chg="add mod modGraphic">
          <ac:chgData name="Nguyễn Thị Thu Hương" userId="0ad763e9-d0ae-4fa9-8953-b1618da1db87" providerId="ADAL" clId="{C3E603B4-8131-4560-9787-66B2F2EA49C9}" dt="2024-07-17T16:18:39.051" v="452" actId="26606"/>
          <ac:graphicFrameMkLst>
            <pc:docMk/>
            <pc:sldMk cId="1150162366" sldId="289"/>
            <ac:graphicFrameMk id="26" creationId="{7D6090E2-DC76-4B3D-D85E-290DF99716A7}"/>
          </ac:graphicFrameMkLst>
        </pc:graphicFrameChg>
        <pc:picChg chg="add del">
          <ac:chgData name="Nguyễn Thị Thu Hương" userId="0ad763e9-d0ae-4fa9-8953-b1618da1db87" providerId="ADAL" clId="{C3E603B4-8131-4560-9787-66B2F2EA49C9}" dt="2024-07-17T16:18:14.052" v="441" actId="26606"/>
          <ac:picMkLst>
            <pc:docMk/>
            <pc:sldMk cId="1150162366" sldId="289"/>
            <ac:picMk id="28" creationId="{9A7E105D-ED97-9341-9FFA-C5D280BF3297}"/>
          </ac:picMkLst>
        </pc:picChg>
        <pc:picChg chg="add del">
          <ac:chgData name="Nguyễn Thị Thu Hương" userId="0ad763e9-d0ae-4fa9-8953-b1618da1db87" providerId="ADAL" clId="{C3E603B4-8131-4560-9787-66B2F2EA49C9}" dt="2024-07-17T16:18:18.006" v="443" actId="26606"/>
          <ac:picMkLst>
            <pc:docMk/>
            <pc:sldMk cId="1150162366" sldId="289"/>
            <ac:picMk id="42" creationId="{323DF20D-332E-7D9D-4B17-A33D6651607C}"/>
          </ac:picMkLst>
        </pc:picChg>
        <pc:picChg chg="add del">
          <ac:chgData name="Nguyễn Thị Thu Hương" userId="0ad763e9-d0ae-4fa9-8953-b1618da1db87" providerId="ADAL" clId="{C3E603B4-8131-4560-9787-66B2F2EA49C9}" dt="2024-07-17T16:18:22.226" v="445" actId="26606"/>
          <ac:picMkLst>
            <pc:docMk/>
            <pc:sldMk cId="1150162366" sldId="289"/>
            <ac:picMk id="45" creationId="{2F7C86F0-E10B-8335-F8F5-32B0E7D87F4F}"/>
          </ac:picMkLst>
        </pc:picChg>
        <pc:picChg chg="add del">
          <ac:chgData name="Nguyễn Thị Thu Hương" userId="0ad763e9-d0ae-4fa9-8953-b1618da1db87" providerId="ADAL" clId="{C3E603B4-8131-4560-9787-66B2F2EA49C9}" dt="2024-07-17T16:18:28.598" v="447" actId="26606"/>
          <ac:picMkLst>
            <pc:docMk/>
            <pc:sldMk cId="1150162366" sldId="289"/>
            <ac:picMk id="49" creationId="{2642FD15-5891-1606-7F95-5CC568C94E49}"/>
          </ac:picMkLst>
        </pc:picChg>
        <pc:picChg chg="add del">
          <ac:chgData name="Nguyễn Thị Thu Hương" userId="0ad763e9-d0ae-4fa9-8953-b1618da1db87" providerId="ADAL" clId="{C3E603B4-8131-4560-9787-66B2F2EA49C9}" dt="2024-07-17T16:18:33.712" v="449" actId="26606"/>
          <ac:picMkLst>
            <pc:docMk/>
            <pc:sldMk cId="1150162366" sldId="289"/>
            <ac:picMk id="53" creationId="{2F7C86F0-E10B-8335-F8F5-32B0E7D87F4F}"/>
          </ac:picMkLst>
        </pc:picChg>
        <pc:picChg chg="add del">
          <ac:chgData name="Nguyễn Thị Thu Hương" userId="0ad763e9-d0ae-4fa9-8953-b1618da1db87" providerId="ADAL" clId="{C3E603B4-8131-4560-9787-66B2F2EA49C9}" dt="2024-07-17T16:18:38.912" v="451" actId="26606"/>
          <ac:picMkLst>
            <pc:docMk/>
            <pc:sldMk cId="1150162366" sldId="289"/>
            <ac:picMk id="57" creationId="{F70613C2-4A93-3E13-A424-935CCFAB7E81}"/>
          </ac:picMkLst>
        </pc:picChg>
        <pc:picChg chg="add">
          <ac:chgData name="Nguyễn Thị Thu Hương" userId="0ad763e9-d0ae-4fa9-8953-b1618da1db87" providerId="ADAL" clId="{C3E603B4-8131-4560-9787-66B2F2EA49C9}" dt="2024-07-17T16:18:39.051" v="452" actId="26606"/>
          <ac:picMkLst>
            <pc:docMk/>
            <pc:sldMk cId="1150162366" sldId="289"/>
            <ac:picMk id="61" creationId="{2F7C86F0-E10B-8335-F8F5-32B0E7D87F4F}"/>
          </ac:picMkLst>
        </pc:picChg>
      </pc:sldChg>
      <pc:sldChg chg="addSp delSp modSp new mod setBg">
        <pc:chgData name="Nguyễn Thị Thu Hương" userId="0ad763e9-d0ae-4fa9-8953-b1618da1db87" providerId="ADAL" clId="{C3E603B4-8131-4560-9787-66B2F2EA49C9}" dt="2024-07-17T16:19:03.068" v="466" actId="14100"/>
        <pc:sldMkLst>
          <pc:docMk/>
          <pc:sldMk cId="1869893637" sldId="290"/>
        </pc:sldMkLst>
        <pc:spChg chg="mod">
          <ac:chgData name="Nguyễn Thị Thu Hương" userId="0ad763e9-d0ae-4fa9-8953-b1618da1db87" providerId="ADAL" clId="{C3E603B4-8131-4560-9787-66B2F2EA49C9}" dt="2024-07-17T16:17:56.037" v="438" actId="26606"/>
          <ac:spMkLst>
            <pc:docMk/>
            <pc:sldMk cId="1869893637" sldId="290"/>
            <ac:spMk id="2" creationId="{A492DEB8-6F8F-9E96-4E19-6D6A60E7BF1A}"/>
          </ac:spMkLst>
        </pc:spChg>
        <pc:spChg chg="mod">
          <ac:chgData name="Nguyễn Thị Thu Hương" userId="0ad763e9-d0ae-4fa9-8953-b1618da1db87" providerId="ADAL" clId="{C3E603B4-8131-4560-9787-66B2F2EA49C9}" dt="2024-07-17T16:19:03.068" v="466" actId="14100"/>
          <ac:spMkLst>
            <pc:docMk/>
            <pc:sldMk cId="1869893637" sldId="290"/>
            <ac:spMk id="3" creationId="{1BA036CA-7A97-AF87-2BD9-EC7BCDB8570F}"/>
          </ac:spMkLst>
        </pc:spChg>
        <pc:spChg chg="add del mod">
          <ac:chgData name="Nguyễn Thị Thu Hương" userId="0ad763e9-d0ae-4fa9-8953-b1618da1db87" providerId="ADAL" clId="{C3E603B4-8131-4560-9787-66B2F2EA49C9}" dt="2024-07-17T16:17:56.037" v="438" actId="26606"/>
          <ac:spMkLst>
            <pc:docMk/>
            <pc:sldMk cId="1869893637" sldId="290"/>
            <ac:spMk id="9" creationId="{07701052-8619-56CF-5337-27FBB1BA06EE}"/>
          </ac:spMkLst>
        </pc:spChg>
        <pc:spChg chg="add">
          <ac:chgData name="Nguyễn Thị Thu Hương" userId="0ad763e9-d0ae-4fa9-8953-b1618da1db87" providerId="ADAL" clId="{C3E603B4-8131-4560-9787-66B2F2EA49C9}" dt="2024-07-17T16:17:56.037" v="438" actId="26606"/>
          <ac:spMkLst>
            <pc:docMk/>
            <pc:sldMk cId="1869893637" sldId="290"/>
            <ac:spMk id="15" creationId="{F13C74B1-5B17-4795-BED0-7140497B445A}"/>
          </ac:spMkLst>
        </pc:spChg>
        <pc:spChg chg="add">
          <ac:chgData name="Nguyễn Thị Thu Hương" userId="0ad763e9-d0ae-4fa9-8953-b1618da1db87" providerId="ADAL" clId="{C3E603B4-8131-4560-9787-66B2F2EA49C9}" dt="2024-07-17T16:17:56.037" v="438" actId="26606"/>
          <ac:spMkLst>
            <pc:docMk/>
            <pc:sldMk cId="1869893637" sldId="290"/>
            <ac:spMk id="17" creationId="{D4974D33-8DC5-464E-8C6D-BE58F0669C17}"/>
          </ac:spMkLst>
        </pc:spChg>
        <pc:picChg chg="add mod">
          <ac:chgData name="Nguyễn Thị Thu Hương" userId="0ad763e9-d0ae-4fa9-8953-b1618da1db87" providerId="ADAL" clId="{C3E603B4-8131-4560-9787-66B2F2EA49C9}" dt="2024-07-17T16:18:59.208" v="465" actId="1076"/>
          <ac:picMkLst>
            <pc:docMk/>
            <pc:sldMk cId="1869893637" sldId="290"/>
            <ac:picMk id="11" creationId="{8ED50B95-A5F2-FE3E-DA5A-B5599453098C}"/>
          </ac:picMkLst>
        </pc:picChg>
      </pc:sldChg>
      <pc:sldChg chg="addSp delSp modSp new mod setBg modAnim">
        <pc:chgData name="Nguyễn Thị Thu Hương" userId="0ad763e9-d0ae-4fa9-8953-b1618da1db87" providerId="ADAL" clId="{C3E603B4-8131-4560-9787-66B2F2EA49C9}" dt="2024-07-25T01:10:23.626" v="512" actId="403"/>
        <pc:sldMkLst>
          <pc:docMk/>
          <pc:sldMk cId="2106542871" sldId="291"/>
        </pc:sldMkLst>
        <pc:spChg chg="mod">
          <ac:chgData name="Nguyễn Thị Thu Hương" userId="0ad763e9-d0ae-4fa9-8953-b1618da1db87" providerId="ADAL" clId="{C3E603B4-8131-4560-9787-66B2F2EA49C9}" dt="2024-07-25T01:10:02.216" v="502" actId="26606"/>
          <ac:spMkLst>
            <pc:docMk/>
            <pc:sldMk cId="2106542871" sldId="291"/>
            <ac:spMk id="2" creationId="{E788C2FB-4C18-2580-570C-3283093787BA}"/>
          </ac:spMkLst>
        </pc:spChg>
        <pc:spChg chg="mod">
          <ac:chgData name="Nguyễn Thị Thu Hương" userId="0ad763e9-d0ae-4fa9-8953-b1618da1db87" providerId="ADAL" clId="{C3E603B4-8131-4560-9787-66B2F2EA49C9}" dt="2024-07-25T01:10:13.198" v="507" actId="403"/>
          <ac:spMkLst>
            <pc:docMk/>
            <pc:sldMk cId="2106542871" sldId="291"/>
            <ac:spMk id="3" creationId="{96DCAE4B-CEF9-066B-559F-25B86EB4A14E}"/>
          </ac:spMkLst>
        </pc:spChg>
        <pc:spChg chg="add del mod">
          <ac:chgData name="Nguyễn Thị Thu Hương" userId="0ad763e9-d0ae-4fa9-8953-b1618da1db87" providerId="ADAL" clId="{C3E603B4-8131-4560-9787-66B2F2EA49C9}" dt="2024-07-25T01:10:02.216" v="502" actId="26606"/>
          <ac:spMkLst>
            <pc:docMk/>
            <pc:sldMk cId="2106542871" sldId="291"/>
            <ac:spMk id="5" creationId="{6AA5C074-B5EC-4558-6FE4-44F72A66B685}"/>
          </ac:spMkLst>
        </pc:spChg>
        <pc:spChg chg="add del mod">
          <ac:chgData name="Nguyễn Thị Thu Hương" userId="0ad763e9-d0ae-4fa9-8953-b1618da1db87" providerId="ADAL" clId="{C3E603B4-8131-4560-9787-66B2F2EA49C9}" dt="2024-07-25T01:10:02.216" v="502" actId="26606"/>
          <ac:spMkLst>
            <pc:docMk/>
            <pc:sldMk cId="2106542871" sldId="291"/>
            <ac:spMk id="7" creationId="{B1053864-9E3B-0A9E-F2B9-390AF6A1C383}"/>
          </ac:spMkLst>
        </pc:spChg>
        <pc:spChg chg="add mod ord">
          <ac:chgData name="Nguyễn Thị Thu Hương" userId="0ad763e9-d0ae-4fa9-8953-b1618da1db87" providerId="ADAL" clId="{C3E603B4-8131-4560-9787-66B2F2EA49C9}" dt="2024-07-25T01:10:23.626" v="512" actId="403"/>
          <ac:spMkLst>
            <pc:docMk/>
            <pc:sldMk cId="2106542871" sldId="291"/>
            <ac:spMk id="9" creationId="{5C4E065F-C2A3-58CE-5262-3CB42ED9FF20}"/>
          </ac:spMkLst>
        </pc:spChg>
        <pc:spChg chg="add">
          <ac:chgData name="Nguyễn Thị Thu Hương" userId="0ad763e9-d0ae-4fa9-8953-b1618da1db87" providerId="ADAL" clId="{C3E603B4-8131-4560-9787-66B2F2EA49C9}" dt="2024-07-25T01:10:02.216" v="502" actId="26606"/>
          <ac:spMkLst>
            <pc:docMk/>
            <pc:sldMk cId="2106542871" sldId="291"/>
            <ac:spMk id="12" creationId="{B43B9CA2-4B31-4ACD-9A9F-B8E6C6420386}"/>
          </ac:spMkLst>
        </pc:spChg>
        <pc:spChg chg="add">
          <ac:chgData name="Nguyễn Thị Thu Hương" userId="0ad763e9-d0ae-4fa9-8953-b1618da1db87" providerId="ADAL" clId="{C3E603B4-8131-4560-9787-66B2F2EA49C9}" dt="2024-07-25T01:10:02.216" v="502" actId="26606"/>
          <ac:spMkLst>
            <pc:docMk/>
            <pc:sldMk cId="2106542871" sldId="291"/>
            <ac:spMk id="13" creationId="{33F94DB1-BC5D-454D-845C-7BA3A1F46999}"/>
          </ac:spMkLst>
        </pc:spChg>
        <pc:spChg chg="add">
          <ac:chgData name="Nguyễn Thị Thu Hương" userId="0ad763e9-d0ae-4fa9-8953-b1618da1db87" providerId="ADAL" clId="{C3E603B4-8131-4560-9787-66B2F2EA49C9}" dt="2024-07-25T01:10:02.216" v="502" actId="26606"/>
          <ac:spMkLst>
            <pc:docMk/>
            <pc:sldMk cId="2106542871" sldId="291"/>
            <ac:spMk id="14" creationId="{5676B86F-860B-4586-BCAA-C0650C09B7B9}"/>
          </ac:spMkLst>
        </pc:spChg>
        <pc:spChg chg="add del">
          <ac:chgData name="Nguyễn Thị Thu Hương" userId="0ad763e9-d0ae-4fa9-8953-b1618da1db87" providerId="ADAL" clId="{C3E603B4-8131-4560-9787-66B2F2EA49C9}" dt="2024-07-25T01:09:21.113" v="499" actId="26606"/>
          <ac:spMkLst>
            <pc:docMk/>
            <pc:sldMk cId="2106542871" sldId="291"/>
            <ac:spMk id="15" creationId="{B43B9CA2-4B31-4ACD-9A9F-B8E6C6420386}"/>
          </ac:spMkLst>
        </pc:spChg>
        <pc:spChg chg="add">
          <ac:chgData name="Nguyễn Thị Thu Hương" userId="0ad763e9-d0ae-4fa9-8953-b1618da1db87" providerId="ADAL" clId="{C3E603B4-8131-4560-9787-66B2F2EA49C9}" dt="2024-07-25T01:10:02.216" v="502" actId="26606"/>
          <ac:spMkLst>
            <pc:docMk/>
            <pc:sldMk cId="2106542871" sldId="291"/>
            <ac:spMk id="16" creationId="{8C818ED5-2F56-4171-9445-3AA4F4462396}"/>
          </ac:spMkLst>
        </pc:spChg>
        <pc:spChg chg="add del">
          <ac:chgData name="Nguyễn Thị Thu Hương" userId="0ad763e9-d0ae-4fa9-8953-b1618da1db87" providerId="ADAL" clId="{C3E603B4-8131-4560-9787-66B2F2EA49C9}" dt="2024-07-25T01:09:21.113" v="499" actId="26606"/>
          <ac:spMkLst>
            <pc:docMk/>
            <pc:sldMk cId="2106542871" sldId="291"/>
            <ac:spMk id="17" creationId="{33F94DB1-BC5D-454D-845C-7BA3A1F46999}"/>
          </ac:spMkLst>
        </pc:spChg>
        <pc:spChg chg="add">
          <ac:chgData name="Nguyễn Thị Thu Hương" userId="0ad763e9-d0ae-4fa9-8953-b1618da1db87" providerId="ADAL" clId="{C3E603B4-8131-4560-9787-66B2F2EA49C9}" dt="2024-07-25T01:10:02.216" v="502" actId="26606"/>
          <ac:spMkLst>
            <pc:docMk/>
            <pc:sldMk cId="2106542871" sldId="291"/>
            <ac:spMk id="18" creationId="{DE74FCE8-866C-4AFA-B45C-FACE2A6094E4}"/>
          </ac:spMkLst>
        </pc:spChg>
        <pc:spChg chg="add del">
          <ac:chgData name="Nguyễn Thị Thu Hương" userId="0ad763e9-d0ae-4fa9-8953-b1618da1db87" providerId="ADAL" clId="{C3E603B4-8131-4560-9787-66B2F2EA49C9}" dt="2024-07-25T01:09:21.113" v="499" actId="26606"/>
          <ac:spMkLst>
            <pc:docMk/>
            <pc:sldMk cId="2106542871" sldId="291"/>
            <ac:spMk id="19" creationId="{5676B86F-860B-4586-BCAA-C0650C09B7B9}"/>
          </ac:spMkLst>
        </pc:spChg>
        <pc:spChg chg="add del">
          <ac:chgData name="Nguyễn Thị Thu Hương" userId="0ad763e9-d0ae-4fa9-8953-b1618da1db87" providerId="ADAL" clId="{C3E603B4-8131-4560-9787-66B2F2EA49C9}" dt="2024-07-25T01:09:21.113" v="499" actId="26606"/>
          <ac:spMkLst>
            <pc:docMk/>
            <pc:sldMk cId="2106542871" sldId="291"/>
            <ac:spMk id="21" creationId="{8C818ED5-2F56-4171-9445-3AA4F4462396}"/>
          </ac:spMkLst>
        </pc:spChg>
        <pc:spChg chg="add del">
          <ac:chgData name="Nguyễn Thị Thu Hương" userId="0ad763e9-d0ae-4fa9-8953-b1618da1db87" providerId="ADAL" clId="{C3E603B4-8131-4560-9787-66B2F2EA49C9}" dt="2024-07-25T01:09:21.113" v="499" actId="26606"/>
          <ac:spMkLst>
            <pc:docMk/>
            <pc:sldMk cId="2106542871" sldId="291"/>
            <ac:spMk id="23" creationId="{DE74FCE8-866C-4AFA-B45C-FACE2A6094E4}"/>
          </ac:spMkLst>
        </pc:spChg>
        <pc:picChg chg="add mod ord">
          <ac:chgData name="Nguyễn Thị Thu Hương" userId="0ad763e9-d0ae-4fa9-8953-b1618da1db87" providerId="ADAL" clId="{C3E603B4-8131-4560-9787-66B2F2EA49C9}" dt="2024-07-25T01:10:08.434" v="504" actId="1076"/>
          <ac:picMkLst>
            <pc:docMk/>
            <pc:sldMk cId="2106542871" sldId="291"/>
            <ac:picMk id="10" creationId="{C3DD4B11-BCA2-48A2-1742-B23612FE5E31}"/>
          </ac:picMkLst>
        </pc:picChg>
        <pc:cxnChg chg="add del">
          <ac:chgData name="Nguyễn Thị Thu Hương" userId="0ad763e9-d0ae-4fa9-8953-b1618da1db87" providerId="ADAL" clId="{C3E603B4-8131-4560-9787-66B2F2EA49C9}" dt="2024-07-25T01:09:52.286" v="501" actId="26606"/>
          <ac:cxnSpMkLst>
            <pc:docMk/>
            <pc:sldMk cId="2106542871" sldId="291"/>
            <ac:cxnSpMk id="25" creationId="{33193FD5-6A49-7562-EA76-F15D42E15804}"/>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041E16-9D79-4E70-877E-C5A9AD0FCBCA}" type="doc">
      <dgm:prSet loTypeId="urn:microsoft.com/office/officeart/2005/8/layout/bProcess4" loCatId="process" qsTypeId="urn:microsoft.com/office/officeart/2005/8/quickstyle/simple1" qsCatId="simple" csTypeId="urn:microsoft.com/office/officeart/2005/8/colors/accent1_2" csCatId="accent1"/>
      <dgm:spPr/>
      <dgm:t>
        <a:bodyPr/>
        <a:lstStyle/>
        <a:p>
          <a:endParaRPr lang="en-US"/>
        </a:p>
      </dgm:t>
    </dgm:pt>
    <dgm:pt modelId="{AAAC3AAC-34BA-4048-BCAE-1A5D9785C88D}">
      <dgm:prSet/>
      <dgm:spPr/>
      <dgm:t>
        <a:bodyPr/>
        <a:lstStyle/>
        <a:p>
          <a:r>
            <a:rPr lang="en-US" b="1"/>
            <a:t>-  Nội dung chính:</a:t>
          </a:r>
          <a:endParaRPr lang="en-US"/>
        </a:p>
      </dgm:t>
    </dgm:pt>
    <dgm:pt modelId="{8ECCEE14-0876-44FA-AE63-89E01D4BE1FD}" type="parTrans" cxnId="{4D3677C7-418B-4981-BBDF-464ABB87513C}">
      <dgm:prSet/>
      <dgm:spPr/>
      <dgm:t>
        <a:bodyPr/>
        <a:lstStyle/>
        <a:p>
          <a:endParaRPr lang="en-US"/>
        </a:p>
      </dgm:t>
    </dgm:pt>
    <dgm:pt modelId="{2B6BA146-6BD8-400C-B745-553C4F3A0F6F}" type="sibTrans" cxnId="{4D3677C7-418B-4981-BBDF-464ABB87513C}">
      <dgm:prSet/>
      <dgm:spPr/>
      <dgm:t>
        <a:bodyPr/>
        <a:lstStyle/>
        <a:p>
          <a:endParaRPr lang="en-US"/>
        </a:p>
      </dgm:t>
    </dgm:pt>
    <dgm:pt modelId="{53DABDF7-BE44-4442-A242-F2674A219226}">
      <dgm:prSet/>
      <dgm:spPr/>
      <dgm:t>
        <a:bodyPr/>
        <a:lstStyle/>
        <a:p>
          <a:r>
            <a:rPr lang="en-US" b="1"/>
            <a:t>+ Van-đa-na Xi-va từ bỏ chức trách trong chương trình hạt nhân để hiến mình  cho đấu tranh bảo vệ môi trường.</a:t>
          </a:r>
          <a:endParaRPr lang="en-US"/>
        </a:p>
      </dgm:t>
    </dgm:pt>
    <dgm:pt modelId="{9CDE9396-20BA-4F12-8FE4-3771A9FE3532}" type="parTrans" cxnId="{53D7D35A-D271-4969-9928-AB6BC56F9585}">
      <dgm:prSet/>
      <dgm:spPr/>
      <dgm:t>
        <a:bodyPr/>
        <a:lstStyle/>
        <a:p>
          <a:endParaRPr lang="en-US"/>
        </a:p>
      </dgm:t>
    </dgm:pt>
    <dgm:pt modelId="{6D3B5907-24AD-41A8-B92B-981815A6B17B}" type="sibTrans" cxnId="{53D7D35A-D271-4969-9928-AB6BC56F9585}">
      <dgm:prSet/>
      <dgm:spPr/>
      <dgm:t>
        <a:bodyPr/>
        <a:lstStyle/>
        <a:p>
          <a:endParaRPr lang="en-US"/>
        </a:p>
      </dgm:t>
    </dgm:pt>
    <dgm:pt modelId="{6E325FEF-291D-48B1-B327-71A49B4B34A6}">
      <dgm:prSet/>
      <dgm:spPr/>
      <dgm:t>
        <a:bodyPr/>
        <a:lstStyle/>
        <a:p>
          <a:r>
            <a:rPr lang="en-US" b="1"/>
            <a:t>+ Bà khẳng định về vai trò của rừng cũng như tầm quan trọng của phụ nữ trong cuộc đấu tranh chống lại việc tiêu thụ ồ ạt các tài nguyên thiên nhiên.</a:t>
          </a:r>
          <a:endParaRPr lang="en-US"/>
        </a:p>
      </dgm:t>
    </dgm:pt>
    <dgm:pt modelId="{4A12831D-B638-4809-A902-C99BDFE4C477}" type="parTrans" cxnId="{777BD360-2D11-4937-9AB4-924E7C312540}">
      <dgm:prSet/>
      <dgm:spPr/>
      <dgm:t>
        <a:bodyPr/>
        <a:lstStyle/>
        <a:p>
          <a:endParaRPr lang="en-US"/>
        </a:p>
      </dgm:t>
    </dgm:pt>
    <dgm:pt modelId="{39156303-0D9D-4467-848A-1BE134C62E29}" type="sibTrans" cxnId="{777BD360-2D11-4937-9AB4-924E7C312540}">
      <dgm:prSet/>
      <dgm:spPr/>
      <dgm:t>
        <a:bodyPr/>
        <a:lstStyle/>
        <a:p>
          <a:endParaRPr lang="en-US"/>
        </a:p>
      </dgm:t>
    </dgm:pt>
    <dgm:pt modelId="{0EE4E735-4B85-4C43-89DB-88454FE20929}">
      <dgm:prSet/>
      <dgm:spPr/>
      <dgm:t>
        <a:bodyPr/>
        <a:lstStyle/>
        <a:p>
          <a:r>
            <a:rPr lang="en-US" b="1"/>
            <a:t>+ Bà khẳng định phụ nữ có thể dẫn đầu trong mối quan tâm tới môi trường.ca</a:t>
          </a:r>
          <a:endParaRPr lang="en-US"/>
        </a:p>
      </dgm:t>
    </dgm:pt>
    <dgm:pt modelId="{11459284-1BF8-4744-B619-1E8851F29BE2}" type="parTrans" cxnId="{FDAD784A-9750-4A42-A706-A5AF026353BC}">
      <dgm:prSet/>
      <dgm:spPr/>
      <dgm:t>
        <a:bodyPr/>
        <a:lstStyle/>
        <a:p>
          <a:endParaRPr lang="en-US"/>
        </a:p>
      </dgm:t>
    </dgm:pt>
    <dgm:pt modelId="{5663F4AC-996D-464C-998B-4DA9DB73D5BE}" type="sibTrans" cxnId="{FDAD784A-9750-4A42-A706-A5AF026353BC}">
      <dgm:prSet/>
      <dgm:spPr/>
      <dgm:t>
        <a:bodyPr/>
        <a:lstStyle/>
        <a:p>
          <a:endParaRPr lang="en-US"/>
        </a:p>
      </dgm:t>
    </dgm:pt>
    <dgm:pt modelId="{CEFFD778-DFBD-465E-99B4-770D5EFB2123}">
      <dgm:prSet/>
      <dgm:spPr/>
      <dgm:t>
        <a:bodyPr/>
        <a:lstStyle/>
        <a:p>
          <a:r>
            <a:rPr lang="en-US" b="1"/>
            <a:t>+Van-đa-na Xi-va phê phán chế độ phụ hệ hiện đại.</a:t>
          </a:r>
          <a:endParaRPr lang="en-US"/>
        </a:p>
      </dgm:t>
    </dgm:pt>
    <dgm:pt modelId="{880EF292-70FB-4D39-B292-DF2F1A546F5A}" type="parTrans" cxnId="{ECF733E3-2439-4A80-83B5-F8FB375586F9}">
      <dgm:prSet/>
      <dgm:spPr/>
      <dgm:t>
        <a:bodyPr/>
        <a:lstStyle/>
        <a:p>
          <a:endParaRPr lang="en-US"/>
        </a:p>
      </dgm:t>
    </dgm:pt>
    <dgm:pt modelId="{1E10F8B2-0ED4-4FDB-B6B7-89B3A2ACCDEC}" type="sibTrans" cxnId="{ECF733E3-2439-4A80-83B5-F8FB375586F9}">
      <dgm:prSet/>
      <dgm:spPr/>
      <dgm:t>
        <a:bodyPr/>
        <a:lstStyle/>
        <a:p>
          <a:endParaRPr lang="en-US"/>
        </a:p>
      </dgm:t>
    </dgm:pt>
    <dgm:pt modelId="{6AE97C74-8705-47A5-A7FC-EA9EC19356FF}">
      <dgm:prSet/>
      <dgm:spPr/>
      <dgm:t>
        <a:bodyPr/>
        <a:lstStyle/>
        <a:p>
          <a:r>
            <a:rPr lang="en-US" b="1"/>
            <a:t>+ Bà khẳng định tầm ảnh hưởng, vai trò của phụ nữ trong việc thay đổi sự vật, cải thiện cuộc sống và môi trường.</a:t>
          </a:r>
          <a:endParaRPr lang="en-US"/>
        </a:p>
      </dgm:t>
    </dgm:pt>
    <dgm:pt modelId="{52257177-80F3-44A5-AAB4-055F12DC4945}" type="parTrans" cxnId="{802CF479-5DDD-4C57-9CAB-1C05FEFDB721}">
      <dgm:prSet/>
      <dgm:spPr/>
      <dgm:t>
        <a:bodyPr/>
        <a:lstStyle/>
        <a:p>
          <a:endParaRPr lang="en-US"/>
        </a:p>
      </dgm:t>
    </dgm:pt>
    <dgm:pt modelId="{40BFA944-C902-4DD8-8253-C74CB9B21BA6}" type="sibTrans" cxnId="{802CF479-5DDD-4C57-9CAB-1C05FEFDB721}">
      <dgm:prSet/>
      <dgm:spPr/>
      <dgm:t>
        <a:bodyPr/>
        <a:lstStyle/>
        <a:p>
          <a:endParaRPr lang="en-US"/>
        </a:p>
      </dgm:t>
    </dgm:pt>
    <dgm:pt modelId="{7C559B5C-9FFD-4E80-A877-F6FA4243A3D0}" type="pres">
      <dgm:prSet presAssocID="{26041E16-9D79-4E70-877E-C5A9AD0FCBCA}" presName="Name0" presStyleCnt="0">
        <dgm:presLayoutVars>
          <dgm:dir/>
          <dgm:resizeHandles/>
        </dgm:presLayoutVars>
      </dgm:prSet>
      <dgm:spPr/>
      <dgm:t>
        <a:bodyPr/>
        <a:lstStyle/>
        <a:p>
          <a:endParaRPr lang="vi-VN"/>
        </a:p>
      </dgm:t>
    </dgm:pt>
    <dgm:pt modelId="{AB741117-D13F-418E-9E0B-471C2F596696}" type="pres">
      <dgm:prSet presAssocID="{AAAC3AAC-34BA-4048-BCAE-1A5D9785C88D}" presName="compNode" presStyleCnt="0"/>
      <dgm:spPr/>
    </dgm:pt>
    <dgm:pt modelId="{51E7A627-E0DC-464B-B6CB-86665790A583}" type="pres">
      <dgm:prSet presAssocID="{AAAC3AAC-34BA-4048-BCAE-1A5D9785C88D}" presName="dummyConnPt" presStyleCnt="0"/>
      <dgm:spPr/>
    </dgm:pt>
    <dgm:pt modelId="{934E36E7-508D-48C5-9FFC-570636B5D38F}" type="pres">
      <dgm:prSet presAssocID="{AAAC3AAC-34BA-4048-BCAE-1A5D9785C88D}" presName="node" presStyleLbl="node1" presStyleIdx="0" presStyleCnt="6">
        <dgm:presLayoutVars>
          <dgm:bulletEnabled val="1"/>
        </dgm:presLayoutVars>
      </dgm:prSet>
      <dgm:spPr/>
      <dgm:t>
        <a:bodyPr/>
        <a:lstStyle/>
        <a:p>
          <a:endParaRPr lang="vi-VN"/>
        </a:p>
      </dgm:t>
    </dgm:pt>
    <dgm:pt modelId="{DE04D829-0ECA-421F-8769-48EEF12A47F9}" type="pres">
      <dgm:prSet presAssocID="{2B6BA146-6BD8-400C-B745-553C4F3A0F6F}" presName="sibTrans" presStyleLbl="bgSibTrans2D1" presStyleIdx="0" presStyleCnt="5"/>
      <dgm:spPr/>
      <dgm:t>
        <a:bodyPr/>
        <a:lstStyle/>
        <a:p>
          <a:endParaRPr lang="vi-VN"/>
        </a:p>
      </dgm:t>
    </dgm:pt>
    <dgm:pt modelId="{A971517C-0299-40DB-9524-85F154252E4E}" type="pres">
      <dgm:prSet presAssocID="{53DABDF7-BE44-4442-A242-F2674A219226}" presName="compNode" presStyleCnt="0"/>
      <dgm:spPr/>
    </dgm:pt>
    <dgm:pt modelId="{F863FC33-1C8D-4386-80B8-2B27F86E47FE}" type="pres">
      <dgm:prSet presAssocID="{53DABDF7-BE44-4442-A242-F2674A219226}" presName="dummyConnPt" presStyleCnt="0"/>
      <dgm:spPr/>
    </dgm:pt>
    <dgm:pt modelId="{6CF9CC41-CEB5-4FBF-B6D1-86C41196CD18}" type="pres">
      <dgm:prSet presAssocID="{53DABDF7-BE44-4442-A242-F2674A219226}" presName="node" presStyleLbl="node1" presStyleIdx="1" presStyleCnt="6">
        <dgm:presLayoutVars>
          <dgm:bulletEnabled val="1"/>
        </dgm:presLayoutVars>
      </dgm:prSet>
      <dgm:spPr/>
      <dgm:t>
        <a:bodyPr/>
        <a:lstStyle/>
        <a:p>
          <a:endParaRPr lang="vi-VN"/>
        </a:p>
      </dgm:t>
    </dgm:pt>
    <dgm:pt modelId="{CE62C7BD-51C4-47CE-BFDD-CDF9A0146390}" type="pres">
      <dgm:prSet presAssocID="{6D3B5907-24AD-41A8-B92B-981815A6B17B}" presName="sibTrans" presStyleLbl="bgSibTrans2D1" presStyleIdx="1" presStyleCnt="5"/>
      <dgm:spPr/>
      <dgm:t>
        <a:bodyPr/>
        <a:lstStyle/>
        <a:p>
          <a:endParaRPr lang="vi-VN"/>
        </a:p>
      </dgm:t>
    </dgm:pt>
    <dgm:pt modelId="{2CE26143-B808-41B7-9C62-9FFB4D2937E5}" type="pres">
      <dgm:prSet presAssocID="{6E325FEF-291D-48B1-B327-71A49B4B34A6}" presName="compNode" presStyleCnt="0"/>
      <dgm:spPr/>
    </dgm:pt>
    <dgm:pt modelId="{A45F54D5-62F4-4B5C-8FAA-ED4069171357}" type="pres">
      <dgm:prSet presAssocID="{6E325FEF-291D-48B1-B327-71A49B4B34A6}" presName="dummyConnPt" presStyleCnt="0"/>
      <dgm:spPr/>
    </dgm:pt>
    <dgm:pt modelId="{B109CB99-DA53-4C17-BB4A-606AA702FCAB}" type="pres">
      <dgm:prSet presAssocID="{6E325FEF-291D-48B1-B327-71A49B4B34A6}" presName="node" presStyleLbl="node1" presStyleIdx="2" presStyleCnt="6">
        <dgm:presLayoutVars>
          <dgm:bulletEnabled val="1"/>
        </dgm:presLayoutVars>
      </dgm:prSet>
      <dgm:spPr/>
      <dgm:t>
        <a:bodyPr/>
        <a:lstStyle/>
        <a:p>
          <a:endParaRPr lang="vi-VN"/>
        </a:p>
      </dgm:t>
    </dgm:pt>
    <dgm:pt modelId="{280A2B5E-E03E-4C03-A164-21FD89D00CE5}" type="pres">
      <dgm:prSet presAssocID="{39156303-0D9D-4467-848A-1BE134C62E29}" presName="sibTrans" presStyleLbl="bgSibTrans2D1" presStyleIdx="2" presStyleCnt="5"/>
      <dgm:spPr/>
      <dgm:t>
        <a:bodyPr/>
        <a:lstStyle/>
        <a:p>
          <a:endParaRPr lang="vi-VN"/>
        </a:p>
      </dgm:t>
    </dgm:pt>
    <dgm:pt modelId="{4E04C467-6EC6-47B5-9636-EDFA77112F28}" type="pres">
      <dgm:prSet presAssocID="{0EE4E735-4B85-4C43-89DB-88454FE20929}" presName="compNode" presStyleCnt="0"/>
      <dgm:spPr/>
    </dgm:pt>
    <dgm:pt modelId="{93782304-8CCF-4204-B953-73099DB59FD8}" type="pres">
      <dgm:prSet presAssocID="{0EE4E735-4B85-4C43-89DB-88454FE20929}" presName="dummyConnPt" presStyleCnt="0"/>
      <dgm:spPr/>
    </dgm:pt>
    <dgm:pt modelId="{20AC8B70-871B-4B23-9EA2-38F90BAEEF9B}" type="pres">
      <dgm:prSet presAssocID="{0EE4E735-4B85-4C43-89DB-88454FE20929}" presName="node" presStyleLbl="node1" presStyleIdx="3" presStyleCnt="6">
        <dgm:presLayoutVars>
          <dgm:bulletEnabled val="1"/>
        </dgm:presLayoutVars>
      </dgm:prSet>
      <dgm:spPr/>
      <dgm:t>
        <a:bodyPr/>
        <a:lstStyle/>
        <a:p>
          <a:endParaRPr lang="vi-VN"/>
        </a:p>
      </dgm:t>
    </dgm:pt>
    <dgm:pt modelId="{360F3D61-A68E-4D79-9DF6-B44720907E6F}" type="pres">
      <dgm:prSet presAssocID="{5663F4AC-996D-464C-998B-4DA9DB73D5BE}" presName="sibTrans" presStyleLbl="bgSibTrans2D1" presStyleIdx="3" presStyleCnt="5"/>
      <dgm:spPr/>
      <dgm:t>
        <a:bodyPr/>
        <a:lstStyle/>
        <a:p>
          <a:endParaRPr lang="vi-VN"/>
        </a:p>
      </dgm:t>
    </dgm:pt>
    <dgm:pt modelId="{09E6C440-7BA2-4845-8518-DF8D0D4D5C5C}" type="pres">
      <dgm:prSet presAssocID="{CEFFD778-DFBD-465E-99B4-770D5EFB2123}" presName="compNode" presStyleCnt="0"/>
      <dgm:spPr/>
    </dgm:pt>
    <dgm:pt modelId="{333D262E-5DFE-407A-90CF-54DF1987305D}" type="pres">
      <dgm:prSet presAssocID="{CEFFD778-DFBD-465E-99B4-770D5EFB2123}" presName="dummyConnPt" presStyleCnt="0"/>
      <dgm:spPr/>
    </dgm:pt>
    <dgm:pt modelId="{A67082E8-097B-4DDB-B36F-E9BE8A1B679A}" type="pres">
      <dgm:prSet presAssocID="{CEFFD778-DFBD-465E-99B4-770D5EFB2123}" presName="node" presStyleLbl="node1" presStyleIdx="4" presStyleCnt="6">
        <dgm:presLayoutVars>
          <dgm:bulletEnabled val="1"/>
        </dgm:presLayoutVars>
      </dgm:prSet>
      <dgm:spPr/>
      <dgm:t>
        <a:bodyPr/>
        <a:lstStyle/>
        <a:p>
          <a:endParaRPr lang="vi-VN"/>
        </a:p>
      </dgm:t>
    </dgm:pt>
    <dgm:pt modelId="{82728553-284C-4B17-BE19-563CD6CFBE21}" type="pres">
      <dgm:prSet presAssocID="{1E10F8B2-0ED4-4FDB-B6B7-89B3A2ACCDEC}" presName="sibTrans" presStyleLbl="bgSibTrans2D1" presStyleIdx="4" presStyleCnt="5"/>
      <dgm:spPr/>
      <dgm:t>
        <a:bodyPr/>
        <a:lstStyle/>
        <a:p>
          <a:endParaRPr lang="vi-VN"/>
        </a:p>
      </dgm:t>
    </dgm:pt>
    <dgm:pt modelId="{FBFA0542-CE13-461E-A83E-7D0B9E1D4C0B}" type="pres">
      <dgm:prSet presAssocID="{6AE97C74-8705-47A5-A7FC-EA9EC19356FF}" presName="compNode" presStyleCnt="0"/>
      <dgm:spPr/>
    </dgm:pt>
    <dgm:pt modelId="{68F07DE3-7343-4F8A-AD65-C9758A15FEA2}" type="pres">
      <dgm:prSet presAssocID="{6AE97C74-8705-47A5-A7FC-EA9EC19356FF}" presName="dummyConnPt" presStyleCnt="0"/>
      <dgm:spPr/>
    </dgm:pt>
    <dgm:pt modelId="{DE7C5838-38D4-4131-A708-CD8212B0CE0B}" type="pres">
      <dgm:prSet presAssocID="{6AE97C74-8705-47A5-A7FC-EA9EC19356FF}" presName="node" presStyleLbl="node1" presStyleIdx="5" presStyleCnt="6">
        <dgm:presLayoutVars>
          <dgm:bulletEnabled val="1"/>
        </dgm:presLayoutVars>
      </dgm:prSet>
      <dgm:spPr/>
      <dgm:t>
        <a:bodyPr/>
        <a:lstStyle/>
        <a:p>
          <a:endParaRPr lang="vi-VN"/>
        </a:p>
      </dgm:t>
    </dgm:pt>
  </dgm:ptLst>
  <dgm:cxnLst>
    <dgm:cxn modelId="{69F08A9D-6E28-437E-806C-DB213B754930}" type="presOf" srcId="{1E10F8B2-0ED4-4FDB-B6B7-89B3A2ACCDEC}" destId="{82728553-284C-4B17-BE19-563CD6CFBE21}" srcOrd="0" destOrd="0" presId="urn:microsoft.com/office/officeart/2005/8/layout/bProcess4"/>
    <dgm:cxn modelId="{D33519C3-5A00-49D0-A017-CAD677BD0A3C}" type="presOf" srcId="{26041E16-9D79-4E70-877E-C5A9AD0FCBCA}" destId="{7C559B5C-9FFD-4E80-A877-F6FA4243A3D0}" srcOrd="0" destOrd="0" presId="urn:microsoft.com/office/officeart/2005/8/layout/bProcess4"/>
    <dgm:cxn modelId="{469E046F-3876-4A3F-942B-F88BFE943C6F}" type="presOf" srcId="{0EE4E735-4B85-4C43-89DB-88454FE20929}" destId="{20AC8B70-871B-4B23-9EA2-38F90BAEEF9B}" srcOrd="0" destOrd="0" presId="urn:microsoft.com/office/officeart/2005/8/layout/bProcess4"/>
    <dgm:cxn modelId="{FDAD784A-9750-4A42-A706-A5AF026353BC}" srcId="{26041E16-9D79-4E70-877E-C5A9AD0FCBCA}" destId="{0EE4E735-4B85-4C43-89DB-88454FE20929}" srcOrd="3" destOrd="0" parTransId="{11459284-1BF8-4744-B619-1E8851F29BE2}" sibTransId="{5663F4AC-996D-464C-998B-4DA9DB73D5BE}"/>
    <dgm:cxn modelId="{D3D9EEBD-E805-4A3D-A9F7-7ADE6A747508}" type="presOf" srcId="{53DABDF7-BE44-4442-A242-F2674A219226}" destId="{6CF9CC41-CEB5-4FBF-B6D1-86C41196CD18}" srcOrd="0" destOrd="0" presId="urn:microsoft.com/office/officeart/2005/8/layout/bProcess4"/>
    <dgm:cxn modelId="{DB62BB71-1CFE-47B5-B721-EBED9B925D44}" type="presOf" srcId="{AAAC3AAC-34BA-4048-BCAE-1A5D9785C88D}" destId="{934E36E7-508D-48C5-9FFC-570636B5D38F}" srcOrd="0" destOrd="0" presId="urn:microsoft.com/office/officeart/2005/8/layout/bProcess4"/>
    <dgm:cxn modelId="{43541E93-735F-4942-8C25-5ADBA1EBBB8C}" type="presOf" srcId="{CEFFD778-DFBD-465E-99B4-770D5EFB2123}" destId="{A67082E8-097B-4DDB-B36F-E9BE8A1B679A}" srcOrd="0" destOrd="0" presId="urn:microsoft.com/office/officeart/2005/8/layout/bProcess4"/>
    <dgm:cxn modelId="{F1A3EB5A-0AEA-43FC-A045-C96B771BD29D}" type="presOf" srcId="{6E325FEF-291D-48B1-B327-71A49B4B34A6}" destId="{B109CB99-DA53-4C17-BB4A-606AA702FCAB}" srcOrd="0" destOrd="0" presId="urn:microsoft.com/office/officeart/2005/8/layout/bProcess4"/>
    <dgm:cxn modelId="{9AC7BD43-B632-4CF7-A176-832EC20FA046}" type="presOf" srcId="{5663F4AC-996D-464C-998B-4DA9DB73D5BE}" destId="{360F3D61-A68E-4D79-9DF6-B44720907E6F}" srcOrd="0" destOrd="0" presId="urn:microsoft.com/office/officeart/2005/8/layout/bProcess4"/>
    <dgm:cxn modelId="{777BD360-2D11-4937-9AB4-924E7C312540}" srcId="{26041E16-9D79-4E70-877E-C5A9AD0FCBCA}" destId="{6E325FEF-291D-48B1-B327-71A49B4B34A6}" srcOrd="2" destOrd="0" parTransId="{4A12831D-B638-4809-A902-C99BDFE4C477}" sibTransId="{39156303-0D9D-4467-848A-1BE134C62E29}"/>
    <dgm:cxn modelId="{9C265737-DED7-43C2-A50B-4F4D8119BEEC}" type="presOf" srcId="{39156303-0D9D-4467-848A-1BE134C62E29}" destId="{280A2B5E-E03E-4C03-A164-21FD89D00CE5}" srcOrd="0" destOrd="0" presId="urn:microsoft.com/office/officeart/2005/8/layout/bProcess4"/>
    <dgm:cxn modelId="{802CF479-5DDD-4C57-9CAB-1C05FEFDB721}" srcId="{26041E16-9D79-4E70-877E-C5A9AD0FCBCA}" destId="{6AE97C74-8705-47A5-A7FC-EA9EC19356FF}" srcOrd="5" destOrd="0" parTransId="{52257177-80F3-44A5-AAB4-055F12DC4945}" sibTransId="{40BFA944-C902-4DD8-8253-C74CB9B21BA6}"/>
    <dgm:cxn modelId="{1978418D-773C-45F3-B336-54C10C3D8912}" type="presOf" srcId="{6AE97C74-8705-47A5-A7FC-EA9EC19356FF}" destId="{DE7C5838-38D4-4131-A708-CD8212B0CE0B}" srcOrd="0" destOrd="0" presId="urn:microsoft.com/office/officeart/2005/8/layout/bProcess4"/>
    <dgm:cxn modelId="{4D3677C7-418B-4981-BBDF-464ABB87513C}" srcId="{26041E16-9D79-4E70-877E-C5A9AD0FCBCA}" destId="{AAAC3AAC-34BA-4048-BCAE-1A5D9785C88D}" srcOrd="0" destOrd="0" parTransId="{8ECCEE14-0876-44FA-AE63-89E01D4BE1FD}" sibTransId="{2B6BA146-6BD8-400C-B745-553C4F3A0F6F}"/>
    <dgm:cxn modelId="{53D7D35A-D271-4969-9928-AB6BC56F9585}" srcId="{26041E16-9D79-4E70-877E-C5A9AD0FCBCA}" destId="{53DABDF7-BE44-4442-A242-F2674A219226}" srcOrd="1" destOrd="0" parTransId="{9CDE9396-20BA-4F12-8FE4-3771A9FE3532}" sibTransId="{6D3B5907-24AD-41A8-B92B-981815A6B17B}"/>
    <dgm:cxn modelId="{DBABB78A-1C2D-4419-B471-63764E34B5C9}" type="presOf" srcId="{6D3B5907-24AD-41A8-B92B-981815A6B17B}" destId="{CE62C7BD-51C4-47CE-BFDD-CDF9A0146390}" srcOrd="0" destOrd="0" presId="urn:microsoft.com/office/officeart/2005/8/layout/bProcess4"/>
    <dgm:cxn modelId="{C3CAB9AB-143D-4C5B-8A4F-8FA20E6B9DD4}" type="presOf" srcId="{2B6BA146-6BD8-400C-B745-553C4F3A0F6F}" destId="{DE04D829-0ECA-421F-8769-48EEF12A47F9}" srcOrd="0" destOrd="0" presId="urn:microsoft.com/office/officeart/2005/8/layout/bProcess4"/>
    <dgm:cxn modelId="{ECF733E3-2439-4A80-83B5-F8FB375586F9}" srcId="{26041E16-9D79-4E70-877E-C5A9AD0FCBCA}" destId="{CEFFD778-DFBD-465E-99B4-770D5EFB2123}" srcOrd="4" destOrd="0" parTransId="{880EF292-70FB-4D39-B292-DF2F1A546F5A}" sibTransId="{1E10F8B2-0ED4-4FDB-B6B7-89B3A2ACCDEC}"/>
    <dgm:cxn modelId="{7D328B5E-FD19-49BF-B46C-0AE8B94AFDBD}" type="presParOf" srcId="{7C559B5C-9FFD-4E80-A877-F6FA4243A3D0}" destId="{AB741117-D13F-418E-9E0B-471C2F596696}" srcOrd="0" destOrd="0" presId="urn:microsoft.com/office/officeart/2005/8/layout/bProcess4"/>
    <dgm:cxn modelId="{E2F5441E-F20E-4893-A9B4-C938B5789B59}" type="presParOf" srcId="{AB741117-D13F-418E-9E0B-471C2F596696}" destId="{51E7A627-E0DC-464B-B6CB-86665790A583}" srcOrd="0" destOrd="0" presId="urn:microsoft.com/office/officeart/2005/8/layout/bProcess4"/>
    <dgm:cxn modelId="{AB4DE429-BCA5-4FF3-8889-6BBAF1F7B9D4}" type="presParOf" srcId="{AB741117-D13F-418E-9E0B-471C2F596696}" destId="{934E36E7-508D-48C5-9FFC-570636B5D38F}" srcOrd="1" destOrd="0" presId="urn:microsoft.com/office/officeart/2005/8/layout/bProcess4"/>
    <dgm:cxn modelId="{07078BDA-8480-48A9-9ECA-5659DE63C9DD}" type="presParOf" srcId="{7C559B5C-9FFD-4E80-A877-F6FA4243A3D0}" destId="{DE04D829-0ECA-421F-8769-48EEF12A47F9}" srcOrd="1" destOrd="0" presId="urn:microsoft.com/office/officeart/2005/8/layout/bProcess4"/>
    <dgm:cxn modelId="{EB809229-9016-4700-B6E6-E74D0641A82F}" type="presParOf" srcId="{7C559B5C-9FFD-4E80-A877-F6FA4243A3D0}" destId="{A971517C-0299-40DB-9524-85F154252E4E}" srcOrd="2" destOrd="0" presId="urn:microsoft.com/office/officeart/2005/8/layout/bProcess4"/>
    <dgm:cxn modelId="{E82F2456-E21A-422E-A115-F1BC33B0D4A5}" type="presParOf" srcId="{A971517C-0299-40DB-9524-85F154252E4E}" destId="{F863FC33-1C8D-4386-80B8-2B27F86E47FE}" srcOrd="0" destOrd="0" presId="urn:microsoft.com/office/officeart/2005/8/layout/bProcess4"/>
    <dgm:cxn modelId="{F93DA836-0A7A-4F58-A169-F35FE6716293}" type="presParOf" srcId="{A971517C-0299-40DB-9524-85F154252E4E}" destId="{6CF9CC41-CEB5-4FBF-B6D1-86C41196CD18}" srcOrd="1" destOrd="0" presId="urn:microsoft.com/office/officeart/2005/8/layout/bProcess4"/>
    <dgm:cxn modelId="{A7B26A78-53B8-4BB9-BB44-C69F4CACC81B}" type="presParOf" srcId="{7C559B5C-9FFD-4E80-A877-F6FA4243A3D0}" destId="{CE62C7BD-51C4-47CE-BFDD-CDF9A0146390}" srcOrd="3" destOrd="0" presId="urn:microsoft.com/office/officeart/2005/8/layout/bProcess4"/>
    <dgm:cxn modelId="{9863AA5B-1DDF-4549-BB57-9F2BB6A71CE6}" type="presParOf" srcId="{7C559B5C-9FFD-4E80-A877-F6FA4243A3D0}" destId="{2CE26143-B808-41B7-9C62-9FFB4D2937E5}" srcOrd="4" destOrd="0" presId="urn:microsoft.com/office/officeart/2005/8/layout/bProcess4"/>
    <dgm:cxn modelId="{F72B3CE3-FDC8-4011-9004-1D2B9F28D4E9}" type="presParOf" srcId="{2CE26143-B808-41B7-9C62-9FFB4D2937E5}" destId="{A45F54D5-62F4-4B5C-8FAA-ED4069171357}" srcOrd="0" destOrd="0" presId="urn:microsoft.com/office/officeart/2005/8/layout/bProcess4"/>
    <dgm:cxn modelId="{1BB4A4B5-8549-41E8-8E5B-38E39015FCDE}" type="presParOf" srcId="{2CE26143-B808-41B7-9C62-9FFB4D2937E5}" destId="{B109CB99-DA53-4C17-BB4A-606AA702FCAB}" srcOrd="1" destOrd="0" presId="urn:microsoft.com/office/officeart/2005/8/layout/bProcess4"/>
    <dgm:cxn modelId="{20F86FC1-70AF-4EDC-80EA-421860D6379D}" type="presParOf" srcId="{7C559B5C-9FFD-4E80-A877-F6FA4243A3D0}" destId="{280A2B5E-E03E-4C03-A164-21FD89D00CE5}" srcOrd="5" destOrd="0" presId="urn:microsoft.com/office/officeart/2005/8/layout/bProcess4"/>
    <dgm:cxn modelId="{47D7B79B-D22A-4586-A0B9-16A629A6E5E5}" type="presParOf" srcId="{7C559B5C-9FFD-4E80-A877-F6FA4243A3D0}" destId="{4E04C467-6EC6-47B5-9636-EDFA77112F28}" srcOrd="6" destOrd="0" presId="urn:microsoft.com/office/officeart/2005/8/layout/bProcess4"/>
    <dgm:cxn modelId="{22819DF2-152F-4383-9CD7-D155BE989147}" type="presParOf" srcId="{4E04C467-6EC6-47B5-9636-EDFA77112F28}" destId="{93782304-8CCF-4204-B953-73099DB59FD8}" srcOrd="0" destOrd="0" presId="urn:microsoft.com/office/officeart/2005/8/layout/bProcess4"/>
    <dgm:cxn modelId="{C62DF9EE-BFDF-4695-874F-0B56DA29ABC9}" type="presParOf" srcId="{4E04C467-6EC6-47B5-9636-EDFA77112F28}" destId="{20AC8B70-871B-4B23-9EA2-38F90BAEEF9B}" srcOrd="1" destOrd="0" presId="urn:microsoft.com/office/officeart/2005/8/layout/bProcess4"/>
    <dgm:cxn modelId="{355F9CEA-3775-41BE-8A0F-4FCF358B185E}" type="presParOf" srcId="{7C559B5C-9FFD-4E80-A877-F6FA4243A3D0}" destId="{360F3D61-A68E-4D79-9DF6-B44720907E6F}" srcOrd="7" destOrd="0" presId="urn:microsoft.com/office/officeart/2005/8/layout/bProcess4"/>
    <dgm:cxn modelId="{59F7C259-3C6F-4FD2-9644-7E94825A9215}" type="presParOf" srcId="{7C559B5C-9FFD-4E80-A877-F6FA4243A3D0}" destId="{09E6C440-7BA2-4845-8518-DF8D0D4D5C5C}" srcOrd="8" destOrd="0" presId="urn:microsoft.com/office/officeart/2005/8/layout/bProcess4"/>
    <dgm:cxn modelId="{B7EDFA6E-F0C2-46F9-9315-A3D56C2BBB0A}" type="presParOf" srcId="{09E6C440-7BA2-4845-8518-DF8D0D4D5C5C}" destId="{333D262E-5DFE-407A-90CF-54DF1987305D}" srcOrd="0" destOrd="0" presId="urn:microsoft.com/office/officeart/2005/8/layout/bProcess4"/>
    <dgm:cxn modelId="{305DB00E-F9B3-40C7-8E2E-0C6609D323F4}" type="presParOf" srcId="{09E6C440-7BA2-4845-8518-DF8D0D4D5C5C}" destId="{A67082E8-097B-4DDB-B36F-E9BE8A1B679A}" srcOrd="1" destOrd="0" presId="urn:microsoft.com/office/officeart/2005/8/layout/bProcess4"/>
    <dgm:cxn modelId="{3714A6B3-B164-4E2D-8D72-BC3B1E171197}" type="presParOf" srcId="{7C559B5C-9FFD-4E80-A877-F6FA4243A3D0}" destId="{82728553-284C-4B17-BE19-563CD6CFBE21}" srcOrd="9" destOrd="0" presId="urn:microsoft.com/office/officeart/2005/8/layout/bProcess4"/>
    <dgm:cxn modelId="{B1AD075F-4026-4A18-8E7E-1DD3AB757A14}" type="presParOf" srcId="{7C559B5C-9FFD-4E80-A877-F6FA4243A3D0}" destId="{FBFA0542-CE13-461E-A83E-7D0B9E1D4C0B}" srcOrd="10" destOrd="0" presId="urn:microsoft.com/office/officeart/2005/8/layout/bProcess4"/>
    <dgm:cxn modelId="{B200E564-AF13-4E5D-A9AA-CAA1821EC022}" type="presParOf" srcId="{FBFA0542-CE13-461E-A83E-7D0B9E1D4C0B}" destId="{68F07DE3-7343-4F8A-AD65-C9758A15FEA2}" srcOrd="0" destOrd="0" presId="urn:microsoft.com/office/officeart/2005/8/layout/bProcess4"/>
    <dgm:cxn modelId="{30681C1F-963C-44E3-93AA-C116C2C0BA8D}" type="presParOf" srcId="{FBFA0542-CE13-461E-A83E-7D0B9E1D4C0B}" destId="{DE7C5838-38D4-4131-A708-CD8212B0CE0B}"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022D94-ABD2-4385-B5C1-DDACC9D4AFCE}" type="doc">
      <dgm:prSet loTypeId="urn:microsoft.com/office/officeart/2005/8/layout/bProcess2" loCatId="process" qsTypeId="urn:microsoft.com/office/officeart/2005/8/quickstyle/simple1" qsCatId="simple" csTypeId="urn:microsoft.com/office/officeart/2005/8/colors/colorful1" csCatId="colorful"/>
      <dgm:spPr/>
      <dgm:t>
        <a:bodyPr/>
        <a:lstStyle/>
        <a:p>
          <a:endParaRPr lang="en-US"/>
        </a:p>
      </dgm:t>
    </dgm:pt>
    <dgm:pt modelId="{6F9B8BBE-F208-4664-8C8E-FE15BE0EE2E6}">
      <dgm:prSet/>
      <dgm:spPr/>
      <dgm:t>
        <a:bodyPr/>
        <a:lstStyle/>
        <a:p>
          <a:r>
            <a:rPr lang="en-US"/>
            <a:t>- Trong văn bản, Giu-đi Bi-dô đã hỏi Van – da- na Xi- va 5 câu hỏi. Những câu hỏi này đều xoay quanh 2 vấn đề: Phụ nữ và môi trường.</a:t>
          </a:r>
        </a:p>
      </dgm:t>
    </dgm:pt>
    <dgm:pt modelId="{ECC3AC9E-BB11-426C-89B9-B63D565EA8CB}" type="parTrans" cxnId="{BC5A0FFE-91FD-4F3A-AC3C-B83F9652B535}">
      <dgm:prSet/>
      <dgm:spPr/>
      <dgm:t>
        <a:bodyPr/>
        <a:lstStyle/>
        <a:p>
          <a:endParaRPr lang="en-US"/>
        </a:p>
      </dgm:t>
    </dgm:pt>
    <dgm:pt modelId="{F9AD8054-D489-4575-B6CE-993887E903F2}" type="sibTrans" cxnId="{BC5A0FFE-91FD-4F3A-AC3C-B83F9652B535}">
      <dgm:prSet/>
      <dgm:spPr/>
      <dgm:t>
        <a:bodyPr/>
        <a:lstStyle/>
        <a:p>
          <a:endParaRPr lang="en-US"/>
        </a:p>
      </dgm:t>
    </dgm:pt>
    <dgm:pt modelId="{8290788B-8DF7-485C-B3E4-0570F02FFFB4}">
      <dgm:prSet/>
      <dgm:spPr/>
      <dgm:t>
        <a:bodyPr/>
        <a:lstStyle/>
        <a:p>
          <a:r>
            <a:rPr lang="en-US"/>
            <a:t>- Ý nghĩa của vấn đề: Những vấn đề này có ý nghĩa vô cùng quan trọng và nhận được nhiều sự quan tâm trong xã hội hiện nay. </a:t>
          </a:r>
        </a:p>
      </dgm:t>
    </dgm:pt>
    <dgm:pt modelId="{710FC353-647A-4053-9AF9-A2BF2F2F01A7}" type="parTrans" cxnId="{3649D830-71FA-4C29-B3F2-A4BBB96F9A8F}">
      <dgm:prSet/>
      <dgm:spPr/>
      <dgm:t>
        <a:bodyPr/>
        <a:lstStyle/>
        <a:p>
          <a:endParaRPr lang="en-US"/>
        </a:p>
      </dgm:t>
    </dgm:pt>
    <dgm:pt modelId="{76250B3B-6EA0-4DB4-9A35-CB2CFD7F537C}" type="sibTrans" cxnId="{3649D830-71FA-4C29-B3F2-A4BBB96F9A8F}">
      <dgm:prSet/>
      <dgm:spPr/>
      <dgm:t>
        <a:bodyPr/>
        <a:lstStyle/>
        <a:p>
          <a:endParaRPr lang="en-US"/>
        </a:p>
      </dgm:t>
    </dgm:pt>
    <dgm:pt modelId="{A0E266A7-25B5-401C-BAE9-FB6EE07C2ABA}" type="pres">
      <dgm:prSet presAssocID="{F5022D94-ABD2-4385-B5C1-DDACC9D4AFCE}" presName="diagram" presStyleCnt="0">
        <dgm:presLayoutVars>
          <dgm:dir/>
          <dgm:resizeHandles/>
        </dgm:presLayoutVars>
      </dgm:prSet>
      <dgm:spPr/>
      <dgm:t>
        <a:bodyPr/>
        <a:lstStyle/>
        <a:p>
          <a:endParaRPr lang="vi-VN"/>
        </a:p>
      </dgm:t>
    </dgm:pt>
    <dgm:pt modelId="{E81234C0-EF8E-49D5-9240-83DD9881A896}" type="pres">
      <dgm:prSet presAssocID="{6F9B8BBE-F208-4664-8C8E-FE15BE0EE2E6}" presName="firstNode" presStyleLbl="node1" presStyleIdx="0" presStyleCnt="2">
        <dgm:presLayoutVars>
          <dgm:bulletEnabled val="1"/>
        </dgm:presLayoutVars>
      </dgm:prSet>
      <dgm:spPr/>
      <dgm:t>
        <a:bodyPr/>
        <a:lstStyle/>
        <a:p>
          <a:endParaRPr lang="vi-VN"/>
        </a:p>
      </dgm:t>
    </dgm:pt>
    <dgm:pt modelId="{6766667E-40CE-4B2A-8E56-F4BCA976F6F8}" type="pres">
      <dgm:prSet presAssocID="{F9AD8054-D489-4575-B6CE-993887E903F2}" presName="sibTrans" presStyleLbl="sibTrans2D1" presStyleIdx="0" presStyleCnt="1"/>
      <dgm:spPr/>
      <dgm:t>
        <a:bodyPr/>
        <a:lstStyle/>
        <a:p>
          <a:endParaRPr lang="vi-VN"/>
        </a:p>
      </dgm:t>
    </dgm:pt>
    <dgm:pt modelId="{B7DC2078-19DC-4F5D-942B-3701D7726DEC}" type="pres">
      <dgm:prSet presAssocID="{8290788B-8DF7-485C-B3E4-0570F02FFFB4}" presName="lastNode" presStyleLbl="node1" presStyleIdx="1" presStyleCnt="2">
        <dgm:presLayoutVars>
          <dgm:bulletEnabled val="1"/>
        </dgm:presLayoutVars>
      </dgm:prSet>
      <dgm:spPr/>
      <dgm:t>
        <a:bodyPr/>
        <a:lstStyle/>
        <a:p>
          <a:endParaRPr lang="vi-VN"/>
        </a:p>
      </dgm:t>
    </dgm:pt>
  </dgm:ptLst>
  <dgm:cxnLst>
    <dgm:cxn modelId="{95816628-2279-42A4-BCB4-14778A95FBD3}" type="presOf" srcId="{6F9B8BBE-F208-4664-8C8E-FE15BE0EE2E6}" destId="{E81234C0-EF8E-49D5-9240-83DD9881A896}" srcOrd="0" destOrd="0" presId="urn:microsoft.com/office/officeart/2005/8/layout/bProcess2"/>
    <dgm:cxn modelId="{BC5A0FFE-91FD-4F3A-AC3C-B83F9652B535}" srcId="{F5022D94-ABD2-4385-B5C1-DDACC9D4AFCE}" destId="{6F9B8BBE-F208-4664-8C8E-FE15BE0EE2E6}" srcOrd="0" destOrd="0" parTransId="{ECC3AC9E-BB11-426C-89B9-B63D565EA8CB}" sibTransId="{F9AD8054-D489-4575-B6CE-993887E903F2}"/>
    <dgm:cxn modelId="{F6B13A98-CB3B-4318-B16B-0820B0ED7A28}" type="presOf" srcId="{F5022D94-ABD2-4385-B5C1-DDACC9D4AFCE}" destId="{A0E266A7-25B5-401C-BAE9-FB6EE07C2ABA}" srcOrd="0" destOrd="0" presId="urn:microsoft.com/office/officeart/2005/8/layout/bProcess2"/>
    <dgm:cxn modelId="{006C4F7C-E720-42E2-8612-AB401468A8CD}" type="presOf" srcId="{F9AD8054-D489-4575-B6CE-993887E903F2}" destId="{6766667E-40CE-4B2A-8E56-F4BCA976F6F8}" srcOrd="0" destOrd="0" presId="urn:microsoft.com/office/officeart/2005/8/layout/bProcess2"/>
    <dgm:cxn modelId="{3649D830-71FA-4C29-B3F2-A4BBB96F9A8F}" srcId="{F5022D94-ABD2-4385-B5C1-DDACC9D4AFCE}" destId="{8290788B-8DF7-485C-B3E4-0570F02FFFB4}" srcOrd="1" destOrd="0" parTransId="{710FC353-647A-4053-9AF9-A2BF2F2F01A7}" sibTransId="{76250B3B-6EA0-4DB4-9A35-CB2CFD7F537C}"/>
    <dgm:cxn modelId="{514914B6-DCD4-430F-8B0C-F1E0C55E5207}" type="presOf" srcId="{8290788B-8DF7-485C-B3E4-0570F02FFFB4}" destId="{B7DC2078-19DC-4F5D-942B-3701D7726DEC}" srcOrd="0" destOrd="0" presId="urn:microsoft.com/office/officeart/2005/8/layout/bProcess2"/>
    <dgm:cxn modelId="{5E3735FE-3460-4962-B061-9D9F7D0029D2}" type="presParOf" srcId="{A0E266A7-25B5-401C-BAE9-FB6EE07C2ABA}" destId="{E81234C0-EF8E-49D5-9240-83DD9881A896}" srcOrd="0" destOrd="0" presId="urn:microsoft.com/office/officeart/2005/8/layout/bProcess2"/>
    <dgm:cxn modelId="{EE61374F-8846-4F34-95D4-4521A22873CD}" type="presParOf" srcId="{A0E266A7-25B5-401C-BAE9-FB6EE07C2ABA}" destId="{6766667E-40CE-4B2A-8E56-F4BCA976F6F8}" srcOrd="1" destOrd="0" presId="urn:microsoft.com/office/officeart/2005/8/layout/bProcess2"/>
    <dgm:cxn modelId="{DE605209-F807-44D7-8DEA-1ECC2FA018D7}" type="presParOf" srcId="{A0E266A7-25B5-401C-BAE9-FB6EE07C2ABA}" destId="{B7DC2078-19DC-4F5D-942B-3701D7726DEC}" srcOrd="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1D497C-C29C-46F3-B56A-B0C94320EF39}"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45A5FABE-B033-451F-949D-9044EF1DC59F}">
      <dgm:prSet/>
      <dgm:spPr/>
      <dgm:t>
        <a:bodyPr/>
        <a:lstStyle/>
        <a:p>
          <a:r>
            <a:rPr lang="en-US" b="1" i="1"/>
            <a:t>=&gt; Cách triển khai vấn đề của tác giả theo hình thức phỏng vấn.</a:t>
          </a:r>
          <a:endParaRPr lang="en-US"/>
        </a:p>
      </dgm:t>
    </dgm:pt>
    <dgm:pt modelId="{AAD3E180-BE61-4012-92DE-7A607A55F994}" type="parTrans" cxnId="{9D45C290-02D3-4C1E-ABD1-04BC047353FC}">
      <dgm:prSet/>
      <dgm:spPr/>
      <dgm:t>
        <a:bodyPr/>
        <a:lstStyle/>
        <a:p>
          <a:endParaRPr lang="en-US"/>
        </a:p>
      </dgm:t>
    </dgm:pt>
    <dgm:pt modelId="{E22EA227-01F1-4223-99AC-15C58474CA9D}" type="sibTrans" cxnId="{9D45C290-02D3-4C1E-ABD1-04BC047353FC}">
      <dgm:prSet/>
      <dgm:spPr/>
      <dgm:t>
        <a:bodyPr/>
        <a:lstStyle/>
        <a:p>
          <a:endParaRPr lang="en-US"/>
        </a:p>
      </dgm:t>
    </dgm:pt>
    <dgm:pt modelId="{1C9BD2F0-3E37-4408-A722-04C70F41D003}">
      <dgm:prSet/>
      <dgm:spPr/>
      <dgm:t>
        <a:bodyPr/>
        <a:lstStyle/>
        <a:p>
          <a:r>
            <a:rPr lang="en-US"/>
            <a:t>=&gt; </a:t>
          </a:r>
          <a:r>
            <a:rPr lang="en-US" b="1" i="1"/>
            <a:t>Tạo sự</a:t>
          </a:r>
          <a:r>
            <a:rPr lang="en-US"/>
            <a:t> </a:t>
          </a:r>
          <a:r>
            <a:rPr lang="en-US" b="1" i="1"/>
            <a:t>hấp dẫn, lôi cuốn . Câu hỏi thể hiện sự thông minh của người phỏng vấn đồng thời các câu trả lời của bà hỏi Van – da- na Xi- va cho thấy bà là một người có kiến thức và nhiều hiểu biết về môi trường. Bà rất quan tâm đến môi trường và lý giải nguyên do cũng như cách để bảo vệ môi trường.</a:t>
          </a:r>
          <a:endParaRPr lang="en-US"/>
        </a:p>
      </dgm:t>
    </dgm:pt>
    <dgm:pt modelId="{132C8F39-232A-46D3-AEBC-816F28ADFEE4}" type="parTrans" cxnId="{D1FD5EE3-FA3A-4CF6-8C63-534F89EA931E}">
      <dgm:prSet/>
      <dgm:spPr/>
      <dgm:t>
        <a:bodyPr/>
        <a:lstStyle/>
        <a:p>
          <a:endParaRPr lang="en-US"/>
        </a:p>
      </dgm:t>
    </dgm:pt>
    <dgm:pt modelId="{66B77D2C-EBE5-43FF-89FB-084A5A16B87D}" type="sibTrans" cxnId="{D1FD5EE3-FA3A-4CF6-8C63-534F89EA931E}">
      <dgm:prSet/>
      <dgm:spPr/>
      <dgm:t>
        <a:bodyPr/>
        <a:lstStyle/>
        <a:p>
          <a:endParaRPr lang="en-US"/>
        </a:p>
      </dgm:t>
    </dgm:pt>
    <dgm:pt modelId="{67B49D75-EE71-4C75-AED1-25F94DF244FC}" type="pres">
      <dgm:prSet presAssocID="{191D497C-C29C-46F3-B56A-B0C94320EF39}" presName="Name0" presStyleCnt="0">
        <dgm:presLayoutVars>
          <dgm:dir/>
          <dgm:animLvl val="lvl"/>
          <dgm:resizeHandles val="exact"/>
        </dgm:presLayoutVars>
      </dgm:prSet>
      <dgm:spPr/>
      <dgm:t>
        <a:bodyPr/>
        <a:lstStyle/>
        <a:p>
          <a:endParaRPr lang="vi-VN"/>
        </a:p>
      </dgm:t>
    </dgm:pt>
    <dgm:pt modelId="{F06B49D1-4F78-4AF7-B1F7-F24B71259A88}" type="pres">
      <dgm:prSet presAssocID="{1C9BD2F0-3E37-4408-A722-04C70F41D003}" presName="boxAndChildren" presStyleCnt="0"/>
      <dgm:spPr/>
    </dgm:pt>
    <dgm:pt modelId="{987ED2E4-23D3-4B19-9421-3E4622FDF0F9}" type="pres">
      <dgm:prSet presAssocID="{1C9BD2F0-3E37-4408-A722-04C70F41D003}" presName="parentTextBox" presStyleLbl="node1" presStyleIdx="0" presStyleCnt="2"/>
      <dgm:spPr/>
      <dgm:t>
        <a:bodyPr/>
        <a:lstStyle/>
        <a:p>
          <a:endParaRPr lang="vi-VN"/>
        </a:p>
      </dgm:t>
    </dgm:pt>
    <dgm:pt modelId="{D3AEC2D7-3573-48D3-B825-F4B1203D9F10}" type="pres">
      <dgm:prSet presAssocID="{E22EA227-01F1-4223-99AC-15C58474CA9D}" presName="sp" presStyleCnt="0"/>
      <dgm:spPr/>
    </dgm:pt>
    <dgm:pt modelId="{2F73EB4E-44D5-4DDC-A94D-F139BEFEC3D4}" type="pres">
      <dgm:prSet presAssocID="{45A5FABE-B033-451F-949D-9044EF1DC59F}" presName="arrowAndChildren" presStyleCnt="0"/>
      <dgm:spPr/>
    </dgm:pt>
    <dgm:pt modelId="{FC20275F-36AD-4FE7-9D91-C0E81F463794}" type="pres">
      <dgm:prSet presAssocID="{45A5FABE-B033-451F-949D-9044EF1DC59F}" presName="parentTextArrow" presStyleLbl="node1" presStyleIdx="1" presStyleCnt="2"/>
      <dgm:spPr/>
      <dgm:t>
        <a:bodyPr/>
        <a:lstStyle/>
        <a:p>
          <a:endParaRPr lang="vi-VN"/>
        </a:p>
      </dgm:t>
    </dgm:pt>
  </dgm:ptLst>
  <dgm:cxnLst>
    <dgm:cxn modelId="{D1FD5EE3-FA3A-4CF6-8C63-534F89EA931E}" srcId="{191D497C-C29C-46F3-B56A-B0C94320EF39}" destId="{1C9BD2F0-3E37-4408-A722-04C70F41D003}" srcOrd="1" destOrd="0" parTransId="{132C8F39-232A-46D3-AEBC-816F28ADFEE4}" sibTransId="{66B77D2C-EBE5-43FF-89FB-084A5A16B87D}"/>
    <dgm:cxn modelId="{946E6516-F7D3-4EAD-91D0-F924A0154253}" type="presOf" srcId="{45A5FABE-B033-451F-949D-9044EF1DC59F}" destId="{FC20275F-36AD-4FE7-9D91-C0E81F463794}" srcOrd="0" destOrd="0" presId="urn:microsoft.com/office/officeart/2005/8/layout/process4"/>
    <dgm:cxn modelId="{6551E339-9DE4-4CF1-BB9B-155C6E414171}" type="presOf" srcId="{191D497C-C29C-46F3-B56A-B0C94320EF39}" destId="{67B49D75-EE71-4C75-AED1-25F94DF244FC}" srcOrd="0" destOrd="0" presId="urn:microsoft.com/office/officeart/2005/8/layout/process4"/>
    <dgm:cxn modelId="{9D45C290-02D3-4C1E-ABD1-04BC047353FC}" srcId="{191D497C-C29C-46F3-B56A-B0C94320EF39}" destId="{45A5FABE-B033-451F-949D-9044EF1DC59F}" srcOrd="0" destOrd="0" parTransId="{AAD3E180-BE61-4012-92DE-7A607A55F994}" sibTransId="{E22EA227-01F1-4223-99AC-15C58474CA9D}"/>
    <dgm:cxn modelId="{236566C9-8DF5-4EFF-B856-149C94F0AF81}" type="presOf" srcId="{1C9BD2F0-3E37-4408-A722-04C70F41D003}" destId="{987ED2E4-23D3-4B19-9421-3E4622FDF0F9}" srcOrd="0" destOrd="0" presId="urn:microsoft.com/office/officeart/2005/8/layout/process4"/>
    <dgm:cxn modelId="{63E4E72E-FAED-44AB-9B03-1942F97B6416}" type="presParOf" srcId="{67B49D75-EE71-4C75-AED1-25F94DF244FC}" destId="{F06B49D1-4F78-4AF7-B1F7-F24B71259A88}" srcOrd="0" destOrd="0" presId="urn:microsoft.com/office/officeart/2005/8/layout/process4"/>
    <dgm:cxn modelId="{1411AA85-A8F0-48F7-93C6-2033BEB02EEC}" type="presParOf" srcId="{F06B49D1-4F78-4AF7-B1F7-F24B71259A88}" destId="{987ED2E4-23D3-4B19-9421-3E4622FDF0F9}" srcOrd="0" destOrd="0" presId="urn:microsoft.com/office/officeart/2005/8/layout/process4"/>
    <dgm:cxn modelId="{65D0B978-6C5A-4577-A8A5-AE4E216874F1}" type="presParOf" srcId="{67B49D75-EE71-4C75-AED1-25F94DF244FC}" destId="{D3AEC2D7-3573-48D3-B825-F4B1203D9F10}" srcOrd="1" destOrd="0" presId="urn:microsoft.com/office/officeart/2005/8/layout/process4"/>
    <dgm:cxn modelId="{DE4A72BD-A39A-4AEE-8BC9-02A08222C190}" type="presParOf" srcId="{67B49D75-EE71-4C75-AED1-25F94DF244FC}" destId="{2F73EB4E-44D5-4DDC-A94D-F139BEFEC3D4}" srcOrd="2" destOrd="0" presId="urn:microsoft.com/office/officeart/2005/8/layout/process4"/>
    <dgm:cxn modelId="{7B5B913B-996C-4539-BC71-0E4350E48A66}" type="presParOf" srcId="{2F73EB4E-44D5-4DDC-A94D-F139BEFEC3D4}" destId="{FC20275F-36AD-4FE7-9D91-C0E81F46379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AA4EC1-6B1E-4518-8AC4-6702464A46C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6F10A7A-F96E-4EC2-B459-0AC4A0DEE807}">
      <dgm:prSet/>
      <dgm:spPr/>
      <dgm:t>
        <a:bodyPr/>
        <a:lstStyle/>
        <a:p>
          <a:pPr algn="just"/>
          <a:r>
            <a:rPr lang="en-US" dirty="0"/>
            <a:t>- </a:t>
          </a:r>
          <a:r>
            <a:rPr lang="en-US" dirty="0" err="1"/>
            <a:t>Các</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của</a:t>
          </a:r>
          <a:r>
            <a:rPr lang="en-US" dirty="0"/>
            <a:t> </a:t>
          </a:r>
          <a:r>
            <a:rPr lang="en-US" dirty="0" err="1"/>
            <a:t>bà</a:t>
          </a:r>
          <a:r>
            <a:rPr lang="en-US" dirty="0"/>
            <a:t> Van-</a:t>
          </a:r>
          <a:r>
            <a:rPr lang="en-US" dirty="0" err="1"/>
            <a:t>đa</a:t>
          </a:r>
          <a:r>
            <a:rPr lang="en-US" dirty="0"/>
            <a:t>-</a:t>
          </a:r>
          <a:r>
            <a:rPr lang="en-US" dirty="0" err="1"/>
            <a:t>na</a:t>
          </a:r>
          <a:r>
            <a:rPr lang="en-US" dirty="0"/>
            <a:t> Xi-</a:t>
          </a:r>
          <a:r>
            <a:rPr lang="en-US" dirty="0" err="1"/>
            <a:t>va</a:t>
          </a:r>
          <a:r>
            <a:rPr lang="en-US" dirty="0"/>
            <a:t> </a:t>
          </a:r>
          <a:r>
            <a:rPr lang="en-US" dirty="0" err="1"/>
            <a:t>luôn</a:t>
          </a:r>
          <a:r>
            <a:rPr lang="en-US" dirty="0"/>
            <a:t> </a:t>
          </a:r>
          <a:r>
            <a:rPr lang="en-US" dirty="0" err="1"/>
            <a:t>thẳng</a:t>
          </a:r>
          <a:r>
            <a:rPr lang="en-US" dirty="0"/>
            <a:t> </a:t>
          </a:r>
          <a:r>
            <a:rPr lang="en-US" dirty="0" err="1"/>
            <a:t>thắn</a:t>
          </a:r>
          <a:r>
            <a:rPr lang="en-US" dirty="0"/>
            <a:t>, </a:t>
          </a:r>
          <a:r>
            <a:rPr lang="en-US" dirty="0" err="1"/>
            <a:t>trọng</a:t>
          </a:r>
          <a:r>
            <a:rPr lang="en-US" dirty="0"/>
            <a:t> </a:t>
          </a:r>
          <a:r>
            <a:rPr lang="en-US" dirty="0" err="1"/>
            <a:t>tâm</a:t>
          </a:r>
          <a:r>
            <a:rPr lang="en-US" dirty="0"/>
            <a:t> </a:t>
          </a:r>
          <a:r>
            <a:rPr lang="en-US" dirty="0" err="1"/>
            <a:t>hướng</a:t>
          </a:r>
          <a:r>
            <a:rPr lang="en-US" dirty="0"/>
            <a:t> </a:t>
          </a:r>
          <a:r>
            <a:rPr lang="en-US" dirty="0" err="1"/>
            <a:t>tới</a:t>
          </a:r>
          <a:r>
            <a:rPr lang="en-US" dirty="0"/>
            <a:t> </a:t>
          </a:r>
          <a:r>
            <a:rPr lang="en-US" dirty="0" err="1"/>
            <a:t>chủ</a:t>
          </a:r>
          <a:r>
            <a:rPr lang="en-US" dirty="0"/>
            <a:t> </a:t>
          </a:r>
          <a:r>
            <a:rPr lang="en-US" dirty="0" err="1"/>
            <a:t>đề</a:t>
          </a:r>
          <a:r>
            <a:rPr lang="en-US" dirty="0"/>
            <a:t> </a:t>
          </a:r>
          <a:r>
            <a:rPr lang="en-US" dirty="0" err="1"/>
            <a:t>với</a:t>
          </a:r>
          <a:r>
            <a:rPr lang="en-US" dirty="0"/>
            <a:t> </a:t>
          </a:r>
          <a:r>
            <a:rPr lang="en-US" dirty="0" err="1"/>
            <a:t>những</a:t>
          </a:r>
          <a:r>
            <a:rPr lang="en-US" dirty="0"/>
            <a:t> </a:t>
          </a:r>
          <a:r>
            <a:rPr lang="en-US" dirty="0" err="1"/>
            <a:t>câu</a:t>
          </a:r>
          <a:r>
            <a:rPr lang="en-US" dirty="0"/>
            <a:t> </a:t>
          </a:r>
          <a:r>
            <a:rPr lang="en-US" dirty="0" err="1"/>
            <a:t>hỏi</a:t>
          </a:r>
          <a:r>
            <a:rPr lang="en-US" dirty="0"/>
            <a:t> </a:t>
          </a:r>
          <a:r>
            <a:rPr lang="en-US" dirty="0" err="1"/>
            <a:t>mà</a:t>
          </a:r>
          <a:r>
            <a:rPr lang="en-US" dirty="0"/>
            <a:t> </a:t>
          </a:r>
          <a:r>
            <a:rPr lang="en-US" dirty="0" err="1"/>
            <a:t>Giu-đi</a:t>
          </a:r>
          <a:r>
            <a:rPr lang="en-US" dirty="0"/>
            <a:t> Bi-</a:t>
          </a:r>
          <a:r>
            <a:rPr lang="en-US" dirty="0" err="1"/>
            <a:t>dô</a:t>
          </a:r>
          <a:r>
            <a:rPr lang="en-US" dirty="0"/>
            <a:t> </a:t>
          </a:r>
          <a:r>
            <a:rPr lang="en-US" dirty="0" err="1"/>
            <a:t>đưa</a:t>
          </a:r>
          <a:r>
            <a:rPr lang="en-US" dirty="0"/>
            <a:t> </a:t>
          </a:r>
          <a:r>
            <a:rPr lang="en-US" dirty="0" err="1"/>
            <a:t>ra.</a:t>
          </a:r>
          <a:endParaRPr lang="en-US" dirty="0"/>
        </a:p>
      </dgm:t>
    </dgm:pt>
    <dgm:pt modelId="{E5CC6EAF-ECF8-4659-A2B6-63A6B51505D5}" type="parTrans" cxnId="{FF9B53FF-9055-4E7F-AC62-9EF737423FCA}">
      <dgm:prSet/>
      <dgm:spPr/>
      <dgm:t>
        <a:bodyPr/>
        <a:lstStyle/>
        <a:p>
          <a:endParaRPr lang="en-US"/>
        </a:p>
      </dgm:t>
    </dgm:pt>
    <dgm:pt modelId="{E029BFA3-A829-41E3-9663-B20D32080E75}" type="sibTrans" cxnId="{FF9B53FF-9055-4E7F-AC62-9EF737423FCA}">
      <dgm:prSet/>
      <dgm:spPr/>
      <dgm:t>
        <a:bodyPr/>
        <a:lstStyle/>
        <a:p>
          <a:endParaRPr lang="en-US"/>
        </a:p>
      </dgm:t>
    </dgm:pt>
    <dgm:pt modelId="{63EAABB4-3DA4-47AB-A090-6A20650504BF}">
      <dgm:prSet/>
      <dgm:spPr/>
      <dgm:t>
        <a:bodyPr/>
        <a:lstStyle/>
        <a:p>
          <a:pPr algn="just"/>
          <a:r>
            <a:rPr lang="en-US" dirty="0"/>
            <a:t>- </a:t>
          </a:r>
          <a:r>
            <a:rPr lang="en-US" dirty="0" err="1"/>
            <a:t>Cách</a:t>
          </a:r>
          <a:r>
            <a:rPr lang="en-US" dirty="0"/>
            <a:t> </a:t>
          </a:r>
          <a:r>
            <a:rPr lang="en-US" dirty="0" err="1"/>
            <a:t>trả</a:t>
          </a:r>
          <a:r>
            <a:rPr lang="en-US" dirty="0"/>
            <a:t> </a:t>
          </a:r>
          <a:r>
            <a:rPr lang="en-US" dirty="0" err="1"/>
            <a:t>lời</a:t>
          </a:r>
          <a:r>
            <a:rPr lang="en-US" dirty="0"/>
            <a:t> </a:t>
          </a:r>
          <a:r>
            <a:rPr lang="en-US" dirty="0" err="1"/>
            <a:t>của</a:t>
          </a:r>
          <a:r>
            <a:rPr lang="en-US" dirty="0"/>
            <a:t>  </a:t>
          </a:r>
          <a:r>
            <a:rPr lang="en-US" dirty="0" err="1"/>
            <a:t>Bà</a:t>
          </a:r>
          <a:r>
            <a:rPr lang="en-US" dirty="0"/>
            <a:t> </a:t>
          </a:r>
          <a:r>
            <a:rPr lang="en-US" dirty="0" err="1"/>
            <a:t>không</a:t>
          </a:r>
          <a:r>
            <a:rPr lang="en-US" dirty="0"/>
            <a:t>  </a:t>
          </a:r>
          <a:r>
            <a:rPr lang="en-US" dirty="0" err="1"/>
            <a:t>lan</a:t>
          </a:r>
          <a:r>
            <a:rPr lang="en-US" dirty="0"/>
            <a:t> man, </a:t>
          </a:r>
          <a:r>
            <a:rPr lang="en-US" dirty="0" err="1"/>
            <a:t>dài</a:t>
          </a:r>
          <a:r>
            <a:rPr lang="en-US" dirty="0"/>
            <a:t> </a:t>
          </a:r>
          <a:r>
            <a:rPr lang="en-US" dirty="0" err="1"/>
            <a:t>dòng</a:t>
          </a:r>
          <a:r>
            <a:rPr lang="en-US" dirty="0"/>
            <a:t>, </a:t>
          </a:r>
          <a:r>
            <a:rPr lang="en-US" dirty="0" err="1"/>
            <a:t>mà</a:t>
          </a:r>
          <a:r>
            <a:rPr lang="en-US" dirty="0"/>
            <a:t> </a:t>
          </a:r>
          <a:r>
            <a:rPr lang="en-US" dirty="0" err="1"/>
            <a:t>rất</a:t>
          </a:r>
          <a:r>
            <a:rPr lang="en-US" dirty="0"/>
            <a:t> </a:t>
          </a:r>
          <a:r>
            <a:rPr lang="en-US" dirty="0" err="1"/>
            <a:t>rõ</a:t>
          </a:r>
          <a:r>
            <a:rPr lang="en-US" dirty="0"/>
            <a:t> </a:t>
          </a:r>
          <a:r>
            <a:rPr lang="en-US" dirty="0" err="1"/>
            <a:t>ràng</a:t>
          </a:r>
          <a:r>
            <a:rPr lang="en-US" dirty="0"/>
            <a:t>, </a:t>
          </a:r>
          <a:r>
            <a:rPr lang="en-US" dirty="0" err="1"/>
            <a:t>cùng</a:t>
          </a:r>
          <a:r>
            <a:rPr lang="en-US" dirty="0"/>
            <a:t> </a:t>
          </a:r>
          <a:r>
            <a:rPr lang="en-US" dirty="0" err="1"/>
            <a:t>thêm</a:t>
          </a:r>
          <a:r>
            <a:rPr lang="en-US" dirty="0"/>
            <a:t> </a:t>
          </a:r>
          <a:r>
            <a:rPr lang="en-US" dirty="0" err="1"/>
            <a:t>hệ</a:t>
          </a:r>
          <a:r>
            <a:rPr lang="en-US" dirty="0"/>
            <a:t> </a:t>
          </a:r>
          <a:r>
            <a:rPr lang="en-US" dirty="0" err="1"/>
            <a:t>thống</a:t>
          </a:r>
          <a:r>
            <a:rPr lang="en-US" dirty="0"/>
            <a:t> </a:t>
          </a:r>
          <a:r>
            <a:rPr lang="en-US" dirty="0" err="1"/>
            <a:t>các</a:t>
          </a:r>
          <a:r>
            <a:rPr lang="en-US" dirty="0"/>
            <a:t> </a:t>
          </a:r>
          <a:r>
            <a:rPr lang="en-US" dirty="0" err="1"/>
            <a:t>dẫn</a:t>
          </a:r>
          <a:r>
            <a:rPr lang="en-US" dirty="0"/>
            <a:t> </a:t>
          </a:r>
          <a:r>
            <a:rPr lang="en-US" dirty="0" err="1"/>
            <a:t>chứng</a:t>
          </a:r>
          <a:r>
            <a:rPr lang="en-US" dirty="0"/>
            <a:t> </a:t>
          </a:r>
          <a:r>
            <a:rPr lang="en-US" dirty="0" err="1"/>
            <a:t>và</a:t>
          </a:r>
          <a:r>
            <a:rPr lang="en-US" dirty="0"/>
            <a:t> </a:t>
          </a:r>
          <a:r>
            <a:rPr lang="en-US" dirty="0" err="1"/>
            <a:t>những</a:t>
          </a:r>
          <a:r>
            <a:rPr lang="en-US" dirty="0"/>
            <a:t> </a:t>
          </a:r>
          <a:r>
            <a:rPr lang="en-US" dirty="0" err="1"/>
            <a:t>kiến</a:t>
          </a:r>
          <a:r>
            <a:rPr lang="en-US" dirty="0"/>
            <a:t> </a:t>
          </a:r>
          <a:r>
            <a:rPr lang="en-US" dirty="0" err="1"/>
            <a:t>thức</a:t>
          </a:r>
          <a:r>
            <a:rPr lang="en-US" dirty="0"/>
            <a:t> </a:t>
          </a:r>
          <a:r>
            <a:rPr lang="en-US" dirty="0" err="1"/>
            <a:t>mà</a:t>
          </a:r>
          <a:r>
            <a:rPr lang="en-US" dirty="0"/>
            <a:t> </a:t>
          </a:r>
          <a:r>
            <a:rPr lang="en-US" dirty="0" err="1"/>
            <a:t>bà</a:t>
          </a:r>
          <a:r>
            <a:rPr lang="en-US" dirty="0"/>
            <a:t> </a:t>
          </a:r>
          <a:r>
            <a:rPr lang="en-US" dirty="0" err="1"/>
            <a:t>thu</a:t>
          </a:r>
          <a:r>
            <a:rPr lang="en-US" dirty="0"/>
            <a:t> </a:t>
          </a:r>
          <a:r>
            <a:rPr lang="en-US" dirty="0" err="1"/>
            <a:t>thập</a:t>
          </a:r>
          <a:r>
            <a:rPr lang="en-US" dirty="0"/>
            <a:t> </a:t>
          </a:r>
          <a:r>
            <a:rPr lang="en-US" dirty="0" err="1"/>
            <a:t>được</a:t>
          </a:r>
          <a:r>
            <a:rPr lang="en-US" dirty="0"/>
            <a:t>, </a:t>
          </a:r>
          <a:r>
            <a:rPr lang="en-US" dirty="0" err="1"/>
            <a:t>giúp</a:t>
          </a:r>
          <a:r>
            <a:rPr lang="en-US" dirty="0"/>
            <a:t> </a:t>
          </a:r>
          <a:r>
            <a:rPr lang="en-US" dirty="0" err="1"/>
            <a:t>cho</a:t>
          </a:r>
          <a:r>
            <a:rPr lang="en-US" dirty="0"/>
            <a:t> </a:t>
          </a:r>
          <a:r>
            <a:rPr lang="en-US" dirty="0" err="1"/>
            <a:t>nội</a:t>
          </a:r>
          <a:r>
            <a:rPr lang="en-US" dirty="0"/>
            <a:t> dung </a:t>
          </a:r>
          <a:r>
            <a:rPr lang="en-US" dirty="0" err="1"/>
            <a:t>câu</a:t>
          </a:r>
          <a:r>
            <a:rPr lang="en-US" dirty="0"/>
            <a:t> </a:t>
          </a:r>
          <a:r>
            <a:rPr lang="en-US" dirty="0" err="1"/>
            <a:t>trả</a:t>
          </a:r>
          <a:r>
            <a:rPr lang="en-US" dirty="0"/>
            <a:t> </a:t>
          </a:r>
          <a:r>
            <a:rPr lang="en-US" dirty="0" err="1"/>
            <a:t>lời</a:t>
          </a:r>
          <a:r>
            <a:rPr lang="en-US" dirty="0"/>
            <a:t> </a:t>
          </a:r>
          <a:r>
            <a:rPr lang="en-US" dirty="0" err="1"/>
            <a:t>của</a:t>
          </a:r>
          <a:r>
            <a:rPr lang="en-US" dirty="0"/>
            <a:t> </a:t>
          </a:r>
          <a:r>
            <a:rPr lang="en-US" dirty="0" err="1"/>
            <a:t>bà</a:t>
          </a:r>
          <a:r>
            <a:rPr lang="en-US" dirty="0"/>
            <a:t> </a:t>
          </a:r>
          <a:r>
            <a:rPr lang="en-US" dirty="0" err="1"/>
            <a:t>trở</a:t>
          </a:r>
          <a:r>
            <a:rPr lang="en-US" dirty="0"/>
            <a:t> </a:t>
          </a:r>
          <a:r>
            <a:rPr lang="en-US" dirty="0" err="1"/>
            <a:t>nên</a:t>
          </a:r>
          <a:r>
            <a:rPr lang="en-US" dirty="0"/>
            <a:t> </a:t>
          </a:r>
          <a:r>
            <a:rPr lang="en-US" dirty="0" err="1"/>
            <a:t>rõ</a:t>
          </a:r>
          <a:r>
            <a:rPr lang="en-US" dirty="0"/>
            <a:t> </a:t>
          </a:r>
          <a:r>
            <a:rPr lang="en-US" dirty="0" err="1"/>
            <a:t>ràng</a:t>
          </a:r>
          <a:r>
            <a:rPr lang="en-US" dirty="0"/>
            <a:t> </a:t>
          </a:r>
          <a:r>
            <a:rPr lang="en-US" dirty="0" err="1"/>
            <a:t>và</a:t>
          </a:r>
          <a:r>
            <a:rPr lang="en-US" dirty="0"/>
            <a:t> </a:t>
          </a:r>
          <a:r>
            <a:rPr lang="en-US" dirty="0" err="1"/>
            <a:t>sinh</a:t>
          </a:r>
          <a:r>
            <a:rPr lang="en-US" dirty="0"/>
            <a:t> </a:t>
          </a:r>
          <a:r>
            <a:rPr lang="en-US" dirty="0" err="1"/>
            <a:t>động</a:t>
          </a:r>
          <a:r>
            <a:rPr lang="en-US" dirty="0"/>
            <a:t>.</a:t>
          </a:r>
        </a:p>
      </dgm:t>
    </dgm:pt>
    <dgm:pt modelId="{B9C2D826-E252-404C-B31A-C3338386BFA0}" type="parTrans" cxnId="{A644483D-C08F-45A7-B7FF-961A7CD6D14C}">
      <dgm:prSet/>
      <dgm:spPr/>
      <dgm:t>
        <a:bodyPr/>
        <a:lstStyle/>
        <a:p>
          <a:endParaRPr lang="en-US"/>
        </a:p>
      </dgm:t>
    </dgm:pt>
    <dgm:pt modelId="{0EE1F5F5-8CA1-426D-9E9A-37D691C0D67B}" type="sibTrans" cxnId="{A644483D-C08F-45A7-B7FF-961A7CD6D14C}">
      <dgm:prSet/>
      <dgm:spPr/>
      <dgm:t>
        <a:bodyPr/>
        <a:lstStyle/>
        <a:p>
          <a:endParaRPr lang="en-US"/>
        </a:p>
      </dgm:t>
    </dgm:pt>
    <dgm:pt modelId="{482F2F5B-CEDF-4E87-AC6D-CE0063FA906A}" type="pres">
      <dgm:prSet presAssocID="{7CAA4EC1-6B1E-4518-8AC4-6702464A46CF}" presName="hierChild1" presStyleCnt="0">
        <dgm:presLayoutVars>
          <dgm:chPref val="1"/>
          <dgm:dir/>
          <dgm:animOne val="branch"/>
          <dgm:animLvl val="lvl"/>
          <dgm:resizeHandles/>
        </dgm:presLayoutVars>
      </dgm:prSet>
      <dgm:spPr/>
      <dgm:t>
        <a:bodyPr/>
        <a:lstStyle/>
        <a:p>
          <a:endParaRPr lang="vi-VN"/>
        </a:p>
      </dgm:t>
    </dgm:pt>
    <dgm:pt modelId="{DADA0C02-EA77-4AAA-BBC3-C2366A081216}" type="pres">
      <dgm:prSet presAssocID="{46F10A7A-F96E-4EC2-B459-0AC4A0DEE807}" presName="hierRoot1" presStyleCnt="0"/>
      <dgm:spPr/>
    </dgm:pt>
    <dgm:pt modelId="{DB056354-1047-4BC0-ABB6-57CFAD947625}" type="pres">
      <dgm:prSet presAssocID="{46F10A7A-F96E-4EC2-B459-0AC4A0DEE807}" presName="composite" presStyleCnt="0"/>
      <dgm:spPr/>
    </dgm:pt>
    <dgm:pt modelId="{2642A0B8-EADE-4310-ABF2-25FD3B961B5B}" type="pres">
      <dgm:prSet presAssocID="{46F10A7A-F96E-4EC2-B459-0AC4A0DEE807}" presName="background" presStyleLbl="node0" presStyleIdx="0" presStyleCnt="2"/>
      <dgm:spPr/>
    </dgm:pt>
    <dgm:pt modelId="{43A4F486-83BB-4362-B06D-2522EC6B41E1}" type="pres">
      <dgm:prSet presAssocID="{46F10A7A-F96E-4EC2-B459-0AC4A0DEE807}" presName="text" presStyleLbl="fgAcc0" presStyleIdx="0" presStyleCnt="2">
        <dgm:presLayoutVars>
          <dgm:chPref val="3"/>
        </dgm:presLayoutVars>
      </dgm:prSet>
      <dgm:spPr/>
      <dgm:t>
        <a:bodyPr/>
        <a:lstStyle/>
        <a:p>
          <a:endParaRPr lang="vi-VN"/>
        </a:p>
      </dgm:t>
    </dgm:pt>
    <dgm:pt modelId="{4A2C89EC-F37C-47B4-801D-19C2716E12A7}" type="pres">
      <dgm:prSet presAssocID="{46F10A7A-F96E-4EC2-B459-0AC4A0DEE807}" presName="hierChild2" presStyleCnt="0"/>
      <dgm:spPr/>
    </dgm:pt>
    <dgm:pt modelId="{FA176824-DC32-4668-958F-6433F964DA4A}" type="pres">
      <dgm:prSet presAssocID="{63EAABB4-3DA4-47AB-A090-6A20650504BF}" presName="hierRoot1" presStyleCnt="0"/>
      <dgm:spPr/>
    </dgm:pt>
    <dgm:pt modelId="{840405F7-D6B1-4C69-9EB7-01CA0355496A}" type="pres">
      <dgm:prSet presAssocID="{63EAABB4-3DA4-47AB-A090-6A20650504BF}" presName="composite" presStyleCnt="0"/>
      <dgm:spPr/>
    </dgm:pt>
    <dgm:pt modelId="{B99DE22D-A502-4366-ABCC-F37FED983666}" type="pres">
      <dgm:prSet presAssocID="{63EAABB4-3DA4-47AB-A090-6A20650504BF}" presName="background" presStyleLbl="node0" presStyleIdx="1" presStyleCnt="2"/>
      <dgm:spPr/>
    </dgm:pt>
    <dgm:pt modelId="{03C66EE8-30ED-40AB-A323-3BB58C68B225}" type="pres">
      <dgm:prSet presAssocID="{63EAABB4-3DA4-47AB-A090-6A20650504BF}" presName="text" presStyleLbl="fgAcc0" presStyleIdx="1" presStyleCnt="2">
        <dgm:presLayoutVars>
          <dgm:chPref val="3"/>
        </dgm:presLayoutVars>
      </dgm:prSet>
      <dgm:spPr/>
      <dgm:t>
        <a:bodyPr/>
        <a:lstStyle/>
        <a:p>
          <a:endParaRPr lang="vi-VN"/>
        </a:p>
      </dgm:t>
    </dgm:pt>
    <dgm:pt modelId="{13BAEF61-38C1-47D2-9CC0-67B893BE774B}" type="pres">
      <dgm:prSet presAssocID="{63EAABB4-3DA4-47AB-A090-6A20650504BF}" presName="hierChild2" presStyleCnt="0"/>
      <dgm:spPr/>
    </dgm:pt>
  </dgm:ptLst>
  <dgm:cxnLst>
    <dgm:cxn modelId="{A283292E-BED2-4EF4-9E8D-AFD80755FD9F}" type="presOf" srcId="{7CAA4EC1-6B1E-4518-8AC4-6702464A46CF}" destId="{482F2F5B-CEDF-4E87-AC6D-CE0063FA906A}" srcOrd="0" destOrd="0" presId="urn:microsoft.com/office/officeart/2005/8/layout/hierarchy1"/>
    <dgm:cxn modelId="{40BA39F9-75A0-4F30-BB35-7B6F0D4A6C33}" type="presOf" srcId="{46F10A7A-F96E-4EC2-B459-0AC4A0DEE807}" destId="{43A4F486-83BB-4362-B06D-2522EC6B41E1}" srcOrd="0" destOrd="0" presId="urn:microsoft.com/office/officeart/2005/8/layout/hierarchy1"/>
    <dgm:cxn modelId="{0A33814E-0B26-4739-8F2F-C50E47E9DD1E}" type="presOf" srcId="{63EAABB4-3DA4-47AB-A090-6A20650504BF}" destId="{03C66EE8-30ED-40AB-A323-3BB58C68B225}" srcOrd="0" destOrd="0" presId="urn:microsoft.com/office/officeart/2005/8/layout/hierarchy1"/>
    <dgm:cxn modelId="{A644483D-C08F-45A7-B7FF-961A7CD6D14C}" srcId="{7CAA4EC1-6B1E-4518-8AC4-6702464A46CF}" destId="{63EAABB4-3DA4-47AB-A090-6A20650504BF}" srcOrd="1" destOrd="0" parTransId="{B9C2D826-E252-404C-B31A-C3338386BFA0}" sibTransId="{0EE1F5F5-8CA1-426D-9E9A-37D691C0D67B}"/>
    <dgm:cxn modelId="{FF9B53FF-9055-4E7F-AC62-9EF737423FCA}" srcId="{7CAA4EC1-6B1E-4518-8AC4-6702464A46CF}" destId="{46F10A7A-F96E-4EC2-B459-0AC4A0DEE807}" srcOrd="0" destOrd="0" parTransId="{E5CC6EAF-ECF8-4659-A2B6-63A6B51505D5}" sibTransId="{E029BFA3-A829-41E3-9663-B20D32080E75}"/>
    <dgm:cxn modelId="{74AB7ADA-8B1F-4C9C-A06D-D5FAEFD44BC0}" type="presParOf" srcId="{482F2F5B-CEDF-4E87-AC6D-CE0063FA906A}" destId="{DADA0C02-EA77-4AAA-BBC3-C2366A081216}" srcOrd="0" destOrd="0" presId="urn:microsoft.com/office/officeart/2005/8/layout/hierarchy1"/>
    <dgm:cxn modelId="{C056F4DA-8998-4C94-AA6B-D60E801C1815}" type="presParOf" srcId="{DADA0C02-EA77-4AAA-BBC3-C2366A081216}" destId="{DB056354-1047-4BC0-ABB6-57CFAD947625}" srcOrd="0" destOrd="0" presId="urn:microsoft.com/office/officeart/2005/8/layout/hierarchy1"/>
    <dgm:cxn modelId="{E5C16FE0-E0F3-48E2-A823-984C979C0696}" type="presParOf" srcId="{DB056354-1047-4BC0-ABB6-57CFAD947625}" destId="{2642A0B8-EADE-4310-ABF2-25FD3B961B5B}" srcOrd="0" destOrd="0" presId="urn:microsoft.com/office/officeart/2005/8/layout/hierarchy1"/>
    <dgm:cxn modelId="{E730C235-3713-48BA-868C-325F2B1C7BC7}" type="presParOf" srcId="{DB056354-1047-4BC0-ABB6-57CFAD947625}" destId="{43A4F486-83BB-4362-B06D-2522EC6B41E1}" srcOrd="1" destOrd="0" presId="urn:microsoft.com/office/officeart/2005/8/layout/hierarchy1"/>
    <dgm:cxn modelId="{B06D946B-DE75-4B1B-B04A-B8B5A448C106}" type="presParOf" srcId="{DADA0C02-EA77-4AAA-BBC3-C2366A081216}" destId="{4A2C89EC-F37C-47B4-801D-19C2716E12A7}" srcOrd="1" destOrd="0" presId="urn:microsoft.com/office/officeart/2005/8/layout/hierarchy1"/>
    <dgm:cxn modelId="{EE6018BD-3776-4C33-8517-129A2F34F481}" type="presParOf" srcId="{482F2F5B-CEDF-4E87-AC6D-CE0063FA906A}" destId="{FA176824-DC32-4668-958F-6433F964DA4A}" srcOrd="1" destOrd="0" presId="urn:microsoft.com/office/officeart/2005/8/layout/hierarchy1"/>
    <dgm:cxn modelId="{E47464B2-7A79-4856-B59F-5907C1BF38A8}" type="presParOf" srcId="{FA176824-DC32-4668-958F-6433F964DA4A}" destId="{840405F7-D6B1-4C69-9EB7-01CA0355496A}" srcOrd="0" destOrd="0" presId="urn:microsoft.com/office/officeart/2005/8/layout/hierarchy1"/>
    <dgm:cxn modelId="{B168586B-FB3A-4E72-B0DF-EC194296BB8B}" type="presParOf" srcId="{840405F7-D6B1-4C69-9EB7-01CA0355496A}" destId="{B99DE22D-A502-4366-ABCC-F37FED983666}" srcOrd="0" destOrd="0" presId="urn:microsoft.com/office/officeart/2005/8/layout/hierarchy1"/>
    <dgm:cxn modelId="{FB473068-8997-4FAD-8BD2-489D2CF7B6B9}" type="presParOf" srcId="{840405F7-D6B1-4C69-9EB7-01CA0355496A}" destId="{03C66EE8-30ED-40AB-A323-3BB58C68B225}" srcOrd="1" destOrd="0" presId="urn:microsoft.com/office/officeart/2005/8/layout/hierarchy1"/>
    <dgm:cxn modelId="{94654E7C-1C54-4377-BEB7-A6984E334A19}" type="presParOf" srcId="{FA176824-DC32-4668-958F-6433F964DA4A}" destId="{13BAEF61-38C1-47D2-9CC0-67B893BE774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B26C82-85EF-4AA3-A9A5-77C2C4D9BC60}"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1F9EAEC1-5A11-4765-A3E8-DE90DD0602B9}">
      <dgm:prSet/>
      <dgm:spPr/>
      <dgm:t>
        <a:bodyPr/>
        <a:lstStyle/>
        <a:p>
          <a:r>
            <a:rPr lang="en-US" b="1"/>
            <a:t>1. Nội dung.</a:t>
          </a:r>
          <a:endParaRPr lang="en-US"/>
        </a:p>
      </dgm:t>
    </dgm:pt>
    <dgm:pt modelId="{8DB254E1-CC52-49E1-8801-E090AF82F4F7}" type="parTrans" cxnId="{B33CF8D5-5BFB-44FB-A454-8EB00634DACD}">
      <dgm:prSet/>
      <dgm:spPr/>
      <dgm:t>
        <a:bodyPr/>
        <a:lstStyle/>
        <a:p>
          <a:endParaRPr lang="en-US"/>
        </a:p>
      </dgm:t>
    </dgm:pt>
    <dgm:pt modelId="{50C42863-DE34-425B-88C5-11DA5AA78A8D}" type="sibTrans" cxnId="{B33CF8D5-5BFB-44FB-A454-8EB00634DACD}">
      <dgm:prSet/>
      <dgm:spPr/>
      <dgm:t>
        <a:bodyPr/>
        <a:lstStyle/>
        <a:p>
          <a:endParaRPr lang="en-US"/>
        </a:p>
      </dgm:t>
    </dgm:pt>
    <dgm:pt modelId="{12942951-2E2C-4A61-B9B5-285F0046C4CC}">
      <dgm:prSet/>
      <dgm:spPr/>
      <dgm:t>
        <a:bodyPr/>
        <a:lstStyle/>
        <a:p>
          <a:r>
            <a:rPr lang="vi-VN"/>
            <a:t>- </a:t>
          </a:r>
          <a:r>
            <a:rPr lang="en-US"/>
            <a:t>Văn bản đã đưa đến</a:t>
          </a:r>
          <a:r>
            <a:rPr lang="vi-VN"/>
            <a:t> cho người đọc </a:t>
          </a:r>
          <a:r>
            <a:rPr lang="en-US"/>
            <a:t>nhiều kiến thức thú vị về mối liên hệ giữa môi trường và phụ nữ.</a:t>
          </a:r>
        </a:p>
      </dgm:t>
    </dgm:pt>
    <dgm:pt modelId="{25089F57-3E11-40C2-A4ED-E6E9D7FDCE5F}" type="parTrans" cxnId="{BD80759C-C201-4217-8462-FE0216C554E0}">
      <dgm:prSet/>
      <dgm:spPr/>
      <dgm:t>
        <a:bodyPr/>
        <a:lstStyle/>
        <a:p>
          <a:endParaRPr lang="en-US"/>
        </a:p>
      </dgm:t>
    </dgm:pt>
    <dgm:pt modelId="{81B68DB3-51EE-4223-922B-F5C7C8821CA3}" type="sibTrans" cxnId="{BD80759C-C201-4217-8462-FE0216C554E0}">
      <dgm:prSet/>
      <dgm:spPr/>
      <dgm:t>
        <a:bodyPr/>
        <a:lstStyle/>
        <a:p>
          <a:endParaRPr lang="en-US"/>
        </a:p>
      </dgm:t>
    </dgm:pt>
    <dgm:pt modelId="{BD08D8BE-12AB-4736-906F-7147D0936CCE}">
      <dgm:prSet/>
      <dgm:spPr/>
      <dgm:t>
        <a:bodyPr/>
        <a:lstStyle/>
        <a:p>
          <a:r>
            <a:rPr lang="vi-VN"/>
            <a:t>-</a:t>
          </a:r>
          <a:r>
            <a:rPr lang="en-US"/>
            <a:t>Van-đa-na Xi-va phê phán chế độ phụ hệ hiện đại  có khuynh hướng giết chết yếu tố nữ và tiêu diệt nó hoàn toàn trong nam giới. Tiêu diệt cái thiết yếu đối với toàn thể xã hội.</a:t>
          </a:r>
        </a:p>
      </dgm:t>
    </dgm:pt>
    <dgm:pt modelId="{ABC8DE14-C5D7-4001-A961-A300910755B1}" type="parTrans" cxnId="{43616CB0-6900-49CA-BDA7-DE5CB7DE6698}">
      <dgm:prSet/>
      <dgm:spPr/>
      <dgm:t>
        <a:bodyPr/>
        <a:lstStyle/>
        <a:p>
          <a:endParaRPr lang="en-US"/>
        </a:p>
      </dgm:t>
    </dgm:pt>
    <dgm:pt modelId="{29F670A9-3BB1-4FAA-AE31-BECC99AB6D2A}" type="sibTrans" cxnId="{43616CB0-6900-49CA-BDA7-DE5CB7DE6698}">
      <dgm:prSet/>
      <dgm:spPr/>
      <dgm:t>
        <a:bodyPr/>
        <a:lstStyle/>
        <a:p>
          <a:endParaRPr lang="en-US"/>
        </a:p>
      </dgm:t>
    </dgm:pt>
    <dgm:pt modelId="{18530BCC-72E2-45C2-9771-0287E6BE457B}">
      <dgm:prSet/>
      <dgm:spPr/>
      <dgm:t>
        <a:bodyPr/>
        <a:lstStyle/>
        <a:p>
          <a:r>
            <a:rPr lang="en-US" dirty="0"/>
            <a:t>- Văn </a:t>
          </a:r>
          <a:r>
            <a:rPr lang="en-US" dirty="0" err="1"/>
            <a:t>bản</a:t>
          </a:r>
          <a:r>
            <a:rPr lang="en-US" dirty="0"/>
            <a:t> </a:t>
          </a:r>
          <a:r>
            <a:rPr lang="en-US" dirty="0" err="1"/>
            <a:t>đặt</a:t>
          </a:r>
          <a:r>
            <a:rPr lang="en-US" dirty="0"/>
            <a:t> </a:t>
          </a:r>
          <a:r>
            <a:rPr lang="en-US" dirty="0" err="1"/>
            <a:t>ra</a:t>
          </a:r>
          <a:r>
            <a:rPr lang="en-US" dirty="0"/>
            <a:t> </a:t>
          </a:r>
          <a:r>
            <a:rPr lang="en-US" dirty="0" err="1"/>
            <a:t>vấn</a:t>
          </a:r>
          <a:r>
            <a:rPr lang="en-US" dirty="0"/>
            <a:t> </a:t>
          </a:r>
          <a:r>
            <a:rPr lang="en-US" dirty="0" err="1"/>
            <a:t>đề</a:t>
          </a:r>
          <a:r>
            <a:rPr lang="en-US" dirty="0"/>
            <a:t> </a:t>
          </a:r>
          <a:r>
            <a:rPr lang="en-US" dirty="0" err="1"/>
            <a:t>có</a:t>
          </a:r>
          <a:r>
            <a:rPr lang="en-US" dirty="0"/>
            <a:t> ý </a:t>
          </a:r>
          <a:r>
            <a:rPr lang="en-US" dirty="0" err="1"/>
            <a:t>nghĩa</a:t>
          </a:r>
          <a:r>
            <a:rPr lang="en-US" dirty="0"/>
            <a:t> </a:t>
          </a:r>
          <a:r>
            <a:rPr lang="en-US" dirty="0" err="1"/>
            <a:t>quan</a:t>
          </a:r>
          <a:r>
            <a:rPr lang="en-US" dirty="0"/>
            <a:t> </a:t>
          </a:r>
          <a:r>
            <a:rPr lang="en-US" dirty="0" err="1"/>
            <a:t>trọng</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xã</a:t>
          </a:r>
          <a:r>
            <a:rPr lang="en-US" dirty="0"/>
            <a:t> </a:t>
          </a:r>
          <a:r>
            <a:rPr lang="en-US" dirty="0" err="1"/>
            <a:t>hội</a:t>
          </a:r>
          <a:r>
            <a:rPr lang="en-US" dirty="0"/>
            <a:t>: </a:t>
          </a:r>
          <a:r>
            <a:rPr lang="en-US" dirty="0" err="1"/>
            <a:t>vấn</a:t>
          </a:r>
          <a:r>
            <a:rPr lang="en-US" dirty="0"/>
            <a:t> </a:t>
          </a:r>
          <a:r>
            <a:rPr lang="en-US" dirty="0" err="1"/>
            <a:t>đề</a:t>
          </a:r>
          <a:r>
            <a:rPr lang="en-US" dirty="0"/>
            <a:t> </a:t>
          </a:r>
          <a:r>
            <a:rPr lang="en-US" dirty="0" err="1"/>
            <a:t>bình</a:t>
          </a:r>
          <a:r>
            <a:rPr lang="en-US" dirty="0"/>
            <a:t> </a:t>
          </a:r>
          <a:r>
            <a:rPr lang="en-US" dirty="0" err="1"/>
            <a:t>đẳng</a:t>
          </a:r>
          <a:r>
            <a:rPr lang="en-US" dirty="0"/>
            <a:t> </a:t>
          </a:r>
          <a:r>
            <a:rPr lang="en-US" dirty="0" err="1"/>
            <a:t>giới</a:t>
          </a:r>
          <a:r>
            <a:rPr lang="en-US" dirty="0"/>
            <a:t> </a:t>
          </a:r>
          <a:r>
            <a:rPr lang="en-US" dirty="0" err="1"/>
            <a:t>và</a:t>
          </a:r>
          <a:r>
            <a:rPr lang="en-US" dirty="0"/>
            <a:t> </a:t>
          </a:r>
          <a:r>
            <a:rPr lang="en-US" dirty="0" err="1"/>
            <a:t>phụ</a:t>
          </a:r>
          <a:r>
            <a:rPr lang="en-US" dirty="0"/>
            <a:t> </a:t>
          </a:r>
          <a:r>
            <a:rPr lang="en-US" dirty="0" err="1"/>
            <a:t>nữ</a:t>
          </a:r>
          <a:r>
            <a:rPr lang="en-US" dirty="0"/>
            <a:t> </a:t>
          </a:r>
          <a:r>
            <a:rPr lang="en-US" dirty="0" err="1"/>
            <a:t>luôn</a:t>
          </a:r>
          <a:r>
            <a:rPr lang="en-US" dirty="0"/>
            <a:t> </a:t>
          </a:r>
          <a:r>
            <a:rPr lang="en-US" dirty="0" err="1"/>
            <a:t>đóng</a:t>
          </a:r>
          <a:r>
            <a:rPr lang="en-US" dirty="0"/>
            <a:t> </a:t>
          </a:r>
          <a:r>
            <a:rPr lang="en-US" dirty="0" err="1"/>
            <a:t>vai</a:t>
          </a:r>
          <a:r>
            <a:rPr lang="en-US" dirty="0"/>
            <a:t> </a:t>
          </a:r>
          <a:r>
            <a:rPr lang="en-US" dirty="0" err="1"/>
            <a:t>trò</a:t>
          </a:r>
          <a:r>
            <a:rPr lang="en-US" dirty="0"/>
            <a:t> </a:t>
          </a:r>
          <a:r>
            <a:rPr lang="en-US" dirty="0" err="1"/>
            <a:t>quan</a:t>
          </a:r>
          <a:r>
            <a:rPr lang="en-US" dirty="0"/>
            <a:t> </a:t>
          </a:r>
          <a:r>
            <a:rPr lang="en-US" dirty="0" err="1"/>
            <a:t>trong</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xã</a:t>
          </a:r>
          <a:r>
            <a:rPr lang="en-US" dirty="0"/>
            <a:t> </a:t>
          </a:r>
          <a:r>
            <a:rPr lang="en-US" dirty="0" err="1"/>
            <a:t>hội</a:t>
          </a:r>
          <a:r>
            <a:rPr lang="en-US" dirty="0"/>
            <a:t>...</a:t>
          </a:r>
        </a:p>
      </dgm:t>
    </dgm:pt>
    <dgm:pt modelId="{65ADD12A-A2B7-4EF7-95CC-5205F34989C4}" type="parTrans" cxnId="{380BCB17-C377-476F-B196-C8B4DABA69AD}">
      <dgm:prSet/>
      <dgm:spPr/>
      <dgm:t>
        <a:bodyPr/>
        <a:lstStyle/>
        <a:p>
          <a:endParaRPr lang="en-US"/>
        </a:p>
      </dgm:t>
    </dgm:pt>
    <dgm:pt modelId="{2206DC65-4564-4727-8A2F-99C3C9EB7A04}" type="sibTrans" cxnId="{380BCB17-C377-476F-B196-C8B4DABA69AD}">
      <dgm:prSet/>
      <dgm:spPr/>
      <dgm:t>
        <a:bodyPr/>
        <a:lstStyle/>
        <a:p>
          <a:endParaRPr lang="en-US"/>
        </a:p>
      </dgm:t>
    </dgm:pt>
    <dgm:pt modelId="{B0A1496D-327E-49F3-BB5B-B2088321854C}" type="pres">
      <dgm:prSet presAssocID="{AFB26C82-85EF-4AA3-A9A5-77C2C4D9BC60}" presName="diagram" presStyleCnt="0">
        <dgm:presLayoutVars>
          <dgm:dir/>
          <dgm:resizeHandles val="exact"/>
        </dgm:presLayoutVars>
      </dgm:prSet>
      <dgm:spPr/>
      <dgm:t>
        <a:bodyPr/>
        <a:lstStyle/>
        <a:p>
          <a:endParaRPr lang="vi-VN"/>
        </a:p>
      </dgm:t>
    </dgm:pt>
    <dgm:pt modelId="{D0A3EB17-D654-4DAB-94DC-B5C59B4654EA}" type="pres">
      <dgm:prSet presAssocID="{1F9EAEC1-5A11-4765-A3E8-DE90DD0602B9}" presName="node" presStyleLbl="node1" presStyleIdx="0" presStyleCnt="4">
        <dgm:presLayoutVars>
          <dgm:bulletEnabled val="1"/>
        </dgm:presLayoutVars>
      </dgm:prSet>
      <dgm:spPr/>
      <dgm:t>
        <a:bodyPr/>
        <a:lstStyle/>
        <a:p>
          <a:endParaRPr lang="vi-VN"/>
        </a:p>
      </dgm:t>
    </dgm:pt>
    <dgm:pt modelId="{474A0E77-736F-4F7D-82FE-0C1E4BD0D58C}" type="pres">
      <dgm:prSet presAssocID="{50C42863-DE34-425B-88C5-11DA5AA78A8D}" presName="sibTrans" presStyleCnt="0"/>
      <dgm:spPr/>
    </dgm:pt>
    <dgm:pt modelId="{7839B59D-4618-474A-8CF8-41BFA4876459}" type="pres">
      <dgm:prSet presAssocID="{12942951-2E2C-4A61-B9B5-285F0046C4CC}" presName="node" presStyleLbl="node1" presStyleIdx="1" presStyleCnt="4">
        <dgm:presLayoutVars>
          <dgm:bulletEnabled val="1"/>
        </dgm:presLayoutVars>
      </dgm:prSet>
      <dgm:spPr/>
      <dgm:t>
        <a:bodyPr/>
        <a:lstStyle/>
        <a:p>
          <a:endParaRPr lang="vi-VN"/>
        </a:p>
      </dgm:t>
    </dgm:pt>
    <dgm:pt modelId="{A42E6247-0271-4475-B01F-18006512A9C2}" type="pres">
      <dgm:prSet presAssocID="{81B68DB3-51EE-4223-922B-F5C7C8821CA3}" presName="sibTrans" presStyleCnt="0"/>
      <dgm:spPr/>
    </dgm:pt>
    <dgm:pt modelId="{6D1BAAD6-F63C-4575-BDB7-83C6A181964B}" type="pres">
      <dgm:prSet presAssocID="{BD08D8BE-12AB-4736-906F-7147D0936CCE}" presName="node" presStyleLbl="node1" presStyleIdx="2" presStyleCnt="4">
        <dgm:presLayoutVars>
          <dgm:bulletEnabled val="1"/>
        </dgm:presLayoutVars>
      </dgm:prSet>
      <dgm:spPr/>
      <dgm:t>
        <a:bodyPr/>
        <a:lstStyle/>
        <a:p>
          <a:endParaRPr lang="vi-VN"/>
        </a:p>
      </dgm:t>
    </dgm:pt>
    <dgm:pt modelId="{18F9BCD5-3D14-4CB2-B2C9-0C791264783A}" type="pres">
      <dgm:prSet presAssocID="{29F670A9-3BB1-4FAA-AE31-BECC99AB6D2A}" presName="sibTrans" presStyleCnt="0"/>
      <dgm:spPr/>
    </dgm:pt>
    <dgm:pt modelId="{4004FAFE-C43D-408B-A2D6-2A41955E6768}" type="pres">
      <dgm:prSet presAssocID="{18530BCC-72E2-45C2-9771-0287E6BE457B}" presName="node" presStyleLbl="node1" presStyleIdx="3" presStyleCnt="4">
        <dgm:presLayoutVars>
          <dgm:bulletEnabled val="1"/>
        </dgm:presLayoutVars>
      </dgm:prSet>
      <dgm:spPr/>
      <dgm:t>
        <a:bodyPr/>
        <a:lstStyle/>
        <a:p>
          <a:endParaRPr lang="vi-VN"/>
        </a:p>
      </dgm:t>
    </dgm:pt>
  </dgm:ptLst>
  <dgm:cxnLst>
    <dgm:cxn modelId="{C75B6058-8D32-424A-A281-35C4FF69F819}" type="presOf" srcId="{BD08D8BE-12AB-4736-906F-7147D0936CCE}" destId="{6D1BAAD6-F63C-4575-BDB7-83C6A181964B}" srcOrd="0" destOrd="0" presId="urn:microsoft.com/office/officeart/2005/8/layout/default"/>
    <dgm:cxn modelId="{5FA363E7-7D16-4A5B-9369-2EF7218C5A02}" type="presOf" srcId="{1F9EAEC1-5A11-4765-A3E8-DE90DD0602B9}" destId="{D0A3EB17-D654-4DAB-94DC-B5C59B4654EA}" srcOrd="0" destOrd="0" presId="urn:microsoft.com/office/officeart/2005/8/layout/default"/>
    <dgm:cxn modelId="{D8A83F52-A0DE-4CE9-9AC2-87DFAD82B6C3}" type="presOf" srcId="{18530BCC-72E2-45C2-9771-0287E6BE457B}" destId="{4004FAFE-C43D-408B-A2D6-2A41955E6768}" srcOrd="0" destOrd="0" presId="urn:microsoft.com/office/officeart/2005/8/layout/default"/>
    <dgm:cxn modelId="{43616CB0-6900-49CA-BDA7-DE5CB7DE6698}" srcId="{AFB26C82-85EF-4AA3-A9A5-77C2C4D9BC60}" destId="{BD08D8BE-12AB-4736-906F-7147D0936CCE}" srcOrd="2" destOrd="0" parTransId="{ABC8DE14-C5D7-4001-A961-A300910755B1}" sibTransId="{29F670A9-3BB1-4FAA-AE31-BECC99AB6D2A}"/>
    <dgm:cxn modelId="{B33CF8D5-5BFB-44FB-A454-8EB00634DACD}" srcId="{AFB26C82-85EF-4AA3-A9A5-77C2C4D9BC60}" destId="{1F9EAEC1-5A11-4765-A3E8-DE90DD0602B9}" srcOrd="0" destOrd="0" parTransId="{8DB254E1-CC52-49E1-8801-E090AF82F4F7}" sibTransId="{50C42863-DE34-425B-88C5-11DA5AA78A8D}"/>
    <dgm:cxn modelId="{380BCB17-C377-476F-B196-C8B4DABA69AD}" srcId="{AFB26C82-85EF-4AA3-A9A5-77C2C4D9BC60}" destId="{18530BCC-72E2-45C2-9771-0287E6BE457B}" srcOrd="3" destOrd="0" parTransId="{65ADD12A-A2B7-4EF7-95CC-5205F34989C4}" sibTransId="{2206DC65-4564-4727-8A2F-99C3C9EB7A04}"/>
    <dgm:cxn modelId="{D09C6CFF-2666-4E8A-944F-248B6BBC0C0A}" type="presOf" srcId="{12942951-2E2C-4A61-B9B5-285F0046C4CC}" destId="{7839B59D-4618-474A-8CF8-41BFA4876459}" srcOrd="0" destOrd="0" presId="urn:microsoft.com/office/officeart/2005/8/layout/default"/>
    <dgm:cxn modelId="{3D148139-655C-4FAA-9090-171FE1457152}" type="presOf" srcId="{AFB26C82-85EF-4AA3-A9A5-77C2C4D9BC60}" destId="{B0A1496D-327E-49F3-BB5B-B2088321854C}" srcOrd="0" destOrd="0" presId="urn:microsoft.com/office/officeart/2005/8/layout/default"/>
    <dgm:cxn modelId="{BD80759C-C201-4217-8462-FE0216C554E0}" srcId="{AFB26C82-85EF-4AA3-A9A5-77C2C4D9BC60}" destId="{12942951-2E2C-4A61-B9B5-285F0046C4CC}" srcOrd="1" destOrd="0" parTransId="{25089F57-3E11-40C2-A4ED-E6E9D7FDCE5F}" sibTransId="{81B68DB3-51EE-4223-922B-F5C7C8821CA3}"/>
    <dgm:cxn modelId="{2587D3F5-3A22-48AF-B66C-C69B603D36EF}" type="presParOf" srcId="{B0A1496D-327E-49F3-BB5B-B2088321854C}" destId="{D0A3EB17-D654-4DAB-94DC-B5C59B4654EA}" srcOrd="0" destOrd="0" presId="urn:microsoft.com/office/officeart/2005/8/layout/default"/>
    <dgm:cxn modelId="{B764ABFE-D74E-42CC-921D-97EC55B24094}" type="presParOf" srcId="{B0A1496D-327E-49F3-BB5B-B2088321854C}" destId="{474A0E77-736F-4F7D-82FE-0C1E4BD0D58C}" srcOrd="1" destOrd="0" presId="urn:microsoft.com/office/officeart/2005/8/layout/default"/>
    <dgm:cxn modelId="{2F33C5BB-466B-4AEE-B83C-B0C4D395CA1D}" type="presParOf" srcId="{B0A1496D-327E-49F3-BB5B-B2088321854C}" destId="{7839B59D-4618-474A-8CF8-41BFA4876459}" srcOrd="2" destOrd="0" presId="urn:microsoft.com/office/officeart/2005/8/layout/default"/>
    <dgm:cxn modelId="{1C4BBCE5-A745-4AAD-B3C8-0CBDBB1BEF44}" type="presParOf" srcId="{B0A1496D-327E-49F3-BB5B-B2088321854C}" destId="{A42E6247-0271-4475-B01F-18006512A9C2}" srcOrd="3" destOrd="0" presId="urn:microsoft.com/office/officeart/2005/8/layout/default"/>
    <dgm:cxn modelId="{E8999BC4-F0FD-4F41-B80F-F6CCC29A733D}" type="presParOf" srcId="{B0A1496D-327E-49F3-BB5B-B2088321854C}" destId="{6D1BAAD6-F63C-4575-BDB7-83C6A181964B}" srcOrd="4" destOrd="0" presId="urn:microsoft.com/office/officeart/2005/8/layout/default"/>
    <dgm:cxn modelId="{D1BAA23E-6309-4D9E-A282-A2967E085983}" type="presParOf" srcId="{B0A1496D-327E-49F3-BB5B-B2088321854C}" destId="{18F9BCD5-3D14-4CB2-B2C9-0C791264783A}" srcOrd="5" destOrd="0" presId="urn:microsoft.com/office/officeart/2005/8/layout/default"/>
    <dgm:cxn modelId="{0820290E-0EDF-479D-9C27-DE290819DA99}" type="presParOf" srcId="{B0A1496D-327E-49F3-BB5B-B2088321854C}" destId="{4004FAFE-C43D-408B-A2D6-2A41955E676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4D829-0ECA-421F-8769-48EEF12A47F9}">
      <dsp:nvSpPr>
        <dsp:cNvPr id="0" name=""/>
        <dsp:cNvSpPr/>
      </dsp:nvSpPr>
      <dsp:spPr>
        <a:xfrm rot="5400000">
          <a:off x="257226" y="1242199"/>
          <a:ext cx="1936052" cy="23383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4E36E7-508D-48C5-9FFC-570636B5D38F}">
      <dsp:nvSpPr>
        <dsp:cNvPr id="0" name=""/>
        <dsp:cNvSpPr/>
      </dsp:nvSpPr>
      <dsp:spPr>
        <a:xfrm>
          <a:off x="699350" y="1808"/>
          <a:ext cx="2598137" cy="15588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a:t>-  Nội dung chính:</a:t>
          </a:r>
          <a:endParaRPr lang="en-US" sz="1600" kern="1200"/>
        </a:p>
      </dsp:txBody>
      <dsp:txXfrm>
        <a:off x="745008" y="47466"/>
        <a:ext cx="2506821" cy="1467566"/>
      </dsp:txXfrm>
    </dsp:sp>
    <dsp:sp modelId="{CE62C7BD-51C4-47CE-BFDD-CDF9A0146390}">
      <dsp:nvSpPr>
        <dsp:cNvPr id="0" name=""/>
        <dsp:cNvSpPr/>
      </dsp:nvSpPr>
      <dsp:spPr>
        <a:xfrm rot="5400000">
          <a:off x="257226" y="3190802"/>
          <a:ext cx="1936052" cy="23383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F9CC41-CEB5-4FBF-B6D1-86C41196CD18}">
      <dsp:nvSpPr>
        <dsp:cNvPr id="0" name=""/>
        <dsp:cNvSpPr/>
      </dsp:nvSpPr>
      <dsp:spPr>
        <a:xfrm>
          <a:off x="699350" y="1950411"/>
          <a:ext cx="2598137" cy="15588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a:t>+ Van-đa-na Xi-va từ bỏ chức trách trong chương trình hạt nhân để hiến mình  cho đấu tranh bảo vệ môi trường.</a:t>
          </a:r>
          <a:endParaRPr lang="en-US" sz="1600" kern="1200"/>
        </a:p>
      </dsp:txBody>
      <dsp:txXfrm>
        <a:off x="745008" y="1996069"/>
        <a:ext cx="2506821" cy="1467566"/>
      </dsp:txXfrm>
    </dsp:sp>
    <dsp:sp modelId="{280A2B5E-E03E-4C03-A164-21FD89D00CE5}">
      <dsp:nvSpPr>
        <dsp:cNvPr id="0" name=""/>
        <dsp:cNvSpPr/>
      </dsp:nvSpPr>
      <dsp:spPr>
        <a:xfrm>
          <a:off x="1231528" y="4165103"/>
          <a:ext cx="3442971" cy="23383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09CB99-DA53-4C17-BB4A-606AA702FCAB}">
      <dsp:nvSpPr>
        <dsp:cNvPr id="0" name=""/>
        <dsp:cNvSpPr/>
      </dsp:nvSpPr>
      <dsp:spPr>
        <a:xfrm>
          <a:off x="699350" y="3899014"/>
          <a:ext cx="2598137" cy="15588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a:t>+ Bà khẳng định về vai trò của rừng cũng như tầm quan trọng của phụ nữ trong cuộc đấu tranh chống lại việc tiêu thụ ồ ạt các tài nguyên thiên nhiên.</a:t>
          </a:r>
          <a:endParaRPr lang="en-US" sz="1600" kern="1200"/>
        </a:p>
      </dsp:txBody>
      <dsp:txXfrm>
        <a:off x="745008" y="3944672"/>
        <a:ext cx="2506821" cy="1467566"/>
      </dsp:txXfrm>
    </dsp:sp>
    <dsp:sp modelId="{360F3D61-A68E-4D79-9DF6-B44720907E6F}">
      <dsp:nvSpPr>
        <dsp:cNvPr id="0" name=""/>
        <dsp:cNvSpPr/>
      </dsp:nvSpPr>
      <dsp:spPr>
        <a:xfrm rot="16200000">
          <a:off x="3712749" y="3190802"/>
          <a:ext cx="1936052" cy="23383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AC8B70-871B-4B23-9EA2-38F90BAEEF9B}">
      <dsp:nvSpPr>
        <dsp:cNvPr id="0" name=""/>
        <dsp:cNvSpPr/>
      </dsp:nvSpPr>
      <dsp:spPr>
        <a:xfrm>
          <a:off x="4154872" y="3899014"/>
          <a:ext cx="2598137" cy="15588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a:t>+ Bà khẳng định phụ nữ có thể dẫn đầu trong mối quan tâm tới môi trường.ca</a:t>
          </a:r>
          <a:endParaRPr lang="en-US" sz="1600" kern="1200"/>
        </a:p>
      </dsp:txBody>
      <dsp:txXfrm>
        <a:off x="4200530" y="3944672"/>
        <a:ext cx="2506821" cy="1467566"/>
      </dsp:txXfrm>
    </dsp:sp>
    <dsp:sp modelId="{82728553-284C-4B17-BE19-563CD6CFBE21}">
      <dsp:nvSpPr>
        <dsp:cNvPr id="0" name=""/>
        <dsp:cNvSpPr/>
      </dsp:nvSpPr>
      <dsp:spPr>
        <a:xfrm rot="16200000">
          <a:off x="3712749" y="1242199"/>
          <a:ext cx="1936052" cy="23383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7082E8-097B-4DDB-B36F-E9BE8A1B679A}">
      <dsp:nvSpPr>
        <dsp:cNvPr id="0" name=""/>
        <dsp:cNvSpPr/>
      </dsp:nvSpPr>
      <dsp:spPr>
        <a:xfrm>
          <a:off x="4154872" y="1950411"/>
          <a:ext cx="2598137" cy="15588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a:t>+Van-đa-na Xi-va phê phán chế độ phụ hệ hiện đại.</a:t>
          </a:r>
          <a:endParaRPr lang="en-US" sz="1600" kern="1200"/>
        </a:p>
      </dsp:txBody>
      <dsp:txXfrm>
        <a:off x="4200530" y="1996069"/>
        <a:ext cx="2506821" cy="1467566"/>
      </dsp:txXfrm>
    </dsp:sp>
    <dsp:sp modelId="{DE7C5838-38D4-4131-A708-CD8212B0CE0B}">
      <dsp:nvSpPr>
        <dsp:cNvPr id="0" name=""/>
        <dsp:cNvSpPr/>
      </dsp:nvSpPr>
      <dsp:spPr>
        <a:xfrm>
          <a:off x="4154872" y="1808"/>
          <a:ext cx="2598137" cy="15588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a:t>+ Bà khẳng định tầm ảnh hưởng, vai trò của phụ nữ trong việc thay đổi sự vật, cải thiện cuộc sống và môi trường.</a:t>
          </a:r>
          <a:endParaRPr lang="en-US" sz="1600" kern="1200"/>
        </a:p>
      </dsp:txBody>
      <dsp:txXfrm>
        <a:off x="4200530" y="47466"/>
        <a:ext cx="2506821" cy="1467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234C0-EF8E-49D5-9240-83DD9881A896}">
      <dsp:nvSpPr>
        <dsp:cNvPr id="0" name=""/>
        <dsp:cNvSpPr/>
      </dsp:nvSpPr>
      <dsp:spPr>
        <a:xfrm>
          <a:off x="1148" y="239854"/>
          <a:ext cx="3762091" cy="376209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 Trong văn bản, Giu-đi Bi-dô đã hỏi Van – da- na Xi- va 5 câu hỏi. Những câu hỏi này đều xoay quanh 2 vấn đề: Phụ nữ và môi trường.</a:t>
          </a:r>
        </a:p>
      </dsp:txBody>
      <dsp:txXfrm>
        <a:off x="552093" y="790799"/>
        <a:ext cx="2660201" cy="2660201"/>
      </dsp:txXfrm>
    </dsp:sp>
    <dsp:sp modelId="{6766667E-40CE-4B2A-8E56-F4BCA976F6F8}">
      <dsp:nvSpPr>
        <dsp:cNvPr id="0" name=""/>
        <dsp:cNvSpPr/>
      </dsp:nvSpPr>
      <dsp:spPr>
        <a:xfrm rot="5400000">
          <a:off x="4073612" y="1622422"/>
          <a:ext cx="1316731" cy="996954"/>
        </a:xfrm>
        <a:prstGeom prst="triangl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DC2078-19DC-4F5D-942B-3701D7726DEC}">
      <dsp:nvSpPr>
        <dsp:cNvPr id="0" name=""/>
        <dsp:cNvSpPr/>
      </dsp:nvSpPr>
      <dsp:spPr>
        <a:xfrm>
          <a:off x="5644285" y="239854"/>
          <a:ext cx="3762091" cy="376209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 Ý nghĩa của vấn đề: Những vấn đề này có ý nghĩa vô cùng quan trọng và nhận được nhiều sự quan tâm trong xã hội hiện nay. </a:t>
          </a:r>
        </a:p>
      </dsp:txBody>
      <dsp:txXfrm>
        <a:off x="6195230" y="790799"/>
        <a:ext cx="2660201" cy="26602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ED2E4-23D3-4B19-9421-3E4622FDF0F9}">
      <dsp:nvSpPr>
        <dsp:cNvPr id="0" name=""/>
        <dsp:cNvSpPr/>
      </dsp:nvSpPr>
      <dsp:spPr>
        <a:xfrm>
          <a:off x="0" y="3793509"/>
          <a:ext cx="7559504" cy="24889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a:t>=&gt; </a:t>
          </a:r>
          <a:r>
            <a:rPr lang="en-US" sz="2500" b="1" i="1" kern="1200"/>
            <a:t>Tạo sự</a:t>
          </a:r>
          <a:r>
            <a:rPr lang="en-US" sz="2500" kern="1200"/>
            <a:t> </a:t>
          </a:r>
          <a:r>
            <a:rPr lang="en-US" sz="2500" b="1" i="1" kern="1200"/>
            <a:t>hấp dẫn, lôi cuốn . Câu hỏi thể hiện sự thông minh của người phỏng vấn đồng thời các câu trả lời của bà hỏi Van – da- na Xi- va cho thấy bà là một người có kiến thức và nhiều hiểu biết về môi trường. Bà rất quan tâm đến môi trường và lý giải nguyên do cũng như cách để bảo vệ môi trường.</a:t>
          </a:r>
          <a:endParaRPr lang="en-US" sz="2500" kern="1200"/>
        </a:p>
      </dsp:txBody>
      <dsp:txXfrm>
        <a:off x="0" y="3793509"/>
        <a:ext cx="7559504" cy="2488953"/>
      </dsp:txXfrm>
    </dsp:sp>
    <dsp:sp modelId="{FC20275F-36AD-4FE7-9D91-C0E81F463794}">
      <dsp:nvSpPr>
        <dsp:cNvPr id="0" name=""/>
        <dsp:cNvSpPr/>
      </dsp:nvSpPr>
      <dsp:spPr>
        <a:xfrm rot="10800000">
          <a:off x="0" y="2834"/>
          <a:ext cx="7559504" cy="3828009"/>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i="1" kern="1200"/>
            <a:t>=&gt; Cách triển khai vấn đề của tác giả theo hình thức phỏng vấn.</a:t>
          </a:r>
          <a:endParaRPr lang="en-US" sz="2500" kern="1200"/>
        </a:p>
      </dsp:txBody>
      <dsp:txXfrm rot="10800000">
        <a:off x="0" y="2834"/>
        <a:ext cx="7559504" cy="24873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2A0B8-EADE-4310-ABF2-25FD3B961B5B}">
      <dsp:nvSpPr>
        <dsp:cNvPr id="0" name=""/>
        <dsp:cNvSpPr/>
      </dsp:nvSpPr>
      <dsp:spPr>
        <a:xfrm>
          <a:off x="1320"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A4F486-83BB-4362-B06D-2522EC6B41E1}">
      <dsp:nvSpPr>
        <dsp:cNvPr id="0" name=""/>
        <dsp:cNvSpPr/>
      </dsp:nvSpPr>
      <dsp:spPr>
        <a:xfrm>
          <a:off x="516452"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just" defTabSz="1155700">
            <a:lnSpc>
              <a:spcPct val="90000"/>
            </a:lnSpc>
            <a:spcBef>
              <a:spcPct val="0"/>
            </a:spcBef>
            <a:spcAft>
              <a:spcPct val="35000"/>
            </a:spcAft>
          </a:pPr>
          <a:r>
            <a:rPr lang="en-US" sz="2600" kern="1200" dirty="0"/>
            <a:t>- </a:t>
          </a:r>
          <a:r>
            <a:rPr lang="en-US" sz="2600" kern="1200" dirty="0" err="1"/>
            <a:t>Các</a:t>
          </a:r>
          <a:r>
            <a:rPr lang="en-US" sz="2600" kern="1200" dirty="0"/>
            <a:t> </a:t>
          </a:r>
          <a:r>
            <a:rPr lang="en-US" sz="2600" kern="1200" dirty="0" err="1"/>
            <a:t>câu</a:t>
          </a:r>
          <a:r>
            <a:rPr lang="en-US" sz="2600" kern="1200" dirty="0"/>
            <a:t> </a:t>
          </a:r>
          <a:r>
            <a:rPr lang="en-US" sz="2600" kern="1200" dirty="0" err="1"/>
            <a:t>trả</a:t>
          </a:r>
          <a:r>
            <a:rPr lang="en-US" sz="2600" kern="1200" dirty="0"/>
            <a:t> </a:t>
          </a:r>
          <a:r>
            <a:rPr lang="en-US" sz="2600" kern="1200" dirty="0" err="1"/>
            <a:t>lời</a:t>
          </a:r>
          <a:r>
            <a:rPr lang="en-US" sz="2600" kern="1200" dirty="0"/>
            <a:t> </a:t>
          </a:r>
          <a:r>
            <a:rPr lang="en-US" sz="2600" kern="1200" dirty="0" err="1"/>
            <a:t>của</a:t>
          </a:r>
          <a:r>
            <a:rPr lang="en-US" sz="2600" kern="1200" dirty="0"/>
            <a:t> </a:t>
          </a:r>
          <a:r>
            <a:rPr lang="en-US" sz="2600" kern="1200" dirty="0" err="1"/>
            <a:t>bà</a:t>
          </a:r>
          <a:r>
            <a:rPr lang="en-US" sz="2600" kern="1200" dirty="0"/>
            <a:t> Van-</a:t>
          </a:r>
          <a:r>
            <a:rPr lang="en-US" sz="2600" kern="1200" dirty="0" err="1"/>
            <a:t>đa</a:t>
          </a:r>
          <a:r>
            <a:rPr lang="en-US" sz="2600" kern="1200" dirty="0"/>
            <a:t>-</a:t>
          </a:r>
          <a:r>
            <a:rPr lang="en-US" sz="2600" kern="1200" dirty="0" err="1"/>
            <a:t>na</a:t>
          </a:r>
          <a:r>
            <a:rPr lang="en-US" sz="2600" kern="1200" dirty="0"/>
            <a:t> Xi-</a:t>
          </a:r>
          <a:r>
            <a:rPr lang="en-US" sz="2600" kern="1200" dirty="0" err="1"/>
            <a:t>va</a:t>
          </a:r>
          <a:r>
            <a:rPr lang="en-US" sz="2600" kern="1200" dirty="0"/>
            <a:t> </a:t>
          </a:r>
          <a:r>
            <a:rPr lang="en-US" sz="2600" kern="1200" dirty="0" err="1"/>
            <a:t>luôn</a:t>
          </a:r>
          <a:r>
            <a:rPr lang="en-US" sz="2600" kern="1200" dirty="0"/>
            <a:t> </a:t>
          </a:r>
          <a:r>
            <a:rPr lang="en-US" sz="2600" kern="1200" dirty="0" err="1"/>
            <a:t>thẳng</a:t>
          </a:r>
          <a:r>
            <a:rPr lang="en-US" sz="2600" kern="1200" dirty="0"/>
            <a:t> </a:t>
          </a:r>
          <a:r>
            <a:rPr lang="en-US" sz="2600" kern="1200" dirty="0" err="1"/>
            <a:t>thắn</a:t>
          </a:r>
          <a:r>
            <a:rPr lang="en-US" sz="2600" kern="1200" dirty="0"/>
            <a:t>, </a:t>
          </a:r>
          <a:r>
            <a:rPr lang="en-US" sz="2600" kern="1200" dirty="0" err="1"/>
            <a:t>trọng</a:t>
          </a:r>
          <a:r>
            <a:rPr lang="en-US" sz="2600" kern="1200" dirty="0"/>
            <a:t> </a:t>
          </a:r>
          <a:r>
            <a:rPr lang="en-US" sz="2600" kern="1200" dirty="0" err="1"/>
            <a:t>tâm</a:t>
          </a:r>
          <a:r>
            <a:rPr lang="en-US" sz="2600" kern="1200" dirty="0"/>
            <a:t> </a:t>
          </a:r>
          <a:r>
            <a:rPr lang="en-US" sz="2600" kern="1200" dirty="0" err="1"/>
            <a:t>hướng</a:t>
          </a:r>
          <a:r>
            <a:rPr lang="en-US" sz="2600" kern="1200" dirty="0"/>
            <a:t> </a:t>
          </a:r>
          <a:r>
            <a:rPr lang="en-US" sz="2600" kern="1200" dirty="0" err="1"/>
            <a:t>tới</a:t>
          </a:r>
          <a:r>
            <a:rPr lang="en-US" sz="2600" kern="1200" dirty="0"/>
            <a:t> </a:t>
          </a:r>
          <a:r>
            <a:rPr lang="en-US" sz="2600" kern="1200" dirty="0" err="1"/>
            <a:t>chủ</a:t>
          </a:r>
          <a:r>
            <a:rPr lang="en-US" sz="2600" kern="1200" dirty="0"/>
            <a:t> </a:t>
          </a:r>
          <a:r>
            <a:rPr lang="en-US" sz="2600" kern="1200" dirty="0" err="1"/>
            <a:t>đề</a:t>
          </a:r>
          <a:r>
            <a:rPr lang="en-US" sz="2600" kern="1200" dirty="0"/>
            <a:t> </a:t>
          </a:r>
          <a:r>
            <a:rPr lang="en-US" sz="2600" kern="1200" dirty="0" err="1"/>
            <a:t>với</a:t>
          </a:r>
          <a:r>
            <a:rPr lang="en-US" sz="2600" kern="1200" dirty="0"/>
            <a:t> </a:t>
          </a:r>
          <a:r>
            <a:rPr lang="en-US" sz="2600" kern="1200" dirty="0" err="1"/>
            <a:t>những</a:t>
          </a:r>
          <a:r>
            <a:rPr lang="en-US" sz="2600" kern="1200" dirty="0"/>
            <a:t> </a:t>
          </a:r>
          <a:r>
            <a:rPr lang="en-US" sz="2600" kern="1200" dirty="0" err="1"/>
            <a:t>câu</a:t>
          </a:r>
          <a:r>
            <a:rPr lang="en-US" sz="2600" kern="1200" dirty="0"/>
            <a:t> </a:t>
          </a:r>
          <a:r>
            <a:rPr lang="en-US" sz="2600" kern="1200" dirty="0" err="1"/>
            <a:t>hỏi</a:t>
          </a:r>
          <a:r>
            <a:rPr lang="en-US" sz="2600" kern="1200" dirty="0"/>
            <a:t> </a:t>
          </a:r>
          <a:r>
            <a:rPr lang="en-US" sz="2600" kern="1200" dirty="0" err="1"/>
            <a:t>mà</a:t>
          </a:r>
          <a:r>
            <a:rPr lang="en-US" sz="2600" kern="1200" dirty="0"/>
            <a:t> </a:t>
          </a:r>
          <a:r>
            <a:rPr lang="en-US" sz="2600" kern="1200" dirty="0" err="1"/>
            <a:t>Giu-đi</a:t>
          </a:r>
          <a:r>
            <a:rPr lang="en-US" sz="2600" kern="1200" dirty="0"/>
            <a:t> Bi-</a:t>
          </a:r>
          <a:r>
            <a:rPr lang="en-US" sz="2600" kern="1200" dirty="0" err="1"/>
            <a:t>dô</a:t>
          </a:r>
          <a:r>
            <a:rPr lang="en-US" sz="2600" kern="1200" dirty="0"/>
            <a:t> </a:t>
          </a:r>
          <a:r>
            <a:rPr lang="en-US" sz="2600" kern="1200" dirty="0" err="1"/>
            <a:t>đưa</a:t>
          </a:r>
          <a:r>
            <a:rPr lang="en-US" sz="2600" kern="1200" dirty="0"/>
            <a:t> </a:t>
          </a:r>
          <a:r>
            <a:rPr lang="en-US" sz="2600" kern="1200" dirty="0" err="1"/>
            <a:t>ra.</a:t>
          </a:r>
          <a:endParaRPr lang="en-US" sz="2600" kern="1200" dirty="0"/>
        </a:p>
      </dsp:txBody>
      <dsp:txXfrm>
        <a:off x="602678" y="725825"/>
        <a:ext cx="4463730" cy="2771523"/>
      </dsp:txXfrm>
    </dsp:sp>
    <dsp:sp modelId="{B99DE22D-A502-4366-ABCC-F37FED983666}">
      <dsp:nvSpPr>
        <dsp:cNvPr id="0" name=""/>
        <dsp:cNvSpPr/>
      </dsp:nvSpPr>
      <dsp:spPr>
        <a:xfrm>
          <a:off x="5667765"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C66EE8-30ED-40AB-A323-3BB58C68B225}">
      <dsp:nvSpPr>
        <dsp:cNvPr id="0" name=""/>
        <dsp:cNvSpPr/>
      </dsp:nvSpPr>
      <dsp:spPr>
        <a:xfrm>
          <a:off x="6182897"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just" defTabSz="1155700">
            <a:lnSpc>
              <a:spcPct val="90000"/>
            </a:lnSpc>
            <a:spcBef>
              <a:spcPct val="0"/>
            </a:spcBef>
            <a:spcAft>
              <a:spcPct val="35000"/>
            </a:spcAft>
          </a:pPr>
          <a:r>
            <a:rPr lang="en-US" sz="2600" kern="1200" dirty="0"/>
            <a:t>- </a:t>
          </a:r>
          <a:r>
            <a:rPr lang="en-US" sz="2600" kern="1200" dirty="0" err="1"/>
            <a:t>Cách</a:t>
          </a:r>
          <a:r>
            <a:rPr lang="en-US" sz="2600" kern="1200" dirty="0"/>
            <a:t> </a:t>
          </a:r>
          <a:r>
            <a:rPr lang="en-US" sz="2600" kern="1200" dirty="0" err="1"/>
            <a:t>trả</a:t>
          </a:r>
          <a:r>
            <a:rPr lang="en-US" sz="2600" kern="1200" dirty="0"/>
            <a:t> </a:t>
          </a:r>
          <a:r>
            <a:rPr lang="en-US" sz="2600" kern="1200" dirty="0" err="1"/>
            <a:t>lời</a:t>
          </a:r>
          <a:r>
            <a:rPr lang="en-US" sz="2600" kern="1200" dirty="0"/>
            <a:t> </a:t>
          </a:r>
          <a:r>
            <a:rPr lang="en-US" sz="2600" kern="1200" dirty="0" err="1"/>
            <a:t>của</a:t>
          </a:r>
          <a:r>
            <a:rPr lang="en-US" sz="2600" kern="1200" dirty="0"/>
            <a:t>  </a:t>
          </a:r>
          <a:r>
            <a:rPr lang="en-US" sz="2600" kern="1200" dirty="0" err="1"/>
            <a:t>Bà</a:t>
          </a:r>
          <a:r>
            <a:rPr lang="en-US" sz="2600" kern="1200" dirty="0"/>
            <a:t> </a:t>
          </a:r>
          <a:r>
            <a:rPr lang="en-US" sz="2600" kern="1200" dirty="0" err="1"/>
            <a:t>không</a:t>
          </a:r>
          <a:r>
            <a:rPr lang="en-US" sz="2600" kern="1200" dirty="0"/>
            <a:t>  </a:t>
          </a:r>
          <a:r>
            <a:rPr lang="en-US" sz="2600" kern="1200" dirty="0" err="1"/>
            <a:t>lan</a:t>
          </a:r>
          <a:r>
            <a:rPr lang="en-US" sz="2600" kern="1200" dirty="0"/>
            <a:t> man, </a:t>
          </a:r>
          <a:r>
            <a:rPr lang="en-US" sz="2600" kern="1200" dirty="0" err="1"/>
            <a:t>dài</a:t>
          </a:r>
          <a:r>
            <a:rPr lang="en-US" sz="2600" kern="1200" dirty="0"/>
            <a:t> </a:t>
          </a:r>
          <a:r>
            <a:rPr lang="en-US" sz="2600" kern="1200" dirty="0" err="1"/>
            <a:t>dòng</a:t>
          </a:r>
          <a:r>
            <a:rPr lang="en-US" sz="2600" kern="1200" dirty="0"/>
            <a:t>, </a:t>
          </a:r>
          <a:r>
            <a:rPr lang="en-US" sz="2600" kern="1200" dirty="0" err="1"/>
            <a:t>mà</a:t>
          </a:r>
          <a:r>
            <a:rPr lang="en-US" sz="2600" kern="1200" dirty="0"/>
            <a:t> </a:t>
          </a:r>
          <a:r>
            <a:rPr lang="en-US" sz="2600" kern="1200" dirty="0" err="1"/>
            <a:t>rất</a:t>
          </a:r>
          <a:r>
            <a:rPr lang="en-US" sz="2600" kern="1200" dirty="0"/>
            <a:t> </a:t>
          </a:r>
          <a:r>
            <a:rPr lang="en-US" sz="2600" kern="1200" dirty="0" err="1"/>
            <a:t>rõ</a:t>
          </a:r>
          <a:r>
            <a:rPr lang="en-US" sz="2600" kern="1200" dirty="0"/>
            <a:t> </a:t>
          </a:r>
          <a:r>
            <a:rPr lang="en-US" sz="2600" kern="1200" dirty="0" err="1"/>
            <a:t>ràng</a:t>
          </a:r>
          <a:r>
            <a:rPr lang="en-US" sz="2600" kern="1200" dirty="0"/>
            <a:t>, </a:t>
          </a:r>
          <a:r>
            <a:rPr lang="en-US" sz="2600" kern="1200" dirty="0" err="1"/>
            <a:t>cùng</a:t>
          </a:r>
          <a:r>
            <a:rPr lang="en-US" sz="2600" kern="1200" dirty="0"/>
            <a:t> </a:t>
          </a:r>
          <a:r>
            <a:rPr lang="en-US" sz="2600" kern="1200" dirty="0" err="1"/>
            <a:t>thêm</a:t>
          </a:r>
          <a:r>
            <a:rPr lang="en-US" sz="2600" kern="1200" dirty="0"/>
            <a:t> </a:t>
          </a:r>
          <a:r>
            <a:rPr lang="en-US" sz="2600" kern="1200" dirty="0" err="1"/>
            <a:t>hệ</a:t>
          </a:r>
          <a:r>
            <a:rPr lang="en-US" sz="2600" kern="1200" dirty="0"/>
            <a:t> </a:t>
          </a:r>
          <a:r>
            <a:rPr lang="en-US" sz="2600" kern="1200" dirty="0" err="1"/>
            <a:t>thống</a:t>
          </a:r>
          <a:r>
            <a:rPr lang="en-US" sz="2600" kern="1200" dirty="0"/>
            <a:t> </a:t>
          </a:r>
          <a:r>
            <a:rPr lang="en-US" sz="2600" kern="1200" dirty="0" err="1"/>
            <a:t>các</a:t>
          </a:r>
          <a:r>
            <a:rPr lang="en-US" sz="2600" kern="1200" dirty="0"/>
            <a:t> </a:t>
          </a:r>
          <a:r>
            <a:rPr lang="en-US" sz="2600" kern="1200" dirty="0" err="1"/>
            <a:t>dẫn</a:t>
          </a:r>
          <a:r>
            <a:rPr lang="en-US" sz="2600" kern="1200" dirty="0"/>
            <a:t> </a:t>
          </a:r>
          <a:r>
            <a:rPr lang="en-US" sz="2600" kern="1200" dirty="0" err="1"/>
            <a:t>chứng</a:t>
          </a:r>
          <a:r>
            <a:rPr lang="en-US" sz="2600" kern="1200" dirty="0"/>
            <a:t> </a:t>
          </a:r>
          <a:r>
            <a:rPr lang="en-US" sz="2600" kern="1200" dirty="0" err="1"/>
            <a:t>và</a:t>
          </a:r>
          <a:r>
            <a:rPr lang="en-US" sz="2600" kern="1200" dirty="0"/>
            <a:t> </a:t>
          </a:r>
          <a:r>
            <a:rPr lang="en-US" sz="2600" kern="1200" dirty="0" err="1"/>
            <a:t>những</a:t>
          </a:r>
          <a:r>
            <a:rPr lang="en-US" sz="2600" kern="1200" dirty="0"/>
            <a:t> </a:t>
          </a:r>
          <a:r>
            <a:rPr lang="en-US" sz="2600" kern="1200" dirty="0" err="1"/>
            <a:t>kiến</a:t>
          </a:r>
          <a:r>
            <a:rPr lang="en-US" sz="2600" kern="1200" dirty="0"/>
            <a:t> </a:t>
          </a:r>
          <a:r>
            <a:rPr lang="en-US" sz="2600" kern="1200" dirty="0" err="1"/>
            <a:t>thức</a:t>
          </a:r>
          <a:r>
            <a:rPr lang="en-US" sz="2600" kern="1200" dirty="0"/>
            <a:t> </a:t>
          </a:r>
          <a:r>
            <a:rPr lang="en-US" sz="2600" kern="1200" dirty="0" err="1"/>
            <a:t>mà</a:t>
          </a:r>
          <a:r>
            <a:rPr lang="en-US" sz="2600" kern="1200" dirty="0"/>
            <a:t> </a:t>
          </a:r>
          <a:r>
            <a:rPr lang="en-US" sz="2600" kern="1200" dirty="0" err="1"/>
            <a:t>bà</a:t>
          </a:r>
          <a:r>
            <a:rPr lang="en-US" sz="2600" kern="1200" dirty="0"/>
            <a:t> </a:t>
          </a:r>
          <a:r>
            <a:rPr lang="en-US" sz="2600" kern="1200" dirty="0" err="1"/>
            <a:t>thu</a:t>
          </a:r>
          <a:r>
            <a:rPr lang="en-US" sz="2600" kern="1200" dirty="0"/>
            <a:t> </a:t>
          </a:r>
          <a:r>
            <a:rPr lang="en-US" sz="2600" kern="1200" dirty="0" err="1"/>
            <a:t>thập</a:t>
          </a:r>
          <a:r>
            <a:rPr lang="en-US" sz="2600" kern="1200" dirty="0"/>
            <a:t> </a:t>
          </a:r>
          <a:r>
            <a:rPr lang="en-US" sz="2600" kern="1200" dirty="0" err="1"/>
            <a:t>được</a:t>
          </a:r>
          <a:r>
            <a:rPr lang="en-US" sz="2600" kern="1200" dirty="0"/>
            <a:t>, </a:t>
          </a:r>
          <a:r>
            <a:rPr lang="en-US" sz="2600" kern="1200" dirty="0" err="1"/>
            <a:t>giúp</a:t>
          </a:r>
          <a:r>
            <a:rPr lang="en-US" sz="2600" kern="1200" dirty="0"/>
            <a:t> </a:t>
          </a:r>
          <a:r>
            <a:rPr lang="en-US" sz="2600" kern="1200" dirty="0" err="1"/>
            <a:t>cho</a:t>
          </a:r>
          <a:r>
            <a:rPr lang="en-US" sz="2600" kern="1200" dirty="0"/>
            <a:t> </a:t>
          </a:r>
          <a:r>
            <a:rPr lang="en-US" sz="2600" kern="1200" dirty="0" err="1"/>
            <a:t>nội</a:t>
          </a:r>
          <a:r>
            <a:rPr lang="en-US" sz="2600" kern="1200" dirty="0"/>
            <a:t> dung </a:t>
          </a:r>
          <a:r>
            <a:rPr lang="en-US" sz="2600" kern="1200" dirty="0" err="1"/>
            <a:t>câu</a:t>
          </a:r>
          <a:r>
            <a:rPr lang="en-US" sz="2600" kern="1200" dirty="0"/>
            <a:t> </a:t>
          </a:r>
          <a:r>
            <a:rPr lang="en-US" sz="2600" kern="1200" dirty="0" err="1"/>
            <a:t>trả</a:t>
          </a:r>
          <a:r>
            <a:rPr lang="en-US" sz="2600" kern="1200" dirty="0"/>
            <a:t> </a:t>
          </a:r>
          <a:r>
            <a:rPr lang="en-US" sz="2600" kern="1200" dirty="0" err="1"/>
            <a:t>lời</a:t>
          </a:r>
          <a:r>
            <a:rPr lang="en-US" sz="2600" kern="1200" dirty="0"/>
            <a:t> </a:t>
          </a:r>
          <a:r>
            <a:rPr lang="en-US" sz="2600" kern="1200" dirty="0" err="1"/>
            <a:t>của</a:t>
          </a:r>
          <a:r>
            <a:rPr lang="en-US" sz="2600" kern="1200" dirty="0"/>
            <a:t> </a:t>
          </a:r>
          <a:r>
            <a:rPr lang="en-US" sz="2600" kern="1200" dirty="0" err="1"/>
            <a:t>bà</a:t>
          </a:r>
          <a:r>
            <a:rPr lang="en-US" sz="2600" kern="1200" dirty="0"/>
            <a:t> </a:t>
          </a:r>
          <a:r>
            <a:rPr lang="en-US" sz="2600" kern="1200" dirty="0" err="1"/>
            <a:t>trở</a:t>
          </a:r>
          <a:r>
            <a:rPr lang="en-US" sz="2600" kern="1200" dirty="0"/>
            <a:t> </a:t>
          </a:r>
          <a:r>
            <a:rPr lang="en-US" sz="2600" kern="1200" dirty="0" err="1"/>
            <a:t>nên</a:t>
          </a:r>
          <a:r>
            <a:rPr lang="en-US" sz="2600" kern="1200" dirty="0"/>
            <a:t> </a:t>
          </a:r>
          <a:r>
            <a:rPr lang="en-US" sz="2600" kern="1200" dirty="0" err="1"/>
            <a:t>rõ</a:t>
          </a:r>
          <a:r>
            <a:rPr lang="en-US" sz="2600" kern="1200" dirty="0"/>
            <a:t> </a:t>
          </a:r>
          <a:r>
            <a:rPr lang="en-US" sz="2600" kern="1200" dirty="0" err="1"/>
            <a:t>ràng</a:t>
          </a:r>
          <a:r>
            <a:rPr lang="en-US" sz="2600" kern="1200" dirty="0"/>
            <a:t> </a:t>
          </a:r>
          <a:r>
            <a:rPr lang="en-US" sz="2600" kern="1200" dirty="0" err="1"/>
            <a:t>và</a:t>
          </a:r>
          <a:r>
            <a:rPr lang="en-US" sz="2600" kern="1200" dirty="0"/>
            <a:t> </a:t>
          </a:r>
          <a:r>
            <a:rPr lang="en-US" sz="2600" kern="1200" dirty="0" err="1"/>
            <a:t>sinh</a:t>
          </a:r>
          <a:r>
            <a:rPr lang="en-US" sz="2600" kern="1200" dirty="0"/>
            <a:t> </a:t>
          </a:r>
          <a:r>
            <a:rPr lang="en-US" sz="2600" kern="1200" dirty="0" err="1"/>
            <a:t>động</a:t>
          </a:r>
          <a:r>
            <a:rPr lang="en-US" sz="2600" kern="1200" dirty="0"/>
            <a:t>.</a:t>
          </a:r>
        </a:p>
      </dsp:txBody>
      <dsp:txXfrm>
        <a:off x="6269123" y="725825"/>
        <a:ext cx="4463730" cy="27715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3EB17-D654-4DAB-94DC-B5C59B4654EA}">
      <dsp:nvSpPr>
        <dsp:cNvPr id="0" name=""/>
        <dsp:cNvSpPr/>
      </dsp:nvSpPr>
      <dsp:spPr>
        <a:xfrm>
          <a:off x="698" y="405165"/>
          <a:ext cx="2723851" cy="163431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a:t>1. Nội dung.</a:t>
          </a:r>
          <a:endParaRPr lang="en-US" sz="1600" kern="1200"/>
        </a:p>
      </dsp:txBody>
      <dsp:txXfrm>
        <a:off x="698" y="405165"/>
        <a:ext cx="2723851" cy="1634310"/>
      </dsp:txXfrm>
    </dsp:sp>
    <dsp:sp modelId="{7839B59D-4618-474A-8CF8-41BFA4876459}">
      <dsp:nvSpPr>
        <dsp:cNvPr id="0" name=""/>
        <dsp:cNvSpPr/>
      </dsp:nvSpPr>
      <dsp:spPr>
        <a:xfrm>
          <a:off x="2996934" y="405165"/>
          <a:ext cx="2723851" cy="163431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vi-VN" sz="1600" kern="1200"/>
            <a:t>- </a:t>
          </a:r>
          <a:r>
            <a:rPr lang="en-US" sz="1600" kern="1200"/>
            <a:t>Văn bản đã đưa đến</a:t>
          </a:r>
          <a:r>
            <a:rPr lang="vi-VN" sz="1600" kern="1200"/>
            <a:t> cho người đọc </a:t>
          </a:r>
          <a:r>
            <a:rPr lang="en-US" sz="1600" kern="1200"/>
            <a:t>nhiều kiến thức thú vị về mối liên hệ giữa môi trường và phụ nữ.</a:t>
          </a:r>
        </a:p>
      </dsp:txBody>
      <dsp:txXfrm>
        <a:off x="2996934" y="405165"/>
        <a:ext cx="2723851" cy="1634310"/>
      </dsp:txXfrm>
    </dsp:sp>
    <dsp:sp modelId="{6D1BAAD6-F63C-4575-BDB7-83C6A181964B}">
      <dsp:nvSpPr>
        <dsp:cNvPr id="0" name=""/>
        <dsp:cNvSpPr/>
      </dsp:nvSpPr>
      <dsp:spPr>
        <a:xfrm>
          <a:off x="698" y="2311861"/>
          <a:ext cx="2723851" cy="163431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vi-VN" sz="1600" kern="1200"/>
            <a:t>-</a:t>
          </a:r>
          <a:r>
            <a:rPr lang="en-US" sz="1600" kern="1200"/>
            <a:t>Van-đa-na Xi-va phê phán chế độ phụ hệ hiện đại  có khuynh hướng giết chết yếu tố nữ và tiêu diệt nó hoàn toàn trong nam giới. Tiêu diệt cái thiết yếu đối với toàn thể xã hội.</a:t>
          </a:r>
        </a:p>
      </dsp:txBody>
      <dsp:txXfrm>
        <a:off x="698" y="2311861"/>
        <a:ext cx="2723851" cy="1634310"/>
      </dsp:txXfrm>
    </dsp:sp>
    <dsp:sp modelId="{4004FAFE-C43D-408B-A2D6-2A41955E6768}">
      <dsp:nvSpPr>
        <dsp:cNvPr id="0" name=""/>
        <dsp:cNvSpPr/>
      </dsp:nvSpPr>
      <dsp:spPr>
        <a:xfrm>
          <a:off x="2996934" y="2311861"/>
          <a:ext cx="2723851" cy="163431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 Văn </a:t>
          </a:r>
          <a:r>
            <a:rPr lang="en-US" sz="1600" kern="1200" dirty="0" err="1"/>
            <a:t>bản</a:t>
          </a:r>
          <a:r>
            <a:rPr lang="en-US" sz="1600" kern="1200" dirty="0"/>
            <a:t> </a:t>
          </a:r>
          <a:r>
            <a:rPr lang="en-US" sz="1600" kern="1200" dirty="0" err="1"/>
            <a:t>đặt</a:t>
          </a:r>
          <a:r>
            <a:rPr lang="en-US" sz="1600" kern="1200" dirty="0"/>
            <a:t> </a:t>
          </a:r>
          <a:r>
            <a:rPr lang="en-US" sz="1600" kern="1200" dirty="0" err="1"/>
            <a:t>ra</a:t>
          </a:r>
          <a:r>
            <a:rPr lang="en-US" sz="1600" kern="1200" dirty="0"/>
            <a:t> </a:t>
          </a:r>
          <a:r>
            <a:rPr lang="en-US" sz="1600" kern="1200" dirty="0" err="1"/>
            <a:t>vấn</a:t>
          </a:r>
          <a:r>
            <a:rPr lang="en-US" sz="1600" kern="1200" dirty="0"/>
            <a:t> </a:t>
          </a:r>
          <a:r>
            <a:rPr lang="en-US" sz="1600" kern="1200" dirty="0" err="1"/>
            <a:t>đề</a:t>
          </a:r>
          <a:r>
            <a:rPr lang="en-US" sz="1600" kern="1200" dirty="0"/>
            <a:t> </a:t>
          </a:r>
          <a:r>
            <a:rPr lang="en-US" sz="1600" kern="1200" dirty="0" err="1"/>
            <a:t>có</a:t>
          </a:r>
          <a:r>
            <a:rPr lang="en-US" sz="1600" kern="1200" dirty="0"/>
            <a:t> ý </a:t>
          </a:r>
          <a:r>
            <a:rPr lang="en-US" sz="1600" kern="1200" dirty="0" err="1"/>
            <a:t>nghĩa</a:t>
          </a:r>
          <a:r>
            <a:rPr lang="en-US" sz="1600" kern="1200" dirty="0"/>
            <a:t> </a:t>
          </a:r>
          <a:r>
            <a:rPr lang="en-US" sz="1600" kern="1200" dirty="0" err="1"/>
            <a:t>quan</a:t>
          </a:r>
          <a:r>
            <a:rPr lang="en-US" sz="1600" kern="1200" dirty="0"/>
            <a:t> </a:t>
          </a:r>
          <a:r>
            <a:rPr lang="en-US" sz="1600" kern="1200" dirty="0" err="1"/>
            <a:t>trọng</a:t>
          </a:r>
          <a:r>
            <a:rPr lang="en-US" sz="1600" kern="1200" dirty="0"/>
            <a:t> </a:t>
          </a:r>
          <a:r>
            <a:rPr lang="en-US" sz="1600" kern="1200" dirty="0" err="1"/>
            <a:t>trong</a:t>
          </a:r>
          <a:r>
            <a:rPr lang="en-US" sz="1600" kern="1200" dirty="0"/>
            <a:t> </a:t>
          </a:r>
          <a:r>
            <a:rPr lang="en-US" sz="1600" kern="1200" dirty="0" err="1"/>
            <a:t>đời</a:t>
          </a:r>
          <a:r>
            <a:rPr lang="en-US" sz="1600" kern="1200" dirty="0"/>
            <a:t> </a:t>
          </a:r>
          <a:r>
            <a:rPr lang="en-US" sz="1600" kern="1200" dirty="0" err="1"/>
            <a:t>sống</a:t>
          </a:r>
          <a:r>
            <a:rPr lang="en-US" sz="1600" kern="1200" dirty="0"/>
            <a:t> </a:t>
          </a:r>
          <a:r>
            <a:rPr lang="en-US" sz="1600" kern="1200" dirty="0" err="1"/>
            <a:t>xã</a:t>
          </a:r>
          <a:r>
            <a:rPr lang="en-US" sz="1600" kern="1200" dirty="0"/>
            <a:t> </a:t>
          </a:r>
          <a:r>
            <a:rPr lang="en-US" sz="1600" kern="1200" dirty="0" err="1"/>
            <a:t>hội</a:t>
          </a:r>
          <a:r>
            <a:rPr lang="en-US" sz="1600" kern="1200" dirty="0"/>
            <a:t>: </a:t>
          </a:r>
          <a:r>
            <a:rPr lang="en-US" sz="1600" kern="1200" dirty="0" err="1"/>
            <a:t>vấn</a:t>
          </a:r>
          <a:r>
            <a:rPr lang="en-US" sz="1600" kern="1200" dirty="0"/>
            <a:t> </a:t>
          </a:r>
          <a:r>
            <a:rPr lang="en-US" sz="1600" kern="1200" dirty="0" err="1"/>
            <a:t>đề</a:t>
          </a:r>
          <a:r>
            <a:rPr lang="en-US" sz="1600" kern="1200" dirty="0"/>
            <a:t> </a:t>
          </a:r>
          <a:r>
            <a:rPr lang="en-US" sz="1600" kern="1200" dirty="0" err="1"/>
            <a:t>bình</a:t>
          </a:r>
          <a:r>
            <a:rPr lang="en-US" sz="1600" kern="1200" dirty="0"/>
            <a:t> </a:t>
          </a:r>
          <a:r>
            <a:rPr lang="en-US" sz="1600" kern="1200" dirty="0" err="1"/>
            <a:t>đẳng</a:t>
          </a:r>
          <a:r>
            <a:rPr lang="en-US" sz="1600" kern="1200" dirty="0"/>
            <a:t> </a:t>
          </a:r>
          <a:r>
            <a:rPr lang="en-US" sz="1600" kern="1200" dirty="0" err="1"/>
            <a:t>giới</a:t>
          </a:r>
          <a:r>
            <a:rPr lang="en-US" sz="1600" kern="1200" dirty="0"/>
            <a:t> </a:t>
          </a:r>
          <a:r>
            <a:rPr lang="en-US" sz="1600" kern="1200" dirty="0" err="1"/>
            <a:t>và</a:t>
          </a:r>
          <a:r>
            <a:rPr lang="en-US" sz="1600" kern="1200" dirty="0"/>
            <a:t> </a:t>
          </a:r>
          <a:r>
            <a:rPr lang="en-US" sz="1600" kern="1200" dirty="0" err="1"/>
            <a:t>phụ</a:t>
          </a:r>
          <a:r>
            <a:rPr lang="en-US" sz="1600" kern="1200" dirty="0"/>
            <a:t> </a:t>
          </a:r>
          <a:r>
            <a:rPr lang="en-US" sz="1600" kern="1200" dirty="0" err="1"/>
            <a:t>nữ</a:t>
          </a:r>
          <a:r>
            <a:rPr lang="en-US" sz="1600" kern="1200" dirty="0"/>
            <a:t> </a:t>
          </a:r>
          <a:r>
            <a:rPr lang="en-US" sz="1600" kern="1200" dirty="0" err="1"/>
            <a:t>luôn</a:t>
          </a:r>
          <a:r>
            <a:rPr lang="en-US" sz="1600" kern="1200" dirty="0"/>
            <a:t> </a:t>
          </a:r>
          <a:r>
            <a:rPr lang="en-US" sz="1600" kern="1200" dirty="0" err="1"/>
            <a:t>đóng</a:t>
          </a:r>
          <a:r>
            <a:rPr lang="en-US" sz="1600" kern="1200" dirty="0"/>
            <a:t> </a:t>
          </a:r>
          <a:r>
            <a:rPr lang="en-US" sz="1600" kern="1200" dirty="0" err="1"/>
            <a:t>vai</a:t>
          </a:r>
          <a:r>
            <a:rPr lang="en-US" sz="1600" kern="1200" dirty="0"/>
            <a:t> </a:t>
          </a:r>
          <a:r>
            <a:rPr lang="en-US" sz="1600" kern="1200" dirty="0" err="1"/>
            <a:t>trò</a:t>
          </a:r>
          <a:r>
            <a:rPr lang="en-US" sz="1600" kern="1200" dirty="0"/>
            <a:t> </a:t>
          </a:r>
          <a:r>
            <a:rPr lang="en-US" sz="1600" kern="1200" dirty="0" err="1"/>
            <a:t>quan</a:t>
          </a:r>
          <a:r>
            <a:rPr lang="en-US" sz="1600" kern="1200" dirty="0"/>
            <a:t> </a:t>
          </a:r>
          <a:r>
            <a:rPr lang="en-US" sz="1600" kern="1200" dirty="0" err="1"/>
            <a:t>trong</a:t>
          </a:r>
          <a:r>
            <a:rPr lang="en-US" sz="1600" kern="1200" dirty="0"/>
            <a:t> </a:t>
          </a:r>
          <a:r>
            <a:rPr lang="en-US" sz="1600" kern="1200" dirty="0" err="1"/>
            <a:t>trong</a:t>
          </a:r>
          <a:r>
            <a:rPr lang="en-US" sz="1600" kern="1200" dirty="0"/>
            <a:t> </a:t>
          </a:r>
          <a:r>
            <a:rPr lang="en-US" sz="1600" kern="1200" dirty="0" err="1"/>
            <a:t>đời</a:t>
          </a:r>
          <a:r>
            <a:rPr lang="en-US" sz="1600" kern="1200" dirty="0"/>
            <a:t> </a:t>
          </a:r>
          <a:r>
            <a:rPr lang="en-US" sz="1600" kern="1200" dirty="0" err="1"/>
            <a:t>sống</a:t>
          </a:r>
          <a:r>
            <a:rPr lang="en-US" sz="1600" kern="1200" dirty="0"/>
            <a:t> </a:t>
          </a:r>
          <a:r>
            <a:rPr lang="en-US" sz="1600" kern="1200" dirty="0" err="1"/>
            <a:t>xã</a:t>
          </a:r>
          <a:r>
            <a:rPr lang="en-US" sz="1600" kern="1200" dirty="0"/>
            <a:t> </a:t>
          </a:r>
          <a:r>
            <a:rPr lang="en-US" sz="1600" kern="1200" dirty="0" err="1"/>
            <a:t>hội</a:t>
          </a:r>
          <a:r>
            <a:rPr lang="en-US" sz="1600" kern="1200" dirty="0"/>
            <a:t>...</a:t>
          </a:r>
        </a:p>
      </dsp:txBody>
      <dsp:txXfrm>
        <a:off x="2996934" y="2311861"/>
        <a:ext cx="2723851" cy="163431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DD81F6-E7BC-473B-9ABF-525B4CBC9581}"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6D3B5-2123-412C-95AC-D700132461D3}" type="slidenum">
              <a:rPr lang="en-US" smtClean="0"/>
              <a:t>‹#›</a:t>
            </a:fld>
            <a:endParaRPr lang="en-US"/>
          </a:p>
        </p:txBody>
      </p:sp>
    </p:spTree>
    <p:extLst>
      <p:ext uri="{BB962C8B-B14F-4D97-AF65-F5344CB8AC3E}">
        <p14:creationId xmlns:p14="http://schemas.microsoft.com/office/powerpoint/2010/main" val="1195481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DD81F6-E7BC-473B-9ABF-525B4CBC9581}"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6D3B5-2123-412C-95AC-D700132461D3}" type="slidenum">
              <a:rPr lang="en-US" smtClean="0"/>
              <a:t>‹#›</a:t>
            </a:fld>
            <a:endParaRPr lang="en-US"/>
          </a:p>
        </p:txBody>
      </p:sp>
    </p:spTree>
    <p:extLst>
      <p:ext uri="{BB962C8B-B14F-4D97-AF65-F5344CB8AC3E}">
        <p14:creationId xmlns:p14="http://schemas.microsoft.com/office/powerpoint/2010/main" val="241575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DD81F6-E7BC-473B-9ABF-525B4CBC9581}"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6D3B5-2123-412C-95AC-D700132461D3}" type="slidenum">
              <a:rPr lang="en-US" smtClean="0"/>
              <a:t>‹#›</a:t>
            </a:fld>
            <a:endParaRPr lang="en-US"/>
          </a:p>
        </p:txBody>
      </p:sp>
    </p:spTree>
    <p:extLst>
      <p:ext uri="{BB962C8B-B14F-4D97-AF65-F5344CB8AC3E}">
        <p14:creationId xmlns:p14="http://schemas.microsoft.com/office/powerpoint/2010/main" val="10718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DD81F6-E7BC-473B-9ABF-525B4CBC9581}"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6D3B5-2123-412C-95AC-D700132461D3}" type="slidenum">
              <a:rPr lang="en-US" smtClean="0"/>
              <a:t>‹#›</a:t>
            </a:fld>
            <a:endParaRPr lang="en-US"/>
          </a:p>
        </p:txBody>
      </p:sp>
    </p:spTree>
    <p:extLst>
      <p:ext uri="{BB962C8B-B14F-4D97-AF65-F5344CB8AC3E}">
        <p14:creationId xmlns:p14="http://schemas.microsoft.com/office/powerpoint/2010/main" val="2261364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DD81F6-E7BC-473B-9ABF-525B4CBC9581}"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6D3B5-2123-412C-95AC-D700132461D3}" type="slidenum">
              <a:rPr lang="en-US" smtClean="0"/>
              <a:t>‹#›</a:t>
            </a:fld>
            <a:endParaRPr lang="en-US"/>
          </a:p>
        </p:txBody>
      </p:sp>
    </p:spTree>
    <p:extLst>
      <p:ext uri="{BB962C8B-B14F-4D97-AF65-F5344CB8AC3E}">
        <p14:creationId xmlns:p14="http://schemas.microsoft.com/office/powerpoint/2010/main" val="14535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DD81F6-E7BC-473B-9ABF-525B4CBC9581}"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6D3B5-2123-412C-95AC-D700132461D3}" type="slidenum">
              <a:rPr lang="en-US" smtClean="0"/>
              <a:t>‹#›</a:t>
            </a:fld>
            <a:endParaRPr lang="en-US"/>
          </a:p>
        </p:txBody>
      </p:sp>
    </p:spTree>
    <p:extLst>
      <p:ext uri="{BB962C8B-B14F-4D97-AF65-F5344CB8AC3E}">
        <p14:creationId xmlns:p14="http://schemas.microsoft.com/office/powerpoint/2010/main" val="3258583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DD81F6-E7BC-473B-9ABF-525B4CBC9581}" type="datetimeFigureOut">
              <a:rPr lang="en-US" smtClean="0"/>
              <a:t>7/27/2024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E6D3B5-2123-412C-95AC-D700132461D3}" type="slidenum">
              <a:rPr lang="en-US" smtClean="0"/>
              <a:t>‹#›</a:t>
            </a:fld>
            <a:endParaRPr lang="en-US"/>
          </a:p>
        </p:txBody>
      </p:sp>
    </p:spTree>
    <p:extLst>
      <p:ext uri="{BB962C8B-B14F-4D97-AF65-F5344CB8AC3E}">
        <p14:creationId xmlns:p14="http://schemas.microsoft.com/office/powerpoint/2010/main" val="150290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DD81F6-E7BC-473B-9ABF-525B4CBC9581}" type="datetimeFigureOut">
              <a:rPr lang="en-US" smtClean="0"/>
              <a:t>7/27/2024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E6D3B5-2123-412C-95AC-D700132461D3}" type="slidenum">
              <a:rPr lang="en-US" smtClean="0"/>
              <a:t>‹#›</a:t>
            </a:fld>
            <a:endParaRPr lang="en-US"/>
          </a:p>
        </p:txBody>
      </p:sp>
    </p:spTree>
    <p:extLst>
      <p:ext uri="{BB962C8B-B14F-4D97-AF65-F5344CB8AC3E}">
        <p14:creationId xmlns:p14="http://schemas.microsoft.com/office/powerpoint/2010/main" val="316425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D81F6-E7BC-473B-9ABF-525B4CBC9581}" type="datetimeFigureOut">
              <a:rPr lang="en-US" smtClean="0"/>
              <a:t>7/27/2024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E6D3B5-2123-412C-95AC-D700132461D3}" type="slidenum">
              <a:rPr lang="en-US" smtClean="0"/>
              <a:t>‹#›</a:t>
            </a:fld>
            <a:endParaRPr lang="en-US"/>
          </a:p>
        </p:txBody>
      </p:sp>
    </p:spTree>
    <p:extLst>
      <p:ext uri="{BB962C8B-B14F-4D97-AF65-F5344CB8AC3E}">
        <p14:creationId xmlns:p14="http://schemas.microsoft.com/office/powerpoint/2010/main" val="242632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DD81F6-E7BC-473B-9ABF-525B4CBC9581}"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6D3B5-2123-412C-95AC-D700132461D3}" type="slidenum">
              <a:rPr lang="en-US" smtClean="0"/>
              <a:t>‹#›</a:t>
            </a:fld>
            <a:endParaRPr lang="en-US"/>
          </a:p>
        </p:txBody>
      </p:sp>
    </p:spTree>
    <p:extLst>
      <p:ext uri="{BB962C8B-B14F-4D97-AF65-F5344CB8AC3E}">
        <p14:creationId xmlns:p14="http://schemas.microsoft.com/office/powerpoint/2010/main" val="3600801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DD81F6-E7BC-473B-9ABF-525B4CBC9581}"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6D3B5-2123-412C-95AC-D700132461D3}" type="slidenum">
              <a:rPr lang="en-US" smtClean="0"/>
              <a:t>‹#›</a:t>
            </a:fld>
            <a:endParaRPr lang="en-US"/>
          </a:p>
        </p:txBody>
      </p:sp>
    </p:spTree>
    <p:extLst>
      <p:ext uri="{BB962C8B-B14F-4D97-AF65-F5344CB8AC3E}">
        <p14:creationId xmlns:p14="http://schemas.microsoft.com/office/powerpoint/2010/main" val="2585619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D81F6-E7BC-473B-9ABF-525B4CBC9581}" type="datetimeFigureOut">
              <a:rPr lang="en-US" smtClean="0"/>
              <a:t>7/27/2024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6D3B5-2123-412C-95AC-D700132461D3}" type="slidenum">
              <a:rPr lang="en-US" smtClean="0"/>
              <a:t>‹#›</a:t>
            </a:fld>
            <a:endParaRPr lang="en-US"/>
          </a:p>
        </p:txBody>
      </p:sp>
    </p:spTree>
    <p:extLst>
      <p:ext uri="{BB962C8B-B14F-4D97-AF65-F5344CB8AC3E}">
        <p14:creationId xmlns:p14="http://schemas.microsoft.com/office/powerpoint/2010/main" val="219796209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 y="-1"/>
            <a:ext cx="12192001" cy="7167717"/>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0476" t="26516"/>
          <a:stretch>
            <a:fillRect/>
          </a:stretch>
        </p:blipFill>
        <p:spPr>
          <a:xfrm rot="20364165">
            <a:off x="4408090" y="1997208"/>
            <a:ext cx="9347564" cy="576910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2136" b="5598"/>
          <a:stretch>
            <a:fillRect/>
          </a:stretch>
        </p:blipFill>
        <p:spPr>
          <a:xfrm>
            <a:off x="0" y="3990441"/>
            <a:ext cx="12192000" cy="3185652"/>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447314" y="0"/>
            <a:ext cx="3744686" cy="1669143"/>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79746" y="653155"/>
            <a:ext cx="12192001" cy="7167717"/>
          </a:xfrm>
          <a:prstGeom prst="rect">
            <a:avLst/>
          </a:prstGeom>
        </p:spPr>
      </p:pic>
      <p:grpSp>
        <p:nvGrpSpPr>
          <p:cNvPr id="30" name="组合 29"/>
          <p:cNvGrpSpPr/>
          <p:nvPr/>
        </p:nvGrpSpPr>
        <p:grpSpPr>
          <a:xfrm>
            <a:off x="263526" y="1167150"/>
            <a:ext cx="8336187" cy="3940630"/>
            <a:chOff x="275557" y="771310"/>
            <a:chExt cx="8336187" cy="2878652"/>
          </a:xfrm>
        </p:grpSpPr>
        <p:sp>
          <p:nvSpPr>
            <p:cNvPr id="28" name="文本框 27"/>
            <p:cNvSpPr txBox="1"/>
            <p:nvPr/>
          </p:nvSpPr>
          <p:spPr>
            <a:xfrm>
              <a:off x="275557" y="771310"/>
              <a:ext cx="8336187" cy="1326512"/>
            </a:xfrm>
            <a:prstGeom prst="rect">
              <a:avLst/>
            </a:prstGeom>
            <a:noFill/>
          </p:spPr>
          <p:txBody>
            <a:bodyPr wrap="square" rtlCol="0">
              <a:spAutoFit/>
            </a:bodyPr>
            <a:lstStyle/>
            <a:p>
              <a:pPr algn="ctr"/>
              <a:r>
                <a:rPr lang="en-US" altLang="zh-CN" sz="4000" b="1" dirty="0">
                  <a:solidFill>
                    <a:srgbClr val="416F49"/>
                  </a:solidFill>
                  <a:latin typeface="#9Slide03 IcielUni Sans Heavy" panose="00000500000000000000" pitchFamily="2" charset="0"/>
                </a:rPr>
                <a:t>      </a:t>
              </a:r>
              <a:r>
                <a:rPr lang="en-US" altLang="zh-CN" sz="3200" b="1" dirty="0">
                  <a:solidFill>
                    <a:srgbClr val="416F49"/>
                  </a:solidFill>
                  <a:latin typeface="Times New Roman" panose="02020603050405020304" pitchFamily="18" charset="0"/>
                  <a:cs typeface="Times New Roman" panose="02020603050405020304" pitchFamily="18" charset="0"/>
                </a:rPr>
                <a:t>BÀI </a:t>
              </a:r>
              <a:r>
                <a:rPr lang="en-US" altLang="zh-CN" sz="3200" b="1" dirty="0" smtClean="0">
                  <a:solidFill>
                    <a:srgbClr val="416F49"/>
                  </a:solidFill>
                  <a:latin typeface="Times New Roman" panose="02020603050405020304" pitchFamily="18" charset="0"/>
                  <a:cs typeface="Times New Roman" panose="02020603050405020304" pitchFamily="18" charset="0"/>
                </a:rPr>
                <a:t>9:VĂN BẢN THÔNG </a:t>
              </a:r>
              <a:r>
                <a:rPr lang="en-US" altLang="zh-CN" sz="3200" b="1" dirty="0" smtClean="0">
                  <a:solidFill>
                    <a:srgbClr val="416F49"/>
                  </a:solidFill>
                  <a:latin typeface="Times New Roman" panose="02020603050405020304" pitchFamily="18" charset="0"/>
                  <a:cs typeface="Times New Roman" panose="02020603050405020304" pitchFamily="18" charset="0"/>
                </a:rPr>
                <a:t>TIN</a:t>
              </a:r>
            </a:p>
            <a:p>
              <a:pPr algn="ctr"/>
              <a:r>
                <a:rPr lang="en-US" altLang="zh-CN" sz="3200" b="1" dirty="0" err="1" smtClean="0">
                  <a:solidFill>
                    <a:srgbClr val="416F49"/>
                  </a:solidFill>
                  <a:latin typeface="Times New Roman" panose="02020603050405020304" pitchFamily="18" charset="0"/>
                  <a:cs typeface="Times New Roman" panose="02020603050405020304" pitchFamily="18" charset="0"/>
                </a:rPr>
                <a:t>Văn</a:t>
              </a:r>
              <a:r>
                <a:rPr lang="en-US" altLang="zh-CN" sz="3200" b="1" dirty="0" smtClean="0">
                  <a:solidFill>
                    <a:srgbClr val="416F49"/>
                  </a:solidFill>
                  <a:latin typeface="Times New Roman" panose="02020603050405020304" pitchFamily="18" charset="0"/>
                  <a:cs typeface="Times New Roman" panose="02020603050405020304" pitchFamily="18" charset="0"/>
                </a:rPr>
                <a:t> </a:t>
              </a:r>
              <a:r>
                <a:rPr lang="en-US" altLang="zh-CN" sz="3200" b="1" dirty="0" err="1" smtClean="0">
                  <a:solidFill>
                    <a:srgbClr val="416F49"/>
                  </a:solidFill>
                  <a:latin typeface="Times New Roman" panose="02020603050405020304" pitchFamily="18" charset="0"/>
                  <a:cs typeface="Times New Roman" panose="02020603050405020304" pitchFamily="18" charset="0"/>
                </a:rPr>
                <a:t>bản</a:t>
              </a:r>
              <a:r>
                <a:rPr lang="en-US" altLang="zh-CN" sz="3200" b="1" dirty="0" smtClean="0">
                  <a:solidFill>
                    <a:srgbClr val="416F49"/>
                  </a:solidFill>
                  <a:latin typeface="Times New Roman" panose="02020603050405020304" pitchFamily="18" charset="0"/>
                  <a:cs typeface="Times New Roman" panose="02020603050405020304" pitchFamily="18" charset="0"/>
                </a:rPr>
                <a:t> 2: PHỤ NỮ VÀ …</a:t>
              </a:r>
              <a:endParaRPr lang="en-US" altLang="zh-CN" sz="3200" b="1" dirty="0">
                <a:solidFill>
                  <a:srgbClr val="416F49"/>
                </a:solidFill>
                <a:latin typeface="Times New Roman" panose="02020603050405020304" pitchFamily="18" charset="0"/>
                <a:cs typeface="Times New Roman" panose="02020603050405020304" pitchFamily="18" charset="0"/>
              </a:endParaRPr>
            </a:p>
            <a:p>
              <a:r>
                <a:rPr lang="en-US" altLang="zh-CN" sz="4000" b="1" dirty="0">
                  <a:solidFill>
                    <a:srgbClr val="416F49"/>
                  </a:solidFill>
                  <a:latin typeface="#9Slide03 BoosterNextFYBlack" panose="02000A03000000020004" pitchFamily="2" charset="0"/>
                </a:rPr>
                <a:t>   </a:t>
              </a:r>
              <a:endParaRPr lang="zh-CN" altLang="en-US" sz="3900" b="1" dirty="0">
                <a:solidFill>
                  <a:srgbClr val="C00000"/>
                </a:solidFill>
                <a:latin typeface="#9Slide03 HelvetIns" panose="02040603050506020204" pitchFamily="18" charset="0"/>
              </a:endParaRPr>
            </a:p>
          </p:txBody>
        </p:sp>
        <p:sp>
          <p:nvSpPr>
            <p:cNvPr id="29" name="文本框 28"/>
            <p:cNvSpPr txBox="1"/>
            <p:nvPr/>
          </p:nvSpPr>
          <p:spPr>
            <a:xfrm>
              <a:off x="1354395" y="3396046"/>
              <a:ext cx="6285657" cy="253916"/>
            </a:xfrm>
            <a:prstGeom prst="rect">
              <a:avLst/>
            </a:prstGeom>
            <a:noFill/>
          </p:spPr>
          <p:txBody>
            <a:bodyPr wrap="square" rtlCol="0">
              <a:spAutoFit/>
            </a:bodyPr>
            <a:lstStyle/>
            <a:p>
              <a:pPr algn="dist"/>
              <a:endParaRPr lang="zh-CN" altLang="en-US" sz="1050" dirty="0">
                <a:solidFill>
                  <a:srgbClr val="D14415"/>
                </a:solidFill>
                <a:latin typeface="字魂110号-武林江湖体" panose="00000500000000000000" pitchFamily="2" charset="-122"/>
                <a:ea typeface="字魂110号-武林江湖体" panose="00000500000000000000" pitchFamily="2" charset="-122"/>
              </a:endParaRPr>
            </a:p>
          </p:txBody>
        </p:sp>
      </p:grpSp>
      <p:pic>
        <p:nvPicPr>
          <p:cNvPr id="6" name="Picture 2">
            <a:extLst>
              <a:ext uri="{FF2B5EF4-FFF2-40B4-BE49-F238E27FC236}">
                <a16:creationId xmlns:a16="http://schemas.microsoft.com/office/drawing/2014/main" id="{EB4C8451-69CF-F7F8-66A2-2A5433B0C7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893799" y="884068"/>
            <a:ext cx="4619715" cy="5722620"/>
          </a:xfrm>
          <a:prstGeom prst="rect">
            <a:avLst/>
          </a:prstGeom>
        </p:spPr>
      </p:pic>
      <p:pic>
        <p:nvPicPr>
          <p:cNvPr id="7" name="图片 18">
            <a:extLst>
              <a:ext uri="{FF2B5EF4-FFF2-40B4-BE49-F238E27FC236}">
                <a16:creationId xmlns:a16="http://schemas.microsoft.com/office/drawing/2014/main" id="{F678A724-850B-3A57-ADB4-2044BCD289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599714" y="152400"/>
            <a:ext cx="3744686" cy="1669143"/>
          </a:xfrm>
          <a:prstGeom prst="rect">
            <a:avLst/>
          </a:prstGeom>
        </p:spPr>
      </p:pic>
      <p:grpSp>
        <p:nvGrpSpPr>
          <p:cNvPr id="8" name="组合 22">
            <a:extLst>
              <a:ext uri="{FF2B5EF4-FFF2-40B4-BE49-F238E27FC236}">
                <a16:creationId xmlns:a16="http://schemas.microsoft.com/office/drawing/2014/main" id="{EC4B7E51-624E-4FD2-85C9-08966243564E}"/>
              </a:ext>
            </a:extLst>
          </p:cNvPr>
          <p:cNvGrpSpPr/>
          <p:nvPr/>
        </p:nvGrpSpPr>
        <p:grpSpPr>
          <a:xfrm>
            <a:off x="-123415" y="3775502"/>
            <a:ext cx="12210991" cy="4073626"/>
            <a:chOff x="-18992" y="3093744"/>
            <a:chExt cx="12210991" cy="4073626"/>
          </a:xfrm>
        </p:grpSpPr>
        <p:pic>
          <p:nvPicPr>
            <p:cNvPr id="9" name="图片 23">
              <a:extLst>
                <a:ext uri="{FF2B5EF4-FFF2-40B4-BE49-F238E27FC236}">
                  <a16:creationId xmlns:a16="http://schemas.microsoft.com/office/drawing/2014/main" id="{BE217696-100B-39C3-EF83-77E13E80A5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0" name="图片 24">
              <a:extLst>
                <a:ext uri="{FF2B5EF4-FFF2-40B4-BE49-F238E27FC236}">
                  <a16:creationId xmlns:a16="http://schemas.microsoft.com/office/drawing/2014/main" id="{FFA9FC78-7091-A644-C4B1-C2BF96D3F9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1" name="图片 25">
              <a:extLst>
                <a:ext uri="{FF2B5EF4-FFF2-40B4-BE49-F238E27FC236}">
                  <a16:creationId xmlns:a16="http://schemas.microsoft.com/office/drawing/2014/main" id="{E1480716-740A-CF8F-CE06-F1C2531EFB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sp>
        <p:nvSpPr>
          <p:cNvPr id="13" name="TextBox 12">
            <a:extLst>
              <a:ext uri="{FF2B5EF4-FFF2-40B4-BE49-F238E27FC236}">
                <a16:creationId xmlns:a16="http://schemas.microsoft.com/office/drawing/2014/main" id="{7184BF30-0C3E-385E-FAA1-2D0752CC31DE}"/>
              </a:ext>
            </a:extLst>
          </p:cNvPr>
          <p:cNvSpPr txBox="1"/>
          <p:nvPr/>
        </p:nvSpPr>
        <p:spPr>
          <a:xfrm>
            <a:off x="2403117" y="4858318"/>
            <a:ext cx="8068940" cy="1323439"/>
          </a:xfrm>
          <a:prstGeom prst="rect">
            <a:avLst/>
          </a:prstGeom>
          <a:noFill/>
          <a:ln w="12700">
            <a:solidFill>
              <a:srgbClr val="40905E"/>
            </a:solidFill>
          </a:ln>
          <a:effectLst/>
        </p:spPr>
        <p:txBody>
          <a:bodyPr wrap="square" rtlCol="0">
            <a:spAutoFit/>
          </a:bodyPr>
          <a:lstStyle/>
          <a:p>
            <a:r>
              <a:rPr lang="vi-VN" sz="2000" b="1" dirty="0" err="1">
                <a:latin typeface="+mj-lt"/>
              </a:rPr>
              <a:t>Giáo</a:t>
            </a:r>
            <a:r>
              <a:rPr lang="vi-VN" sz="2000" b="1" dirty="0">
                <a:latin typeface="+mj-lt"/>
              </a:rPr>
              <a:t> viên </a:t>
            </a:r>
            <a:r>
              <a:rPr lang="vi-VN" sz="2000" b="1" dirty="0" err="1">
                <a:latin typeface="+mj-lt"/>
              </a:rPr>
              <a:t>soạn</a:t>
            </a:r>
            <a:r>
              <a:rPr lang="vi-VN" sz="2000" b="1" dirty="0">
                <a:latin typeface="+mj-lt"/>
              </a:rPr>
              <a:t>:</a:t>
            </a:r>
            <a:r>
              <a:rPr lang="en-US" sz="2000" b="1" dirty="0">
                <a:latin typeface="+mj-lt"/>
              </a:rPr>
              <a:t> </a:t>
            </a:r>
            <a:r>
              <a:rPr lang="en-US" sz="2000" b="1" dirty="0" err="1">
                <a:latin typeface="+mj-lt"/>
              </a:rPr>
              <a:t>Kiều</a:t>
            </a:r>
            <a:r>
              <a:rPr lang="en-US" sz="2000" b="1" dirty="0">
                <a:latin typeface="+mj-lt"/>
              </a:rPr>
              <a:t> </a:t>
            </a:r>
            <a:r>
              <a:rPr lang="en-US" sz="2000" b="1" dirty="0" err="1">
                <a:latin typeface="+mj-lt"/>
              </a:rPr>
              <a:t>Oanh</a:t>
            </a:r>
            <a:r>
              <a:rPr lang="vi-VN" sz="2000" b="1" dirty="0">
                <a:latin typeface="+mj-lt"/>
              </a:rPr>
              <a:t>– </a:t>
            </a:r>
            <a:r>
              <a:rPr lang="en-US" sz="2000" b="1" dirty="0" err="1">
                <a:latin typeface="+mj-lt"/>
              </a:rPr>
              <a:t>Trường</a:t>
            </a:r>
            <a:r>
              <a:rPr lang="en-US" sz="2000" b="1" dirty="0">
                <a:latin typeface="+mj-lt"/>
              </a:rPr>
              <a:t> THPT </a:t>
            </a:r>
            <a:r>
              <a:rPr lang="en-US" sz="2000" b="1" dirty="0" err="1">
                <a:latin typeface="+mj-lt"/>
              </a:rPr>
              <a:t>Yên</a:t>
            </a:r>
            <a:r>
              <a:rPr lang="en-US" sz="2000" b="1" dirty="0">
                <a:latin typeface="+mj-lt"/>
              </a:rPr>
              <a:t> </a:t>
            </a:r>
            <a:r>
              <a:rPr lang="en-US" sz="2000" b="1" dirty="0" err="1">
                <a:latin typeface="+mj-lt"/>
              </a:rPr>
              <a:t>Phong</a:t>
            </a:r>
            <a:r>
              <a:rPr lang="en-US" sz="2000" b="1" dirty="0">
                <a:latin typeface="+mj-lt"/>
              </a:rPr>
              <a:t> </a:t>
            </a:r>
            <a:r>
              <a:rPr lang="en-US" sz="2000" b="1" dirty="0" err="1">
                <a:latin typeface="+mj-lt"/>
              </a:rPr>
              <a:t>số</a:t>
            </a:r>
            <a:r>
              <a:rPr lang="en-US" sz="2000" b="1" dirty="0">
                <a:latin typeface="+mj-lt"/>
              </a:rPr>
              <a:t> 2</a:t>
            </a:r>
            <a:endParaRPr lang="en-US" sz="2000" dirty="0">
              <a:latin typeface="+mj-lt"/>
            </a:endParaRPr>
          </a:p>
          <a:p>
            <a:r>
              <a:rPr lang="en-US" sz="2000" b="1" dirty="0" err="1">
                <a:latin typeface="+mj-lt"/>
              </a:rPr>
              <a:t>Sdt</a:t>
            </a:r>
            <a:r>
              <a:rPr lang="en-US" sz="2000" b="1" dirty="0">
                <a:latin typeface="+mj-lt"/>
              </a:rPr>
              <a:t>: 0974999085    </a:t>
            </a:r>
            <a:r>
              <a:rPr lang="vi-VN" sz="2000" b="1" dirty="0" err="1">
                <a:latin typeface="+mj-lt"/>
              </a:rPr>
              <a:t>Gmail</a:t>
            </a:r>
            <a:r>
              <a:rPr lang="vi-VN" sz="2000" b="1" dirty="0">
                <a:latin typeface="+mj-lt"/>
              </a:rPr>
              <a:t>: </a:t>
            </a:r>
            <a:r>
              <a:rPr lang="en-US" sz="2000" b="1" dirty="0">
                <a:latin typeface="+mj-lt"/>
              </a:rPr>
              <a:t>Kieuoanhyp2@gmail.com</a:t>
            </a:r>
            <a:endParaRPr lang="en-US" sz="2000" dirty="0">
              <a:latin typeface="+mj-lt"/>
            </a:endParaRPr>
          </a:p>
          <a:p>
            <a:r>
              <a:rPr lang="en-US" sz="2000" b="1" dirty="0" err="1">
                <a:latin typeface="+mj-lt"/>
              </a:rPr>
              <a:t>Giáo</a:t>
            </a:r>
            <a:r>
              <a:rPr lang="en-US" sz="2000" b="1" dirty="0">
                <a:latin typeface="+mj-lt"/>
              </a:rPr>
              <a:t> </a:t>
            </a:r>
            <a:r>
              <a:rPr lang="en-US" sz="2000" b="1" dirty="0" err="1">
                <a:latin typeface="+mj-lt"/>
              </a:rPr>
              <a:t>viên</a:t>
            </a:r>
            <a:r>
              <a:rPr lang="en-US" sz="2000" b="1" dirty="0">
                <a:latin typeface="+mj-lt"/>
              </a:rPr>
              <a:t> </a:t>
            </a:r>
            <a:r>
              <a:rPr lang="en-US" sz="2000" b="1" dirty="0" err="1">
                <a:latin typeface="+mj-lt"/>
              </a:rPr>
              <a:t>phản</a:t>
            </a:r>
            <a:r>
              <a:rPr lang="en-US" sz="2000" b="1" dirty="0">
                <a:latin typeface="+mj-lt"/>
              </a:rPr>
              <a:t> </a:t>
            </a:r>
            <a:r>
              <a:rPr lang="en-US" sz="2000" b="1" dirty="0" err="1">
                <a:latin typeface="+mj-lt"/>
              </a:rPr>
              <a:t>biện:Nguyễn</a:t>
            </a:r>
            <a:r>
              <a:rPr lang="en-US" sz="2000" b="1" dirty="0">
                <a:latin typeface="+mj-lt"/>
              </a:rPr>
              <a:t> </a:t>
            </a:r>
            <a:r>
              <a:rPr lang="en-US" sz="2000" b="1" dirty="0" err="1">
                <a:latin typeface="+mj-lt"/>
              </a:rPr>
              <a:t>Thi</a:t>
            </a:r>
            <a:r>
              <a:rPr lang="en-US" sz="2000" b="1" dirty="0">
                <a:latin typeface="+mj-lt"/>
              </a:rPr>
              <a:t> Thu </a:t>
            </a:r>
            <a:r>
              <a:rPr lang="en-US" sz="2000" b="1" dirty="0" err="1">
                <a:latin typeface="+mj-lt"/>
              </a:rPr>
              <a:t>Hương</a:t>
            </a:r>
            <a:r>
              <a:rPr lang="en-US" sz="2000" b="1" dirty="0">
                <a:latin typeface="+mj-lt"/>
              </a:rPr>
              <a:t> – </a:t>
            </a:r>
            <a:r>
              <a:rPr lang="vi-VN" sz="2000" dirty="0">
                <a:latin typeface="+mj-lt"/>
              </a:rPr>
              <a:t>THPT Linh Trung - TPHCM</a:t>
            </a:r>
            <a:endParaRPr lang="en-US" sz="2000" dirty="0">
              <a:latin typeface="+mj-lt"/>
            </a:endParaRPr>
          </a:p>
          <a:p>
            <a:r>
              <a:rPr lang="vi-VN" sz="2000" b="1" dirty="0" err="1">
                <a:latin typeface="+mj-lt"/>
              </a:rPr>
              <a:t>Gmail</a:t>
            </a:r>
            <a:r>
              <a:rPr lang="vi-VN" sz="2000" b="1" dirty="0">
                <a:latin typeface="+mj-lt"/>
              </a:rPr>
              <a:t>: </a:t>
            </a:r>
            <a:r>
              <a:rPr lang="en-US" sz="2000" b="1" dirty="0">
                <a:latin typeface="+mj-lt"/>
              </a:rPr>
              <a:t>thuhuongthk33</a:t>
            </a:r>
            <a:r>
              <a:rPr lang="vi-VN" sz="2000" b="1" dirty="0">
                <a:latin typeface="+mj-lt"/>
              </a:rPr>
              <a:t>@gmail.com</a:t>
            </a:r>
            <a:endParaRPr lang="en-US" sz="2000" dirty="0">
              <a:latin typeface="+mj-lt"/>
            </a:endParaRPr>
          </a:p>
        </p:txBody>
      </p:sp>
      <p:sp>
        <p:nvSpPr>
          <p:cNvPr id="15" name="TextBox 14">
            <a:extLst>
              <a:ext uri="{FF2B5EF4-FFF2-40B4-BE49-F238E27FC236}">
                <a16:creationId xmlns:a16="http://schemas.microsoft.com/office/drawing/2014/main" id="{0DAAE359-3FE3-DFF6-7CE3-8B5739FFBEE5}"/>
              </a:ext>
            </a:extLst>
          </p:cNvPr>
          <p:cNvSpPr txBox="1"/>
          <p:nvPr/>
        </p:nvSpPr>
        <p:spPr>
          <a:xfrm>
            <a:off x="1239128" y="211449"/>
            <a:ext cx="8308181" cy="461665"/>
          </a:xfrm>
          <a:prstGeom prst="rect">
            <a:avLst/>
          </a:prstGeom>
          <a:solidFill>
            <a:srgbClr val="7CB953"/>
          </a:solidFill>
          <a:ln>
            <a:noFill/>
          </a:ln>
          <a:effectLst>
            <a:outerShdw blurRad="50800" dist="38100" dir="2700000" algn="tl" rotWithShape="0">
              <a:prstClr val="black">
                <a:alpha val="40000"/>
              </a:prstClr>
            </a:outerShdw>
          </a:effectLst>
        </p:spPr>
        <p:txBody>
          <a:bodyPr wrap="square" rtlCol="0">
            <a:spAutoFit/>
          </a:bodyPr>
          <a:lstStyle/>
          <a:p>
            <a:pPr algn="ctr"/>
            <a:r>
              <a:rPr lang="en-US" sz="2400"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DỰ ÁN CỘNG ĐỒNG 12. </a:t>
            </a:r>
            <a:r>
              <a:rPr lang="en-US" sz="2400" b="1" dirty="0" smtClean="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BỘ SÁCH CÁNH DIỀU</a:t>
            </a:r>
            <a:endParaRPr lang="en-US" sz="2400"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41330786"/>
      </p:ext>
    </p:extLst>
  </p:cSld>
  <p:clrMapOvr>
    <a:masterClrMapping/>
  </p:clrMapOvr>
  <mc:AlternateContent xmlns:mc="http://schemas.openxmlformats.org/markup-compatibility/2006" xmlns:p14="http://schemas.microsoft.com/office/powerpoint/2010/main">
    <mc:Choice Requires="p14">
      <p:transition spd="slow" p14:dur="1500" advTm="2173">
        <p:random/>
      </p:transition>
    </mc:Choice>
    <mc:Fallback xmlns="">
      <p:transition spd="slow" advTm="217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Diner restaurant">
            <a:extLst>
              <a:ext uri="{FF2B5EF4-FFF2-40B4-BE49-F238E27FC236}">
                <a16:creationId xmlns:a16="http://schemas.microsoft.com/office/drawing/2014/main" id="{7C78431C-E943-3EE2-4FDA-99A86EB314F2}"/>
              </a:ext>
            </a:extLst>
          </p:cNvPr>
          <p:cNvPicPr>
            <a:picLocks noChangeAspect="1"/>
          </p:cNvPicPr>
          <p:nvPr/>
        </p:nvPicPr>
        <p:blipFill>
          <a:blip r:embed="rId2"/>
          <a:srcRect l="22463" r="18203" b="-2"/>
          <a:stretch/>
        </p:blipFill>
        <p:spPr>
          <a:xfrm>
            <a:off x="1711444" y="805657"/>
            <a:ext cx="4600888" cy="5176044"/>
          </a:xfrm>
          <a:prstGeom prst="rect">
            <a:avLst/>
          </a:prstGeom>
        </p:spPr>
      </p:pic>
      <p:sp>
        <p:nvSpPr>
          <p:cNvPr id="3" name="Content Placeholder 2">
            <a:extLst>
              <a:ext uri="{FF2B5EF4-FFF2-40B4-BE49-F238E27FC236}">
                <a16:creationId xmlns:a16="http://schemas.microsoft.com/office/drawing/2014/main" id="{2B3F3159-29FB-D166-9897-506CE56E37E9}"/>
              </a:ext>
            </a:extLst>
          </p:cNvPr>
          <p:cNvSpPr>
            <a:spLocks noGrp="1"/>
          </p:cNvSpPr>
          <p:nvPr>
            <p:ph idx="1"/>
          </p:nvPr>
        </p:nvSpPr>
        <p:spPr>
          <a:xfrm>
            <a:off x="6892646" y="483450"/>
            <a:ext cx="4301380" cy="3447832"/>
          </a:xfrm>
        </p:spPr>
        <p:txBody>
          <a:bodyPr anchor="t">
            <a:noAutofit/>
          </a:bodyPr>
          <a:lstStyle/>
          <a:p>
            <a:pPr marL="30480" marR="30480" algn="just">
              <a:spcAft>
                <a:spcPts val="1200"/>
              </a:spcAft>
            </a:pP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Trong </a:t>
            </a:r>
            <a:r>
              <a:rPr lang="vi-VN"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số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những</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người</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phụ</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nữ</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làm</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nghiên</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cứu</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khoa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học</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hoặc</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hoạt</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động</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chính</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trị</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vi-VN"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nêu trên</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em</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ấn</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tượng</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nhất</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với</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nhân</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vật</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en-US" sz="3600" dirty="0" err="1">
                <a:solidFill>
                  <a:srgbClr val="FF0000"/>
                </a:solidFill>
                <a:effectLst/>
                <a:latin typeface="Posterama" panose="020B0504020200020000" pitchFamily="34" charset="0"/>
                <a:ea typeface="Calibri" panose="020F0502020204030204" pitchFamily="34" charset="0"/>
                <a:cs typeface="Posterama" panose="020B0504020200020000" pitchFamily="34" charset="0"/>
              </a:rPr>
              <a:t>nào</a:t>
            </a:r>
            <a:r>
              <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 </a:t>
            </a:r>
            <a:r>
              <a:rPr lang="vi-VN"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rPr>
              <a:t>Vì sao?</a:t>
            </a:r>
            <a:endParaRPr lang="en-US" sz="3600" dirty="0">
              <a:solidFill>
                <a:srgbClr val="FF0000"/>
              </a:solidFill>
              <a:effectLst/>
              <a:latin typeface="Posterama" panose="020B0504020200020000" pitchFamily="34" charset="0"/>
              <a:ea typeface="Calibri" panose="020F0502020204030204" pitchFamily="34" charset="0"/>
              <a:cs typeface="Posterama" panose="020B0504020200020000" pitchFamily="34" charset="0"/>
            </a:endParaRPr>
          </a:p>
        </p:txBody>
      </p:sp>
      <p:grpSp>
        <p:nvGrpSpPr>
          <p:cNvPr id="27" name="Group 26">
            <a:extLst>
              <a:ext uri="{FF2B5EF4-FFF2-40B4-BE49-F238E27FC236}">
                <a16:creationId xmlns:a16="http://schemas.microsoft.com/office/drawing/2014/main" id="{31C49F18-8757-4E87-5C2E-9D6D7B82BA3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9" name="Rectangle 18">
              <a:extLst>
                <a:ext uri="{FF2B5EF4-FFF2-40B4-BE49-F238E27FC236}">
                  <a16:creationId xmlns:a16="http://schemas.microsoft.com/office/drawing/2014/main" id="{25C84D91-E5BF-B919-ACEF-4A25262CEE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889E38-27CA-E23F-B646-8D7B4BB17D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7275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wo dice rolling in mid-air">
            <a:extLst>
              <a:ext uri="{FF2B5EF4-FFF2-40B4-BE49-F238E27FC236}">
                <a16:creationId xmlns:a16="http://schemas.microsoft.com/office/drawing/2014/main" id="{4B914717-B255-EBA3-A5FB-CBBAA707AD0B}"/>
              </a:ext>
            </a:extLst>
          </p:cNvPr>
          <p:cNvPicPr>
            <a:picLocks noChangeAspect="1"/>
          </p:cNvPicPr>
          <p:nvPr/>
        </p:nvPicPr>
        <p:blipFill>
          <a:blip r:embed="rId2"/>
          <a:srcRect l="20748" r="19473" b="-2"/>
          <a:stretch/>
        </p:blipFill>
        <p:spPr>
          <a:xfrm>
            <a:off x="20" y="10"/>
            <a:ext cx="6095980" cy="6857990"/>
          </a:xfrm>
          <a:prstGeom prst="rect">
            <a:avLst/>
          </a:prstGeom>
        </p:spPr>
      </p:pic>
      <p:grpSp>
        <p:nvGrpSpPr>
          <p:cNvPr id="11" name="Group 10">
            <a:extLst>
              <a:ext uri="{FF2B5EF4-FFF2-40B4-BE49-F238E27FC236}">
                <a16:creationId xmlns:a16="http://schemas.microsoft.com/office/drawing/2014/main" id="{5EFBDE31-BB3E-6CFC-23CD-B5976DA3843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2" name="Rectangle 11">
              <a:extLst>
                <a:ext uri="{FF2B5EF4-FFF2-40B4-BE49-F238E27FC236}">
                  <a16:creationId xmlns:a16="http://schemas.microsoft.com/office/drawing/2014/main" id="{180A60EC-72BB-121F-556A-E2837FD99A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1A2FAE-D41C-FF5D-B0A0-7808248EDC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EDACF746-5639-593D-11BD-DA9BEC3BCDDF}"/>
              </a:ext>
            </a:extLst>
          </p:cNvPr>
          <p:cNvSpPr>
            <a:spLocks noGrp="1"/>
          </p:cNvSpPr>
          <p:nvPr>
            <p:ph idx="1"/>
          </p:nvPr>
        </p:nvSpPr>
        <p:spPr>
          <a:xfrm>
            <a:off x="6573156" y="1705084"/>
            <a:ext cx="4491820" cy="3447832"/>
          </a:xfrm>
        </p:spPr>
        <p:txBody>
          <a:bodyPr anchor="t">
            <a:norm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HOẠT ĐỘNG 2: HÌNH THÀNH KIẾN THỨC</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8147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4503"/>
            <a:ext cx="3226525" cy="731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Cloud 4"/>
          <p:cNvSpPr/>
          <p:nvPr/>
        </p:nvSpPr>
        <p:spPr>
          <a:xfrm>
            <a:off x="6283234" y="0"/>
            <a:ext cx="5908767" cy="2913017"/>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1" dirty="0">
                <a:solidFill>
                  <a:schemeClr val="tx1"/>
                </a:solidFill>
              </a:rPr>
              <a:t>? </a:t>
            </a:r>
            <a:r>
              <a:rPr lang="vi-VN" sz="2000" b="1" i="1" dirty="0">
                <a:solidFill>
                  <a:schemeClr val="tx1"/>
                </a:solidFill>
                <a:latin typeface="Times New Roman" panose="02020603050405020304" pitchFamily="18" charset="0"/>
                <a:cs typeface="Times New Roman" panose="02020603050405020304" pitchFamily="18" charset="0"/>
              </a:rPr>
              <a:t>Hãy trình bày những hiểu biết của em về</a:t>
            </a:r>
          </a:p>
          <a:p>
            <a:pPr algn="ctr"/>
            <a:r>
              <a:rPr lang="vi-VN" sz="2000" b="1" i="1" dirty="0">
                <a:solidFill>
                  <a:schemeClr val="tx1"/>
                </a:solidFill>
                <a:latin typeface="Times New Roman" panose="02020603050405020304" pitchFamily="18" charset="0"/>
                <a:cs typeface="Times New Roman" panose="02020603050405020304" pitchFamily="18" charset="0"/>
              </a:rPr>
              <a:t>Giu-đi Bi-</a:t>
            </a:r>
            <a:r>
              <a:rPr lang="en-US" sz="2000" b="1" i="1" dirty="0" err="1">
                <a:solidFill>
                  <a:schemeClr val="tx1"/>
                </a:solidFill>
                <a:latin typeface="Times New Roman" panose="02020603050405020304" pitchFamily="18" charset="0"/>
                <a:cs typeface="Times New Roman" panose="02020603050405020304" pitchFamily="18" charset="0"/>
              </a:rPr>
              <a:t>dô</a:t>
            </a:r>
            <a:r>
              <a:rPr lang="vi-VN" sz="2000" b="1" i="1" dirty="0">
                <a:solidFill>
                  <a:schemeClr val="tx1"/>
                </a:solidFill>
                <a:latin typeface="Times New Roman" panose="02020603050405020304" pitchFamily="18" charset="0"/>
                <a:cs typeface="Times New Roman" panose="02020603050405020304" pitchFamily="18" charset="0"/>
              </a:rPr>
              <a:t>?</a:t>
            </a:r>
            <a:endParaRPr lang="en-US" sz="2000" b="1" i="1" dirty="0">
              <a:solidFill>
                <a:schemeClr val="tx1"/>
              </a:solidFill>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91440" y="1240971"/>
            <a:ext cx="5408022" cy="1569660"/>
          </a:xfrm>
          <a:prstGeom prst="rect">
            <a:avLst/>
          </a:prstGeom>
          <a:noFill/>
        </p:spPr>
        <p:txBody>
          <a:bodyPr wrap="square" rtlCol="0">
            <a:spAutoFit/>
          </a:bodyPr>
          <a:lstStyle/>
          <a:p>
            <a:r>
              <a:rPr lang="vi-VN" sz="2400" b="1" dirty="0">
                <a:solidFill>
                  <a:schemeClr val="tx1"/>
                </a:solidFill>
                <a:latin typeface="Times New Roman" panose="02020603050405020304" pitchFamily="18" charset="0"/>
                <a:cs typeface="Times New Roman" panose="02020603050405020304" pitchFamily="18" charset="0"/>
              </a:rPr>
              <a:t>1. Tác gải Giu-đi </a:t>
            </a:r>
            <a:r>
              <a:rPr lang="vi-VN" sz="2400" b="1" dirty="0">
                <a:solidFill>
                  <a:schemeClr val="tx1">
                    <a:lumMod val="95000"/>
                    <a:lumOff val="5000"/>
                  </a:schemeClr>
                </a:solidFill>
                <a:latin typeface="Times New Roman" panose="02020603050405020304" pitchFamily="18" charset="0"/>
                <a:cs typeface="Times New Roman" panose="02020603050405020304" pitchFamily="18" charset="0"/>
              </a:rPr>
              <a:t>Bi-</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dô</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Cây</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bút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chuyên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dục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biệt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dục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vì</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hòa</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bình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và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2400" dirty="0">
                <a:solidFill>
                  <a:schemeClr val="tx1">
                    <a:lumMod val="95000"/>
                    <a:lumOff val="5000"/>
                  </a:schemeClr>
                </a:solidFill>
                <a:latin typeface="Times New Roman" panose="02020603050405020304" pitchFamily="18" charset="0"/>
                <a:cs typeface="Times New Roman" panose="02020603050405020304" pitchFamily="18" charset="0"/>
              </a:rPr>
              <a:t>tế.</a:t>
            </a:r>
            <a:endParaRPr lang="en-US" sz="2400" dirty="0"/>
          </a:p>
        </p:txBody>
      </p:sp>
      <p:sp>
        <p:nvSpPr>
          <p:cNvPr id="9" name="TextBox 8"/>
          <p:cNvSpPr txBox="1"/>
          <p:nvPr/>
        </p:nvSpPr>
        <p:spPr>
          <a:xfrm>
            <a:off x="195943" y="3278777"/>
            <a:ext cx="4950823" cy="230832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2. Van-</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na</a:t>
            </a:r>
            <a:r>
              <a:rPr lang="en-US" sz="2400" b="1" dirty="0">
                <a:latin typeface="Times New Roman" panose="02020603050405020304" pitchFamily="18" charset="0"/>
                <a:cs typeface="Times New Roman" panose="02020603050405020304" pitchFamily="18" charset="0"/>
              </a:rPr>
              <a:t> Xi-</a:t>
            </a:r>
            <a:r>
              <a:rPr lang="en-US" sz="2400" b="1" dirty="0" err="1">
                <a:latin typeface="Times New Roman" panose="02020603050405020304" pitchFamily="18" charset="0"/>
                <a:cs typeface="Times New Roman" panose="02020603050405020304" pitchFamily="18" charset="0"/>
              </a:rPr>
              <a:t>va</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và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và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2942" y="2966357"/>
            <a:ext cx="6069058" cy="3891643"/>
          </a:xfrm>
          <a:prstGeom prst="rect">
            <a:avLst/>
          </a:prstGeom>
        </p:spPr>
      </p:pic>
    </p:spTree>
    <p:extLst>
      <p:ext uri="{BB962C8B-B14F-4D97-AF65-F5344CB8AC3E}">
        <p14:creationId xmlns:p14="http://schemas.microsoft.com/office/powerpoint/2010/main" val="243783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1000"/>
                                        <p:tgtEl>
                                          <p:spTgt spid="9">
                                            <p:txEl>
                                              <p:pRg st="1" end="1"/>
                                            </p:txEl>
                                          </p:spTgt>
                                        </p:tgtEl>
                                      </p:cBhvr>
                                    </p:animEffect>
                                    <p:anim calcmode="lin" valueType="num">
                                      <p:cBhvr>
                                        <p:cTn id="2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4" name="Freeform: Shape 13">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5950" y="386702"/>
            <a:ext cx="4242747" cy="8581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6052"/>
            <a:r>
              <a:rPr lang="vi-VN" sz="4000" b="1" kern="1200" dirty="0">
                <a:solidFill>
                  <a:schemeClr val="lt1"/>
                </a:solidFill>
                <a:latin typeface="Times New Roman" panose="02020603050405020304" pitchFamily="18" charset="0"/>
                <a:cs typeface="Times New Roman" panose="02020603050405020304" pitchFamily="18" charset="0"/>
              </a:rPr>
              <a:t>3. Văn bản</a:t>
            </a:r>
            <a:endParaRPr lang="en-US" sz="4400" b="1" dirty="0">
              <a:latin typeface="Times New Roman" panose="02020603050405020304" pitchFamily="18" charset="0"/>
              <a:cs typeface="Times New Roman" panose="02020603050405020304" pitchFamily="18" charset="0"/>
            </a:endParaRPr>
          </a:p>
        </p:txBody>
      </p:sp>
      <p:sp>
        <p:nvSpPr>
          <p:cNvPr id="5" name="Cloud 4"/>
          <p:cNvSpPr/>
          <p:nvPr/>
        </p:nvSpPr>
        <p:spPr>
          <a:xfrm>
            <a:off x="6268579" y="-73073"/>
            <a:ext cx="6739371" cy="3396838"/>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6052"/>
            <a:r>
              <a:rPr lang="vi-VN" sz="4000" b="1" kern="1200" dirty="0">
                <a:solidFill>
                  <a:schemeClr val="tx1"/>
                </a:solidFill>
                <a:latin typeface="Times New Roman" panose="02020603050405020304" pitchFamily="18" charset="0"/>
                <a:cs typeface="Times New Roman" panose="02020603050405020304" pitchFamily="18" charset="0"/>
              </a:rPr>
              <a:t>? Hãy trình bày những thông tin khái quát của văn bản</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40229" y="3307289"/>
            <a:ext cx="6984010" cy="3046988"/>
          </a:xfrm>
          <a:prstGeom prst="rect">
            <a:avLst/>
          </a:prstGeom>
          <a:noFill/>
        </p:spPr>
        <p:txBody>
          <a:bodyPr wrap="square" rtlCol="0">
            <a:spAutoFit/>
          </a:bodyPr>
          <a:lstStyle/>
          <a:p>
            <a:pPr algn="just" defTabSz="416052"/>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Xuất</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xứ</a:t>
            </a:r>
            <a:r>
              <a:rPr lang="en-US" sz="3200" kern="1200" dirty="0">
                <a:solidFill>
                  <a:schemeClr val="tx1"/>
                </a:solidFill>
                <a:latin typeface="Times New Roman" panose="02020603050405020304" pitchFamily="18" charset="0"/>
                <a:ea typeface="+mn-ea"/>
                <a:cs typeface="Times New Roman" panose="02020603050405020304" pitchFamily="18" charset="0"/>
              </a:rPr>
              <a:t>: In </a:t>
            </a:r>
            <a:r>
              <a:rPr lang="en-US" sz="3200" kern="1200" dirty="0" err="1">
                <a:solidFill>
                  <a:schemeClr val="tx1"/>
                </a:solidFill>
                <a:latin typeface="Times New Roman" panose="02020603050405020304" pitchFamily="18" charset="0"/>
                <a:ea typeface="+mn-ea"/>
                <a:cs typeface="Times New Roman" panose="02020603050405020304" pitchFamily="18" charset="0"/>
              </a:rPr>
              <a:t>trong</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Những</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vấn</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đề</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xuyên</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thế</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kỉ</a:t>
            </a:r>
            <a:r>
              <a:rPr lang="en-US" sz="3200" b="1" i="1" kern="1200" dirty="0">
                <a:solidFill>
                  <a:schemeClr val="tx1"/>
                </a:solidFill>
                <a:latin typeface="Times New Roman" panose="02020603050405020304" pitchFamily="18" charset="0"/>
                <a:ea typeface="+mn-ea"/>
                <a:cs typeface="Times New Roman" panose="02020603050405020304" pitchFamily="18" charset="0"/>
              </a:rPr>
              <a:t> -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Phỏng</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vấn</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các</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nhà</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hoạt</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động</a:t>
            </a:r>
            <a:r>
              <a:rPr lang="en-US" sz="3200" b="1" i="1" kern="1200" dirty="0">
                <a:solidFill>
                  <a:schemeClr val="tx1"/>
                </a:solidFill>
                <a:latin typeface="Times New Roman" panose="02020603050405020304" pitchFamily="18" charset="0"/>
                <a:ea typeface="+mn-ea"/>
                <a:cs typeface="Times New Roman" panose="02020603050405020304" pitchFamily="18" charset="0"/>
              </a:rPr>
              <a:t> khoa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học</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giáo</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dục</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văn</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hóa</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nghệ</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thuật</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hàng</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đầu</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thế</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latin typeface="Times New Roman" panose="02020603050405020304" pitchFamily="18" charset="0"/>
                <a:ea typeface="+mn-ea"/>
                <a:cs typeface="Times New Roman" panose="02020603050405020304" pitchFamily="18" charset="0"/>
              </a:rPr>
              <a:t>giới</a:t>
            </a:r>
            <a:r>
              <a:rPr lang="en-US" sz="3200" b="1" i="1"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a:solidFill>
                  <a:schemeClr val="tx1"/>
                </a:solidFill>
                <a:latin typeface="Times New Roman" panose="02020603050405020304" pitchFamily="18" charset="0"/>
                <a:ea typeface="+mn-ea"/>
                <a:cs typeface="Times New Roman" panose="02020603050405020304" pitchFamily="18" charset="0"/>
              </a:rPr>
              <a:t>NXB </a:t>
            </a:r>
            <a:r>
              <a:rPr lang="en-US" sz="3200" kern="1200" dirty="0" err="1">
                <a:solidFill>
                  <a:schemeClr val="tx1"/>
                </a:solidFill>
                <a:latin typeface="Times New Roman" panose="02020603050405020304" pitchFamily="18" charset="0"/>
                <a:ea typeface="+mn-ea"/>
                <a:cs typeface="Times New Roman" panose="02020603050405020304" pitchFamily="18" charset="0"/>
              </a:rPr>
              <a:t>Trẻ</a:t>
            </a:r>
            <a:r>
              <a:rPr lang="en-US" sz="3200" kern="1200" dirty="0">
                <a:solidFill>
                  <a:schemeClr val="tx1"/>
                </a:solidFill>
                <a:latin typeface="Times New Roman" panose="02020603050405020304" pitchFamily="18" charset="0"/>
                <a:ea typeface="+mn-ea"/>
                <a:cs typeface="Times New Roman" panose="02020603050405020304" pitchFamily="18" charset="0"/>
              </a:rPr>
              <a:t>, Thành </a:t>
            </a:r>
            <a:r>
              <a:rPr lang="en-US" sz="3200" kern="1200" dirty="0" err="1">
                <a:solidFill>
                  <a:schemeClr val="tx1"/>
                </a:solidFill>
                <a:latin typeface="Times New Roman" panose="02020603050405020304" pitchFamily="18" charset="0"/>
                <a:ea typeface="+mn-ea"/>
                <a:cs typeface="Times New Roman" panose="02020603050405020304" pitchFamily="18" charset="0"/>
              </a:rPr>
              <a:t>phố</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Hồ</a:t>
            </a:r>
            <a:r>
              <a:rPr lang="en-US" sz="3200" kern="1200" dirty="0">
                <a:solidFill>
                  <a:schemeClr val="tx1"/>
                </a:solidFill>
                <a:latin typeface="Times New Roman" panose="02020603050405020304" pitchFamily="18" charset="0"/>
                <a:ea typeface="+mn-ea"/>
                <a:cs typeface="Times New Roman" panose="02020603050405020304" pitchFamily="18" charset="0"/>
              </a:rPr>
              <a:t> Chí Minh, 2004)</a:t>
            </a:r>
          </a:p>
          <a:p>
            <a:pPr algn="just" defTabSz="416052"/>
            <a:r>
              <a:rPr lang="en-US" sz="3200" kern="1200" dirty="0">
                <a:solidFill>
                  <a:schemeClr val="tx1"/>
                </a:solidFill>
                <a:latin typeface="Times New Roman" panose="02020603050405020304" pitchFamily="18" charset="0"/>
                <a:ea typeface="+mn-ea"/>
                <a:cs typeface="Times New Roman" panose="02020603050405020304" pitchFamily="18" charset="0"/>
              </a:rPr>
              <a:t> - </a:t>
            </a:r>
            <a:r>
              <a:rPr lang="en-US" sz="3200" kern="1200" dirty="0" err="1">
                <a:solidFill>
                  <a:schemeClr val="tx1"/>
                </a:solidFill>
                <a:latin typeface="Times New Roman" panose="02020603050405020304" pitchFamily="18" charset="0"/>
                <a:ea typeface="+mn-ea"/>
                <a:cs typeface="Times New Roman" panose="02020603050405020304" pitchFamily="18" charset="0"/>
              </a:rPr>
              <a:t>Thể</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loại</a:t>
            </a:r>
            <a:r>
              <a:rPr lang="en-US" sz="3200" kern="1200" dirty="0">
                <a:solidFill>
                  <a:schemeClr val="tx1"/>
                </a:solidFill>
                <a:latin typeface="Times New Roman" panose="02020603050405020304" pitchFamily="18" charset="0"/>
                <a:ea typeface="+mn-ea"/>
                <a:cs typeface="Times New Roman" panose="02020603050405020304" pitchFamily="18" charset="0"/>
              </a:rPr>
              <a:t>: Văn </a:t>
            </a:r>
            <a:r>
              <a:rPr lang="en-US" sz="3200" kern="1200" dirty="0" err="1">
                <a:solidFill>
                  <a:schemeClr val="tx1"/>
                </a:solidFill>
                <a:latin typeface="Times New Roman" panose="02020603050405020304" pitchFamily="18" charset="0"/>
                <a:ea typeface="+mn-ea"/>
                <a:cs typeface="Times New Roman" panose="02020603050405020304" pitchFamily="18" charset="0"/>
              </a:rPr>
              <a:t>bản</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thông</a:t>
            </a:r>
            <a:r>
              <a:rPr lang="en-US" sz="3200" kern="1200" dirty="0">
                <a:solidFill>
                  <a:schemeClr val="tx1"/>
                </a:solidFill>
                <a:latin typeface="Times New Roman" panose="02020603050405020304" pitchFamily="18" charset="0"/>
                <a:ea typeface="+mn-ea"/>
                <a:cs typeface="Times New Roman" panose="02020603050405020304" pitchFamily="18" charset="0"/>
              </a:rPr>
              <a:t> tin.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971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43B9CA2-4B31-4ACD-9A9F-B8E6C64203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3DD4B11-BCA2-48A2-1742-B23612FE5E31}"/>
              </a:ext>
            </a:extLst>
          </p:cNvPr>
          <p:cNvPicPr>
            <a:picLocks noChangeAspect="1"/>
          </p:cNvPicPr>
          <p:nvPr/>
        </p:nvPicPr>
        <p:blipFill>
          <a:blip r:embed="rId2">
            <a:extLst>
              <a:ext uri="{28A0092B-C50C-407E-A947-70E740481C1C}">
                <a14:useLocalDpi xmlns:a14="http://schemas.microsoft.com/office/drawing/2010/main" val="0"/>
              </a:ext>
            </a:extLst>
          </a:blip>
          <a:srcRect l="4922" r="27135" b="2"/>
          <a:stretch/>
        </p:blipFill>
        <p:spPr>
          <a:xfrm>
            <a:off x="4924726" y="252498"/>
            <a:ext cx="7691290" cy="6353004"/>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sp useBgFill="1">
        <p:nvSpPr>
          <p:cNvPr id="13" name="Freeform: Shape 12">
            <a:extLst>
              <a:ext uri="{FF2B5EF4-FFF2-40B4-BE49-F238E27FC236}">
                <a16:creationId xmlns:a16="http://schemas.microsoft.com/office/drawing/2014/main" id="{33F94DB1-BC5D-454D-845C-7BA3A1F469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5676B86F-860B-4586-BCAA-C0650C09B7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88C2FB-4C18-2580-570C-3283093787BA}"/>
              </a:ext>
            </a:extLst>
          </p:cNvPr>
          <p:cNvSpPr>
            <a:spLocks noGrp="1"/>
          </p:cNvSpPr>
          <p:nvPr>
            <p:ph type="title"/>
          </p:nvPr>
        </p:nvSpPr>
        <p:spPr>
          <a:xfrm>
            <a:off x="448056" y="685800"/>
            <a:ext cx="4922338" cy="1325563"/>
          </a:xfrm>
        </p:spPr>
        <p:txBody>
          <a:bodyPr>
            <a:normAutofit/>
          </a:bodyPr>
          <a:lstStyle/>
          <a:p>
            <a:r>
              <a:rPr lang="vi-VN" sz="3400">
                <a:latin typeface="Times New Roman" panose="02020603050405020304" pitchFamily="18" charset="0"/>
                <a:cs typeface="Times New Roman" panose="02020603050405020304" pitchFamily="18" charset="0"/>
              </a:rPr>
              <a:t>II. Khám phá văn bản</a:t>
            </a:r>
            <a:endParaRPr lang="en-US" sz="340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C818ED5-2F56-4171-9445-3AA4F44623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E74FCE8-866C-4AFA-B45C-FACE2A6094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6DCAE4B-CEF9-066B-559F-25B86EB4A14E}"/>
              </a:ext>
            </a:extLst>
          </p:cNvPr>
          <p:cNvSpPr>
            <a:spLocks noGrp="1"/>
          </p:cNvSpPr>
          <p:nvPr>
            <p:ph idx="1"/>
          </p:nvPr>
        </p:nvSpPr>
        <p:spPr>
          <a:xfrm>
            <a:off x="448056" y="2514600"/>
            <a:ext cx="4922338" cy="3666744"/>
          </a:xfrm>
        </p:spPr>
        <p:txBody>
          <a:bodyPr>
            <a:norm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endParaRPr lang="en-US" sz="3200" dirty="0"/>
          </a:p>
        </p:txBody>
      </p:sp>
      <p:sp>
        <p:nvSpPr>
          <p:cNvPr id="9" name="TextBox 8">
            <a:extLst>
              <a:ext uri="{FF2B5EF4-FFF2-40B4-BE49-F238E27FC236}">
                <a16:creationId xmlns:a16="http://schemas.microsoft.com/office/drawing/2014/main" id="{5C4E065F-C2A3-58CE-5262-3CB42ED9FF20}"/>
              </a:ext>
            </a:extLst>
          </p:cNvPr>
          <p:cNvSpPr txBox="1"/>
          <p:nvPr/>
        </p:nvSpPr>
        <p:spPr>
          <a:xfrm>
            <a:off x="-88063" y="3429000"/>
            <a:ext cx="6098458" cy="1958228"/>
          </a:xfrm>
          <a:prstGeom prst="rect">
            <a:avLst/>
          </a:prstGeom>
          <a:noFill/>
        </p:spPr>
        <p:txBody>
          <a:bodyPr wrap="square">
            <a:spAutoFit/>
          </a:bodyPr>
          <a:lstStyle/>
          <a:p>
            <a:pPr marL="457200" algn="just" fontAlgn="base">
              <a:lnSpc>
                <a:spcPct val="125000"/>
              </a:lnSpc>
              <a:spcAft>
                <a:spcPts val="600"/>
              </a:spcAft>
            </a:pP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HS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Trả</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lời</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hỏi</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phần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hướng</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dẫn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dọc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fontAlgn="base">
              <a:lnSpc>
                <a:spcPct val="125000"/>
              </a:lnSpc>
              <a:spcAft>
                <a:spcPts val="600"/>
              </a:spcAft>
            </a:pP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654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0" y="-242047"/>
            <a:ext cx="6096000" cy="12371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anose="02020603050405020304" pitchFamily="18" charset="0"/>
                <a:cs typeface="Times New Roman" panose="02020603050405020304" pitchFamily="18" charset="0"/>
              </a:rPr>
              <a:t>II. Khám phá văn bản</a:t>
            </a:r>
            <a:endParaRPr lang="en-US"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0" y="1237130"/>
            <a:ext cx="6925235"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5234" y="0"/>
            <a:ext cx="5266766" cy="6858000"/>
          </a:xfrm>
          <a:prstGeom prst="rect">
            <a:avLst/>
          </a:prstGeom>
        </p:spPr>
      </p:pic>
      <p:sp>
        <p:nvSpPr>
          <p:cNvPr id="9" name="TextBox 8"/>
          <p:cNvSpPr txBox="1"/>
          <p:nvPr/>
        </p:nvSpPr>
        <p:spPr>
          <a:xfrm>
            <a:off x="0" y="2622176"/>
            <a:ext cx="6427694" cy="3859306"/>
          </a:xfrm>
          <a:prstGeom prst="rect">
            <a:avLst/>
          </a:prstGeom>
          <a:noFill/>
        </p:spPr>
        <p:txBody>
          <a:bodyPr wrap="square" rtlCol="0">
            <a:spAutoFit/>
          </a:bodyPr>
          <a:lstStyle/>
          <a:p>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2011096730"/>
              </p:ext>
            </p:extLst>
          </p:nvPr>
        </p:nvGraphicFramePr>
        <p:xfrm>
          <a:off x="0" y="2162991"/>
          <a:ext cx="6925233" cy="5007545"/>
        </p:xfrm>
        <a:graphic>
          <a:graphicData uri="http://schemas.openxmlformats.org/drawingml/2006/table">
            <a:tbl>
              <a:tblPr firstRow="1" firstCol="1" bandRow="1"/>
              <a:tblGrid>
                <a:gridCol w="1586754">
                  <a:extLst>
                    <a:ext uri="{9D8B030D-6E8A-4147-A177-3AD203B41FA5}">
                      <a16:colId xmlns:a16="http://schemas.microsoft.com/office/drawing/2014/main" val="20000"/>
                    </a:ext>
                  </a:extLst>
                </a:gridCol>
                <a:gridCol w="5338479">
                  <a:extLst>
                    <a:ext uri="{9D8B030D-6E8A-4147-A177-3AD203B41FA5}">
                      <a16:colId xmlns:a16="http://schemas.microsoft.com/office/drawing/2014/main" val="20001"/>
                    </a:ext>
                  </a:extLst>
                </a:gridCol>
              </a:tblGrid>
              <a:tr h="1372211">
                <a:tc gridSpan="2">
                  <a:txBody>
                    <a:bodyPr/>
                    <a:lstStyle/>
                    <a:p>
                      <a:pPr algn="ctr">
                        <a:lnSpc>
                          <a:spcPct val="125000"/>
                        </a:lnSpc>
                        <a:spcAft>
                          <a:spcPts val="0"/>
                        </a:spcAft>
                      </a:pP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Phiếu học tập 01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25000"/>
                        </a:lnSpc>
                        <a:spcAft>
                          <a:spcPts val="0"/>
                        </a:spcAft>
                      </a:pPr>
                      <a:r>
                        <a:rPr lang="vi-VN" sz="1800" b="1" dirty="0">
                          <a:effectLst/>
                          <a:latin typeface="Times New Roman" panose="02020603050405020304" pitchFamily="18" charset="0"/>
                          <a:ea typeface="Arial" panose="020B0604020202020204" pitchFamily="34" charset="0"/>
                          <a:cs typeface="Times New Roman" panose="02020603050405020304" pitchFamily="18" charset="0"/>
                        </a:rPr>
                        <a:t>    Chủ đề và hệ thống luận điểm.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a:noFill/>
                    </a:lnL>
                    <a:lnR>
                      <a:noFill/>
                    </a:lnR>
                    <a:lnT>
                      <a:noFill/>
                    </a:lnT>
                    <a:lnB>
                      <a:noFill/>
                    </a:lnB>
                    <a:solidFill>
                      <a:srgbClr val="FFD965"/>
                    </a:solidFill>
                  </a:tcPr>
                </a:tc>
                <a:tc hMerge="1">
                  <a:txBody>
                    <a:bodyPr/>
                    <a:lstStyle/>
                    <a:p>
                      <a:endParaRPr lang="en-US"/>
                    </a:p>
                  </a:txBody>
                  <a:tcPr/>
                </a:tc>
                <a:extLst>
                  <a:ext uri="{0D108BD9-81ED-4DB2-BD59-A6C34878D82A}">
                    <a16:rowId xmlns:a16="http://schemas.microsoft.com/office/drawing/2014/main" val="10000"/>
                  </a:ext>
                </a:extLst>
              </a:tr>
              <a:tr h="1248115">
                <a:tc>
                  <a:txBody>
                    <a:bodyPr/>
                    <a:lstStyle/>
                    <a:p>
                      <a:pPr algn="just">
                        <a:lnSpc>
                          <a:spcPct val="125000"/>
                        </a:lnSpc>
                        <a:spcAft>
                          <a:spcPts val="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Chủ đề của văn bản.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a:noFill/>
                    </a:lnL>
                    <a:lnR>
                      <a:noFill/>
                    </a:lnR>
                    <a:lnT>
                      <a:noFill/>
                    </a:lnT>
                    <a:lnB>
                      <a:noFill/>
                    </a:lnB>
                  </a:tcPr>
                </a:tc>
                <a:tc>
                  <a:txBody>
                    <a:bodyPr/>
                    <a:lstStyle/>
                    <a:p>
                      <a:pPr algn="just">
                        <a:lnSpc>
                          <a:spcPct val="125000"/>
                        </a:lnSpc>
                        <a:spcAft>
                          <a:spcPts val="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a:noFill/>
                    </a:lnL>
                    <a:lnR>
                      <a:noFill/>
                    </a:lnR>
                    <a:lnT>
                      <a:noFill/>
                    </a:lnT>
                    <a:lnB>
                      <a:noFill/>
                    </a:lnB>
                  </a:tcPr>
                </a:tc>
                <a:extLst>
                  <a:ext uri="{0D108BD9-81ED-4DB2-BD59-A6C34878D82A}">
                    <a16:rowId xmlns:a16="http://schemas.microsoft.com/office/drawing/2014/main" val="10001"/>
                  </a:ext>
                </a:extLst>
              </a:tr>
              <a:tr h="2368534">
                <a:tc>
                  <a:txBody>
                    <a:bodyPr/>
                    <a:lstStyle/>
                    <a:p>
                      <a:pPr algn="just">
                        <a:lnSpc>
                          <a:spcPct val="125000"/>
                        </a:lnSpc>
                        <a:spcAft>
                          <a:spcPts val="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Luận điểm 1,</a:t>
                      </a:r>
                      <a:r>
                        <a:rPr lang="vi-VN" sz="1800" baseline="0" dirty="0">
                          <a:effectLst/>
                          <a:latin typeface="Times New Roman" panose="02020603050405020304" pitchFamily="18" charset="0"/>
                          <a:ea typeface="Calibri" panose="020F0502020204030204" pitchFamily="34" charset="0"/>
                          <a:cs typeface="Times New Roman" panose="02020603050405020304" pitchFamily="18" charset="0"/>
                        </a:rPr>
                        <a:t> 2,3,4,5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a:noFill/>
                    </a:lnL>
                    <a:lnR>
                      <a:noFill/>
                    </a:lnR>
                    <a:lnT>
                      <a:noFill/>
                    </a:lnT>
                    <a:lnB>
                      <a:noFill/>
                    </a:lnB>
                  </a:tcPr>
                </a:tc>
                <a:tc>
                  <a:txBody>
                    <a:bodyPr/>
                    <a:lstStyle/>
                    <a:p>
                      <a:pPr algn="just">
                        <a:lnSpc>
                          <a:spcPct val="125000"/>
                        </a:lnSpc>
                        <a:spcAft>
                          <a:spcPts val="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457200" rtl="0" eaLnBrk="1" fontAlgn="auto" latinLnBrk="0" hangingPunct="1">
                        <a:lnSpc>
                          <a:spcPct val="125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lgn="just" defTabSz="457200" rtl="0" eaLnBrk="1" fontAlgn="auto" latinLnBrk="0" hangingPunct="1">
                        <a:lnSpc>
                          <a:spcPct val="125000"/>
                        </a:lnSpc>
                        <a:spcBef>
                          <a:spcPts val="0"/>
                        </a:spcBef>
                        <a:spcAft>
                          <a:spcPts val="0"/>
                        </a:spcAft>
                        <a:buClrTx/>
                        <a:buSzTx/>
                        <a:buFontTx/>
                        <a:buNone/>
                        <a:tabLst/>
                        <a:defRPr/>
                      </a:pPr>
                      <a:r>
                        <a:rPr lang="vi-VN" sz="1800" kern="1200" dirty="0">
                          <a:solidFill>
                            <a:schemeClr val="tx1"/>
                          </a:solidFill>
                          <a:effectLst/>
                          <a:latin typeface="Times New Roman" panose="02020603050405020304" pitchFamily="18" charset="0"/>
                          <a:ea typeface="+mn-ea"/>
                          <a:cs typeface="Times New Roman" panose="02020603050405020304" pitchFamily="18" charset="0"/>
                        </a:rPr>
                        <a:t>?</a:t>
                      </a:r>
                      <a:r>
                        <a:rPr lang="en-US" sz="1800" kern="1200" dirty="0">
                          <a:solidFill>
                            <a:schemeClr val="tx1"/>
                          </a:solidFill>
                          <a:effectLst/>
                          <a:latin typeface="+mn-lt"/>
                          <a:ea typeface="+mn-ea"/>
                          <a:cs typeface="+mn-cs"/>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Chỉ</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phù</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nội</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văn</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bản</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nhan</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đề</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Theo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em</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thể</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đặt</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nhan</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đề</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nào</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khác</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cho</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văn</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bản</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Lí</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giải</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vì</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sao</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em</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lại</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chọn</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cách</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đặt</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nhan</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đề</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vậy</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0"/>
                        </a:spcAft>
                      </a:pP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a:noFill/>
                    </a:lnL>
                    <a:lnR>
                      <a:noFill/>
                    </a:lnR>
                    <a:lnT>
                      <a:noFill/>
                    </a:lnT>
                    <a:lnB>
                      <a:noFill/>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0557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C68A55F-7B32-44D8-AEE5-1AF4053265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18349-9412-E276-665A-443D6E1C4645}"/>
              </a:ext>
            </a:extLst>
          </p:cNvPr>
          <p:cNvSpPr>
            <a:spLocks noGrp="1"/>
          </p:cNvSpPr>
          <p:nvPr>
            <p:ph type="title"/>
          </p:nvPr>
        </p:nvSpPr>
        <p:spPr>
          <a:xfrm>
            <a:off x="655320" y="429030"/>
            <a:ext cx="2834640" cy="5457589"/>
          </a:xfrm>
        </p:spPr>
        <p:txBody>
          <a:bodyPr anchor="ctr">
            <a:normAutofit/>
          </a:bodyPr>
          <a:lstStyle/>
          <a:p>
            <a:r>
              <a:rPr lang="vi-VN" sz="4000" b="1" i="1" dirty="0">
                <a:latin typeface="Times New Roman" panose="02020603050405020304" pitchFamily="18" charset="0"/>
                <a:cs typeface="Times New Roman" panose="02020603050405020304" pitchFamily="18" charset="0"/>
              </a:rPr>
              <a:t>- Chủ đề: </a:t>
            </a:r>
            <a:r>
              <a:rPr lang="en-US" sz="4000" b="1" i="1" dirty="0" err="1">
                <a:latin typeface="Times New Roman" panose="02020603050405020304" pitchFamily="18" charset="0"/>
                <a:cs typeface="Times New Roman" panose="02020603050405020304" pitchFamily="18" charset="0"/>
              </a:rPr>
              <a:t>Phụ</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nữ</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và</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việc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bảo</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vệ</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môi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id="{CD1AAA2C-FBBE-42AA-B869-31D524B765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6112341"/>
            <a:ext cx="10835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5F937BBF-9326-4230-AB1B-F1795E3505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45208" y="4686084"/>
            <a:ext cx="54864"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6" name="TextBox 6">
            <a:extLst>
              <a:ext uri="{FF2B5EF4-FFF2-40B4-BE49-F238E27FC236}">
                <a16:creationId xmlns:a16="http://schemas.microsoft.com/office/drawing/2014/main" id="{861D2666-9D7D-F02C-3F11-911654F87C86}"/>
              </a:ext>
            </a:extLst>
          </p:cNvPr>
          <p:cNvGraphicFramePr/>
          <p:nvPr>
            <p:extLst>
              <p:ext uri="{D42A27DB-BD31-4B8C-83A1-F6EECF244321}">
                <p14:modId xmlns:p14="http://schemas.microsoft.com/office/powerpoint/2010/main" val="783399234"/>
              </p:ext>
            </p:extLst>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 name="Picture 23">
            <a:extLst>
              <a:ext uri="{FF2B5EF4-FFF2-40B4-BE49-F238E27FC236}">
                <a16:creationId xmlns:a16="http://schemas.microsoft.com/office/drawing/2014/main" id="{91F71883-E7BD-8005-87B4-0915E158C3ED}"/>
              </a:ext>
            </a:extLst>
          </p:cNvPr>
          <p:cNvPicPr>
            <a:picLocks noChangeAspect="1"/>
          </p:cNvPicPr>
          <p:nvPr/>
        </p:nvPicPr>
        <p:blipFill>
          <a:blip r:embed="rId7"/>
          <a:stretch>
            <a:fillRect/>
          </a:stretch>
        </p:blipFill>
        <p:spPr>
          <a:xfrm>
            <a:off x="221226" y="-76082"/>
            <a:ext cx="3106033" cy="6243080"/>
          </a:xfrm>
          <a:prstGeom prst="rect">
            <a:avLst/>
          </a:prstGeom>
        </p:spPr>
      </p:pic>
    </p:spTree>
    <p:extLst>
      <p:ext uri="{BB962C8B-B14F-4D97-AF65-F5344CB8AC3E}">
        <p14:creationId xmlns:p14="http://schemas.microsoft.com/office/powerpoint/2010/main" val="929929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F057D7-707F-B332-E3D9-381A4EFAA041}"/>
              </a:ext>
            </a:extLst>
          </p:cNvPr>
          <p:cNvSpPr>
            <a:spLocks noGrp="1"/>
          </p:cNvSpPr>
          <p:nvPr>
            <p:ph idx="1"/>
          </p:nvPr>
        </p:nvSpPr>
        <p:spPr>
          <a:xfrm>
            <a:off x="412956" y="1120882"/>
            <a:ext cx="4434710" cy="5021502"/>
          </a:xfrm>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=&gt; </a:t>
            </a:r>
            <a:r>
              <a:rPr lang="en-US" b="1" i="1" dirty="0">
                <a:latin typeface="Times New Roman" panose="02020603050405020304" pitchFamily="18" charset="0"/>
                <a:cs typeface="Times New Roman" panose="02020603050405020304" pitchFamily="18" charset="0"/>
              </a:rPr>
              <a:t>Văn </a:t>
            </a:r>
            <a:r>
              <a:rPr lang="en-US" b="1" i="1" dirty="0" err="1">
                <a:latin typeface="Times New Roman" panose="02020603050405020304" pitchFamily="18" charset="0"/>
                <a:cs typeface="Times New Roman" panose="02020603050405020304" pitchFamily="18" charset="0"/>
              </a:rPr>
              <a:t>bản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đề</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cập</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đến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hai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vấn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đề</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lớn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đó</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là</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vai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trò</a:t>
            </a:r>
            <a:r>
              <a:rPr lang="vi-VN"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của</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phụ</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nữ</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và</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vấn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đề</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bảo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vệ</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môi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trường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Đặc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biệt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là</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làm</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rõ</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những</a:t>
            </a:r>
            <a:r>
              <a:rPr lang="en-US" b="1" i="1" dirty="0">
                <a:latin typeface="Times New Roman" panose="02020603050405020304" pitchFamily="18" charset="0"/>
                <a:cs typeface="Times New Roman" panose="02020603050405020304" pitchFamily="18" charset="0"/>
              </a:rPr>
              <a:t> ý </a:t>
            </a:r>
            <a:r>
              <a:rPr lang="en-US" b="1" i="1" dirty="0" err="1">
                <a:latin typeface="Times New Roman" panose="02020603050405020304" pitchFamily="18" charset="0"/>
                <a:cs typeface="Times New Roman" panose="02020603050405020304" pitchFamily="18" charset="0"/>
              </a:rPr>
              <a:t>nghĩa</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giá</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trị</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của</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người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phụ</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nữ</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trong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việc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bảo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vệ</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môi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trường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và</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giải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thích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nguyên</a:t>
            </a:r>
            <a:r>
              <a:rPr lang="en-US" b="1" i="1" dirty="0">
                <a:latin typeface="Times New Roman" panose="02020603050405020304" pitchFamily="18" charset="0"/>
                <a:cs typeface="Times New Roman" panose="02020603050405020304" pitchFamily="18" charset="0"/>
              </a:rPr>
              <a:t> do. </a:t>
            </a:r>
            <a:r>
              <a:rPr lang="en-US" b="1" i="1" dirty="0" err="1">
                <a:latin typeface="Times New Roman" panose="02020603050405020304" pitchFamily="18" charset="0"/>
                <a:cs typeface="Times New Roman" panose="02020603050405020304" pitchFamily="18" charset="0"/>
              </a:rPr>
              <a:t>Nội</a:t>
            </a:r>
            <a:r>
              <a:rPr lang="en-US" b="1" i="1" dirty="0">
                <a:latin typeface="Times New Roman" panose="02020603050405020304" pitchFamily="18" charset="0"/>
                <a:cs typeface="Times New Roman" panose="02020603050405020304" pitchFamily="18" charset="0"/>
              </a:rPr>
              <a:t> dung </a:t>
            </a:r>
            <a:r>
              <a:rPr lang="en-US" b="1" i="1" dirty="0" err="1">
                <a:latin typeface="Times New Roman" panose="02020603050405020304" pitchFamily="18" charset="0"/>
                <a:cs typeface="Times New Roman" panose="02020603050405020304" pitchFamily="18" charset="0"/>
              </a:rPr>
              <a:t>này</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phù</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hợp</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với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nhan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đề</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phụ</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nữ</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và</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việc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bảo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vệ</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môi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trường</a:t>
            </a:r>
            <a:r>
              <a:rPr lang="en-US" b="1"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33" name="Picture 32" descr="Lock with a love heart">
            <a:extLst>
              <a:ext uri="{FF2B5EF4-FFF2-40B4-BE49-F238E27FC236}">
                <a16:creationId xmlns:a16="http://schemas.microsoft.com/office/drawing/2014/main" id="{01CFA9C5-5A06-25EC-B7B1-BF24E7A6FE54}"/>
              </a:ext>
            </a:extLst>
          </p:cNvPr>
          <p:cNvPicPr>
            <a:picLocks noChangeAspect="1"/>
          </p:cNvPicPr>
          <p:nvPr/>
        </p:nvPicPr>
        <p:blipFill>
          <a:blip r:embed="rId2"/>
          <a:srcRect l="23450" r="22900"/>
          <a:stretch/>
        </p:blipFill>
        <p:spPr>
          <a:xfrm>
            <a:off x="5650992" y="10"/>
            <a:ext cx="6541008" cy="6857990"/>
          </a:xfrm>
          <a:prstGeom prst="rect">
            <a:avLst/>
          </a:prstGeom>
        </p:spPr>
      </p:pic>
    </p:spTree>
    <p:extLst>
      <p:ext uri="{BB962C8B-B14F-4D97-AF65-F5344CB8AC3E}">
        <p14:creationId xmlns:p14="http://schemas.microsoft.com/office/powerpoint/2010/main" val="2111018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2F8C595-E68C-4306-AED8-DC7826A0A5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2EABCC-3473-40CD-E0E9-AED2FDA93C35}"/>
              </a:ext>
            </a:extLst>
          </p:cNvPr>
          <p:cNvSpPr>
            <a:spLocks noGrp="1"/>
          </p:cNvSpPr>
          <p:nvPr>
            <p:ph type="title"/>
          </p:nvPr>
        </p:nvSpPr>
        <p:spPr>
          <a:xfrm>
            <a:off x="6803409" y="762001"/>
            <a:ext cx="4156512" cy="1708244"/>
          </a:xfrm>
        </p:spPr>
        <p:txBody>
          <a:bodyPr anchor="ctr">
            <a:normAutofit/>
          </a:bodyPr>
          <a:lstStyle/>
          <a:p>
            <a:pPr fontAlgn="base"/>
            <a:r>
              <a:rPr lang="en-US" sz="3700" b="1" dirty="0">
                <a:latin typeface="Times New Roman" panose="02020603050405020304" pitchFamily="18" charset="0"/>
                <a:cs typeface="Times New Roman" panose="02020603050405020304" pitchFamily="18" charset="0"/>
              </a:rPr>
              <a:t>3. </a:t>
            </a:r>
            <a:r>
              <a:rPr lang="en-US" sz="3700" b="1" dirty="0" err="1">
                <a:latin typeface="Times New Roman" panose="02020603050405020304" pitchFamily="18" charset="0"/>
                <a:cs typeface="Times New Roman" panose="02020603050405020304" pitchFamily="18" charset="0"/>
              </a:rPr>
              <a:t>Cách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chọn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lọc</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sắp</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xếp</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thông</a:t>
            </a:r>
            <a:r>
              <a:rPr lang="en-US" sz="3700" b="1" dirty="0">
                <a:latin typeface="Times New Roman" panose="02020603050405020304" pitchFamily="18" charset="0"/>
                <a:cs typeface="Times New Roman" panose="02020603050405020304" pitchFamily="18" charset="0"/>
              </a:rPr>
              <a:t> tin.</a:t>
            </a:r>
            <a:endParaRPr lang="en-US" sz="3700" dirty="0">
              <a:latin typeface="Times New Roman" panose="02020603050405020304" pitchFamily="18" charset="0"/>
              <a:cs typeface="Times New Roman" panose="02020603050405020304" pitchFamily="18" charset="0"/>
            </a:endParaRPr>
          </a:p>
        </p:txBody>
      </p:sp>
      <p:pic>
        <p:nvPicPr>
          <p:cNvPr id="9" name="Picture 8" descr="Rocket launch">
            <a:extLst>
              <a:ext uri="{FF2B5EF4-FFF2-40B4-BE49-F238E27FC236}">
                <a16:creationId xmlns:a16="http://schemas.microsoft.com/office/drawing/2014/main" id="{F6D77B1B-5102-D1D1-D694-AC487A4187C7}"/>
              </a:ext>
            </a:extLst>
          </p:cNvPr>
          <p:cNvPicPr>
            <a:picLocks noChangeAspect="1"/>
          </p:cNvPicPr>
          <p:nvPr/>
        </p:nvPicPr>
        <p:blipFill>
          <a:blip r:embed="rId2"/>
          <a:srcRect l="34026" r="6640" b="-2"/>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7E76FFF8-4DB0-43C0-1F21-EA4707B04E14}"/>
              </a:ext>
            </a:extLst>
          </p:cNvPr>
          <p:cNvSpPr>
            <a:spLocks noGrp="1"/>
          </p:cNvSpPr>
          <p:nvPr>
            <p:ph idx="1"/>
          </p:nvPr>
        </p:nvSpPr>
        <p:spPr>
          <a:xfrm>
            <a:off x="6575162" y="2326164"/>
            <a:ext cx="4613005" cy="3769835"/>
          </a:xfrm>
        </p:spPr>
        <p:txBody>
          <a:bodyPr anchor="ctr">
            <a:normAutofit lnSpcReduction="10000"/>
          </a:bodyPr>
          <a:lstStyle/>
          <a:p>
            <a:pPr marL="0" indent="0" algn="just">
              <a:buNone/>
            </a:pPr>
            <a:r>
              <a:rPr lang="vi-VN" sz="3200" dirty="0">
                <a:solidFill>
                  <a:srgbClr val="FF0000"/>
                </a:solidFill>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Trong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hỏi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Giu-đi</a:t>
            </a:r>
            <a:r>
              <a:rPr lang="en-US" sz="3200" dirty="0">
                <a:solidFill>
                  <a:srgbClr val="FF0000"/>
                </a:solidFill>
                <a:latin typeface="Times New Roman" panose="02020603050405020304" pitchFamily="18" charset="0"/>
                <a:cs typeface="Times New Roman" panose="02020603050405020304" pitchFamily="18" charset="0"/>
              </a:rPr>
              <a:t> Bi-</a:t>
            </a:r>
            <a:r>
              <a:rPr lang="en-US" sz="3200" dirty="0" err="1">
                <a:solidFill>
                  <a:srgbClr val="FF0000"/>
                </a:solidFill>
                <a:latin typeface="Times New Roman" panose="02020603050405020304" pitchFamily="18" charset="0"/>
                <a:cs typeface="Times New Roman" panose="02020603050405020304" pitchFamily="18" charset="0"/>
              </a:rPr>
              <a:t>dô</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xoay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vấn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vấn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ấy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ý </a:t>
            </a:r>
            <a:r>
              <a:rPr lang="en-US" sz="3200" dirty="0" err="1">
                <a:solidFill>
                  <a:srgbClr val="FF0000"/>
                </a:solidFill>
                <a:latin typeface="Times New Roman" panose="02020603050405020304" pitchFamily="18" charset="0"/>
                <a:cs typeface="Times New Roman" panose="02020603050405020304" pitchFamily="18" charset="0"/>
              </a:rPr>
              <a:t>nghĩa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như</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hội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nay? </a:t>
            </a:r>
            <a:r>
              <a:rPr lang="en-US" sz="3200" dirty="0" err="1">
                <a:solidFill>
                  <a:srgbClr val="FF0000"/>
                </a:solidFill>
                <a:latin typeface="Times New Roman" panose="02020603050405020304" pitchFamily="18" charset="0"/>
                <a:cs typeface="Times New Roman" panose="02020603050405020304" pitchFamily="18" charset="0"/>
              </a:rPr>
              <a:t>Nhận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xét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hỏi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phỏng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vấn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Van-</a:t>
            </a:r>
            <a:r>
              <a:rPr lang="en-US" sz="3200" dirty="0" err="1">
                <a:solidFill>
                  <a:srgbClr val="FF0000"/>
                </a:solidFill>
                <a:latin typeface="Times New Roman" panose="02020603050405020304" pitchFamily="18" charset="0"/>
                <a:cs typeface="Times New Roman" panose="02020603050405020304" pitchFamily="18" charset="0"/>
              </a:rPr>
              <a:t>đa</a:t>
            </a:r>
            <a:r>
              <a:rPr lang="en-US" sz="3200" dirty="0">
                <a:solidFill>
                  <a:srgbClr val="FF0000"/>
                </a:solidFill>
                <a:latin typeface="Times New Roman" panose="02020603050405020304" pitchFamily="18" charset="0"/>
                <a:cs typeface="Times New Roman" panose="02020603050405020304" pitchFamily="18" charset="0"/>
              </a:rPr>
              <a:t>-</a:t>
            </a:r>
            <a:r>
              <a:rPr lang="en-US" sz="3200" dirty="0" err="1">
                <a:solidFill>
                  <a:srgbClr val="FF0000"/>
                </a:solidFill>
                <a:latin typeface="Times New Roman" panose="02020603050405020304" pitchFamily="18" charset="0"/>
                <a:cs typeface="Times New Roman" panose="02020603050405020304" pitchFamily="18" charset="0"/>
              </a:rPr>
              <a:t>na</a:t>
            </a:r>
            <a:r>
              <a:rPr lang="en-US" sz="3200" dirty="0">
                <a:solidFill>
                  <a:srgbClr val="FF0000"/>
                </a:solidFill>
                <a:latin typeface="Times New Roman" panose="02020603050405020304" pitchFamily="18" charset="0"/>
                <a:cs typeface="Times New Roman" panose="02020603050405020304" pitchFamily="18" charset="0"/>
              </a:rPr>
              <a:t> Xi-</a:t>
            </a:r>
            <a:r>
              <a:rPr lang="vi-VN" sz="3200" dirty="0">
                <a:solidFill>
                  <a:srgbClr val="FF0000"/>
                </a:solidFill>
                <a:latin typeface="Times New Roman" panose="02020603050405020304" pitchFamily="18" charset="0"/>
                <a:cs typeface="Times New Roman" panose="02020603050405020304" pitchFamily="18" charset="0"/>
              </a:rPr>
              <a:t>va?</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541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AE9375-4664-4DB2-922D-2782A6E439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9DB5C39D-16CE-764D-5160-9394DBEE16CC}"/>
              </a:ext>
            </a:extLst>
          </p:cNvPr>
          <p:cNvSpPr>
            <a:spLocks noGrp="1"/>
          </p:cNvSpPr>
          <p:nvPr>
            <p:ph type="title"/>
          </p:nvPr>
        </p:nvSpPr>
        <p:spPr>
          <a:xfrm>
            <a:off x="838199" y="388308"/>
            <a:ext cx="7188989" cy="1021424"/>
          </a:xfrm>
        </p:spPr>
        <p:txBody>
          <a:bodyPr anchor="b">
            <a:normAutofit/>
          </a:bodyPr>
          <a:lstStyle/>
          <a:p>
            <a:r>
              <a:rPr lang="en-US" sz="3400" b="1">
                <a:solidFill>
                  <a:schemeClr val="bg1"/>
                </a:solidFill>
                <a:latin typeface="Times New Roman" panose="02020603050405020304" pitchFamily="18" charset="0"/>
                <a:cs typeface="Times New Roman" panose="02020603050405020304" pitchFamily="18" charset="0"/>
              </a:rPr>
              <a:t>2. Cách triển khai vấn đề của tác giả.</a:t>
            </a:r>
            <a:endParaRPr lang="en-US" sz="3400">
              <a:solidFill>
                <a:schemeClr val="bg1"/>
              </a:solidFill>
            </a:endParaRPr>
          </a:p>
        </p:txBody>
      </p:sp>
      <p:cxnSp>
        <p:nvCxnSpPr>
          <p:cNvPr id="15" name="Straight Connector 14">
            <a:extLst>
              <a:ext uri="{FF2B5EF4-FFF2-40B4-BE49-F238E27FC236}">
                <a16:creationId xmlns:a16="http://schemas.microsoft.com/office/drawing/2014/main" id="{EE504C98-6397-41C1-A8D8-2D9C4ED307E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440584"/>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7C2F6CE-0CF2-4DDD-85F5-96799A328F1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164811" y="6267491"/>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9" name="TextBox 4">
            <a:extLst>
              <a:ext uri="{FF2B5EF4-FFF2-40B4-BE49-F238E27FC236}">
                <a16:creationId xmlns:a16="http://schemas.microsoft.com/office/drawing/2014/main" id="{5E4516FB-CD0D-88D2-6C3B-6CF9D6D25910}"/>
              </a:ext>
            </a:extLst>
          </p:cNvPr>
          <p:cNvGraphicFramePr/>
          <p:nvPr>
            <p:extLst>
              <p:ext uri="{D42A27DB-BD31-4B8C-83A1-F6EECF244321}">
                <p14:modId xmlns:p14="http://schemas.microsoft.com/office/powerpoint/2010/main" val="1837864733"/>
              </p:ext>
            </p:extLst>
          </p:nvPr>
        </p:nvGraphicFramePr>
        <p:xfrm>
          <a:off x="1392238" y="1715407"/>
          <a:ext cx="9407525" cy="424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5285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8723" y="861611"/>
            <a:ext cx="10056117" cy="1214681"/>
          </a:xfrm>
        </p:spPr>
        <p:txBody>
          <a:bodyPr>
            <a:normAutofit fontScale="90000"/>
          </a:bodyPr>
          <a:lstStyle/>
          <a:p>
            <a:r>
              <a:rPr lang="vi-VN" sz="2800" dirty="0">
                <a:solidFill>
                  <a:srgbClr val="FF0000"/>
                </a:solidFill>
                <a:latin typeface="Times New Roman" panose="02020603050405020304" pitchFamily="18" charset="0"/>
                <a:cs typeface="Times New Roman" panose="02020603050405020304" pitchFamily="18" charset="0"/>
              </a:rPr>
              <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
            </a:r>
            <a:br>
              <a:rPr lang="vi-VN" sz="2800" b="1" dirty="0">
                <a:solidFill>
                  <a:srgbClr val="FF0000"/>
                </a:solidFill>
                <a:latin typeface="Times New Roman" panose="02020603050405020304" pitchFamily="18" charset="0"/>
                <a:cs typeface="Times New Roman" panose="02020603050405020304" pitchFamily="18" charset="0"/>
              </a:rPr>
            </a:br>
            <a:r>
              <a:rPr lang="vi-VN" sz="2800" b="1" dirty="0">
                <a:solidFill>
                  <a:srgbClr val="0070C0"/>
                </a:solidFill>
                <a:latin typeface="Times New Roman" panose="02020603050405020304" pitchFamily="18" charset="0"/>
                <a:cs typeface="Times New Roman" panose="02020603050405020304" pitchFamily="18" charset="0"/>
              </a:rPr>
              <a:t> </a:t>
            </a:r>
            <a:r>
              <a:rPr lang="en-US" sz="3600" b="1" dirty="0">
                <a:solidFill>
                  <a:srgbClr val="0070C0"/>
                </a:solidFill>
                <a:latin typeface="Times New Roman" panose="02020603050405020304" pitchFamily="18" charset="0"/>
                <a:cs typeface="Times New Roman" panose="02020603050405020304" pitchFamily="18" charset="0"/>
              </a:rPr>
              <a:t>V</a:t>
            </a:r>
            <a:r>
              <a:rPr lang="vi-VN" sz="3600" b="1" dirty="0">
                <a:solidFill>
                  <a:srgbClr val="0070C0"/>
                </a:solidFill>
                <a:latin typeface="Times New Roman" panose="02020603050405020304" pitchFamily="18" charset="0"/>
                <a:cs typeface="Times New Roman" panose="02020603050405020304" pitchFamily="18" charset="0"/>
              </a:rPr>
              <a:t>B</a:t>
            </a:r>
            <a:r>
              <a:rPr lang="en-US" sz="3600" b="1" dirty="0">
                <a:solidFill>
                  <a:srgbClr val="0070C0"/>
                </a:solidFill>
                <a:latin typeface="Times New Roman" panose="02020603050405020304" pitchFamily="18" charset="0"/>
                <a:cs typeface="Times New Roman" panose="02020603050405020304" pitchFamily="18" charset="0"/>
              </a:rPr>
              <a:t>2: PH</a:t>
            </a:r>
            <a:r>
              <a:rPr lang="vi-VN" sz="3600" b="1" dirty="0">
                <a:solidFill>
                  <a:srgbClr val="0070C0"/>
                </a:solidFill>
                <a:latin typeface="Times New Roman" panose="02020603050405020304" pitchFamily="18" charset="0"/>
                <a:cs typeface="Times New Roman" panose="02020603050405020304" pitchFamily="18" charset="0"/>
              </a:rPr>
              <a:t>Ụ NỮ VÀ VIỆC BẢO VỆ MÔI TRƯỜNG</a:t>
            </a:r>
            <a:r>
              <a:rPr lang="en-US" sz="2800" dirty="0">
                <a:solidFill>
                  <a:srgbClr val="0070C0"/>
                </a:solidFill>
                <a:latin typeface="Times New Roman" panose="02020603050405020304" pitchFamily="18" charset="0"/>
                <a:cs typeface="Times New Roman" panose="02020603050405020304" pitchFamily="18" charset="0"/>
              </a:rPr>
              <a:t/>
            </a:r>
            <a:br>
              <a:rPr lang="en-US" sz="2800" dirty="0">
                <a:solidFill>
                  <a:srgbClr val="0070C0"/>
                </a:solidFill>
                <a:latin typeface="Times New Roman" panose="02020603050405020304" pitchFamily="18" charset="0"/>
                <a:cs typeface="Times New Roman" panose="02020603050405020304" pitchFamily="18" charset="0"/>
              </a:rPr>
            </a:br>
            <a:r>
              <a:rPr lang="en-US" sz="2800" dirty="0">
                <a:solidFill>
                  <a:srgbClr val="0070C0"/>
                </a:solidFill>
                <a:latin typeface="Times New Roman" panose="02020603050405020304" pitchFamily="18" charset="0"/>
                <a:cs typeface="Times New Roman" panose="02020603050405020304" pitchFamily="18" charset="0"/>
              </a:rPr>
              <a:t/>
            </a:r>
            <a:br>
              <a:rPr lang="en-US" sz="2800" dirty="0">
                <a:solidFill>
                  <a:srgbClr val="0070C0"/>
                </a:solidFill>
                <a:latin typeface="Times New Roman" panose="02020603050405020304" pitchFamily="18" charset="0"/>
                <a:cs typeface="Times New Roman" panose="02020603050405020304" pitchFamily="18" charset="0"/>
              </a:rPr>
            </a:b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86831" y="861611"/>
            <a:ext cx="1030435" cy="4303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Times New Roman" panose="02020603050405020304" pitchFamily="18" charset="0"/>
                <a:cs typeface="Times New Roman" panose="02020603050405020304" pitchFamily="18" charset="0"/>
              </a:rPr>
              <a:t>Đọc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AutoShape 2" descr="moi truong 2">
            <a:extLst>
              <a:ext uri="{FF2B5EF4-FFF2-40B4-BE49-F238E27FC236}">
                <a16:creationId xmlns:a16="http://schemas.microsoft.com/office/drawing/2014/main" id="{FA598C55-98E6-05DA-8DAA-78BD5758DA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ED3BD77B-2096-95F6-721F-6E7FC9C3577E}"/>
              </a:ext>
            </a:extLst>
          </p:cNvPr>
          <p:cNvPicPr>
            <a:picLocks noChangeAspect="1"/>
          </p:cNvPicPr>
          <p:nvPr/>
        </p:nvPicPr>
        <p:blipFill>
          <a:blip r:embed="rId2"/>
          <a:stretch>
            <a:fillRect/>
          </a:stretch>
        </p:blipFill>
        <p:spPr>
          <a:xfrm>
            <a:off x="1755353" y="1742332"/>
            <a:ext cx="8103113" cy="5115668"/>
          </a:xfrm>
          <a:prstGeom prst="rect">
            <a:avLst/>
          </a:prstGeom>
        </p:spPr>
      </p:pic>
      <p:sp>
        <p:nvSpPr>
          <p:cNvPr id="14" name="Rectangle 13">
            <a:extLst>
              <a:ext uri="{FF2B5EF4-FFF2-40B4-BE49-F238E27FC236}">
                <a16:creationId xmlns:a16="http://schemas.microsoft.com/office/drawing/2014/main" id="{D7D21F92-9B95-4697-D94B-2E24759542BC}"/>
              </a:ext>
            </a:extLst>
          </p:cNvPr>
          <p:cNvSpPr/>
          <p:nvPr/>
        </p:nvSpPr>
        <p:spPr>
          <a:xfrm>
            <a:off x="889278" y="-19907"/>
            <a:ext cx="8969188" cy="7126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BÀI 9 :   V</a:t>
            </a:r>
            <a:r>
              <a:rPr lang="vi-VN" sz="3200" b="1" dirty="0">
                <a:solidFill>
                  <a:srgbClr val="FF0000"/>
                </a:solidFill>
                <a:latin typeface="Times New Roman" panose="02020603050405020304" pitchFamily="18" charset="0"/>
                <a:cs typeface="Times New Roman" panose="02020603050405020304" pitchFamily="18" charset="0"/>
              </a:rPr>
              <a:t>ĂN BẢN THÔNG TIN TỔNGHỢP</a:t>
            </a:r>
            <a:endParaRPr lang="en-US" sz="3200" dirty="0"/>
          </a:p>
        </p:txBody>
      </p:sp>
    </p:spTree>
    <p:extLst>
      <p:ext uri="{BB962C8B-B14F-4D97-AF65-F5344CB8AC3E}">
        <p14:creationId xmlns:p14="http://schemas.microsoft.com/office/powerpoint/2010/main" val="3797479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EEB6CB95-E653-4C6C-AE51-62FD848E8D5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7"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43F5E015-E085-4624-B431-B4241444868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3" name="Freeform: Shape 32">
              <a:extLst>
                <a:ext uri="{FF2B5EF4-FFF2-40B4-BE49-F238E27FC236}">
                  <a16:creationId xmlns:a16="http://schemas.microsoft.com/office/drawing/2014/main" id="{4DDB60AE-8B9C-4BA0-93DC-F8C9EBF6D8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9F247760-BE07-41A2-969E-570081E655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7A70BD2-76FC-4BDD-9E64-3B93D5EF3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AADD9643-5489-42CB-9762-FBAC2AAE9F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09A2C16E-2745-4E3D-BECC-D66755221E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52E5A063-571D-4461-9869-B3E93F6E69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366019AD-E33B-4DBF-BAD3-AE36116031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E857484-1F41-F1D0-2139-E4C76D4D0D77}"/>
              </a:ext>
            </a:extLst>
          </p:cNvPr>
          <p:cNvSpPr>
            <a:spLocks noGrp="1"/>
          </p:cNvSpPr>
          <p:nvPr>
            <p:ph type="title"/>
          </p:nvPr>
        </p:nvSpPr>
        <p:spPr>
          <a:xfrm rot="16200000">
            <a:off x="-1325880" y="1947672"/>
            <a:ext cx="5961888" cy="2788920"/>
          </a:xfrm>
        </p:spPr>
        <p:txBody>
          <a:bodyPr anchor="ctr">
            <a:normAutofit/>
          </a:bodyPr>
          <a:lstStyle/>
          <a:p>
            <a:r>
              <a:rPr lang="en-US" sz="4800" b="1">
                <a:solidFill>
                  <a:schemeClr val="bg1"/>
                </a:solidFill>
                <a:latin typeface="Times New Roman" panose="02020603050405020304" pitchFamily="18" charset="0"/>
                <a:cs typeface="Times New Roman" panose="02020603050405020304" pitchFamily="18" charset="0"/>
              </a:rPr>
              <a:t>2. Cách triển khai vấn đề của tác giả.</a:t>
            </a:r>
            <a:endParaRPr lang="en-US" sz="4800">
              <a:solidFill>
                <a:schemeClr val="bg1"/>
              </a:solidFill>
            </a:endParaRPr>
          </a:p>
        </p:txBody>
      </p:sp>
      <p:graphicFrame>
        <p:nvGraphicFramePr>
          <p:cNvPr id="34" name="TextBox 4">
            <a:extLst>
              <a:ext uri="{FF2B5EF4-FFF2-40B4-BE49-F238E27FC236}">
                <a16:creationId xmlns:a16="http://schemas.microsoft.com/office/drawing/2014/main" id="{914970A5-2176-8F00-14E4-59E3FA0F4024}"/>
              </a:ext>
            </a:extLst>
          </p:cNvPr>
          <p:cNvGraphicFramePr/>
          <p:nvPr>
            <p:extLst>
              <p:ext uri="{D42A27DB-BD31-4B8C-83A1-F6EECF244321}">
                <p14:modId xmlns:p14="http://schemas.microsoft.com/office/powerpoint/2010/main" val="447192673"/>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0328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02F8C595-E68C-4306-AED8-DC7826A0A5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B0D4C-4D07-B413-BB6F-16C569D1A23C}"/>
              </a:ext>
            </a:extLst>
          </p:cNvPr>
          <p:cNvSpPr>
            <a:spLocks noGrp="1"/>
          </p:cNvSpPr>
          <p:nvPr>
            <p:ph type="title"/>
          </p:nvPr>
        </p:nvSpPr>
        <p:spPr>
          <a:xfrm>
            <a:off x="6803409" y="762001"/>
            <a:ext cx="4156512" cy="1708244"/>
          </a:xfrm>
        </p:spPr>
        <p:txBody>
          <a:bodyPr anchor="ctr">
            <a:normAutofit/>
          </a:bodyPr>
          <a:lstStyle/>
          <a:p>
            <a:r>
              <a:rPr lang="vi-VN" sz="3700" b="1">
                <a:latin typeface="Times New Roman" panose="02020603050405020304" pitchFamily="18" charset="0"/>
                <a:cs typeface="Times New Roman" panose="02020603050405020304" pitchFamily="18" charset="0"/>
              </a:rPr>
              <a:t>3</a:t>
            </a:r>
            <a:r>
              <a:rPr lang="en-US" sz="3700" b="1">
                <a:latin typeface="Times New Roman" panose="02020603050405020304" pitchFamily="18" charset="0"/>
                <a:cs typeface="Times New Roman" panose="02020603050405020304" pitchFamily="18" charset="0"/>
              </a:rPr>
              <a:t>. Vai trò của phụ nữ trong việc bảo vệ môi trường.</a:t>
            </a:r>
            <a:endParaRPr lang="en-US" sz="3700"/>
          </a:p>
        </p:txBody>
      </p:sp>
      <p:pic>
        <p:nvPicPr>
          <p:cNvPr id="6" name="Picture 5">
            <a:extLst>
              <a:ext uri="{FF2B5EF4-FFF2-40B4-BE49-F238E27FC236}">
                <a16:creationId xmlns:a16="http://schemas.microsoft.com/office/drawing/2014/main" id="{AB14929C-C470-1201-E704-F08791F15B93}"/>
              </a:ext>
            </a:extLst>
          </p:cNvPr>
          <p:cNvPicPr>
            <a:picLocks noChangeAspect="1"/>
          </p:cNvPicPr>
          <p:nvPr/>
        </p:nvPicPr>
        <p:blipFill>
          <a:blip r:embed="rId2">
            <a:extLst>
              <a:ext uri="{28A0092B-C50C-407E-A947-70E740481C1C}">
                <a14:useLocalDpi xmlns:a14="http://schemas.microsoft.com/office/drawing/2010/main" val="0"/>
              </a:ext>
            </a:extLst>
          </a:blip>
          <a:srcRect l="29869" r="18131" b="1"/>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2740C985-FA8F-FC82-7DD8-51404454F50A}"/>
              </a:ext>
            </a:extLst>
          </p:cNvPr>
          <p:cNvSpPr>
            <a:spLocks noGrp="1"/>
          </p:cNvSpPr>
          <p:nvPr>
            <p:ph idx="1"/>
          </p:nvPr>
        </p:nvSpPr>
        <p:spPr>
          <a:xfrm>
            <a:off x="6803409" y="2470245"/>
            <a:ext cx="4156512" cy="3769835"/>
          </a:xfrm>
        </p:spPr>
        <p:txBody>
          <a:bodyPr anchor="ctr">
            <a:normAutofit/>
          </a:bodyPr>
          <a:lstStyle/>
          <a:p>
            <a:pPr marL="0" indent="0" algn="just">
              <a:buNone/>
            </a:pPr>
            <a:r>
              <a:rPr lang="en-US" sz="3200" dirty="0">
                <a:latin typeface="Times New Roman" panose="02020603050405020304" pitchFamily="18" charset="0"/>
                <a:cs typeface="Times New Roman" panose="02020603050405020304" pitchFamily="18" charset="0"/>
              </a:rPr>
              <a:t>- Phong </a:t>
            </a:r>
            <a:r>
              <a:rPr lang="en-US" sz="3200" dirty="0" err="1">
                <a:latin typeface="Times New Roman" panose="02020603050405020304" pitchFamily="18" charset="0"/>
                <a:cs typeface="Times New Roman" panose="02020603050405020304" pitchFamily="18" charset="0"/>
              </a:rPr>
              <a:t>trào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Chíp-kô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Van-</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na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0249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02F8C595-E68C-4306-AED8-DC7826A0A5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B0D4C-4D07-B413-BB6F-16C569D1A23C}"/>
              </a:ext>
            </a:extLst>
          </p:cNvPr>
          <p:cNvSpPr>
            <a:spLocks noGrp="1"/>
          </p:cNvSpPr>
          <p:nvPr>
            <p:ph type="title"/>
          </p:nvPr>
        </p:nvSpPr>
        <p:spPr>
          <a:xfrm>
            <a:off x="6803409" y="762001"/>
            <a:ext cx="4156512" cy="1708244"/>
          </a:xfrm>
        </p:spPr>
        <p:txBody>
          <a:bodyPr anchor="ctr">
            <a:normAutofit/>
          </a:bodyPr>
          <a:lstStyle/>
          <a:p>
            <a:r>
              <a:rPr lang="vi-VN" sz="3700" b="1" dirty="0">
                <a:latin typeface="Times New Roman" panose="02020603050405020304" pitchFamily="18" charset="0"/>
                <a:cs typeface="Times New Roman" panose="02020603050405020304" pitchFamily="18" charset="0"/>
              </a:rPr>
              <a:t>3</a:t>
            </a:r>
            <a:r>
              <a:rPr lang="en-US" sz="3700" b="1" dirty="0">
                <a:latin typeface="Times New Roman" panose="02020603050405020304" pitchFamily="18" charset="0"/>
                <a:cs typeface="Times New Roman" panose="02020603050405020304" pitchFamily="18" charset="0"/>
              </a:rPr>
              <a:t>. Vai </a:t>
            </a:r>
            <a:r>
              <a:rPr lang="en-US" sz="3700" b="1" dirty="0" err="1">
                <a:latin typeface="Times New Roman" panose="02020603050405020304" pitchFamily="18" charset="0"/>
                <a:cs typeface="Times New Roman" panose="02020603050405020304" pitchFamily="18" charset="0"/>
              </a:rPr>
              <a:t>trò</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của</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phụ</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nữ</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trong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việc</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bảo</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vệ</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môi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trường</a:t>
            </a:r>
            <a:r>
              <a:rPr lang="en-US" sz="3700" b="1" dirty="0">
                <a:latin typeface="Times New Roman" panose="02020603050405020304" pitchFamily="18" charset="0"/>
                <a:cs typeface="Times New Roman" panose="02020603050405020304" pitchFamily="18" charset="0"/>
              </a:rPr>
              <a:t>.</a:t>
            </a:r>
            <a:endParaRPr lang="en-US" sz="3700" dirty="0"/>
          </a:p>
        </p:txBody>
      </p:sp>
      <p:pic>
        <p:nvPicPr>
          <p:cNvPr id="6" name="Picture 5">
            <a:extLst>
              <a:ext uri="{FF2B5EF4-FFF2-40B4-BE49-F238E27FC236}">
                <a16:creationId xmlns:a16="http://schemas.microsoft.com/office/drawing/2014/main" id="{AB14929C-C470-1201-E704-F08791F15B93}"/>
              </a:ext>
            </a:extLst>
          </p:cNvPr>
          <p:cNvPicPr>
            <a:picLocks noChangeAspect="1"/>
          </p:cNvPicPr>
          <p:nvPr/>
        </p:nvPicPr>
        <p:blipFill>
          <a:blip r:embed="rId2">
            <a:extLst>
              <a:ext uri="{28A0092B-C50C-407E-A947-70E740481C1C}">
                <a14:useLocalDpi xmlns:a14="http://schemas.microsoft.com/office/drawing/2010/main" val="0"/>
              </a:ext>
            </a:extLst>
          </a:blip>
          <a:srcRect l="29869" r="18131" b="1"/>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2740C985-FA8F-FC82-7DD8-51404454F50A}"/>
              </a:ext>
            </a:extLst>
          </p:cNvPr>
          <p:cNvSpPr>
            <a:spLocks noGrp="1"/>
          </p:cNvSpPr>
          <p:nvPr>
            <p:ph idx="1"/>
          </p:nvPr>
        </p:nvSpPr>
        <p:spPr>
          <a:xfrm>
            <a:off x="6803409" y="2470245"/>
            <a:ext cx="4156512" cy="3769835"/>
          </a:xfrm>
        </p:spPr>
        <p:txBody>
          <a:bodyPr anchor="ctr">
            <a:normAutofit/>
          </a:bodyPr>
          <a:lstStyle/>
          <a:p>
            <a:pPr marL="0" indent="0" algn="just">
              <a:buNone/>
            </a:pPr>
            <a:r>
              <a:rPr lang="vi-VN"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Phụ</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nữ</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thể</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bảo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vệ</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môi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trường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biểu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hiện</a:t>
            </a:r>
            <a:r>
              <a:rPr lang="en-US" sz="3200" dirty="0">
                <a:solidFill>
                  <a:srgbClr val="0070C0"/>
                </a:solidFill>
                <a:latin typeface="Times New Roman" panose="02020603050405020304" pitchFamily="18" charset="0"/>
                <a:cs typeface="Times New Roman" panose="02020603050405020304" pitchFamily="18" charset="0"/>
              </a:rPr>
              <a:t> qua </a:t>
            </a:r>
            <a:r>
              <a:rPr lang="en-US" sz="3200" dirty="0" err="1">
                <a:solidFill>
                  <a:srgbClr val="0070C0"/>
                </a:solidFill>
                <a:latin typeface="Times New Roman" panose="02020603050405020304" pitchFamily="18" charset="0"/>
                <a:cs typeface="Times New Roman" panose="02020603050405020304" pitchFamily="18" charset="0"/>
              </a:rPr>
              <a:t>sự</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việc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các</a:t>
            </a:r>
            <a:r>
              <a:rPr lang="en-US" sz="3200" dirty="0">
                <a:solidFill>
                  <a:srgbClr val="0070C0"/>
                </a:solidFill>
                <a:latin typeface="Times New Roman" panose="02020603050405020304" pitchFamily="18" charset="0"/>
                <a:cs typeface="Times New Roman" panose="02020603050405020304" pitchFamily="18" charset="0"/>
              </a:rPr>
              <a:t> con </a:t>
            </a:r>
            <a:r>
              <a:rPr lang="en-US" sz="3200" dirty="0" err="1">
                <a:solidFill>
                  <a:srgbClr val="0070C0"/>
                </a:solidFill>
                <a:latin typeface="Times New Roman" panose="02020603050405020304" pitchFamily="18" charset="0"/>
                <a:cs typeface="Times New Roman" panose="02020603050405020304" pitchFamily="18" charset="0"/>
              </a:rPr>
              <a:t>suối</a:t>
            </a:r>
            <a:r>
              <a:rPr lang="en-US" sz="3200" dirty="0">
                <a:solidFill>
                  <a:srgbClr val="0070C0"/>
                </a:solidFill>
                <a:latin typeface="Times New Roman" panose="02020603050405020304" pitchFamily="18" charset="0"/>
                <a:cs typeface="Times New Roman" panose="02020603050405020304" pitchFamily="18" charset="0"/>
              </a:rPr>
              <a:t> ở Himalaya </a:t>
            </a:r>
            <a:r>
              <a:rPr lang="en-US" sz="3200" dirty="0" err="1">
                <a:solidFill>
                  <a:srgbClr val="0070C0"/>
                </a:solidFill>
                <a:latin typeface="Times New Roman" panose="02020603050405020304" pitchFamily="18" charset="0"/>
                <a:cs typeface="Times New Roman" panose="02020603050405020304" pitchFamily="18" charset="0"/>
              </a:rPr>
              <a:t>khô</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cạn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người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phụ</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nữ</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sẽ</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biết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tình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trạng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đó</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gắn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liền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với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nạn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phá</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rừng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tìm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cách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giải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quyết</a:t>
            </a:r>
            <a:r>
              <a:rPr lang="en-US" sz="32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5931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02F8C595-E68C-4306-AED8-DC7826A0A5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B0D4C-4D07-B413-BB6F-16C569D1A23C}"/>
              </a:ext>
            </a:extLst>
          </p:cNvPr>
          <p:cNvSpPr>
            <a:spLocks noGrp="1"/>
          </p:cNvSpPr>
          <p:nvPr>
            <p:ph type="title"/>
          </p:nvPr>
        </p:nvSpPr>
        <p:spPr>
          <a:xfrm>
            <a:off x="6803409" y="762001"/>
            <a:ext cx="4156512" cy="1708244"/>
          </a:xfrm>
        </p:spPr>
        <p:txBody>
          <a:bodyPr anchor="ctr">
            <a:normAutofit/>
          </a:bodyPr>
          <a:lstStyle/>
          <a:p>
            <a:r>
              <a:rPr lang="vi-VN" sz="3700" b="1">
                <a:latin typeface="Times New Roman" panose="02020603050405020304" pitchFamily="18" charset="0"/>
                <a:cs typeface="Times New Roman" panose="02020603050405020304" pitchFamily="18" charset="0"/>
              </a:rPr>
              <a:t>3</a:t>
            </a:r>
            <a:r>
              <a:rPr lang="en-US" sz="3700" b="1">
                <a:latin typeface="Times New Roman" panose="02020603050405020304" pitchFamily="18" charset="0"/>
                <a:cs typeface="Times New Roman" panose="02020603050405020304" pitchFamily="18" charset="0"/>
              </a:rPr>
              <a:t>. Vai trò của phụ nữ trong việc bảo vệ môi trường.</a:t>
            </a:r>
            <a:endParaRPr lang="en-US" sz="3700"/>
          </a:p>
        </p:txBody>
      </p:sp>
      <p:pic>
        <p:nvPicPr>
          <p:cNvPr id="6" name="Picture 5">
            <a:extLst>
              <a:ext uri="{FF2B5EF4-FFF2-40B4-BE49-F238E27FC236}">
                <a16:creationId xmlns:a16="http://schemas.microsoft.com/office/drawing/2014/main" id="{AB14929C-C470-1201-E704-F08791F15B93}"/>
              </a:ext>
            </a:extLst>
          </p:cNvPr>
          <p:cNvPicPr>
            <a:picLocks noChangeAspect="1"/>
          </p:cNvPicPr>
          <p:nvPr/>
        </p:nvPicPr>
        <p:blipFill>
          <a:blip r:embed="rId2">
            <a:extLst>
              <a:ext uri="{28A0092B-C50C-407E-A947-70E740481C1C}">
                <a14:useLocalDpi xmlns:a14="http://schemas.microsoft.com/office/drawing/2010/main" val="0"/>
              </a:ext>
            </a:extLst>
          </a:blip>
          <a:srcRect l="29869" r="18131" b="1"/>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2740C985-FA8F-FC82-7DD8-51404454F50A}"/>
              </a:ext>
            </a:extLst>
          </p:cNvPr>
          <p:cNvSpPr>
            <a:spLocks noGrp="1"/>
          </p:cNvSpPr>
          <p:nvPr>
            <p:ph idx="1"/>
          </p:nvPr>
        </p:nvSpPr>
        <p:spPr>
          <a:xfrm>
            <a:off x="6803409" y="2470245"/>
            <a:ext cx="4156512" cy="3769835"/>
          </a:xfrm>
        </p:spPr>
        <p:txBody>
          <a:bodyPr anchor="ctr">
            <a:normAutofit lnSpcReduction="10000"/>
          </a:bodyPr>
          <a:lstStyle/>
          <a:p>
            <a:pPr marL="0" indent="0" algn="just">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860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5" y="2713703"/>
            <a:ext cx="5313227" cy="3693524"/>
          </a:xfrm>
          <a:prstGeom prst="rect">
            <a:avLst/>
          </a:prstGeom>
        </p:spPr>
        <p:txBody>
          <a:bodyPr vert="horz" lIns="91440" tIns="45720" rIns="91440" bIns="45720" rtlCol="0">
            <a:noAutofit/>
          </a:bodyPr>
          <a:lstStyle/>
          <a:p>
            <a:pPr indent="-228600" defTabSz="914400">
              <a:lnSpc>
                <a:spcPct val="90000"/>
              </a:lnSpc>
              <a:spcAft>
                <a:spcPts val="600"/>
              </a:spcAft>
              <a:buFont typeface="Arial" panose="020B0604020202020204" pitchFamily="34" charset="0"/>
              <a:buChar char="•"/>
            </a:pPr>
            <a:r>
              <a:rPr lang="en-US" sz="2800" b="1" i="1" dirty="0"/>
              <a:t>=&gt; </a:t>
            </a:r>
            <a:r>
              <a:rPr lang="en-US" sz="2800" b="1" i="1" dirty="0" err="1"/>
              <a:t>Bà</a:t>
            </a:r>
            <a:r>
              <a:rPr lang="en-US" sz="2800" b="1" i="1" dirty="0"/>
              <a:t> </a:t>
            </a:r>
            <a:r>
              <a:rPr lang="en-US" sz="2800" b="1" i="1" dirty="0" err="1"/>
              <a:t>khẳng</a:t>
            </a:r>
            <a:r>
              <a:rPr lang="en-US" sz="2800" b="1" i="1" dirty="0"/>
              <a:t> </a:t>
            </a:r>
            <a:r>
              <a:rPr lang="en-US" sz="2800" b="1" i="1" dirty="0" err="1"/>
              <a:t>định</a:t>
            </a:r>
            <a:r>
              <a:rPr lang="en-US" sz="2800" b="1" i="1" dirty="0"/>
              <a:t> </a:t>
            </a:r>
            <a:r>
              <a:rPr lang="en-US" sz="2800" b="1" i="1" dirty="0" err="1"/>
              <a:t>phụ</a:t>
            </a:r>
            <a:r>
              <a:rPr lang="en-US" sz="2800" b="1" i="1" dirty="0"/>
              <a:t> </a:t>
            </a:r>
            <a:r>
              <a:rPr lang="en-US" sz="2800" b="1" i="1" dirty="0" err="1"/>
              <a:t>nữ</a:t>
            </a:r>
            <a:r>
              <a:rPr lang="en-US" sz="2800" b="1" i="1" dirty="0"/>
              <a:t> </a:t>
            </a:r>
            <a:r>
              <a:rPr lang="en-US" sz="2800" b="1" i="1" dirty="0" err="1"/>
              <a:t>mang</a:t>
            </a:r>
            <a:r>
              <a:rPr lang="en-US" sz="2800" b="1" i="1" dirty="0"/>
              <a:t> </a:t>
            </a:r>
            <a:r>
              <a:rPr lang="en-US" sz="2800" b="1" i="1" dirty="0" err="1"/>
              <a:t>những</a:t>
            </a:r>
            <a:r>
              <a:rPr lang="en-US" sz="2800" b="1" i="1" dirty="0"/>
              <a:t> </a:t>
            </a:r>
            <a:r>
              <a:rPr lang="en-US" sz="2800" b="1" i="1" dirty="0" err="1"/>
              <a:t>sứ</a:t>
            </a:r>
            <a:r>
              <a:rPr lang="en-US" sz="2800" b="1" i="1" dirty="0"/>
              <a:t> </a:t>
            </a:r>
            <a:r>
              <a:rPr lang="en-US" sz="2800" b="1" i="1" dirty="0" err="1"/>
              <a:t>mệnh</a:t>
            </a:r>
            <a:r>
              <a:rPr lang="en-US" sz="2800" b="1" i="1" dirty="0"/>
              <a:t> </a:t>
            </a:r>
            <a:r>
              <a:rPr lang="en-US" sz="2800" b="1" i="1" dirty="0" err="1"/>
              <a:t>cao</a:t>
            </a:r>
            <a:r>
              <a:rPr lang="en-US" sz="2800" b="1" i="1" dirty="0"/>
              <a:t> </a:t>
            </a:r>
            <a:r>
              <a:rPr lang="en-US" sz="2800" b="1" i="1" dirty="0" err="1"/>
              <a:t>cả</a:t>
            </a:r>
            <a:r>
              <a:rPr lang="en-US" sz="2800" b="1" i="1" dirty="0"/>
              <a:t> </a:t>
            </a:r>
            <a:r>
              <a:rPr lang="en-US" sz="2800" b="1" i="1" dirty="0" err="1"/>
              <a:t>và</a:t>
            </a:r>
            <a:r>
              <a:rPr lang="en-US" sz="2800" b="1" i="1" dirty="0"/>
              <a:t> ý </a:t>
            </a:r>
            <a:r>
              <a:rPr lang="en-US" sz="2800" b="1" i="1" dirty="0" err="1"/>
              <a:t>nghĩa</a:t>
            </a:r>
            <a:r>
              <a:rPr lang="en-US" sz="2800" b="1" i="1" dirty="0"/>
              <a:t> </a:t>
            </a:r>
            <a:r>
              <a:rPr lang="en-US" sz="2800" b="1" i="1" dirty="0" err="1"/>
              <a:t>quan</a:t>
            </a:r>
            <a:r>
              <a:rPr lang="en-US" sz="2800" b="1" i="1" dirty="0"/>
              <a:t> </a:t>
            </a:r>
            <a:r>
              <a:rPr lang="en-US" sz="2800" b="1" i="1" dirty="0" err="1"/>
              <a:t>trọng</a:t>
            </a:r>
            <a:r>
              <a:rPr lang="en-US" sz="2800" b="1" i="1" dirty="0"/>
              <a:t> </a:t>
            </a:r>
            <a:r>
              <a:rPr lang="en-US" sz="2800" b="1" i="1" dirty="0" err="1"/>
              <a:t>cho</a:t>
            </a:r>
            <a:r>
              <a:rPr lang="en-US" sz="2800" b="1" i="1" dirty="0"/>
              <a:t> </a:t>
            </a:r>
            <a:r>
              <a:rPr lang="en-US" sz="2800" b="1" i="1" dirty="0" err="1"/>
              <a:t>cuộc</a:t>
            </a:r>
            <a:r>
              <a:rPr lang="en-US" sz="2800" b="1" i="1" dirty="0"/>
              <a:t> </a:t>
            </a:r>
            <a:r>
              <a:rPr lang="en-US" sz="2800" b="1" i="1" dirty="0" err="1"/>
              <a:t>sống</a:t>
            </a:r>
            <a:r>
              <a:rPr lang="en-US" sz="2800" b="1" i="1" dirty="0"/>
              <a:t> </a:t>
            </a:r>
            <a:r>
              <a:rPr lang="en-US" sz="2800" b="1" i="1" dirty="0" err="1"/>
              <a:t>và</a:t>
            </a:r>
            <a:r>
              <a:rPr lang="en-US" sz="2800" b="1" i="1" dirty="0"/>
              <a:t> </a:t>
            </a:r>
            <a:r>
              <a:rPr lang="en-US" sz="2800" b="1" i="1" dirty="0" err="1"/>
              <a:t>môi</a:t>
            </a:r>
            <a:r>
              <a:rPr lang="en-US" sz="2800" b="1" i="1" dirty="0"/>
              <a:t> </a:t>
            </a:r>
            <a:r>
              <a:rPr lang="en-US" sz="2800" b="1" i="1" dirty="0" err="1"/>
              <a:t>trường</a:t>
            </a:r>
            <a:r>
              <a:rPr lang="en-US" sz="2800" b="1" i="1" dirty="0"/>
              <a:t>.</a:t>
            </a:r>
            <a:r>
              <a:rPr lang="en-US" sz="2800" dirty="0"/>
              <a:t> </a:t>
            </a:r>
            <a:r>
              <a:rPr lang="en-US" sz="2800" b="1" i="1" dirty="0" err="1"/>
              <a:t>Bà</a:t>
            </a:r>
            <a:r>
              <a:rPr lang="en-US" sz="2800" b="1" i="1" dirty="0"/>
              <a:t> </a:t>
            </a:r>
            <a:r>
              <a:rPr lang="en-US" sz="2800" b="1" i="1" dirty="0" err="1"/>
              <a:t>luôn</a:t>
            </a:r>
            <a:r>
              <a:rPr lang="en-US" sz="2800" b="1" i="1" dirty="0"/>
              <a:t> </a:t>
            </a:r>
            <a:r>
              <a:rPr lang="en-US" sz="2800" b="1" i="1" dirty="0" err="1"/>
              <a:t>trân</a:t>
            </a:r>
            <a:r>
              <a:rPr lang="en-US" sz="2800" b="1" i="1" dirty="0"/>
              <a:t> </a:t>
            </a:r>
            <a:r>
              <a:rPr lang="en-US" sz="2800" b="1" i="1" dirty="0" err="1"/>
              <a:t>trọng</a:t>
            </a:r>
            <a:r>
              <a:rPr lang="en-US" sz="2800" b="1" i="1" dirty="0"/>
              <a:t> </a:t>
            </a:r>
            <a:r>
              <a:rPr lang="en-US" sz="2800" b="1" i="1" dirty="0" err="1"/>
              <a:t>và</a:t>
            </a:r>
            <a:r>
              <a:rPr lang="en-US" sz="2800" b="1" i="1" dirty="0"/>
              <a:t> </a:t>
            </a:r>
            <a:r>
              <a:rPr lang="en-US" sz="2800" b="1" i="1" dirty="0" err="1"/>
              <a:t>đề</a:t>
            </a:r>
            <a:r>
              <a:rPr lang="en-US" sz="2800" b="1" i="1" dirty="0"/>
              <a:t> </a:t>
            </a:r>
            <a:r>
              <a:rPr lang="en-US" sz="2800" b="1" i="1" dirty="0" err="1"/>
              <a:t>cao</a:t>
            </a:r>
            <a:r>
              <a:rPr lang="en-US" sz="2800" b="1" i="1" dirty="0"/>
              <a:t> </a:t>
            </a:r>
            <a:r>
              <a:rPr lang="en-US" sz="2800" b="1" i="1" dirty="0" err="1"/>
              <a:t>những</a:t>
            </a:r>
            <a:r>
              <a:rPr lang="en-US" sz="2800" b="1" i="1" dirty="0"/>
              <a:t> </a:t>
            </a:r>
            <a:r>
              <a:rPr lang="en-US" sz="2800" b="1" i="1" dirty="0" err="1"/>
              <a:t>giá</a:t>
            </a:r>
            <a:r>
              <a:rPr lang="en-US" sz="2800" b="1" i="1" dirty="0"/>
              <a:t> </a:t>
            </a:r>
            <a:r>
              <a:rPr lang="en-US" sz="2800" b="1" i="1" dirty="0" err="1"/>
              <a:t>trị</a:t>
            </a:r>
            <a:r>
              <a:rPr lang="en-US" sz="2800" b="1" i="1" dirty="0"/>
              <a:t> </a:t>
            </a:r>
            <a:r>
              <a:rPr lang="en-US" sz="2800" b="1" i="1" dirty="0" err="1"/>
              <a:t>của</a:t>
            </a:r>
            <a:r>
              <a:rPr lang="en-US" sz="2800" b="1" i="1" dirty="0"/>
              <a:t> </a:t>
            </a:r>
            <a:r>
              <a:rPr lang="en-US" sz="2800" b="1" i="1" dirty="0" err="1"/>
              <a:t>người</a:t>
            </a:r>
            <a:r>
              <a:rPr lang="en-US" sz="2800" b="1" i="1" dirty="0"/>
              <a:t> </a:t>
            </a:r>
            <a:r>
              <a:rPr lang="en-US" sz="2800" b="1" i="1" dirty="0" err="1"/>
              <a:t>phụ</a:t>
            </a:r>
            <a:r>
              <a:rPr lang="en-US" sz="2800" b="1" i="1" dirty="0"/>
              <a:t> </a:t>
            </a:r>
            <a:r>
              <a:rPr lang="en-US" sz="2800" b="1" i="1" dirty="0" err="1"/>
              <a:t>nữ</a:t>
            </a:r>
            <a:r>
              <a:rPr lang="en-US" sz="2800" b="1" i="1" dirty="0"/>
              <a:t>. </a:t>
            </a:r>
            <a:r>
              <a:rPr lang="en-US" sz="2800" b="1" i="1" dirty="0" err="1"/>
              <a:t>Họ</a:t>
            </a:r>
            <a:r>
              <a:rPr lang="en-US" sz="2800" b="1" i="1" dirty="0"/>
              <a:t> </a:t>
            </a:r>
            <a:r>
              <a:rPr lang="en-US" sz="2800" b="1" i="1" dirty="0" err="1"/>
              <a:t>có</a:t>
            </a:r>
            <a:r>
              <a:rPr lang="en-US" sz="2800" b="1" i="1" dirty="0"/>
              <a:t> </a:t>
            </a:r>
            <a:r>
              <a:rPr lang="en-US" sz="2800" b="1" i="1" dirty="0" err="1"/>
              <a:t>vai</a:t>
            </a:r>
            <a:r>
              <a:rPr lang="en-US" sz="2800" b="1" i="1" dirty="0"/>
              <a:t> </a:t>
            </a:r>
            <a:r>
              <a:rPr lang="en-US" sz="2800" b="1" i="1" dirty="0" err="1"/>
              <a:t>trò</a:t>
            </a:r>
            <a:r>
              <a:rPr lang="en-US" sz="2800" b="1" i="1" dirty="0"/>
              <a:t> </a:t>
            </a:r>
            <a:r>
              <a:rPr lang="en-US" sz="2800" b="1" i="1" dirty="0" err="1"/>
              <a:t>đó</a:t>
            </a:r>
            <a:r>
              <a:rPr lang="en-US" sz="2800" b="1" i="1" dirty="0"/>
              <a:t> to </a:t>
            </a:r>
            <a:r>
              <a:rPr lang="en-US" sz="2800" b="1" i="1" dirty="0" err="1"/>
              <a:t>lớn</a:t>
            </a:r>
            <a:r>
              <a:rPr lang="en-US" sz="2800" b="1" i="1" dirty="0"/>
              <a:t> </a:t>
            </a:r>
            <a:r>
              <a:rPr lang="en-US" sz="2800" b="1" i="1" dirty="0" err="1"/>
              <a:t>đến</a:t>
            </a:r>
            <a:r>
              <a:rPr lang="en-US" sz="2800" b="1" i="1" dirty="0"/>
              <a:t> </a:t>
            </a:r>
            <a:r>
              <a:rPr lang="en-US" sz="2800" b="1" i="1" dirty="0" err="1"/>
              <a:t>mức</a:t>
            </a:r>
            <a:r>
              <a:rPr lang="en-US" sz="2800" b="1" i="1" dirty="0"/>
              <a:t> “</a:t>
            </a:r>
            <a:r>
              <a:rPr lang="en-US" sz="2800" b="1" i="1" dirty="0" err="1"/>
              <a:t>phụ</a:t>
            </a:r>
            <a:r>
              <a:rPr lang="en-US" sz="2800" b="1" i="1" dirty="0"/>
              <a:t> </a:t>
            </a:r>
            <a:r>
              <a:rPr lang="en-US" sz="2800" b="1" i="1" dirty="0" err="1"/>
              <a:t>nữ</a:t>
            </a:r>
            <a:r>
              <a:rPr lang="en-US" sz="2800" b="1" i="1" dirty="0"/>
              <a:t> </a:t>
            </a:r>
            <a:r>
              <a:rPr lang="en-US" sz="2800" b="1" i="1" dirty="0" err="1"/>
              <a:t>là</a:t>
            </a:r>
            <a:r>
              <a:rPr lang="en-US" sz="2800" b="1" i="1" dirty="0"/>
              <a:t> </a:t>
            </a:r>
            <a:r>
              <a:rPr lang="en-US" sz="2800" b="1" i="1" dirty="0" err="1"/>
              <a:t>động</a:t>
            </a:r>
            <a:r>
              <a:rPr lang="en-US" sz="2800" b="1" i="1" dirty="0"/>
              <a:t> </a:t>
            </a:r>
            <a:r>
              <a:rPr lang="en-US" sz="2800" b="1" i="1" dirty="0" err="1"/>
              <a:t>lực</a:t>
            </a:r>
            <a:r>
              <a:rPr lang="en-US" sz="2800" b="1" i="1" dirty="0"/>
              <a:t> </a:t>
            </a:r>
            <a:r>
              <a:rPr lang="en-US" sz="2800" b="1" i="1" dirty="0" err="1"/>
              <a:t>làm</a:t>
            </a:r>
            <a:r>
              <a:rPr lang="en-US" sz="2800" b="1" i="1" dirty="0"/>
              <a:t> </a:t>
            </a:r>
            <a:r>
              <a:rPr lang="en-US" sz="2800" b="1" i="1" dirty="0" err="1"/>
              <a:t>cho</a:t>
            </a:r>
            <a:r>
              <a:rPr lang="en-US" sz="2800" b="1" i="1" dirty="0"/>
              <a:t> </a:t>
            </a:r>
            <a:r>
              <a:rPr lang="en-US" sz="2800" b="1" i="1" dirty="0" err="1"/>
              <a:t>xã</a:t>
            </a:r>
            <a:r>
              <a:rPr lang="en-US" sz="2800" b="1" i="1" dirty="0"/>
              <a:t> </a:t>
            </a:r>
            <a:r>
              <a:rPr lang="en-US" sz="2800" b="1" i="1" dirty="0" err="1"/>
              <a:t>hội</a:t>
            </a:r>
            <a:r>
              <a:rPr lang="en-US" sz="2800" b="1" i="1" dirty="0"/>
              <a:t> </a:t>
            </a:r>
            <a:r>
              <a:rPr lang="en-US" sz="2800" b="1" i="1" dirty="0" err="1"/>
              <a:t>Phần</a:t>
            </a:r>
            <a:r>
              <a:rPr lang="en-US" sz="2800" b="1" i="1" dirty="0"/>
              <a:t> Lan </a:t>
            </a:r>
            <a:r>
              <a:rPr lang="en-US" sz="2800" b="1" i="1" dirty="0" err="1"/>
              <a:t>và</a:t>
            </a:r>
            <a:r>
              <a:rPr lang="en-US" sz="2800" b="1" i="1" dirty="0"/>
              <a:t> </a:t>
            </a:r>
            <a:r>
              <a:rPr lang="en-US" sz="2800" b="1" i="1" dirty="0" err="1"/>
              <a:t>nền</a:t>
            </a:r>
            <a:r>
              <a:rPr lang="en-US" sz="2800" b="1" i="1" dirty="0"/>
              <a:t> </a:t>
            </a:r>
            <a:r>
              <a:rPr lang="en-US" sz="2800" b="1" i="1" dirty="0" err="1"/>
              <a:t>kinh</a:t>
            </a:r>
            <a:r>
              <a:rPr lang="en-US" sz="2800" b="1" i="1" dirty="0"/>
              <a:t> </a:t>
            </a:r>
            <a:r>
              <a:rPr lang="en-US" sz="2800" b="1" i="1" dirty="0" err="1"/>
              <a:t>tế</a:t>
            </a:r>
            <a:r>
              <a:rPr lang="en-US" sz="2800" b="1" i="1" dirty="0"/>
              <a:t> </a:t>
            </a:r>
            <a:r>
              <a:rPr lang="en-US" sz="2800" b="1" i="1" dirty="0" err="1"/>
              <a:t>Phần</a:t>
            </a:r>
            <a:r>
              <a:rPr lang="en-US" sz="2800" b="1" i="1" dirty="0"/>
              <a:t> Lan </a:t>
            </a:r>
            <a:r>
              <a:rPr lang="en-US" sz="2800" b="1" i="1" dirty="0" err="1"/>
              <a:t>hoạt</a:t>
            </a:r>
            <a:r>
              <a:rPr lang="en-US" sz="2800" b="1" i="1" dirty="0"/>
              <a:t> </a:t>
            </a:r>
            <a:r>
              <a:rPr lang="en-US" sz="2800" b="1" i="1" dirty="0" err="1"/>
              <a:t>động</a:t>
            </a:r>
            <a:r>
              <a:rPr lang="en-US" sz="2800" b="1" i="1" dirty="0"/>
              <a:t>”. </a:t>
            </a:r>
          </a:p>
        </p:txBody>
      </p:sp>
      <p:pic>
        <p:nvPicPr>
          <p:cNvPr id="15" name="Picture 14" descr="Rice fields on terraced of Mu Cang Chai  YenBai  in Vietnam">
            <a:extLst>
              <a:ext uri="{FF2B5EF4-FFF2-40B4-BE49-F238E27FC236}">
                <a16:creationId xmlns:a16="http://schemas.microsoft.com/office/drawing/2014/main" id="{EB5E3695-4145-2996-2741-BFE3900F238E}"/>
              </a:ext>
            </a:extLst>
          </p:cNvPr>
          <p:cNvPicPr>
            <a:picLocks noChangeAspect="1"/>
          </p:cNvPicPr>
          <p:nvPr/>
        </p:nvPicPr>
        <p:blipFill>
          <a:blip r:embed="rId2"/>
          <a:srcRect l="13013" r="2003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1143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4733C0-8063-9C9C-A5A1-C61A09282775}"/>
              </a:ext>
            </a:extLst>
          </p:cNvPr>
          <p:cNvSpPr>
            <a:spLocks noGrp="1"/>
          </p:cNvSpPr>
          <p:nvPr>
            <p:ph type="title"/>
          </p:nvPr>
        </p:nvSpPr>
        <p:spPr>
          <a:xfrm>
            <a:off x="640080" y="325369"/>
            <a:ext cx="4368602" cy="1956841"/>
          </a:xfrm>
        </p:spPr>
        <p:txBody>
          <a:bodyPr anchor="b">
            <a:normAutofit/>
          </a:bodyPr>
          <a:lstStyle/>
          <a:p>
            <a:pPr fontAlgn="base"/>
            <a:r>
              <a:rPr lang="en-US" sz="4200" b="1" dirty="0">
                <a:latin typeface="Times New Roman" panose="02020603050405020304" pitchFamily="18" charset="0"/>
                <a:cs typeface="Times New Roman" panose="02020603050405020304" pitchFamily="18" charset="0"/>
              </a:rPr>
              <a:t>4. </a:t>
            </a:r>
            <a:r>
              <a:rPr lang="en-US" sz="4200" b="1" dirty="0" err="1">
                <a:latin typeface="Times New Roman" panose="02020603050405020304" pitchFamily="18" charset="0"/>
                <a:cs typeface="Times New Roman" panose="02020603050405020304" pitchFamily="18" charset="0"/>
              </a:rPr>
              <a:t>bố</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cục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và</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mạch</a:t>
            </a:r>
            <a:r>
              <a:rPr lang="en-US" sz="4200" b="1" dirty="0">
                <a:latin typeface="Times New Roman" panose="02020603050405020304" pitchFamily="18" charset="0"/>
                <a:cs typeface="Times New Roman" panose="02020603050405020304" pitchFamily="18" charset="0"/>
              </a:rPr>
              <a:t> </a:t>
            </a:r>
            <a:r>
              <a:rPr lang="vi-VN" sz="4200" b="1" dirty="0">
                <a:latin typeface="Times New Roman" panose="02020603050405020304" pitchFamily="18" charset="0"/>
                <a:cs typeface="Times New Roman" panose="02020603050405020304" pitchFamily="18" charset="0"/>
              </a:rPr>
              <a:t>lạc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của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văn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bản</a:t>
            </a:r>
            <a:r>
              <a:rPr lang="en-US" sz="4200" b="1"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038791-2282-E9D2-D266-A3FAE4C5DF3B}"/>
              </a:ext>
            </a:extLst>
          </p:cNvPr>
          <p:cNvSpPr>
            <a:spLocks noGrp="1"/>
          </p:cNvSpPr>
          <p:nvPr>
            <p:ph idx="1"/>
          </p:nvPr>
        </p:nvSpPr>
        <p:spPr>
          <a:xfrm>
            <a:off x="640080" y="2872899"/>
            <a:ext cx="4243589" cy="3320668"/>
          </a:xfrm>
        </p:spPr>
        <p:txBody>
          <a:bodyPr>
            <a:normAutofit/>
          </a:bodyPr>
          <a:lstStyle/>
          <a:p>
            <a:pPr algn="just"/>
            <a:r>
              <a:rPr lang="en-US" sz="3200" dirty="0">
                <a:solidFill>
                  <a:srgbClr val="FF0000"/>
                </a:solidFill>
                <a:latin typeface="Times New Roman" panose="02020603050405020304" pitchFamily="18" charset="0"/>
                <a:cs typeface="Times New Roman" panose="02020603050405020304" pitchFamily="18" charset="0"/>
              </a:rPr>
              <a:t>Em </a:t>
            </a:r>
            <a:r>
              <a:rPr lang="en-US" sz="3200" dirty="0" err="1">
                <a:solidFill>
                  <a:srgbClr val="FF0000"/>
                </a:solidFill>
                <a:latin typeface="Times New Roman" panose="02020603050405020304" pitchFamily="18" charset="0"/>
                <a:cs typeface="Times New Roman" panose="02020603050405020304" pitchFamily="18" charset="0"/>
              </a:rPr>
              <a:t>nhận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xét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như</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dung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r>
              <a:rPr lang="en-US" sz="3200" dirty="0">
                <a:solidFill>
                  <a:srgbClr val="FF0000"/>
                </a:solidFill>
                <a:latin typeface="Times New Roman" panose="02020603050405020304" pitchFamily="18" charset="0"/>
                <a:cs typeface="Times New Roman" panose="02020603050405020304" pitchFamily="18" charset="0"/>
              </a:rPr>
              <a:t> Van-</a:t>
            </a:r>
            <a:r>
              <a:rPr lang="en-US" sz="3200" dirty="0" err="1">
                <a:solidFill>
                  <a:srgbClr val="FF0000"/>
                </a:solidFill>
                <a:latin typeface="Times New Roman" panose="02020603050405020304" pitchFamily="18" charset="0"/>
                <a:cs typeface="Times New Roman" panose="02020603050405020304" pitchFamily="18" charset="0"/>
              </a:rPr>
              <a:t>đa</a:t>
            </a:r>
            <a:r>
              <a:rPr lang="en-US" sz="3200" dirty="0">
                <a:solidFill>
                  <a:srgbClr val="FF0000"/>
                </a:solidFill>
                <a:latin typeface="Times New Roman" panose="02020603050405020304" pitchFamily="18" charset="0"/>
                <a:cs typeface="Times New Roman" panose="02020603050405020304" pitchFamily="18" charset="0"/>
              </a:rPr>
              <a:t>-</a:t>
            </a:r>
            <a:r>
              <a:rPr lang="en-US" sz="3200" dirty="0" err="1">
                <a:solidFill>
                  <a:srgbClr val="FF0000"/>
                </a:solidFill>
                <a:latin typeface="Times New Roman" panose="02020603050405020304" pitchFamily="18" charset="0"/>
                <a:cs typeface="Times New Roman" panose="02020603050405020304" pitchFamily="18" charset="0"/>
              </a:rPr>
              <a:t>na</a:t>
            </a:r>
            <a:r>
              <a:rPr lang="en-US" sz="3200" dirty="0">
                <a:solidFill>
                  <a:srgbClr val="FF0000"/>
                </a:solidFill>
                <a:latin typeface="Times New Roman" panose="02020603050405020304" pitchFamily="18" charset="0"/>
                <a:cs typeface="Times New Roman" panose="02020603050405020304" pitchFamily="18" charset="0"/>
              </a:rPr>
              <a:t> Xi-</a:t>
            </a:r>
            <a:r>
              <a:rPr lang="en-US" sz="3200" dirty="0" err="1">
                <a:solidFill>
                  <a:srgbClr val="FF0000"/>
                </a:solidFill>
                <a:latin typeface="Times New Roman" panose="02020603050405020304" pitchFamily="18" charset="0"/>
                <a:cs typeface="Times New Roman" panose="02020603050405020304" pitchFamily="18" charset="0"/>
              </a:rPr>
              <a:t>va</a:t>
            </a:r>
            <a:r>
              <a:rPr lang="en-US" sz="3200" dirty="0">
                <a:solidFill>
                  <a:srgbClr val="FF0000"/>
                </a:solidFill>
                <a:latin typeface="Times New Roman" panose="02020603050405020304" pitchFamily="18" charset="0"/>
                <a:cs typeface="Times New Roman" panose="02020603050405020304" pitchFamily="18" charset="0"/>
              </a:rPr>
              <a:t>? Em </a:t>
            </a:r>
            <a:r>
              <a:rPr lang="en-US" sz="3200" dirty="0" err="1">
                <a:solidFill>
                  <a:srgbClr val="FF0000"/>
                </a:solidFill>
                <a:latin typeface="Times New Roman" panose="02020603050405020304" pitchFamily="18" charset="0"/>
                <a:cs typeface="Times New Roman" panose="02020603050405020304" pitchFamily="18" charset="0"/>
              </a:rPr>
              <a:t>thích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điều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ấy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sao</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9" name="Picture 8" descr="Exclamation mark on a yellow background">
            <a:extLst>
              <a:ext uri="{FF2B5EF4-FFF2-40B4-BE49-F238E27FC236}">
                <a16:creationId xmlns:a16="http://schemas.microsoft.com/office/drawing/2014/main" id="{B80A3E5E-8CF9-9D77-ED9B-BB2BEEB4B2D5}"/>
              </a:ext>
            </a:extLst>
          </p:cNvPr>
          <p:cNvPicPr>
            <a:picLocks noChangeAspect="1"/>
          </p:cNvPicPr>
          <p:nvPr/>
        </p:nvPicPr>
        <p:blipFill>
          <a:blip r:embed="rId2"/>
          <a:srcRect l="18845" r="592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39451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C8908E2-EE49-44D2-9428-A28D2312A8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6" name="Group 15">
            <a:extLst>
              <a:ext uri="{FF2B5EF4-FFF2-40B4-BE49-F238E27FC236}">
                <a16:creationId xmlns:a16="http://schemas.microsoft.com/office/drawing/2014/main" id="{05314994-6337-4875-8CF5-652CAFE8342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7" name="Rectangle 16">
              <a:extLst>
                <a:ext uri="{FF2B5EF4-FFF2-40B4-BE49-F238E27FC236}">
                  <a16:creationId xmlns:a16="http://schemas.microsoft.com/office/drawing/2014/main" id="{B3A2D4D6-D501-439A-9FC6-397879C465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CD20BAA-1998-4EBB-AD61-13A92072EC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Freeform: Shape 19">
            <a:extLst>
              <a:ext uri="{FF2B5EF4-FFF2-40B4-BE49-F238E27FC236}">
                <a16:creationId xmlns:a16="http://schemas.microsoft.com/office/drawing/2014/main" id="{7449A6C7-D15F-4AA5-BFA5-71A404B47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2" name="Rectangle 21">
            <a:extLst>
              <a:ext uri="{FF2B5EF4-FFF2-40B4-BE49-F238E27FC236}">
                <a16:creationId xmlns:a16="http://schemas.microsoft.com/office/drawing/2014/main" id="{ED888B23-07FA-482A-96DF-47E31AF1A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5B70100F-F777-38C4-62C2-E8951B56F572}"/>
              </a:ext>
            </a:extLst>
          </p:cNvPr>
          <p:cNvSpPr>
            <a:spLocks noGrp="1"/>
          </p:cNvSpPr>
          <p:nvPr>
            <p:ph type="title"/>
          </p:nvPr>
        </p:nvSpPr>
        <p:spPr>
          <a:xfrm>
            <a:off x="1143000" y="990599"/>
            <a:ext cx="9906000" cy="685800"/>
          </a:xfrm>
        </p:spPr>
        <p:txBody>
          <a:bodyPr anchor="t">
            <a:normAutofit fontScale="90000"/>
          </a:bodyPr>
          <a:lstStyle/>
          <a:p>
            <a:pPr fontAlgn="base"/>
            <a:r>
              <a:rPr lang="en-US" sz="4000" b="1" dirty="0">
                <a:latin typeface="Times New Roman" panose="02020603050405020304" pitchFamily="18" charset="0"/>
                <a:cs typeface="Times New Roman" panose="02020603050405020304" pitchFamily="18" charset="0"/>
              </a:rPr>
              <a:t>5. </a:t>
            </a:r>
            <a:r>
              <a:rPr lang="en-US" sz="4000" b="1" dirty="0" err="1">
                <a:latin typeface="Times New Roman" panose="02020603050405020304" pitchFamily="18" charset="0"/>
                <a:cs typeface="Times New Roman" panose="02020603050405020304" pitchFamily="18" charset="0"/>
              </a:rPr>
              <a:t>Tính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mẻ</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cập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a:t>
            </a:r>
            <a:r>
              <a:rPr lang="en-US" sz="4000" b="1" dirty="0">
                <a:latin typeface="Times New Roman" panose="02020603050405020304" pitchFamily="18" charset="0"/>
                <a:cs typeface="Times New Roman" panose="02020603050405020304" pitchFamily="18" charset="0"/>
              </a:rPr>
              <a:t> tin </a:t>
            </a:r>
            <a:r>
              <a:rPr lang="en-US" sz="4000" b="1" dirty="0" err="1">
                <a:latin typeface="Times New Roman" panose="02020603050405020304" pitchFamily="18" charset="0"/>
                <a:cs typeface="Times New Roman" panose="02020603050405020304" pitchFamily="18" charset="0"/>
              </a:rPr>
              <a:t>cậy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thông</a:t>
            </a:r>
            <a:r>
              <a:rPr lang="en-US" sz="4000" b="1" dirty="0">
                <a:latin typeface="Times New Roman" panose="02020603050405020304" pitchFamily="18" charset="0"/>
                <a:cs typeface="Times New Roman" panose="02020603050405020304" pitchFamily="18" charset="0"/>
              </a:rPr>
              <a:t> tin. </a:t>
            </a:r>
            <a:endParaRPr lang="en-US" sz="4000" dirty="0">
              <a:latin typeface="Times New Roman" panose="02020603050405020304" pitchFamily="18" charset="0"/>
              <a:cs typeface="Times New Roman" panose="02020603050405020304" pitchFamily="18" charset="0"/>
            </a:endParaRPr>
          </a:p>
        </p:txBody>
      </p:sp>
      <p:graphicFrame>
        <p:nvGraphicFramePr>
          <p:cNvPr id="10" name="TextBox 5">
            <a:extLst>
              <a:ext uri="{FF2B5EF4-FFF2-40B4-BE49-F238E27FC236}">
                <a16:creationId xmlns:a16="http://schemas.microsoft.com/office/drawing/2014/main" id="{4D2F3D68-C977-CEAF-62CA-A0108278B8FD}"/>
              </a:ext>
            </a:extLst>
          </p:cNvPr>
          <p:cNvGraphicFramePr/>
          <p:nvPr>
            <p:extLst>
              <p:ext uri="{D42A27DB-BD31-4B8C-83A1-F6EECF244321}">
                <p14:modId xmlns:p14="http://schemas.microsoft.com/office/powerpoint/2010/main" val="1565101608"/>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7134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7025EFD5-738C-41B9-87FE-0C00E211BD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 name="Picture 60">
            <a:extLst>
              <a:ext uri="{FF2B5EF4-FFF2-40B4-BE49-F238E27FC236}">
                <a16:creationId xmlns:a16="http://schemas.microsoft.com/office/drawing/2014/main" id="{2F7C86F0-E10B-8335-F8F5-32B0E7D87F4F}"/>
              </a:ext>
            </a:extLst>
          </p:cNvPr>
          <p:cNvPicPr>
            <a:picLocks noChangeAspect="1"/>
          </p:cNvPicPr>
          <p:nvPr/>
        </p:nvPicPr>
        <p:blipFill>
          <a:blip r:embed="rId2"/>
          <a:srcRect l="39773" r="-2" b="-2"/>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6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00062D-F23F-B279-D79F-328F93B3C051}"/>
              </a:ext>
            </a:extLst>
          </p:cNvPr>
          <p:cNvSpPr>
            <a:spLocks noGrp="1"/>
          </p:cNvSpPr>
          <p:nvPr>
            <p:ph type="title"/>
          </p:nvPr>
        </p:nvSpPr>
        <p:spPr>
          <a:xfrm>
            <a:off x="5827048" y="444272"/>
            <a:ext cx="5721484" cy="1325563"/>
          </a:xfrm>
        </p:spPr>
        <p:txBody>
          <a:bodyPr>
            <a:normAutofit/>
          </a:bodyPr>
          <a:lstStyle/>
          <a:p>
            <a:r>
              <a:rPr lang="en-US" b="1">
                <a:latin typeface="Times New Roman" panose="02020603050405020304" pitchFamily="18" charset="0"/>
                <a:cs typeface="Times New Roman" panose="02020603050405020304" pitchFamily="18" charset="0"/>
              </a:rPr>
              <a:t>III. </a:t>
            </a:r>
            <a:r>
              <a:rPr lang="en-US" b="1" err="1">
                <a:latin typeface="Times New Roman" panose="02020603050405020304" pitchFamily="18" charset="0"/>
                <a:cs typeface="Times New Roman" panose="02020603050405020304" pitchFamily="18" charset="0"/>
              </a:rPr>
              <a:t>Tổng</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kết</a:t>
            </a:r>
            <a:r>
              <a:rPr lang="en-US" b="1">
                <a:latin typeface="Times New Roman" panose="02020603050405020304" pitchFamily="18" charset="0"/>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534A5F3-6294-ED4E-FC3D-27780E381B3B}"/>
              </a:ext>
            </a:extLst>
          </p:cNvPr>
          <p:cNvSpPr>
            <a:spLocks noGrp="1"/>
          </p:cNvSpPr>
          <p:nvPr>
            <p:ph idx="1"/>
          </p:nvPr>
        </p:nvSpPr>
        <p:spPr/>
        <p:txBody>
          <a:bodyPr/>
          <a:lstStyle/>
          <a:p>
            <a:endParaRPr lang="en-US" dirty="0"/>
          </a:p>
        </p:txBody>
      </p:sp>
      <p:graphicFrame>
        <p:nvGraphicFramePr>
          <p:cNvPr id="26" name="TextBox 6">
            <a:extLst>
              <a:ext uri="{FF2B5EF4-FFF2-40B4-BE49-F238E27FC236}">
                <a16:creationId xmlns:a16="http://schemas.microsoft.com/office/drawing/2014/main" id="{7D6090E2-DC76-4B3D-D85E-290DF99716A7}"/>
              </a:ext>
            </a:extLst>
          </p:cNvPr>
          <p:cNvGraphicFramePr/>
          <p:nvPr>
            <p:extLst>
              <p:ext uri="{D42A27DB-BD31-4B8C-83A1-F6EECF244321}">
                <p14:modId xmlns:p14="http://schemas.microsoft.com/office/powerpoint/2010/main" val="101555023"/>
              </p:ext>
            </p:extLst>
          </p:nvPr>
        </p:nvGraphicFramePr>
        <p:xfrm>
          <a:off x="5827048" y="1904772"/>
          <a:ext cx="572148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0162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92DEB8-6F8F-9E96-4E19-6D6A60E7BF1A}"/>
              </a:ext>
            </a:extLst>
          </p:cNvPr>
          <p:cNvSpPr>
            <a:spLocks noGrp="1"/>
          </p:cNvSpPr>
          <p:nvPr>
            <p:ph type="title"/>
          </p:nvPr>
        </p:nvSpPr>
        <p:spPr>
          <a:xfrm>
            <a:off x="640080" y="325369"/>
            <a:ext cx="4368602" cy="1956841"/>
          </a:xfrm>
        </p:spPr>
        <p:txBody>
          <a:bodyPr anchor="b">
            <a:normAutofit/>
          </a:bodyPr>
          <a:lstStyle/>
          <a:p>
            <a:r>
              <a:rPr lang="vi-VN" sz="5400" dirty="0"/>
              <a:t>III. Tổng kết </a:t>
            </a:r>
            <a:endParaRPr lang="en-US" sz="5400" dirty="0"/>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A036CA-7A97-AF87-2BD9-EC7BCDB8570F}"/>
              </a:ext>
            </a:extLst>
          </p:cNvPr>
          <p:cNvSpPr>
            <a:spLocks noGrp="1"/>
          </p:cNvSpPr>
          <p:nvPr>
            <p:ph idx="1"/>
          </p:nvPr>
        </p:nvSpPr>
        <p:spPr>
          <a:xfrm>
            <a:off x="1" y="2872899"/>
            <a:ext cx="5606370" cy="3775084"/>
          </a:xfrm>
        </p:spPr>
        <p:txBody>
          <a:bodyPr>
            <a:normAutofit fontScale="92500"/>
          </a:bodyPr>
          <a:lstStyle/>
          <a:p>
            <a:pPr algn="just" eaLnBrk="0" fontAlgn="base" hangingPunct="0"/>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Nghệ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thuật</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eaLnBrk="0" fontAlgn="base" hangingPunct="0"/>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Văn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logic,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pô</a:t>
            </a:r>
            <a:r>
              <a:rPr lang="en-US" sz="2400" dirty="0">
                <a:latin typeface="Times New Roman" panose="02020603050405020304" pitchFamily="18" charset="0"/>
                <a:cs typeface="Times New Roman" panose="02020603050405020304" pitchFamily="18" charset="0"/>
              </a:rPr>
              <a:t>.</a:t>
            </a:r>
          </a:p>
          <a:p>
            <a:pPr algn="just" eaLnBrk="0" fontAlgn="base" hangingPunct="0"/>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a:t>
            </a:r>
          </a:p>
          <a:p>
            <a:pPr algn="just" eaLnBrk="0" fontAlgn="base" hangingPunct="0"/>
            <a:r>
              <a:rPr lang="en-US" sz="2400" dirty="0">
                <a:latin typeface="Times New Roman" panose="02020603050405020304" pitchFamily="18" charset="0"/>
                <a:cs typeface="Times New Roman" panose="02020603050405020304" pitchFamily="18" charset="0"/>
              </a:rPr>
              <a:t>- Thông tin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a:t>
            </a:r>
          </a:p>
          <a:p>
            <a:pPr algn="just" eaLnBrk="0" fontAlgn="base" hangingPunct="0"/>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a:t>
            </a:r>
          </a:p>
        </p:txBody>
      </p:sp>
      <p:pic>
        <p:nvPicPr>
          <p:cNvPr id="11" name="Picture 10" descr="Metal tic-tac-toe game pieces">
            <a:extLst>
              <a:ext uri="{FF2B5EF4-FFF2-40B4-BE49-F238E27FC236}">
                <a16:creationId xmlns:a16="http://schemas.microsoft.com/office/drawing/2014/main" id="{8ED50B95-A5F2-FE3E-DA5A-B5599453098C}"/>
              </a:ext>
            </a:extLst>
          </p:cNvPr>
          <p:cNvPicPr>
            <a:picLocks noChangeAspect="1"/>
          </p:cNvPicPr>
          <p:nvPr/>
        </p:nvPicPr>
        <p:blipFill>
          <a:blip r:embed="rId2"/>
          <a:srcRect l="5618" r="19155"/>
          <a:stretch/>
        </p:blipFill>
        <p:spPr>
          <a:xfrm>
            <a:off x="5606370"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69893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5672" y="96982"/>
            <a:ext cx="3422073" cy="103909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LUYỆN TẬP</a:t>
            </a:r>
            <a:endParaRPr lang="en-US" sz="3200" dirty="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503589225"/>
              </p:ext>
            </p:extLst>
          </p:nvPr>
        </p:nvGraphicFramePr>
        <p:xfrm>
          <a:off x="1745671" y="1440873"/>
          <a:ext cx="9088583" cy="5060154"/>
        </p:xfrm>
        <a:graphic>
          <a:graphicData uri="http://schemas.openxmlformats.org/drawingml/2006/table">
            <a:tbl>
              <a:tblPr firstRow="1" firstCol="1" bandRow="1">
                <a:tableStyleId>{5C22544A-7EE6-4342-B048-85BDC9FD1C3A}</a:tableStyleId>
              </a:tblPr>
              <a:tblGrid>
                <a:gridCol w="9088583">
                  <a:extLst>
                    <a:ext uri="{9D8B030D-6E8A-4147-A177-3AD203B41FA5}">
                      <a16:colId xmlns:a16="http://schemas.microsoft.com/office/drawing/2014/main" val="20000"/>
                    </a:ext>
                  </a:extLst>
                </a:gridCol>
              </a:tblGrid>
              <a:tr h="5060154">
                <a:tc>
                  <a:txBody>
                    <a:bodyPr/>
                    <a:lstStyle/>
                    <a:p>
                      <a:pPr algn="ctr">
                        <a:lnSpc>
                          <a:spcPct val="125000"/>
                        </a:lnSpc>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PHIẾU HỌC TẬP SỐ 2 </a:t>
                      </a:r>
                      <a:endParaRPr lang="en-US" sz="2000" dirty="0">
                        <a:solidFill>
                          <a:schemeClr val="tx1"/>
                        </a:solidFill>
                        <a:effectLst/>
                        <a:latin typeface="Times New Roman" panose="02020603050405020304" pitchFamily="18" charset="0"/>
                        <a:cs typeface="Times New Roman" panose="02020603050405020304" pitchFamily="18" charset="0"/>
                      </a:endParaRPr>
                    </a:p>
                    <a:p>
                      <a:pPr algn="ctr">
                        <a:lnSpc>
                          <a:spcPct val="125000"/>
                        </a:lnSpc>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Nhóm………… Lớp………….</a:t>
                      </a:r>
                      <a:endParaRPr lang="en-US" sz="2000" dirty="0">
                        <a:solidFill>
                          <a:schemeClr val="tx1"/>
                        </a:solidFill>
                        <a:effectLst/>
                        <a:latin typeface="Times New Roman" panose="02020603050405020304" pitchFamily="18" charset="0"/>
                        <a:cs typeface="Times New Roman" panose="02020603050405020304" pitchFamily="18" charset="0"/>
                      </a:endParaRPr>
                    </a:p>
                    <a:p>
                      <a:pPr algn="just">
                        <a:lnSpc>
                          <a:spcPct val="125000"/>
                        </a:lnSpc>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Câu hỏi: Suy nghĩ của anh (chị) về nhan đề của bài viết, theo anh (chị) Phụ nữ đóng vai trò như thế nào trong quá trình bảo vệ môi trường sống ngày nay?</a:t>
                      </a:r>
                      <a:endParaRPr lang="en-US" sz="2000" dirty="0">
                        <a:solidFill>
                          <a:schemeClr val="tx1"/>
                        </a:solidFill>
                        <a:effectLst/>
                        <a:latin typeface="Times New Roman" panose="02020603050405020304" pitchFamily="18" charset="0"/>
                        <a:cs typeface="Times New Roman" panose="02020603050405020304" pitchFamily="18" charset="0"/>
                      </a:endParaRPr>
                    </a:p>
                    <a:p>
                      <a:pPr algn="just">
                        <a:lnSpc>
                          <a:spcPct val="125000"/>
                        </a:lnSpc>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Trả lời: …………………………………………….                                    </a:t>
                      </a:r>
                      <a:endParaRPr lang="en-US" sz="2000" dirty="0">
                        <a:solidFill>
                          <a:schemeClr val="tx1"/>
                        </a:solidFill>
                        <a:effectLst/>
                        <a:latin typeface="Times New Roman" panose="02020603050405020304" pitchFamily="18" charset="0"/>
                        <a:cs typeface="Times New Roman" panose="02020603050405020304" pitchFamily="18" charset="0"/>
                      </a:endParaRPr>
                    </a:p>
                    <a:p>
                      <a:pPr>
                        <a:lnSpc>
                          <a:spcPct val="125000"/>
                        </a:lnSpc>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solidFill>
                      <a:schemeClr val="bg2"/>
                    </a:solidFill>
                  </a:tcPr>
                </a:tc>
                <a:extLst>
                  <a:ext uri="{0D108BD9-81ED-4DB2-BD59-A6C34878D82A}">
                    <a16:rowId xmlns:a16="http://schemas.microsoft.com/office/drawing/2014/main" val="10000"/>
                  </a:ext>
                </a:extLst>
              </a:tr>
            </a:tbl>
          </a:graphicData>
        </a:graphic>
      </p:graphicFrame>
      <p:sp>
        <p:nvSpPr>
          <p:cNvPr id="8" name="Rectangle 1"/>
          <p:cNvSpPr>
            <a:spLocks noChangeArrowheads="1"/>
          </p:cNvSpPr>
          <p:nvPr/>
        </p:nvSpPr>
        <p:spPr bwMode="auto">
          <a:xfrm>
            <a:off x="2009775" y="3290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4655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877255-C7A9-85F2-4660-2A67962012E5}"/>
              </a:ext>
            </a:extLst>
          </p:cNvPr>
          <p:cNvSpPr>
            <a:spLocks noGrp="1"/>
          </p:cNvSpPr>
          <p:nvPr>
            <p:ph idx="1"/>
          </p:nvPr>
        </p:nvSpPr>
        <p:spPr>
          <a:xfrm>
            <a:off x="640080" y="2872899"/>
            <a:ext cx="4243589" cy="3320668"/>
          </a:xfrm>
        </p:spPr>
        <p:txBody>
          <a:bodyPr>
            <a:normAutofit/>
          </a:bodyPr>
          <a:lstStyle/>
          <a:p>
            <a:r>
              <a:rPr lang="vi-VN" sz="5400" b="1" i="1" dirty="0">
                <a:latin typeface="Times New Roman" panose="02020603050405020304" pitchFamily="18" charset="0"/>
                <a:cs typeface="Times New Roman" panose="02020603050405020304" pitchFamily="18" charset="0"/>
              </a:rPr>
              <a:t>Hoạt động 1: Khởi động</a:t>
            </a:r>
            <a:endParaRPr lang="en-US" sz="5400" b="1" i="1" dirty="0">
              <a:latin typeface="Times New Roman" panose="02020603050405020304" pitchFamily="18" charset="0"/>
              <a:cs typeface="Times New Roman" panose="02020603050405020304" pitchFamily="18" charset="0"/>
            </a:endParaRPr>
          </a:p>
        </p:txBody>
      </p:sp>
      <p:pic>
        <p:nvPicPr>
          <p:cNvPr id="9" name="Picture 8" descr="Autumn leaves falling from the tree">
            <a:extLst>
              <a:ext uri="{FF2B5EF4-FFF2-40B4-BE49-F238E27FC236}">
                <a16:creationId xmlns:a16="http://schemas.microsoft.com/office/drawing/2014/main" id="{B19CC8F9-30DB-C4C4-31B8-0A762CE7D405}"/>
              </a:ext>
            </a:extLst>
          </p:cNvPr>
          <p:cNvPicPr>
            <a:picLocks noChangeAspect="1"/>
          </p:cNvPicPr>
          <p:nvPr/>
        </p:nvPicPr>
        <p:blipFill>
          <a:blip r:embed="rId2"/>
          <a:srcRect l="14031" r="1901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76252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38468727-63BE-4191-B4A6-C30C82C0E9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9D355BB6-1BB8-4828-B246-CFB31742D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6" name="Rectangle 2065">
            <a:extLst>
              <a:ext uri="{FF2B5EF4-FFF2-40B4-BE49-F238E27FC236}">
                <a16:creationId xmlns:a16="http://schemas.microsoft.com/office/drawing/2014/main" id="{CA52A9B9-B2B3-46F0-9D53-0EFF9905BF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ADF2B41-0B8E-A50D-AB7B-08C5898D4127}"/>
              </a:ext>
            </a:extLst>
          </p:cNvPr>
          <p:cNvSpPr txBox="1"/>
          <p:nvPr/>
        </p:nvSpPr>
        <p:spPr>
          <a:xfrm>
            <a:off x="663677" y="412454"/>
            <a:ext cx="5737123" cy="2101850"/>
          </a:xfrm>
          <a:prstGeom prst="rect">
            <a:avLst/>
          </a:prstGeom>
        </p:spPr>
        <p:txBody>
          <a:bodyPr vert="horz" lIns="91440" tIns="45720" rIns="91440" bIns="45720" rtlCol="0" anchor="ctr">
            <a:noAutofit/>
          </a:bodyPr>
          <a:lstStyle/>
          <a:p>
            <a:pPr indent="-228600" algn="just" defTabSz="914400">
              <a:lnSpc>
                <a:spcPct val="90000"/>
              </a:lnSpc>
              <a:spcAft>
                <a:spcPts val="600"/>
              </a:spcAft>
              <a:buFont typeface="Arial" panose="020B0604020202020204" pitchFamily="34" charset="0"/>
              <a:buChar char="•"/>
            </a:pPr>
            <a:r>
              <a:rPr lang="en-US" sz="2800" b="1" dirty="0" err="1"/>
              <a:t>Bà</a:t>
            </a:r>
            <a:r>
              <a:rPr lang="en-US" sz="2800" b="1" dirty="0"/>
              <a:t> Marie Curie </a:t>
            </a:r>
            <a:r>
              <a:rPr lang="en-US" sz="2800" dirty="0"/>
              <a:t>(7/11/1876- 4/7/1934), </a:t>
            </a:r>
            <a:r>
              <a:rPr lang="en-US" sz="2800" dirty="0" err="1"/>
              <a:t>người</a:t>
            </a:r>
            <a:r>
              <a:rPr lang="en-US" sz="2800" dirty="0"/>
              <a:t> Ba Lan, </a:t>
            </a:r>
            <a:r>
              <a:rPr lang="en-US" sz="2800" dirty="0" err="1"/>
              <a:t>có</a:t>
            </a:r>
            <a:r>
              <a:rPr lang="en-US" sz="2800" dirty="0"/>
              <a:t> </a:t>
            </a:r>
            <a:r>
              <a:rPr lang="en-US" sz="2800" dirty="0" err="1"/>
              <a:t>nhiều</a:t>
            </a:r>
            <a:r>
              <a:rPr lang="en-US" sz="2800" dirty="0"/>
              <a:t> </a:t>
            </a:r>
            <a:r>
              <a:rPr lang="en-US" sz="2800" dirty="0" err="1"/>
              <a:t>đóng</a:t>
            </a:r>
            <a:r>
              <a:rPr lang="en-US" sz="2800" dirty="0"/>
              <a:t> </a:t>
            </a:r>
            <a:r>
              <a:rPr lang="en-US" sz="2800" dirty="0" err="1"/>
              <a:t>góp</a:t>
            </a:r>
            <a:r>
              <a:rPr lang="en-US" sz="2800" dirty="0"/>
              <a:t> </a:t>
            </a:r>
            <a:r>
              <a:rPr lang="en-US" sz="2800" dirty="0" err="1"/>
              <a:t>cho</a:t>
            </a:r>
            <a:r>
              <a:rPr lang="en-US" sz="2800" dirty="0"/>
              <a:t> </a:t>
            </a:r>
            <a:r>
              <a:rPr lang="en-US" sz="2800" dirty="0" err="1"/>
              <a:t>nền</a:t>
            </a:r>
            <a:r>
              <a:rPr lang="en-US" sz="2800" dirty="0"/>
              <a:t> khoa </a:t>
            </a:r>
            <a:r>
              <a:rPr lang="en-US" sz="2800" dirty="0" err="1"/>
              <a:t>học</a:t>
            </a:r>
            <a:r>
              <a:rPr lang="en-US" sz="2800" dirty="0"/>
              <a:t> </a:t>
            </a:r>
            <a:r>
              <a:rPr lang="en-US" sz="2800" dirty="0" err="1"/>
              <a:t>thế</a:t>
            </a:r>
            <a:r>
              <a:rPr lang="en-US" sz="2800" dirty="0"/>
              <a:t> </a:t>
            </a:r>
            <a:r>
              <a:rPr lang="en-US" sz="2800" dirty="0" err="1"/>
              <a:t>giới.Là</a:t>
            </a:r>
            <a:r>
              <a:rPr lang="en-US" sz="2800" dirty="0"/>
              <a:t> </a:t>
            </a:r>
            <a:r>
              <a:rPr lang="en-US" sz="2800" dirty="0" err="1"/>
              <a:t>người</a:t>
            </a:r>
            <a:r>
              <a:rPr lang="en-US" sz="2800" dirty="0"/>
              <a:t> </a:t>
            </a:r>
            <a:r>
              <a:rPr lang="en-US" sz="2800" dirty="0" err="1"/>
              <a:t>giành</a:t>
            </a:r>
            <a:r>
              <a:rPr lang="en-US" sz="2800" dirty="0"/>
              <a:t> </a:t>
            </a:r>
            <a:r>
              <a:rPr lang="en-US" sz="2800" dirty="0" err="1"/>
              <a:t>được</a:t>
            </a:r>
            <a:r>
              <a:rPr lang="en-US" sz="2800" dirty="0"/>
              <a:t> 2 </a:t>
            </a:r>
            <a:r>
              <a:rPr lang="en-US" sz="2800" dirty="0" err="1"/>
              <a:t>giải</a:t>
            </a:r>
            <a:r>
              <a:rPr lang="en-US" sz="2800" dirty="0"/>
              <a:t> Nobel </a:t>
            </a:r>
            <a:r>
              <a:rPr lang="en-US" sz="2800" dirty="0" err="1"/>
              <a:t>về</a:t>
            </a:r>
            <a:r>
              <a:rPr lang="en-US" sz="2800" dirty="0"/>
              <a:t> </a:t>
            </a:r>
            <a:r>
              <a:rPr lang="en-US" sz="2800" dirty="0" err="1"/>
              <a:t>Vật</a:t>
            </a:r>
            <a:r>
              <a:rPr lang="en-US" sz="2800" dirty="0"/>
              <a:t> </a:t>
            </a:r>
            <a:r>
              <a:rPr lang="en-US" sz="2800" dirty="0" err="1"/>
              <a:t>Lí</a:t>
            </a:r>
            <a:r>
              <a:rPr lang="en-US" sz="2800" dirty="0"/>
              <a:t> </a:t>
            </a:r>
            <a:r>
              <a:rPr lang="en-US" sz="2800" dirty="0" err="1"/>
              <a:t>và</a:t>
            </a:r>
            <a:r>
              <a:rPr lang="en-US" sz="2800" dirty="0"/>
              <a:t> </a:t>
            </a:r>
            <a:r>
              <a:rPr lang="en-US" sz="2800" dirty="0" err="1"/>
              <a:t>Hóa</a:t>
            </a:r>
            <a:r>
              <a:rPr lang="en-US" sz="2800" dirty="0"/>
              <a:t> </a:t>
            </a:r>
            <a:r>
              <a:rPr lang="en-US" sz="2800" dirty="0" err="1"/>
              <a:t>học</a:t>
            </a:r>
            <a:r>
              <a:rPr lang="en-US" sz="2800" dirty="0"/>
              <a:t>.</a:t>
            </a:r>
          </a:p>
        </p:txBody>
      </p:sp>
      <p:pic>
        <p:nvPicPr>
          <p:cNvPr id="16" name="Picture 15" descr="A yellow cartoon character making x sign with hands&#10;&#10;Description automatically generated">
            <a:extLst>
              <a:ext uri="{FF2B5EF4-FFF2-40B4-BE49-F238E27FC236}">
                <a16:creationId xmlns:a16="http://schemas.microsoft.com/office/drawing/2014/main" id="{E1575767-D2C2-8EB0-A73A-4F47889F90A7}"/>
              </a:ext>
            </a:extLst>
          </p:cNvPr>
          <p:cNvPicPr>
            <a:picLocks noChangeAspect="1"/>
          </p:cNvPicPr>
          <p:nvPr/>
        </p:nvPicPr>
        <p:blipFill>
          <a:blip r:embed="rId2"/>
          <a:srcRect r="5998" b="-3"/>
          <a:stretch/>
        </p:blipFill>
        <p:spPr>
          <a:xfrm>
            <a:off x="20" y="2959630"/>
            <a:ext cx="6400781" cy="3898370"/>
          </a:xfrm>
          <a:prstGeom prst="rect">
            <a:avLst/>
          </a:prstGeom>
        </p:spPr>
      </p:pic>
      <p:pic>
        <p:nvPicPr>
          <p:cNvPr id="2050" name="Picture 2" descr="A person in a grey dress&#10;&#10;Description automatically generated">
            <a:extLst>
              <a:ext uri="{FF2B5EF4-FFF2-40B4-BE49-F238E27FC236}">
                <a16:creationId xmlns:a16="http://schemas.microsoft.com/office/drawing/2014/main" id="{04DFEBD7-C4F9-3B6F-00C1-5DA5DB330A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2541" r="5792"/>
          <a:stretch/>
        </p:blipFill>
        <p:spPr bwMode="auto">
          <a:xfrm>
            <a:off x="6591299" y="1"/>
            <a:ext cx="560070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76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5" name="Freeform: Shape 14">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ABD6629-D9EA-DD83-860E-8A67E20C5BE9}"/>
              </a:ext>
            </a:extLst>
          </p:cNvPr>
          <p:cNvPicPr>
            <a:picLocks noChangeAspect="1"/>
          </p:cNvPicPr>
          <p:nvPr/>
        </p:nvPicPr>
        <p:blipFill>
          <a:blip r:embed="rId2"/>
          <a:stretch>
            <a:fillRect/>
          </a:stretch>
        </p:blipFill>
        <p:spPr>
          <a:xfrm>
            <a:off x="6258958" y="205821"/>
            <a:ext cx="6147455" cy="6606874"/>
          </a:xfrm>
          <a:prstGeom prst="rect">
            <a:avLst/>
          </a:prstGeom>
        </p:spPr>
      </p:pic>
      <p:sp>
        <p:nvSpPr>
          <p:cNvPr id="6" name="TextBox 5">
            <a:extLst>
              <a:ext uri="{FF2B5EF4-FFF2-40B4-BE49-F238E27FC236}">
                <a16:creationId xmlns:a16="http://schemas.microsoft.com/office/drawing/2014/main" id="{72B67375-7D71-AAB8-D9AF-CE41E0142680}"/>
              </a:ext>
            </a:extLst>
          </p:cNvPr>
          <p:cNvSpPr txBox="1"/>
          <p:nvPr/>
        </p:nvSpPr>
        <p:spPr>
          <a:xfrm>
            <a:off x="681766" y="4449972"/>
            <a:ext cx="5357898" cy="1839581"/>
          </a:xfrm>
          <a:prstGeom prst="rect">
            <a:avLst/>
          </a:prstGeom>
        </p:spPr>
        <p:txBody>
          <a:bodyPr vert="horz" lIns="91440" tIns="45720" rIns="91440" bIns="45720" rtlCol="0" anchor="ctr">
            <a:noAutofit/>
          </a:bodyPr>
          <a:lstStyle/>
          <a:p>
            <a:pPr indent="-196596" algn="just" defTabSz="786384">
              <a:lnSpc>
                <a:spcPct val="90000"/>
              </a:lnSpc>
              <a:spcAft>
                <a:spcPts val="516"/>
              </a:spcAft>
              <a:buFont typeface="Arial" panose="020B0604020202020204" pitchFamily="34" charset="0"/>
              <a:buChar char="•"/>
            </a:pPr>
            <a:r>
              <a:rPr lang="vi-VN" sz="2400" b="1" dirty="0"/>
              <a:t>Bà Jane Cooke Wright </a:t>
            </a:r>
            <a:r>
              <a:rPr lang="vi-VN" sz="2400" dirty="0"/>
              <a:t>(SN 1919) là một trong những nữ bác sĩ người Mỹ gốc Phi đầu tiên. Bà là nhà nghiên cứu về bệnh ung thư tại Harvard thử nghiệm phương pháp điều trị hóa trị cá nhân cho các bệnh nhân ung thư, mở ra hướng điều trị quan trọng trong y học hiện đại.</a:t>
            </a:r>
            <a:endParaRPr lang="en-US" sz="2400" dirty="0"/>
          </a:p>
        </p:txBody>
      </p:sp>
      <p:pic>
        <p:nvPicPr>
          <p:cNvPr id="7" name="Picture 6" descr="A yellow cartoon character making x sign with hands&#10;&#10;Description automatically generated">
            <a:extLst>
              <a:ext uri="{FF2B5EF4-FFF2-40B4-BE49-F238E27FC236}">
                <a16:creationId xmlns:a16="http://schemas.microsoft.com/office/drawing/2014/main" id="{74E9CACA-B0E5-F480-313C-80E4A0030147}"/>
              </a:ext>
            </a:extLst>
          </p:cNvPr>
          <p:cNvPicPr>
            <a:picLocks noChangeAspect="1"/>
          </p:cNvPicPr>
          <p:nvPr/>
        </p:nvPicPr>
        <p:blipFill>
          <a:blip r:embed="rId3"/>
          <a:srcRect r="5998" b="-3"/>
          <a:stretch/>
        </p:blipFill>
        <p:spPr>
          <a:xfrm>
            <a:off x="214413" y="184196"/>
            <a:ext cx="5532373" cy="3369470"/>
          </a:xfrm>
          <a:prstGeom prst="rect">
            <a:avLst/>
          </a:prstGeom>
        </p:spPr>
      </p:pic>
    </p:spTree>
    <p:extLst>
      <p:ext uri="{BB962C8B-B14F-4D97-AF65-F5344CB8AC3E}">
        <p14:creationId xmlns:p14="http://schemas.microsoft.com/office/powerpoint/2010/main" val="304660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5" name="Freeform: Shape 14">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757E86-FEA7-CFB4-391A-EDFA11F902C8}"/>
              </a:ext>
            </a:extLst>
          </p:cNvPr>
          <p:cNvSpPr>
            <a:spLocks/>
          </p:cNvSpPr>
          <p:nvPr/>
        </p:nvSpPr>
        <p:spPr>
          <a:xfrm>
            <a:off x="838200" y="1825625"/>
            <a:ext cx="10515600" cy="4351338"/>
          </a:xfrm>
          <a:prstGeom prst="rect">
            <a:avLst/>
          </a:prstGeom>
        </p:spPr>
        <p:txBody>
          <a:bodyPr/>
          <a:lstStyle/>
          <a:p>
            <a:endParaRPr lang="en-US"/>
          </a:p>
        </p:txBody>
      </p:sp>
      <p:pic>
        <p:nvPicPr>
          <p:cNvPr id="5" name="Picture 4">
            <a:extLst>
              <a:ext uri="{FF2B5EF4-FFF2-40B4-BE49-F238E27FC236}">
                <a16:creationId xmlns:a16="http://schemas.microsoft.com/office/drawing/2014/main" id="{E9DDB0C8-3317-F8AC-AFD9-F0E60C5CE19A}"/>
              </a:ext>
            </a:extLst>
          </p:cNvPr>
          <p:cNvPicPr>
            <a:picLocks noChangeAspect="1"/>
          </p:cNvPicPr>
          <p:nvPr/>
        </p:nvPicPr>
        <p:blipFill>
          <a:blip r:embed="rId2"/>
          <a:stretch>
            <a:fillRect/>
          </a:stretch>
        </p:blipFill>
        <p:spPr>
          <a:xfrm>
            <a:off x="-36747" y="45305"/>
            <a:ext cx="5921682" cy="5882978"/>
          </a:xfrm>
          <a:prstGeom prst="rect">
            <a:avLst/>
          </a:prstGeom>
        </p:spPr>
      </p:pic>
      <p:pic>
        <p:nvPicPr>
          <p:cNvPr id="6" name="Picture 5" descr="A yellow cartoon character making x sign with hands&#10;&#10;Description automatically generated">
            <a:extLst>
              <a:ext uri="{FF2B5EF4-FFF2-40B4-BE49-F238E27FC236}">
                <a16:creationId xmlns:a16="http://schemas.microsoft.com/office/drawing/2014/main" id="{F90DEB2B-4C28-5952-F7D1-CDD421BD91D7}"/>
              </a:ext>
            </a:extLst>
          </p:cNvPr>
          <p:cNvPicPr>
            <a:picLocks noChangeAspect="1"/>
          </p:cNvPicPr>
          <p:nvPr/>
        </p:nvPicPr>
        <p:blipFill>
          <a:blip r:embed="rId3"/>
          <a:srcRect r="5998" b="-3"/>
          <a:stretch/>
        </p:blipFill>
        <p:spPr>
          <a:xfrm>
            <a:off x="6331302" y="-55784"/>
            <a:ext cx="4973789" cy="3029267"/>
          </a:xfrm>
          <a:prstGeom prst="rect">
            <a:avLst/>
          </a:prstGeom>
        </p:spPr>
      </p:pic>
      <p:sp>
        <p:nvSpPr>
          <p:cNvPr id="7" name="TextBox 6">
            <a:extLst>
              <a:ext uri="{FF2B5EF4-FFF2-40B4-BE49-F238E27FC236}">
                <a16:creationId xmlns:a16="http://schemas.microsoft.com/office/drawing/2014/main" id="{AB9E8DB1-3439-459C-5B34-D56F27E47473}"/>
              </a:ext>
            </a:extLst>
          </p:cNvPr>
          <p:cNvSpPr txBox="1"/>
          <p:nvPr/>
        </p:nvSpPr>
        <p:spPr>
          <a:xfrm>
            <a:off x="6536870" y="3926880"/>
            <a:ext cx="5454934" cy="1653845"/>
          </a:xfrm>
          <a:prstGeom prst="rect">
            <a:avLst/>
          </a:prstGeom>
        </p:spPr>
        <p:txBody>
          <a:bodyPr vert="horz" lIns="91440" tIns="45720" rIns="91440" bIns="45720" rtlCol="0" anchor="ctr">
            <a:noAutofit/>
          </a:bodyPr>
          <a:lstStyle/>
          <a:p>
            <a:pPr indent="-174970" algn="just" defTabSz="699882">
              <a:lnSpc>
                <a:spcPct val="90000"/>
              </a:lnSpc>
              <a:spcAft>
                <a:spcPts val="459"/>
              </a:spcAft>
              <a:buFont typeface="Arial" panose="020B0604020202020204" pitchFamily="34" charset="0"/>
              <a:buChar char="•"/>
            </a:pPr>
            <a:r>
              <a:rPr lang="vi-VN" sz="2136" b="1" kern="1200" dirty="0">
                <a:solidFill>
                  <a:schemeClr val="tx1"/>
                </a:solidFill>
                <a:latin typeface="+mn-lt"/>
                <a:ea typeface="+mn-ea"/>
                <a:cs typeface="+mn-cs"/>
              </a:rPr>
              <a:t>Mae C. Jemison </a:t>
            </a:r>
            <a:r>
              <a:rPr lang="vi-VN" sz="2136" kern="1200" dirty="0">
                <a:solidFill>
                  <a:schemeClr val="tx1"/>
                </a:solidFill>
                <a:latin typeface="+mn-lt"/>
                <a:ea typeface="+mn-ea"/>
                <a:cs typeface="+mn-cs"/>
              </a:rPr>
              <a:t>là nữ phi hành gia người Mỹ gốc Phi đầu tiên. </a:t>
            </a:r>
          </a:p>
          <a:p>
            <a:pPr indent="-174970" algn="just" defTabSz="699882">
              <a:lnSpc>
                <a:spcPct val="90000"/>
              </a:lnSpc>
              <a:spcAft>
                <a:spcPts val="459"/>
              </a:spcAft>
              <a:buFont typeface="Arial" panose="020B0604020202020204" pitchFamily="34" charset="0"/>
              <a:buChar char="•"/>
            </a:pPr>
            <a:r>
              <a:rPr lang="vi-VN" sz="2136" kern="1200" dirty="0">
                <a:solidFill>
                  <a:schemeClr val="tx1"/>
                </a:solidFill>
                <a:latin typeface="+mn-lt"/>
                <a:ea typeface="+mn-ea"/>
                <a:cs typeface="+mn-cs"/>
              </a:rPr>
              <a:t>Năm 1992, bà trở thành người phụ nữ da đen đầu tiên tham gia du hành vũ trụ và là thành viên phi hành đoàn trên con tàu không gian Endeavour. Trước khi tham gia chương trình không gian, bà là bác sĩ y khoa từng phục vụ trong Quân đoàn Hòa bình ở Sierra Leone và Liberia.</a:t>
            </a:r>
            <a:endParaRPr lang="en-US" sz="2400" dirty="0"/>
          </a:p>
        </p:txBody>
      </p:sp>
    </p:spTree>
    <p:extLst>
      <p:ext uri="{BB962C8B-B14F-4D97-AF65-F5344CB8AC3E}">
        <p14:creationId xmlns:p14="http://schemas.microsoft.com/office/powerpoint/2010/main" val="383456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1D0AF59-99C3-4251-AB9A-C966C6AD44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855405F-37A2-4869-9154-F8BE3BECE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384A03-7D2B-4AB5-AE5B-AA499F340D62}"/>
              </a:ext>
            </a:extLst>
          </p:cNvPr>
          <p:cNvSpPr>
            <a:spLocks/>
          </p:cNvSpPr>
          <p:nvPr/>
        </p:nvSpPr>
        <p:spPr>
          <a:xfrm>
            <a:off x="838200" y="1825625"/>
            <a:ext cx="10515600" cy="4351338"/>
          </a:xfrm>
          <a:prstGeom prst="rect">
            <a:avLst/>
          </a:prstGeom>
        </p:spPr>
        <p:txBody>
          <a:bodyPr/>
          <a:lstStyle/>
          <a:p>
            <a:endParaRPr lang="en-US" dirty="0"/>
          </a:p>
        </p:txBody>
      </p:sp>
      <p:pic>
        <p:nvPicPr>
          <p:cNvPr id="5" name="Picture 4" descr="A person holding a paper in front of a large satellite dish&#10;&#10;Description automatically generated">
            <a:extLst>
              <a:ext uri="{FF2B5EF4-FFF2-40B4-BE49-F238E27FC236}">
                <a16:creationId xmlns:a16="http://schemas.microsoft.com/office/drawing/2014/main" id="{5BF05529-C653-BBFC-384D-256AD10F4319}"/>
              </a:ext>
            </a:extLst>
          </p:cNvPr>
          <p:cNvPicPr>
            <a:picLocks noChangeAspect="1"/>
          </p:cNvPicPr>
          <p:nvPr/>
        </p:nvPicPr>
        <p:blipFill>
          <a:blip r:embed="rId2"/>
          <a:stretch>
            <a:fillRect/>
          </a:stretch>
        </p:blipFill>
        <p:spPr>
          <a:xfrm>
            <a:off x="826635" y="791752"/>
            <a:ext cx="3660152" cy="5422781"/>
          </a:xfrm>
          <a:prstGeom prst="rect">
            <a:avLst/>
          </a:prstGeom>
        </p:spPr>
      </p:pic>
      <p:pic>
        <p:nvPicPr>
          <p:cNvPr id="6" name="Picture 5" descr="A yellow cartoon character making x sign with hands&#10;&#10;Description automatically generated">
            <a:extLst>
              <a:ext uri="{FF2B5EF4-FFF2-40B4-BE49-F238E27FC236}">
                <a16:creationId xmlns:a16="http://schemas.microsoft.com/office/drawing/2014/main" id="{9FCF089A-6C7C-9C32-AB7E-AEED4472B048}"/>
              </a:ext>
            </a:extLst>
          </p:cNvPr>
          <p:cNvPicPr>
            <a:picLocks noChangeAspect="1"/>
          </p:cNvPicPr>
          <p:nvPr/>
        </p:nvPicPr>
        <p:blipFill>
          <a:blip r:embed="rId3"/>
          <a:srcRect r="5998" b="-3"/>
          <a:stretch/>
        </p:blipFill>
        <p:spPr>
          <a:xfrm>
            <a:off x="5098626" y="643467"/>
            <a:ext cx="4695334" cy="2859675"/>
          </a:xfrm>
          <a:prstGeom prst="rect">
            <a:avLst/>
          </a:prstGeom>
        </p:spPr>
      </p:pic>
      <p:sp>
        <p:nvSpPr>
          <p:cNvPr id="8" name="TextBox 7">
            <a:extLst>
              <a:ext uri="{FF2B5EF4-FFF2-40B4-BE49-F238E27FC236}">
                <a16:creationId xmlns:a16="http://schemas.microsoft.com/office/drawing/2014/main" id="{844E5E5B-3137-F401-7585-022CB90C5494}"/>
              </a:ext>
            </a:extLst>
          </p:cNvPr>
          <p:cNvSpPr txBox="1"/>
          <p:nvPr/>
        </p:nvSpPr>
        <p:spPr>
          <a:xfrm>
            <a:off x="5224161" y="3965566"/>
            <a:ext cx="6141203" cy="2031262"/>
          </a:xfrm>
          <a:prstGeom prst="rect">
            <a:avLst/>
          </a:prstGeom>
        </p:spPr>
        <p:txBody>
          <a:bodyPr vert="horz" lIns="91440" tIns="45720" rIns="91440" bIns="45720" rtlCol="0" anchor="ctr">
            <a:noAutofit/>
          </a:bodyPr>
          <a:lstStyle/>
          <a:p>
            <a:pPr indent="-164472" algn="just" defTabSz="657889">
              <a:lnSpc>
                <a:spcPct val="90000"/>
              </a:lnSpc>
              <a:spcAft>
                <a:spcPts val="431"/>
              </a:spcAft>
              <a:buFont typeface="Arial" panose="020B0604020202020204" pitchFamily="34" charset="0"/>
              <a:buChar char="•"/>
            </a:pPr>
            <a:r>
              <a:rPr lang="vi-VN" sz="2400" b="1" kern="1200" dirty="0">
                <a:solidFill>
                  <a:schemeClr val="tx1"/>
                </a:solidFill>
                <a:latin typeface="+mn-lt"/>
                <a:ea typeface="+mn-ea"/>
                <a:cs typeface="+mn-cs"/>
              </a:rPr>
              <a:t>Giáo sư Jocelyn Bell Burnell (1943) </a:t>
            </a:r>
            <a:r>
              <a:rPr lang="vi-VN" sz="2400" kern="1200" dirty="0">
                <a:solidFill>
                  <a:schemeClr val="tx1"/>
                </a:solidFill>
                <a:latin typeface="+mn-lt"/>
                <a:ea typeface="+mn-ea"/>
                <a:cs typeface="+mn-cs"/>
              </a:rPr>
              <a:t>là nhà Vật lý thiên văn học. Bà có khám phá được coi là quan trọng nhất thế kỷ XX về các xung vô tuyến Pulsar. </a:t>
            </a:r>
            <a:endParaRPr lang="en-US" sz="2800" dirty="0"/>
          </a:p>
        </p:txBody>
      </p:sp>
    </p:spTree>
    <p:extLst>
      <p:ext uri="{BB962C8B-B14F-4D97-AF65-F5344CB8AC3E}">
        <p14:creationId xmlns:p14="http://schemas.microsoft.com/office/powerpoint/2010/main" val="303324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468727-63BE-4191-B4A6-C30C82C0E9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1502F9-07AF-D2CF-D288-124C41300048}"/>
              </a:ext>
            </a:extLst>
          </p:cNvPr>
          <p:cNvSpPr>
            <a:spLocks noGrp="1"/>
          </p:cNvSpPr>
          <p:nvPr>
            <p:ph type="title"/>
          </p:nvPr>
        </p:nvSpPr>
        <p:spPr>
          <a:xfrm>
            <a:off x="457201" y="412454"/>
            <a:ext cx="2381250" cy="2101850"/>
          </a:xfrm>
        </p:spPr>
        <p:txBody>
          <a:bodyPr>
            <a:normAutofit/>
          </a:bodyPr>
          <a:lstStyle/>
          <a:p>
            <a:endParaRPr lang="en-US" sz="2800"/>
          </a:p>
        </p:txBody>
      </p:sp>
      <p:sp>
        <p:nvSpPr>
          <p:cNvPr id="14" name="Rectangle 13">
            <a:extLst>
              <a:ext uri="{FF2B5EF4-FFF2-40B4-BE49-F238E27FC236}">
                <a16:creationId xmlns:a16="http://schemas.microsoft.com/office/drawing/2014/main" id="{9D355BB6-1BB8-4828-B246-CFB31742D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CA52A9B9-B2B3-46F0-9D53-0EFF9905BF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CDB6FA-54A4-E975-3346-9DBEF2F200C8}"/>
              </a:ext>
            </a:extLst>
          </p:cNvPr>
          <p:cNvSpPr>
            <a:spLocks noGrp="1"/>
          </p:cNvSpPr>
          <p:nvPr>
            <p:ph idx="1"/>
          </p:nvPr>
        </p:nvSpPr>
        <p:spPr>
          <a:xfrm>
            <a:off x="3157538" y="412454"/>
            <a:ext cx="3243262" cy="2101850"/>
          </a:xfrm>
        </p:spPr>
        <p:txBody>
          <a:bodyPr anchor="ctr">
            <a:normAutofit/>
          </a:bodyPr>
          <a:lstStyle/>
          <a:p>
            <a:endParaRPr lang="en-US" sz="1700"/>
          </a:p>
        </p:txBody>
      </p:sp>
      <p:pic>
        <p:nvPicPr>
          <p:cNvPr id="5" name="Picture 4">
            <a:extLst>
              <a:ext uri="{FF2B5EF4-FFF2-40B4-BE49-F238E27FC236}">
                <a16:creationId xmlns:a16="http://schemas.microsoft.com/office/drawing/2014/main" id="{333154B9-4066-6BD7-3A66-EB0990E0C7A3}"/>
              </a:ext>
            </a:extLst>
          </p:cNvPr>
          <p:cNvPicPr>
            <a:picLocks noChangeAspect="1"/>
          </p:cNvPicPr>
          <p:nvPr/>
        </p:nvPicPr>
        <p:blipFill>
          <a:blip r:embed="rId2"/>
          <a:srcRect t="2791" r="1" b="11606"/>
          <a:stretch/>
        </p:blipFill>
        <p:spPr>
          <a:xfrm>
            <a:off x="6591299" y="1"/>
            <a:ext cx="5600701" cy="6857999"/>
          </a:xfrm>
          <a:prstGeom prst="rect">
            <a:avLst/>
          </a:prstGeom>
        </p:spPr>
      </p:pic>
      <p:pic>
        <p:nvPicPr>
          <p:cNvPr id="8" name="Picture 7" descr="A yellow cartoon character making x sign with hands&#10;&#10;Description automatically generated">
            <a:extLst>
              <a:ext uri="{FF2B5EF4-FFF2-40B4-BE49-F238E27FC236}">
                <a16:creationId xmlns:a16="http://schemas.microsoft.com/office/drawing/2014/main" id="{D3E26577-C0C5-051D-D119-93D8C851775A}"/>
              </a:ext>
            </a:extLst>
          </p:cNvPr>
          <p:cNvPicPr>
            <a:picLocks noChangeAspect="1"/>
          </p:cNvPicPr>
          <p:nvPr/>
        </p:nvPicPr>
        <p:blipFill>
          <a:blip r:embed="rId3"/>
          <a:srcRect r="5998" b="-3"/>
          <a:stretch/>
        </p:blipFill>
        <p:spPr>
          <a:xfrm>
            <a:off x="660135" y="56779"/>
            <a:ext cx="4613807" cy="2810021"/>
          </a:xfrm>
          <a:prstGeom prst="rect">
            <a:avLst/>
          </a:prstGeom>
        </p:spPr>
      </p:pic>
      <p:pic>
        <p:nvPicPr>
          <p:cNvPr id="10" name="Picture 9">
            <a:extLst>
              <a:ext uri="{FF2B5EF4-FFF2-40B4-BE49-F238E27FC236}">
                <a16:creationId xmlns:a16="http://schemas.microsoft.com/office/drawing/2014/main" id="{4DCA4305-4621-D345-EE9C-E32747595D3E}"/>
              </a:ext>
            </a:extLst>
          </p:cNvPr>
          <p:cNvPicPr>
            <a:picLocks noChangeAspect="1"/>
          </p:cNvPicPr>
          <p:nvPr/>
        </p:nvPicPr>
        <p:blipFill>
          <a:blip r:embed="rId4"/>
          <a:stretch>
            <a:fillRect/>
          </a:stretch>
        </p:blipFill>
        <p:spPr>
          <a:xfrm>
            <a:off x="255737" y="2514304"/>
            <a:ext cx="6145063" cy="4151331"/>
          </a:xfrm>
          <a:prstGeom prst="rect">
            <a:avLst/>
          </a:prstGeom>
        </p:spPr>
      </p:pic>
    </p:spTree>
    <p:extLst>
      <p:ext uri="{BB962C8B-B14F-4D97-AF65-F5344CB8AC3E}">
        <p14:creationId xmlns:p14="http://schemas.microsoft.com/office/powerpoint/2010/main" val="337616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7B0EAC71-1588-4F05-B8F6-39B63FC638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nt">
            <a:extLst>
              <a:ext uri="{FF2B5EF4-FFF2-40B4-BE49-F238E27FC236}">
                <a16:creationId xmlns:a16="http://schemas.microsoft.com/office/drawing/2014/main" id="{B7D0ACE8-8ED8-4CA7-9DDB-B725E80C0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1700" y="0"/>
            <a:ext cx="10472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9" name="Rectangle 18">
            <a:extLst>
              <a:ext uri="{FF2B5EF4-FFF2-40B4-BE49-F238E27FC236}">
                <a16:creationId xmlns:a16="http://schemas.microsoft.com/office/drawing/2014/main" id="{9864AAEA-8DC4-4D15-864C-B53C5B4CC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E82F361B-984A-43B6-AFE8-1F14394284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299"/>
            <a:ext cx="12191999" cy="2726601"/>
          </a:xfrm>
          <a:prstGeom prst="rect">
            <a:avLst/>
          </a:prstGeom>
          <a:ln>
            <a:noFill/>
          </a:ln>
          <a:effectLst>
            <a:outerShdw blurRad="596900" dist="330200" dir="714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4329EA-06FC-7F0B-1F89-1221015C2966}"/>
              </a:ext>
            </a:extLst>
          </p:cNvPr>
          <p:cNvSpPr>
            <a:spLocks noGrp="1"/>
          </p:cNvSpPr>
          <p:nvPr>
            <p:ph type="title"/>
          </p:nvPr>
        </p:nvSpPr>
        <p:spPr>
          <a:xfrm>
            <a:off x="761801" y="529088"/>
            <a:ext cx="4697303" cy="1804680"/>
          </a:xfrm>
        </p:spPr>
        <p:txBody>
          <a:bodyPr>
            <a:normAutofit/>
          </a:bodyPr>
          <a:lstStyle/>
          <a:p>
            <a:endParaRPr lang="en-US" sz="4000"/>
          </a:p>
        </p:txBody>
      </p:sp>
      <p:sp useBgFill="1">
        <p:nvSpPr>
          <p:cNvPr id="23" name="Rectangle 22">
            <a:extLst>
              <a:ext uri="{FF2B5EF4-FFF2-40B4-BE49-F238E27FC236}">
                <a16:creationId xmlns:a16="http://schemas.microsoft.com/office/drawing/2014/main" id="{4F2A6A32-9ADF-4DD4-AEA5-0D1FF0F8B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0"/>
            <a:ext cx="6096001" cy="6849700"/>
          </a:xfrm>
          <a:prstGeom prst="rect">
            <a:avLst/>
          </a:prstGeom>
          <a:ln>
            <a:noFill/>
          </a:ln>
          <a:effectLst>
            <a:outerShdw blurRad="596900" dist="317500" dir="8820000" sx="87000" sy="87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F981623-B9B3-476E-6E7E-30CB1BA244C7}"/>
              </a:ext>
            </a:extLst>
          </p:cNvPr>
          <p:cNvPicPr>
            <a:picLocks noChangeAspect="1"/>
          </p:cNvPicPr>
          <p:nvPr/>
        </p:nvPicPr>
        <p:blipFill>
          <a:blip r:embed="rId2"/>
          <a:srcRect l="16632" r="3" b="3"/>
          <a:stretch/>
        </p:blipFill>
        <p:spPr>
          <a:xfrm>
            <a:off x="20" y="2734900"/>
            <a:ext cx="6095983" cy="4131399"/>
          </a:xfrm>
          <a:prstGeom prst="rect">
            <a:avLst/>
          </a:prstGeom>
        </p:spPr>
      </p:pic>
      <p:pic>
        <p:nvPicPr>
          <p:cNvPr id="8" name="Content Placeholder 7">
            <a:extLst>
              <a:ext uri="{FF2B5EF4-FFF2-40B4-BE49-F238E27FC236}">
                <a16:creationId xmlns:a16="http://schemas.microsoft.com/office/drawing/2014/main" id="{43DA1876-C709-A8B2-3229-A62D5734F896}"/>
              </a:ext>
            </a:extLst>
          </p:cNvPr>
          <p:cNvPicPr>
            <a:picLocks noChangeAspect="1"/>
          </p:cNvPicPr>
          <p:nvPr/>
        </p:nvPicPr>
        <p:blipFill>
          <a:blip r:embed="rId3"/>
          <a:srcRect l="824" r="-4" b="-4"/>
          <a:stretch/>
        </p:blipFill>
        <p:spPr>
          <a:xfrm>
            <a:off x="6366182" y="838868"/>
            <a:ext cx="5729294" cy="5171964"/>
          </a:xfrm>
          <a:prstGeom prst="rect">
            <a:avLst/>
          </a:prstGeom>
        </p:spPr>
      </p:pic>
      <p:pic>
        <p:nvPicPr>
          <p:cNvPr id="6" name="Picture 5" descr="A yellow cartoon character making x sign with hands&#10;&#10;Description automatically generated">
            <a:extLst>
              <a:ext uri="{FF2B5EF4-FFF2-40B4-BE49-F238E27FC236}">
                <a16:creationId xmlns:a16="http://schemas.microsoft.com/office/drawing/2014/main" id="{B65A6239-0721-3F1D-071D-CFFCAB5B06D9}"/>
              </a:ext>
            </a:extLst>
          </p:cNvPr>
          <p:cNvPicPr>
            <a:picLocks noChangeAspect="1"/>
          </p:cNvPicPr>
          <p:nvPr/>
        </p:nvPicPr>
        <p:blipFill>
          <a:blip r:embed="rId4"/>
          <a:srcRect l="4665" r="31787" b="-2"/>
          <a:stretch/>
        </p:blipFill>
        <p:spPr>
          <a:xfrm>
            <a:off x="96524" y="-16600"/>
            <a:ext cx="3054096" cy="2751500"/>
          </a:xfrm>
          <a:prstGeom prst="rect">
            <a:avLst/>
          </a:prstGeom>
        </p:spPr>
      </p:pic>
    </p:spTree>
    <p:extLst>
      <p:ext uri="{BB962C8B-B14F-4D97-AF65-F5344CB8AC3E}">
        <p14:creationId xmlns:p14="http://schemas.microsoft.com/office/powerpoint/2010/main" val="148718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0.5|0.5"/>
</p:tagLst>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386</TotalTime>
  <Words>1684</Words>
  <Application>Microsoft Office PowerPoint</Application>
  <PresentationFormat>Màn hình rộng</PresentationFormat>
  <Paragraphs>89</Paragraphs>
  <Slides>29</Slides>
  <Notes>0</Notes>
  <HiddenSlides>0</HiddenSlides>
  <MMClips>0</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29</vt:i4>
      </vt:variant>
    </vt:vector>
  </HeadingPairs>
  <TitlesOfParts>
    <vt:vector size="40" baseType="lpstr">
      <vt:lpstr>#9Slide03 BoosterNextFYBlack</vt:lpstr>
      <vt:lpstr>#9Slide03 HelvetIns</vt:lpstr>
      <vt:lpstr>#9Slide03 IcielUni Sans Heavy</vt:lpstr>
      <vt:lpstr>Arial</vt:lpstr>
      <vt:lpstr>Calibri</vt:lpstr>
      <vt:lpstr>Calibri Light</vt:lpstr>
      <vt:lpstr>等线</vt:lpstr>
      <vt:lpstr>Posterama</vt:lpstr>
      <vt:lpstr>Times New Roman</vt:lpstr>
      <vt:lpstr>字魂110号-武林江湖体</vt:lpstr>
      <vt:lpstr>Office 2013 - 2022 Theme</vt:lpstr>
      <vt:lpstr>Bản trình bày PowerPoint</vt:lpstr>
      <vt:lpstr>     VB2: PHỤ NỮ VÀ VIỆC BẢO VỆ MÔI TRƯỜNG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II. Khám phá văn bản</vt:lpstr>
      <vt:lpstr>Bản trình bày PowerPoint</vt:lpstr>
      <vt:lpstr>- Chủ đề: Phụ nữ và việc bảo vệ môi trường.</vt:lpstr>
      <vt:lpstr>Bản trình bày PowerPoint</vt:lpstr>
      <vt:lpstr>3. Cách chọn lọc, sắp xếp thông tin.</vt:lpstr>
      <vt:lpstr>2. Cách triển khai vấn đề của tác giả.</vt:lpstr>
      <vt:lpstr>2. Cách triển khai vấn đề của tác giả.</vt:lpstr>
      <vt:lpstr>3. Vai trò của phụ nữ trong việc bảo vệ môi trường.</vt:lpstr>
      <vt:lpstr>3. Vai trò của phụ nữ trong việc bảo vệ môi trường.</vt:lpstr>
      <vt:lpstr>3. Vai trò của phụ nữ trong việc bảo vệ môi trường.</vt:lpstr>
      <vt:lpstr>Bản trình bày PowerPoint</vt:lpstr>
      <vt:lpstr>4. bố cục và mạch lạc của văn bản.</vt:lpstr>
      <vt:lpstr>5. Tính mới mẻ cập nhật, độ tin cậy của dữ liệu, thông tin. </vt:lpstr>
      <vt:lpstr>III. Tổng kết.</vt:lpstr>
      <vt:lpstr>III. Tổng kết </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VĂN BẢN 2: PHỤ NỮ VÀ VIỆC BẢO VỆ MÔI TRƯỜNG</dc:title>
  <dc:creator>Window 10</dc:creator>
  <cp:lastModifiedBy>SP LAPTOP</cp:lastModifiedBy>
  <cp:revision>38</cp:revision>
  <dcterms:created xsi:type="dcterms:W3CDTF">2024-07-15T23:54:44Z</dcterms:created>
  <dcterms:modified xsi:type="dcterms:W3CDTF">2024-07-27T09:01:28Z</dcterms:modified>
</cp:coreProperties>
</file>