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5" r:id="rId9"/>
    <p:sldId id="266" r:id="rId10"/>
    <p:sldId id="274" r:id="rId11"/>
    <p:sldId id="275" r:id="rId12"/>
    <p:sldId id="276" r:id="rId13"/>
    <p:sldId id="277" r:id="rId14"/>
    <p:sldId id="278" r:id="rId15"/>
    <p:sldId id="279" r:id="rId16"/>
    <p:sldId id="280" r:id="rId17"/>
    <p:sldId id="292" r:id="rId18"/>
    <p:sldId id="293" r:id="rId19"/>
    <p:sldId id="294" r:id="rId20"/>
    <p:sldId id="296" r:id="rId21"/>
    <p:sldId id="311" r:id="rId22"/>
    <p:sldId id="306" r:id="rId23"/>
    <p:sldId id="307" r:id="rId24"/>
    <p:sldId id="308" r:id="rId25"/>
    <p:sldId id="309" r:id="rId26"/>
    <p:sldId id="31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2">
          <p15:clr>
            <a:srgbClr val="A4A3A4"/>
          </p15:clr>
        </p15:guide>
        <p15:guide id="2" orient="horz" pos="1368">
          <p15:clr>
            <a:srgbClr val="A4A3A4"/>
          </p15:clr>
        </p15:guide>
        <p15:guide id="3" pos="2592">
          <p15:clr>
            <a:srgbClr val="A4A3A4"/>
          </p15:clr>
        </p15:guide>
        <p15:guide id="4" pos="57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hy5fXmervhZqmGNmppz/NrjMRN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6BB5E2-FB61-4719-A663-BE4F4F070F4A}">
  <a:tblStyle styleId="{3F6BB5E2-FB61-4719-A663-BE4F4F070F4A}" styleName="Table_0">
    <a:wholeTbl>
      <a:tcTxStyle b="off" i="off">
        <a:font>
          <a:latin typeface="思源黑体 CN Medium"/>
          <a:ea typeface="思源黑体 CN Medium"/>
          <a:cs typeface="思源黑体 CN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6E6"/>
          </a:solidFill>
        </a:fill>
      </a:tcStyle>
    </a:wholeTbl>
    <a:band1H>
      <a:tcTxStyle/>
      <a:tcStyle>
        <a:tcBdr/>
        <a:fill>
          <a:solidFill>
            <a:srgbClr val="F0CACA"/>
          </a:solidFill>
        </a:fill>
      </a:tcStyle>
    </a:band1H>
    <a:band2H>
      <a:tcTxStyle/>
      <a:tcStyle>
        <a:tcBdr/>
      </a:tcStyle>
    </a:band2H>
    <a:band1V>
      <a:tcTxStyle/>
      <a:tcStyle>
        <a:tcBdr/>
        <a:fill>
          <a:solidFill>
            <a:srgbClr val="F0CACA"/>
          </a:solidFill>
        </a:fill>
      </a:tcStyle>
    </a:band1V>
    <a:band2V>
      <a:tcTxStyle/>
      <a:tcStyle>
        <a:tcBdr/>
      </a:tcStyle>
    </a:band2V>
    <a:lastCol>
      <a:tcTxStyle b="on" i="off">
        <a:font>
          <a:latin typeface="思源黑体 CN Medium"/>
          <a:ea typeface="思源黑体 CN Medium"/>
          <a:cs typeface="思源黑体 CN Medium"/>
        </a:font>
        <a:schemeClr val="lt1"/>
      </a:tcTxStyle>
      <a:tcStyle>
        <a:tcBdr/>
        <a:fill>
          <a:solidFill>
            <a:schemeClr val="accent1"/>
          </a:solidFill>
        </a:fill>
      </a:tcStyle>
    </a:lastCol>
    <a:firstCol>
      <a:tcTxStyle b="on" i="off">
        <a:font>
          <a:latin typeface="思源黑体 CN Medium"/>
          <a:ea typeface="思源黑体 CN Medium"/>
          <a:cs typeface="思源黑体 CN Medium"/>
        </a:font>
        <a:schemeClr val="lt1"/>
      </a:tcTxStyle>
      <a:tcStyle>
        <a:tcBdr/>
        <a:fill>
          <a:solidFill>
            <a:schemeClr val="accent1"/>
          </a:solidFill>
        </a:fill>
      </a:tcStyle>
    </a:firstCol>
    <a:lastRow>
      <a:tcTxStyle b="on" i="off">
        <a:font>
          <a:latin typeface="思源黑体 CN Medium"/>
          <a:ea typeface="思源黑体 CN Medium"/>
          <a:cs typeface="思源黑体 CN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思源黑体 CN Medium"/>
          <a:ea typeface="思源黑体 CN Medium"/>
          <a:cs typeface="思源黑体 CN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43"/>
      </p:cViewPr>
      <p:guideLst>
        <p:guide orient="horz" pos="1872"/>
        <p:guide orient="horz" pos="1368"/>
        <p:guide pos="2592"/>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64"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4" name="Google Shape;49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47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2"/>
        <p:cNvGrpSpPr/>
        <p:nvPr/>
      </p:nvGrpSpPr>
      <p:grpSpPr>
        <a:xfrm>
          <a:off x="0" y="0"/>
          <a:ext cx="0" cy="0"/>
          <a:chOff x="0" y="0"/>
          <a:chExt cx="0" cy="0"/>
        </a:xfrm>
      </p:grpSpPr>
      <p:sp>
        <p:nvSpPr>
          <p:cNvPr id="13" name="Google Shape;13;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 name="Google Shape;15;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5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空白">
  <p:cSld name="1_空白">
    <p:bg>
      <p:bgPr>
        <a:solidFill>
          <a:schemeClr val="lt1"/>
        </a:solidFill>
        <a:effectLst/>
      </p:bgPr>
    </p:bg>
    <p:spTree>
      <p:nvGrpSpPr>
        <p:cNvPr id="1" name="Shape 19"/>
        <p:cNvGrpSpPr/>
        <p:nvPr/>
      </p:nvGrpSpPr>
      <p:grpSpPr>
        <a:xfrm>
          <a:off x="0" y="0"/>
          <a:ext cx="0" cy="0"/>
          <a:chOff x="0" y="0"/>
          <a:chExt cx="0" cy="0"/>
        </a:xfrm>
      </p:grpSpPr>
      <p:sp>
        <p:nvSpPr>
          <p:cNvPr id="20" name="Google Shape;20;p59"/>
          <p:cNvSpPr/>
          <p:nvPr/>
        </p:nvSpPr>
        <p:spPr>
          <a:xfrm>
            <a:off x="11225238" y="212276"/>
            <a:ext cx="785265" cy="785260"/>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21" name="Google Shape;21;p59"/>
          <p:cNvSpPr/>
          <p:nvPr/>
        </p:nvSpPr>
        <p:spPr>
          <a:xfrm>
            <a:off x="295797" y="471083"/>
            <a:ext cx="11469774" cy="6144440"/>
          </a:xfrm>
          <a:custGeom>
            <a:avLst/>
            <a:gdLst/>
            <a:ahLst/>
            <a:cxnLst/>
            <a:rect l="l" t="t" r="r" b="b"/>
            <a:pathLst>
              <a:path w="11190515" h="5582843" extrusionOk="0">
                <a:moveTo>
                  <a:pt x="97464" y="0"/>
                </a:moveTo>
                <a:lnTo>
                  <a:pt x="11093051" y="0"/>
                </a:lnTo>
                <a:cubicBezTo>
                  <a:pt x="11146879" y="0"/>
                  <a:pt x="11190515" y="43636"/>
                  <a:pt x="11190515" y="97464"/>
                </a:cubicBezTo>
                <a:lnTo>
                  <a:pt x="11190515" y="152400"/>
                </a:lnTo>
                <a:lnTo>
                  <a:pt x="11190515" y="487311"/>
                </a:lnTo>
                <a:lnTo>
                  <a:pt x="11190515" y="5095532"/>
                </a:lnTo>
                <a:lnTo>
                  <a:pt x="11190515" y="5167085"/>
                </a:lnTo>
                <a:lnTo>
                  <a:pt x="11190515" y="5485379"/>
                </a:lnTo>
                <a:cubicBezTo>
                  <a:pt x="11190515" y="5539207"/>
                  <a:pt x="11146879" y="5582843"/>
                  <a:pt x="11093051" y="5582843"/>
                </a:cubicBezTo>
                <a:lnTo>
                  <a:pt x="97464" y="5582843"/>
                </a:lnTo>
                <a:cubicBezTo>
                  <a:pt x="43636" y="5582843"/>
                  <a:pt x="0" y="5539207"/>
                  <a:pt x="0" y="5485379"/>
                </a:cubicBezTo>
                <a:lnTo>
                  <a:pt x="0" y="5167085"/>
                </a:lnTo>
                <a:lnTo>
                  <a:pt x="0" y="5095532"/>
                </a:lnTo>
                <a:lnTo>
                  <a:pt x="0" y="487312"/>
                </a:lnTo>
                <a:lnTo>
                  <a:pt x="0" y="487311"/>
                </a:lnTo>
                <a:lnTo>
                  <a:pt x="0" y="97464"/>
                </a:lnTo>
                <a:cubicBezTo>
                  <a:pt x="0" y="43636"/>
                  <a:pt x="43636" y="0"/>
                  <a:pt x="97464" y="0"/>
                </a:cubicBezTo>
                <a:close/>
              </a:path>
            </a:pathLst>
          </a:cu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pic>
        <p:nvPicPr>
          <p:cNvPr id="22" name="Google Shape;22;p59" descr="徽标, 图标&#10;&#10;描述已自动生成"/>
          <p:cNvPicPr preferRelativeResize="0"/>
          <p:nvPr/>
        </p:nvPicPr>
        <p:blipFill rotWithShape="1">
          <a:blip r:embed="rId2">
            <a:alphaModFix/>
          </a:blip>
          <a:srcRect/>
          <a:stretch/>
        </p:blipFill>
        <p:spPr>
          <a:xfrm flipH="1">
            <a:off x="-1" y="5733825"/>
            <a:ext cx="3869871" cy="1124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p:nvPr/>
        </p:nvSpPr>
        <p:spPr>
          <a:xfrm>
            <a:off x="0" y="0"/>
            <a:ext cx="12192000" cy="685800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56" descr="学科网 zxxk.com"/>
          <p:cNvSpPr/>
          <p:nvPr/>
        </p:nvSpPr>
        <p:spPr>
          <a:xfrm>
            <a:off x="838200" y="365125"/>
            <a:ext cx="9525" cy="9525"/>
          </a:xfrm>
          <a:prstGeom prst="rect">
            <a:avLst/>
          </a:prstGeom>
          <a:noFill/>
          <a:ln>
            <a:noFill/>
          </a:ln>
        </p:spPr>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f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p:cNvPicPr preferRelativeResize="0"/>
          <p:nvPr/>
        </p:nvPicPr>
        <p:blipFill rotWithShape="1">
          <a:blip r:embed="rId3">
            <a:alphaModFix/>
          </a:blip>
          <a:srcRect/>
          <a:stretch/>
        </p:blipFill>
        <p:spPr>
          <a:xfrm>
            <a:off x="0" y="22865"/>
            <a:ext cx="12192000" cy="6857999"/>
          </a:xfrm>
          <a:prstGeom prst="rect">
            <a:avLst/>
          </a:prstGeom>
          <a:noFill/>
          <a:ln>
            <a:noFill/>
          </a:ln>
        </p:spPr>
      </p:pic>
      <p:pic>
        <p:nvPicPr>
          <p:cNvPr id="34" name="Google Shape;34;p1"/>
          <p:cNvPicPr preferRelativeResize="0"/>
          <p:nvPr/>
        </p:nvPicPr>
        <p:blipFill rotWithShape="1">
          <a:blip r:embed="rId4">
            <a:alphaModFix/>
          </a:blip>
          <a:srcRect/>
          <a:stretch/>
        </p:blipFill>
        <p:spPr>
          <a:xfrm>
            <a:off x="-53249" y="3429000"/>
            <a:ext cx="4690586" cy="3444095"/>
          </a:xfrm>
          <a:prstGeom prst="rect">
            <a:avLst/>
          </a:prstGeom>
          <a:noFill/>
          <a:ln>
            <a:noFill/>
          </a:ln>
        </p:spPr>
      </p:pic>
      <p:pic>
        <p:nvPicPr>
          <p:cNvPr id="35" name="Google Shape;35;p1"/>
          <p:cNvPicPr preferRelativeResize="0"/>
          <p:nvPr/>
        </p:nvPicPr>
        <p:blipFill rotWithShape="1">
          <a:blip r:embed="rId5">
            <a:alphaModFix/>
          </a:blip>
          <a:srcRect/>
          <a:stretch/>
        </p:blipFill>
        <p:spPr>
          <a:xfrm>
            <a:off x="11235126" y="2783452"/>
            <a:ext cx="752294" cy="2846500"/>
          </a:xfrm>
          <a:prstGeom prst="rect">
            <a:avLst/>
          </a:prstGeom>
          <a:noFill/>
          <a:ln>
            <a:noFill/>
          </a:ln>
        </p:spPr>
      </p:pic>
      <p:pic>
        <p:nvPicPr>
          <p:cNvPr id="36" name="Google Shape;36;p1"/>
          <p:cNvPicPr preferRelativeResize="0"/>
          <p:nvPr/>
        </p:nvPicPr>
        <p:blipFill rotWithShape="1">
          <a:blip r:embed="rId6">
            <a:alphaModFix/>
          </a:blip>
          <a:srcRect/>
          <a:stretch/>
        </p:blipFill>
        <p:spPr>
          <a:xfrm>
            <a:off x="391200" y="5416594"/>
            <a:ext cx="10087370" cy="1446259"/>
          </a:xfrm>
          <a:prstGeom prst="rect">
            <a:avLst/>
          </a:prstGeom>
          <a:noFill/>
          <a:ln>
            <a:noFill/>
          </a:ln>
          <a:effectLst>
            <a:outerShdw blurRad="50800" dist="38100" dir="2700000" algn="tl" rotWithShape="0">
              <a:srgbClr val="000000">
                <a:alpha val="40000"/>
              </a:srgbClr>
            </a:outerShdw>
          </a:effectLst>
        </p:spPr>
      </p:pic>
      <p:sp>
        <p:nvSpPr>
          <p:cNvPr id="38" name="Google Shape;38;p1"/>
          <p:cNvSpPr txBox="1"/>
          <p:nvPr/>
        </p:nvSpPr>
        <p:spPr>
          <a:xfrm>
            <a:off x="2884196" y="2922204"/>
            <a:ext cx="6095028"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dirty="0">
                <a:solidFill>
                  <a:schemeClr val="tx1"/>
                </a:solidFill>
                <a:latin typeface="Times New Roman" panose="02020603050405020304" pitchFamily="18" charset="0"/>
                <a:cs typeface="Times New Roman" panose="02020603050405020304" pitchFamily="18" charset="0"/>
                <a:sym typeface="Arial"/>
              </a:rPr>
              <a:t>THỜI GIAN</a:t>
            </a:r>
            <a:endParaRPr sz="7000" dirty="0">
              <a:solidFill>
                <a:schemeClr val="tx1"/>
              </a:solidFill>
              <a:latin typeface="Times New Roman" panose="02020603050405020304" pitchFamily="18" charset="0"/>
              <a:cs typeface="Times New Roman" panose="02020603050405020304" pitchFamily="18" charset="0"/>
              <a:sym typeface="Arial"/>
            </a:endParaRPr>
          </a:p>
        </p:txBody>
      </p:sp>
      <p:sp>
        <p:nvSpPr>
          <p:cNvPr id="46" name="Google Shape;46;p1"/>
          <p:cNvSpPr/>
          <p:nvPr/>
        </p:nvSpPr>
        <p:spPr>
          <a:xfrm>
            <a:off x="3927189" y="3994977"/>
            <a:ext cx="4009042" cy="664653"/>
          </a:xfrm>
          <a:prstGeom prst="roundRect">
            <a:avLst>
              <a:gd name="adj" fmla="val 50000"/>
            </a:avLst>
          </a:prstGeom>
          <a:solidFill>
            <a:srgbClr val="FA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err="1">
                <a:solidFill>
                  <a:schemeClr val="lt1"/>
                </a:solidFill>
                <a:latin typeface="Times New Roman" panose="02020603050405020304" pitchFamily="18" charset="0"/>
                <a:ea typeface="Microsoft Yahei"/>
                <a:cs typeface="Times New Roman" panose="02020603050405020304" pitchFamily="18" charset="0"/>
                <a:sym typeface="Microsoft Yahei"/>
              </a:rPr>
              <a:t>Văn</a:t>
            </a:r>
            <a:r>
              <a:rPr lang="en-US" sz="3000" b="1" dirty="0">
                <a:solidFill>
                  <a:schemeClr val="lt1"/>
                </a:solidFill>
                <a:latin typeface="Times New Roman" panose="02020603050405020304" pitchFamily="18" charset="0"/>
                <a:ea typeface="Microsoft Yahei"/>
                <a:cs typeface="Times New Roman" panose="02020603050405020304" pitchFamily="18" charset="0"/>
                <a:sym typeface="Microsoft Yahei"/>
              </a:rPr>
              <a:t> Cao</a:t>
            </a:r>
            <a:endParaRPr sz="3000" b="1" dirty="0">
              <a:solidFill>
                <a:schemeClr val="lt1"/>
              </a:solidFill>
              <a:latin typeface="Times New Roman" panose="02020603050405020304" pitchFamily="18" charset="0"/>
              <a:ea typeface="Microsoft Yahei"/>
              <a:cs typeface="Times New Roman" panose="02020603050405020304" pitchFamily="18" charset="0"/>
              <a:sym typeface="Microsoft Yahei"/>
            </a:endParaRPr>
          </a:p>
        </p:txBody>
      </p:sp>
      <p:pic>
        <p:nvPicPr>
          <p:cNvPr id="47" name="Google Shape;47;p1"/>
          <p:cNvPicPr preferRelativeResize="0"/>
          <p:nvPr/>
        </p:nvPicPr>
        <p:blipFill rotWithShape="1">
          <a:blip r:embed="rId7">
            <a:alphaModFix/>
          </a:blip>
          <a:srcRect/>
          <a:stretch/>
        </p:blipFill>
        <p:spPr>
          <a:xfrm>
            <a:off x="9134048" y="535661"/>
            <a:ext cx="1113470" cy="1113470"/>
          </a:xfrm>
          <a:prstGeom prst="rect">
            <a:avLst/>
          </a:prstGeom>
          <a:noFill/>
          <a:ln>
            <a:noFill/>
          </a:ln>
        </p:spPr>
      </p:pic>
      <p:pic>
        <p:nvPicPr>
          <p:cNvPr id="49" name="Google Shape;49;p1" descr="卡通人物&#10;&#10;中度可信度描述已自动生成"/>
          <p:cNvPicPr preferRelativeResize="0"/>
          <p:nvPr/>
        </p:nvPicPr>
        <p:blipFill rotWithShape="1">
          <a:blip r:embed="rId8">
            <a:alphaModFix/>
          </a:blip>
          <a:srcRect/>
          <a:stretch/>
        </p:blipFill>
        <p:spPr>
          <a:xfrm>
            <a:off x="526201" y="2588297"/>
            <a:ext cx="443290" cy="433099"/>
          </a:xfrm>
          <a:prstGeom prst="rect">
            <a:avLst/>
          </a:prstGeom>
          <a:noFill/>
          <a:ln>
            <a:noFill/>
          </a:ln>
        </p:spPr>
      </p:pic>
      <p:sp>
        <p:nvSpPr>
          <p:cNvPr id="2" name="TextBox 1"/>
          <p:cNvSpPr txBox="1"/>
          <p:nvPr/>
        </p:nvSpPr>
        <p:spPr>
          <a:xfrm>
            <a:off x="4093071" y="5634806"/>
            <a:ext cx="8098929"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err="1"/>
              <a:t>Giáo</a:t>
            </a:r>
            <a:r>
              <a:rPr lang="en-US" sz="2400" b="1" dirty="0"/>
              <a:t> </a:t>
            </a:r>
            <a:r>
              <a:rPr lang="en-US" sz="2400" b="1" dirty="0" err="1"/>
              <a:t>viên</a:t>
            </a:r>
            <a:r>
              <a:rPr lang="en-US" sz="2400" b="1" dirty="0"/>
              <a:t> </a:t>
            </a:r>
            <a:r>
              <a:rPr lang="en-US" sz="2400" b="1" dirty="0" err="1"/>
              <a:t>thực</a:t>
            </a:r>
            <a:r>
              <a:rPr lang="en-US" sz="2400" b="1" dirty="0"/>
              <a:t> </a:t>
            </a:r>
            <a:r>
              <a:rPr lang="en-US" sz="2400" b="1" dirty="0" err="1"/>
              <a:t>hiện</a:t>
            </a:r>
            <a:r>
              <a:rPr lang="en-US" sz="2400" b="1" dirty="0"/>
              <a:t>: </a:t>
            </a:r>
          </a:p>
          <a:p>
            <a:pPr marL="342900" indent="-342900">
              <a:buAutoNum type="arabicPeriod"/>
            </a:pPr>
            <a:r>
              <a:rPr lang="en-US" sz="2400" b="1" i="1" dirty="0"/>
              <a:t>Hoàng </a:t>
            </a:r>
            <a:r>
              <a:rPr lang="en-US" sz="2400" b="1" i="1" dirty="0" err="1"/>
              <a:t>Thị</a:t>
            </a:r>
            <a:r>
              <a:rPr lang="en-US" sz="2400" b="1" i="1" dirty="0"/>
              <a:t> </a:t>
            </a:r>
            <a:r>
              <a:rPr lang="en-US" sz="2400" b="1" i="1" dirty="0" err="1"/>
              <a:t>Lưu</a:t>
            </a:r>
            <a:r>
              <a:rPr lang="en-US" sz="2400" b="1" i="1" dirty="0"/>
              <a:t> </a:t>
            </a:r>
            <a:r>
              <a:rPr lang="en-US" sz="2400" b="1" i="1" dirty="0" err="1"/>
              <a:t>Luyến</a:t>
            </a:r>
            <a:r>
              <a:rPr lang="en-US" sz="2400" b="1" i="1" dirty="0"/>
              <a:t> – THPT Cao Bá </a:t>
            </a:r>
            <a:r>
              <a:rPr lang="en-US" sz="2400" b="1" i="1" dirty="0" err="1"/>
              <a:t>Quát</a:t>
            </a:r>
            <a:r>
              <a:rPr lang="en-US" sz="2400" b="1" i="1" dirty="0"/>
              <a:t> Gia Lâm</a:t>
            </a:r>
          </a:p>
          <a:p>
            <a:pPr marL="342900" indent="-342900">
              <a:buAutoNum type="arabicPeriod"/>
            </a:pPr>
            <a:r>
              <a:rPr lang="en-US" sz="2400" b="1" i="1" dirty="0"/>
              <a:t>Hoàng </a:t>
            </a:r>
            <a:r>
              <a:rPr lang="en-US" sz="2400" b="1" i="1" dirty="0" err="1"/>
              <a:t>Thị</a:t>
            </a:r>
            <a:r>
              <a:rPr lang="en-US" sz="2400" b="1" i="1" dirty="0"/>
              <a:t> </a:t>
            </a:r>
            <a:r>
              <a:rPr lang="en-US" sz="2400" b="1" i="1" dirty="0" err="1"/>
              <a:t>Phương</a:t>
            </a:r>
            <a:r>
              <a:rPr lang="en-US" sz="2400" b="1" i="1" dirty="0"/>
              <a:t> – THPT Liên </a:t>
            </a:r>
            <a:r>
              <a:rPr lang="en-US" sz="2400" b="1" i="1" dirty="0" err="1"/>
              <a:t>Bão</a:t>
            </a:r>
            <a:r>
              <a:rPr lang="en-US" sz="2400" b="1" i="1" dirty="0"/>
              <a:t> – </a:t>
            </a:r>
            <a:r>
              <a:rPr lang="en-US" sz="2400" b="1" i="1" dirty="0" err="1"/>
              <a:t>Vĩnh</a:t>
            </a:r>
            <a:r>
              <a:rPr lang="en-US" sz="2400" b="1" i="1" dirty="0"/>
              <a:t> </a:t>
            </a:r>
            <a:r>
              <a:rPr lang="en-US" sz="2400" b="1" i="1" dirty="0" err="1"/>
              <a:t>Phúc</a:t>
            </a:r>
            <a:endParaRPr lang="en-US" dirty="0"/>
          </a:p>
        </p:txBody>
      </p:sp>
      <p:sp>
        <p:nvSpPr>
          <p:cNvPr id="3" name="TextBox 2"/>
          <p:cNvSpPr txBox="1"/>
          <p:nvPr/>
        </p:nvSpPr>
        <p:spPr>
          <a:xfrm>
            <a:off x="526201" y="169738"/>
            <a:ext cx="10669623" cy="4924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600" b="1" dirty="0">
                <a:solidFill>
                  <a:srgbClr val="00B050"/>
                </a:solidFill>
              </a:rPr>
              <a:t>DỰ ÁN CỘNG ĐỒNG 12 – BỘ SÁCH CÁNH DIỀU</a:t>
            </a:r>
          </a:p>
        </p:txBody>
      </p:sp>
      <p:sp>
        <p:nvSpPr>
          <p:cNvPr id="4" name="Rectangle 3">
            <a:extLst>
              <a:ext uri="{FF2B5EF4-FFF2-40B4-BE49-F238E27FC236}">
                <a16:creationId xmlns:a16="http://schemas.microsoft.com/office/drawing/2014/main" id="{34BD8A6F-CA9E-FFC5-46FD-3080EDEA0977}"/>
              </a:ext>
            </a:extLst>
          </p:cNvPr>
          <p:cNvSpPr/>
          <p:nvPr/>
        </p:nvSpPr>
        <p:spPr>
          <a:xfrm>
            <a:off x="2732996" y="1012379"/>
            <a:ext cx="6409127" cy="923330"/>
          </a:xfrm>
          <a:prstGeom prst="rect">
            <a:avLst/>
          </a:prstGeom>
          <a:noFill/>
        </p:spPr>
        <p:txBody>
          <a:bodyPr wrap="none" lIns="91440" tIns="45720" rIns="91440" bIns="45720">
            <a:spAutoFit/>
          </a:body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8: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Thơ</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hiện</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đại</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a:extLst>
              <a:ext uri="{FF2B5EF4-FFF2-40B4-BE49-F238E27FC236}">
                <a16:creationId xmlns:a16="http://schemas.microsoft.com/office/drawing/2014/main" id="{7F182F46-2095-3F39-7194-680BF5951138}"/>
              </a:ext>
            </a:extLst>
          </p:cNvPr>
          <p:cNvSpPr txBox="1"/>
          <p:nvPr/>
        </p:nvSpPr>
        <p:spPr>
          <a:xfrm>
            <a:off x="4412002" y="2458783"/>
            <a:ext cx="289801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err="1"/>
              <a:t>Tiết</a:t>
            </a:r>
            <a:r>
              <a:rPr lang="en-US" b="1" dirty="0"/>
              <a:t> 80, 81. </a:t>
            </a:r>
            <a:r>
              <a:rPr lang="en-US" b="1" dirty="0" err="1"/>
              <a:t>Thực</a:t>
            </a:r>
            <a:r>
              <a:rPr lang="en-US" b="1" dirty="0"/>
              <a:t> </a:t>
            </a:r>
            <a:r>
              <a:rPr lang="en-US" b="1" dirty="0" err="1"/>
              <a:t>hành</a:t>
            </a:r>
            <a:r>
              <a:rPr lang="en-US" b="1" dirty="0"/>
              <a:t> </a:t>
            </a:r>
            <a:r>
              <a:rPr lang="en-US" b="1" dirty="0" err="1"/>
              <a:t>đọc</a:t>
            </a:r>
            <a:r>
              <a:rPr lang="en-US" b="1" dirty="0"/>
              <a:t> </a:t>
            </a:r>
            <a:r>
              <a:rPr lang="en-US" b="1" dirty="0" err="1"/>
              <a:t>hiểu</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150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3500"/>
                            </p:stCondLst>
                            <p:childTnLst>
                              <p:par>
                                <p:cTn id="21" presetID="23" presetClass="entr" presetSubtype="16"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p:tgtEl>
                                          <p:spTgt spid="46"/>
                                        </p:tgtEl>
                                        <p:attrNameLst>
                                          <p:attrName>ppt_w</p:attrName>
                                        </p:attrNameLst>
                                      </p:cBhvr>
                                      <p:tavLst>
                                        <p:tav tm="0">
                                          <p:val>
                                            <p:strVal val="0"/>
                                          </p:val>
                                        </p:tav>
                                        <p:tav tm="100000">
                                          <p:val>
                                            <p:strVal val="#ppt_w"/>
                                          </p:val>
                                        </p:tav>
                                      </p:tavLst>
                                    </p:anim>
                                    <p:anim calcmode="lin" valueType="num">
                                      <p:cBhvr additive="base">
                                        <p:cTn id="24" dur="500"/>
                                        <p:tgtEl>
                                          <p:spTgt spid="46"/>
                                        </p:tgtEl>
                                        <p:attrNameLst>
                                          <p:attrName>ppt_h</p:attrName>
                                        </p:attrNameLst>
                                      </p:cBhvr>
                                      <p:tavLst>
                                        <p:tav tm="0">
                                          <p:val>
                                            <p:strVal val="0"/>
                                          </p:val>
                                        </p:tav>
                                        <p:tav tm="100000">
                                          <p:val>
                                            <p:strVal val="#ppt_h"/>
                                          </p:val>
                                        </p:tav>
                                      </p:tavLst>
                                    </p:anim>
                                  </p:childTnLst>
                                </p:cTn>
                              </p:par>
                              <p:par>
                                <p:cTn id="25" presetID="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9" descr="屏幕上有字&#10;&#10;描述已自动生成"/>
          <p:cNvPicPr preferRelativeResize="0"/>
          <p:nvPr/>
        </p:nvPicPr>
        <p:blipFill rotWithShape="1">
          <a:blip r:embed="rId3">
            <a:alphaModFix/>
          </a:blip>
          <a:srcRect/>
          <a:stretch/>
        </p:blipFill>
        <p:spPr>
          <a:xfrm>
            <a:off x="5914138" y="1694646"/>
            <a:ext cx="4213013" cy="1481602"/>
          </a:xfrm>
          <a:prstGeom prst="rect">
            <a:avLst/>
          </a:prstGeom>
          <a:noFill/>
          <a:ln>
            <a:noFill/>
          </a:ln>
        </p:spPr>
      </p:pic>
      <p:sp>
        <p:nvSpPr>
          <p:cNvPr id="276" name="Google Shape;276;p19"/>
          <p:cNvSpPr/>
          <p:nvPr/>
        </p:nvSpPr>
        <p:spPr>
          <a:xfrm>
            <a:off x="5914138" y="1883181"/>
            <a:ext cx="403973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chemeClr val="dk1"/>
                </a:solidFill>
                <a:latin typeface="Times New Roman" panose="02020603050405020304" pitchFamily="18" charset="0"/>
                <a:cs typeface="Times New Roman" panose="02020603050405020304" pitchFamily="18" charset="0"/>
                <a:sym typeface="Arial"/>
              </a:rPr>
              <a:t>Nhiệm</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vụ</a:t>
            </a:r>
            <a:r>
              <a:rPr lang="en-US" sz="2800" b="1" dirty="0">
                <a:solidFill>
                  <a:schemeClr val="dk1"/>
                </a:solidFill>
                <a:latin typeface="Times New Roman" panose="02020603050405020304" pitchFamily="18" charset="0"/>
                <a:cs typeface="Times New Roman" panose="02020603050405020304" pitchFamily="18" charset="0"/>
                <a:sym typeface="Arial"/>
              </a:rPr>
              <a:t>: </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2800" dirty="0" err="1">
                <a:solidFill>
                  <a:schemeClr val="dk1"/>
                </a:solidFill>
                <a:latin typeface="Times New Roman" panose="02020603050405020304" pitchFamily="18" charset="0"/>
                <a:cs typeface="Times New Roman" panose="02020603050405020304" pitchFamily="18" charset="0"/>
                <a:sym typeface="Arial"/>
              </a:rPr>
              <a:t>Hoàn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thành</a:t>
            </a:r>
            <a:r>
              <a:rPr lang="en-US" sz="2800" dirty="0">
                <a:solidFill>
                  <a:schemeClr val="dk1"/>
                </a:solidFill>
                <a:latin typeface="Times New Roman" panose="02020603050405020304" pitchFamily="18" charset="0"/>
                <a:cs typeface="Times New Roman" panose="02020603050405020304" pitchFamily="18" charset="0"/>
                <a:sym typeface="Arial"/>
              </a:rPr>
              <a:t> PHT </a:t>
            </a:r>
            <a:r>
              <a:rPr lang="en-US" sz="2800" dirty="0" err="1">
                <a:solidFill>
                  <a:schemeClr val="dk1"/>
                </a:solidFill>
                <a:latin typeface="Times New Roman" panose="02020603050405020304" pitchFamily="18" charset="0"/>
                <a:cs typeface="Times New Roman" panose="02020603050405020304" pitchFamily="18" charset="0"/>
                <a:sym typeface="Arial"/>
              </a:rPr>
              <a:t>số</a:t>
            </a:r>
            <a:r>
              <a:rPr lang="en-US" sz="2800" dirty="0">
                <a:solidFill>
                  <a:schemeClr val="dk1"/>
                </a:solidFill>
                <a:latin typeface="Times New Roman" panose="02020603050405020304" pitchFamily="18" charset="0"/>
                <a:cs typeface="Times New Roman" panose="02020603050405020304" pitchFamily="18" charset="0"/>
                <a:sym typeface="Arial"/>
              </a:rPr>
              <a:t> 01</a:t>
            </a:r>
            <a:endParaRPr dirty="0">
              <a:latin typeface="Times New Roman" panose="02020603050405020304" pitchFamily="18" charset="0"/>
              <a:cs typeface="Times New Roman" panose="02020603050405020304" pitchFamily="18" charset="0"/>
            </a:endParaRPr>
          </a:p>
        </p:txBody>
      </p:sp>
      <p:pic>
        <p:nvPicPr>
          <p:cNvPr id="277" name="Google Shape;277;p19" descr="卡通人物&#10;&#10;中度可信度描述已自动生成"/>
          <p:cNvPicPr preferRelativeResize="0"/>
          <p:nvPr/>
        </p:nvPicPr>
        <p:blipFill rotWithShape="1">
          <a:blip r:embed="rId4">
            <a:alphaModFix/>
          </a:blip>
          <a:srcRect/>
          <a:stretch/>
        </p:blipFill>
        <p:spPr>
          <a:xfrm>
            <a:off x="786588" y="564029"/>
            <a:ext cx="530308" cy="518117"/>
          </a:xfrm>
          <a:prstGeom prst="rect">
            <a:avLst/>
          </a:prstGeom>
          <a:noFill/>
          <a:ln>
            <a:noFill/>
          </a:ln>
        </p:spPr>
      </p:pic>
      <p:sp>
        <p:nvSpPr>
          <p:cNvPr id="278" name="Google Shape;278;p19"/>
          <p:cNvSpPr txBox="1"/>
          <p:nvPr/>
        </p:nvSpPr>
        <p:spPr>
          <a:xfrm>
            <a:off x="1559181" y="564029"/>
            <a:ext cx="558720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Times New Roman" panose="02020603050405020304" pitchFamily="18" charset="0"/>
                <a:cs typeface="Times New Roman" panose="02020603050405020304" pitchFamily="18" charset="0"/>
                <a:sym typeface="Arial"/>
              </a:rPr>
              <a:t>II. KHÁM PHÁ VĂN BẢN</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279" name="Google Shape;279;p19"/>
          <p:cNvPicPr preferRelativeResize="0"/>
          <p:nvPr/>
        </p:nvPicPr>
        <p:blipFill rotWithShape="1">
          <a:blip r:embed="rId5">
            <a:alphaModFix/>
          </a:blip>
          <a:srcRect/>
          <a:stretch/>
        </p:blipFill>
        <p:spPr>
          <a:xfrm>
            <a:off x="-57403" y="2498329"/>
            <a:ext cx="3233168" cy="3233168"/>
          </a:xfrm>
          <a:prstGeom prst="rect">
            <a:avLst/>
          </a:prstGeom>
          <a:noFill/>
          <a:ln>
            <a:noFill/>
          </a:ln>
        </p:spPr>
      </p:pic>
      <p:graphicFrame>
        <p:nvGraphicFramePr>
          <p:cNvPr id="280" name="Google Shape;280;p19"/>
          <p:cNvGraphicFramePr/>
          <p:nvPr>
            <p:extLst>
              <p:ext uri="{D42A27DB-BD31-4B8C-83A1-F6EECF244321}">
                <p14:modId xmlns:p14="http://schemas.microsoft.com/office/powerpoint/2010/main" val="3902273254"/>
              </p:ext>
            </p:extLst>
          </p:nvPr>
        </p:nvGraphicFramePr>
        <p:xfrm>
          <a:off x="2781351" y="3176248"/>
          <a:ext cx="8889475" cy="3413760"/>
        </p:xfrm>
        <a:graphic>
          <a:graphicData uri="http://schemas.openxmlformats.org/drawingml/2006/table">
            <a:tbl>
              <a:tblPr firstRow="1" firstCol="1" bandRow="1">
                <a:noFill/>
                <a:tableStyleId>{3F6BB5E2-FB61-4719-A663-BE4F4F070F4A}</a:tableStyleId>
              </a:tblPr>
              <a:tblGrid>
                <a:gridCol w="8889475">
                  <a:extLst>
                    <a:ext uri="{9D8B030D-6E8A-4147-A177-3AD203B41FA5}">
                      <a16:colId xmlns:a16="http://schemas.microsoft.com/office/drawing/2014/main" val="20000"/>
                    </a:ext>
                  </a:extLst>
                </a:gridCol>
              </a:tblGrid>
              <a:tr h="718450">
                <a:tc>
                  <a:txBody>
                    <a:bodyPr/>
                    <a:lstStyle/>
                    <a:p>
                      <a:pPr marL="0" marR="0" lvl="0" indent="0" algn="ctr" rtl="0">
                        <a:lnSpc>
                          <a:spcPct val="100000"/>
                        </a:lnSpc>
                        <a:spcBef>
                          <a:spcPts val="0"/>
                        </a:spcBef>
                        <a:spcAft>
                          <a:spcPts val="0"/>
                        </a:spcAft>
                        <a:buNone/>
                      </a:pP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PHT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số</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01: </a:t>
                      </a:r>
                      <a:endParaRPr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Tìm</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sức</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mạnh</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tàn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phá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(6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câu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đầu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062900">
                <a:tc>
                  <a:txBody>
                    <a:bodyPr/>
                    <a:lstStyle/>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1,2: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Dòng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đầu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tiên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thấy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quan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điểm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về</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Mối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quan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hệ</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giữa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con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người</a:t>
                      </a:r>
                      <a:endParaRPr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3,4: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hưởng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đến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giới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tự</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nhiên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nói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chung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nhân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vật</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trữ</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tình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nói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riêng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hưởng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đem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lại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cảm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xúc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281" name="Google Shape;281;p19"/>
          <p:cNvPicPr preferRelativeResize="0"/>
          <p:nvPr/>
        </p:nvPicPr>
        <p:blipFill rotWithShape="1">
          <a:blip r:embed="rId6">
            <a:alphaModFix/>
          </a:blip>
          <a:srcRect/>
          <a:stretch/>
        </p:blipFill>
        <p:spPr>
          <a:xfrm>
            <a:off x="2958813" y="1989657"/>
            <a:ext cx="2045616" cy="1150659"/>
          </a:xfrm>
          <a:prstGeom prst="rect">
            <a:avLst/>
          </a:prstGeom>
          <a:noFill/>
          <a:ln>
            <a:noFill/>
          </a:ln>
        </p:spPr>
      </p:pic>
      <p:sp>
        <p:nvSpPr>
          <p:cNvPr id="282" name="Google Shape;282;p19"/>
          <p:cNvSpPr txBox="1"/>
          <p:nvPr/>
        </p:nvSpPr>
        <p:spPr>
          <a:xfrm>
            <a:off x="911967" y="1118078"/>
            <a:ext cx="985655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1. </a:t>
            </a:r>
            <a:r>
              <a:rPr lang="en-US" sz="2800" b="1" dirty="0" err="1">
                <a:solidFill>
                  <a:schemeClr val="dk1"/>
                </a:solidFill>
                <a:latin typeface="Times New Roman" panose="02020603050405020304" pitchFamily="18" charset="0"/>
                <a:cs typeface="Times New Roman" panose="02020603050405020304" pitchFamily="18" charset="0"/>
              </a:rPr>
              <a:t>Sức</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mạnh</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tàn</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phá</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của</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thời</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gian</a:t>
            </a:r>
            <a:r>
              <a:rPr lang="en-US" sz="2800" b="1" dirty="0">
                <a:solidFill>
                  <a:schemeClr val="dk1"/>
                </a:solidFill>
                <a:latin typeface="Times New Roman" panose="02020603050405020304" pitchFamily="18" charset="0"/>
                <a:cs typeface="Times New Roman" panose="02020603050405020304" pitchFamily="18" charset="0"/>
              </a:rPr>
              <a:t> (6 </a:t>
            </a:r>
            <a:r>
              <a:rPr lang="en-US" sz="2800" b="1" dirty="0" err="1">
                <a:solidFill>
                  <a:schemeClr val="dk1"/>
                </a:solidFill>
                <a:latin typeface="Times New Roman" panose="02020603050405020304" pitchFamily="18" charset="0"/>
                <a:cs typeface="Times New Roman" panose="02020603050405020304" pitchFamily="18" charset="0"/>
              </a:rPr>
              <a:t>câu</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thơ</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đầu</a:t>
            </a:r>
            <a:r>
              <a:rPr lang="en-US" sz="2800" b="1" dirty="0">
                <a:solidFill>
                  <a:schemeClr val="dk1"/>
                </a:solidFill>
                <a:latin typeface="Times New Roman" panose="02020603050405020304" pitchFamily="18" charset="0"/>
                <a:cs typeface="Times New Roman" panose="02020603050405020304" pitchFamily="18" charset="0"/>
              </a:rPr>
              <a:t>)</a:t>
            </a:r>
            <a:endParaRPr sz="28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500"/>
                                        <p:tgtEl>
                                          <p:spTgt spid="275"/>
                                        </p:tgtEl>
                                      </p:cBhvr>
                                    </p:animEffect>
                                  </p:childTnLst>
                                </p:cTn>
                              </p:par>
                              <p:par>
                                <p:cTn id="13" presetID="10" presetClass="entr" presetSubtype="0" fill="hold" nodeType="withEffect">
                                  <p:stCondLst>
                                    <p:cond delay="60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500"/>
                                        <p:tgtEl>
                                          <p:spTgt spid="276"/>
                                        </p:tgtEl>
                                      </p:cBhvr>
                                    </p:animEffect>
                                  </p:childTnLst>
                                </p:cTn>
                              </p:par>
                              <p:par>
                                <p:cTn id="16" presetID="10" presetClass="entr" presetSubtype="0" fill="hold" nodeType="withEffect">
                                  <p:stCondLst>
                                    <p:cond delay="600"/>
                                  </p:stCondLst>
                                  <p:childTnLst>
                                    <p:set>
                                      <p:cBhvr>
                                        <p:cTn id="17" dur="1" fill="hold">
                                          <p:stCondLst>
                                            <p:cond delay="0"/>
                                          </p:stCondLst>
                                        </p:cTn>
                                        <p:tgtEl>
                                          <p:spTgt spid="279"/>
                                        </p:tgtEl>
                                        <p:attrNameLst>
                                          <p:attrName>style.visibility</p:attrName>
                                        </p:attrNameLst>
                                      </p:cBhvr>
                                      <p:to>
                                        <p:strVal val="visible"/>
                                      </p:to>
                                    </p:set>
                                    <p:animEffect transition="in" filter="fade">
                                      <p:cBhvr>
                                        <p:cTn id="18" dur="500"/>
                                        <p:tgtEl>
                                          <p:spTgt spid="279"/>
                                        </p:tgtEl>
                                      </p:cBhvr>
                                    </p:animEffect>
                                  </p:childTnLst>
                                </p:cTn>
                              </p:par>
                              <p:par>
                                <p:cTn id="19" presetID="1" presetClass="entr" presetSubtype="0" fill="hold" nodeType="withEffect">
                                  <p:stCondLst>
                                    <p:cond delay="1200"/>
                                  </p:stCondLst>
                                  <p:childTnLst>
                                    <p:set>
                                      <p:cBhvr>
                                        <p:cTn id="20" dur="1" fill="hold">
                                          <p:stCondLst>
                                            <p:cond delay="0"/>
                                          </p:stCondLst>
                                        </p:cTn>
                                        <p:tgtEl>
                                          <p:spTgt spid="281"/>
                                        </p:tgtEl>
                                        <p:attrNameLst>
                                          <p:attrName>style.visibility</p:attrName>
                                        </p:attrNameLst>
                                      </p:cBhvr>
                                      <p:to>
                                        <p:strVal val="visible"/>
                                      </p:to>
                                    </p:set>
                                  </p:childTnLst>
                                </p:cTn>
                              </p:par>
                              <p:par>
                                <p:cTn id="21" presetID="10" presetClass="entr" presetSubtype="0" fill="hold" nodeType="withEffect">
                                  <p:stCondLst>
                                    <p:cond delay="2000"/>
                                  </p:stCondLst>
                                  <p:childTnLst>
                                    <p:set>
                                      <p:cBhvr>
                                        <p:cTn id="22" dur="1" fill="hold">
                                          <p:stCondLst>
                                            <p:cond delay="0"/>
                                          </p:stCondLst>
                                        </p:cTn>
                                        <p:tgtEl>
                                          <p:spTgt spid="280"/>
                                        </p:tgtEl>
                                        <p:attrNameLst>
                                          <p:attrName>style.visibility</p:attrName>
                                        </p:attrNameLst>
                                      </p:cBhvr>
                                      <p:to>
                                        <p:strVal val="visible"/>
                                      </p:to>
                                    </p:set>
                                    <p:animEffect transition="in" filter="fade">
                                      <p:cBhvr>
                                        <p:cTn id="23" dur="500"/>
                                        <p:tgtEl>
                                          <p:spTgt spid="28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1"/>
                                        </p:tgtEl>
                                        <p:attrNameLst>
                                          <p:attrName>style.visibility</p:attrName>
                                        </p:attrNameLst>
                                      </p:cBhvr>
                                      <p:to>
                                        <p:strVal val="visible"/>
                                      </p:to>
                                    </p:set>
                                    <p:animEffect transition="in" filter="fade">
                                      <p:cBhvr>
                                        <p:cTn id="28" dur="5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0" descr="卡通人物&#10;&#10;中度可信度描述已自动生成"/>
          <p:cNvPicPr preferRelativeResize="0"/>
          <p:nvPr/>
        </p:nvPicPr>
        <p:blipFill rotWithShape="1">
          <a:blip r:embed="rId3">
            <a:alphaModFix/>
          </a:blip>
          <a:srcRect/>
          <a:stretch/>
        </p:blipFill>
        <p:spPr>
          <a:xfrm>
            <a:off x="396294" y="630016"/>
            <a:ext cx="530308" cy="518117"/>
          </a:xfrm>
          <a:prstGeom prst="rect">
            <a:avLst/>
          </a:prstGeom>
          <a:noFill/>
          <a:ln>
            <a:noFill/>
          </a:ln>
        </p:spPr>
      </p:pic>
      <p:sp>
        <p:nvSpPr>
          <p:cNvPr id="288" name="Google Shape;288;p20"/>
          <p:cNvSpPr txBox="1"/>
          <p:nvPr/>
        </p:nvSpPr>
        <p:spPr>
          <a:xfrm>
            <a:off x="926602" y="553931"/>
            <a:ext cx="9861372"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1. </a:t>
            </a:r>
            <a:r>
              <a:rPr lang="en-US" sz="2800" b="1" dirty="0" err="1">
                <a:solidFill>
                  <a:schemeClr val="dk1"/>
                </a:solidFill>
                <a:latin typeface="Times New Roman" panose="02020603050405020304" pitchFamily="18" charset="0"/>
                <a:cs typeface="Times New Roman" panose="02020603050405020304" pitchFamily="18" charset="0"/>
                <a:sym typeface="Arial"/>
              </a:rPr>
              <a:t>Sức</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mạnh</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tàn</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phá</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của</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thời</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gian</a:t>
            </a:r>
            <a:r>
              <a:rPr lang="en-US" sz="2800" b="1" dirty="0">
                <a:solidFill>
                  <a:schemeClr val="dk1"/>
                </a:solidFill>
                <a:latin typeface="Times New Roman" panose="02020603050405020304" pitchFamily="18" charset="0"/>
                <a:cs typeface="Times New Roman" panose="02020603050405020304" pitchFamily="18" charset="0"/>
                <a:sym typeface="Arial"/>
              </a:rPr>
              <a:t> (6 </a:t>
            </a:r>
            <a:r>
              <a:rPr lang="en-US" sz="2800" b="1" dirty="0" err="1">
                <a:solidFill>
                  <a:schemeClr val="dk1"/>
                </a:solidFill>
                <a:latin typeface="Times New Roman" panose="02020603050405020304" pitchFamily="18" charset="0"/>
                <a:cs typeface="Times New Roman" panose="02020603050405020304" pitchFamily="18" charset="0"/>
                <a:sym typeface="Arial"/>
              </a:rPr>
              <a:t>câu</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thơ</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đầu</a:t>
            </a:r>
            <a:r>
              <a:rPr lang="en-US" sz="2800" b="1" dirty="0">
                <a:solidFill>
                  <a:schemeClr val="dk1"/>
                </a:solidFill>
                <a:latin typeface="Times New Roman" panose="02020603050405020304" pitchFamily="18" charset="0"/>
                <a:cs typeface="Times New Roman" panose="02020603050405020304" pitchFamily="18" charset="0"/>
                <a:sym typeface="Arial"/>
              </a:rPr>
              <a:t>)</a:t>
            </a:r>
            <a:endParaRPr sz="2800" dirty="0">
              <a:solidFill>
                <a:schemeClr val="dk1"/>
              </a:solidFill>
              <a:latin typeface="Times New Roman" panose="02020603050405020304" pitchFamily="18" charset="0"/>
              <a:cs typeface="Times New Roman" panose="02020603050405020304" pitchFamily="18" charset="0"/>
              <a:sym typeface="Arial"/>
            </a:endParaRPr>
          </a:p>
        </p:txBody>
      </p:sp>
      <p:pic>
        <p:nvPicPr>
          <p:cNvPr id="8" name="Google Shape;304;p21">
            <a:extLst>
              <a:ext uri="{FF2B5EF4-FFF2-40B4-BE49-F238E27FC236}">
                <a16:creationId xmlns:a16="http://schemas.microsoft.com/office/drawing/2014/main" id="{ABFE4A26-5667-40D8-99F9-18D405192FDB}"/>
              </a:ext>
            </a:extLst>
          </p:cNvPr>
          <p:cNvPicPr preferRelativeResize="0"/>
          <p:nvPr/>
        </p:nvPicPr>
        <p:blipFill rotWithShape="1">
          <a:blip r:embed="rId4">
            <a:alphaModFix/>
          </a:blip>
          <a:srcRect/>
          <a:stretch/>
        </p:blipFill>
        <p:spPr>
          <a:xfrm>
            <a:off x="10297551" y="4023360"/>
            <a:ext cx="2320487" cy="2390700"/>
          </a:xfrm>
          <a:prstGeom prst="rect">
            <a:avLst/>
          </a:prstGeom>
          <a:noFill/>
          <a:ln>
            <a:noFill/>
          </a:ln>
        </p:spPr>
      </p:pic>
      <p:sp>
        <p:nvSpPr>
          <p:cNvPr id="10" name="Hộp Văn bản 9">
            <a:extLst>
              <a:ext uri="{FF2B5EF4-FFF2-40B4-BE49-F238E27FC236}">
                <a16:creationId xmlns:a16="http://schemas.microsoft.com/office/drawing/2014/main" id="{68081691-6F3E-4B54-833C-213AEC8DE086}"/>
              </a:ext>
            </a:extLst>
          </p:cNvPr>
          <p:cNvSpPr txBox="1"/>
          <p:nvPr/>
        </p:nvSpPr>
        <p:spPr>
          <a:xfrm>
            <a:off x="2110154" y="1237958"/>
            <a:ext cx="7353888" cy="3229217"/>
          </a:xfrm>
          <a:prstGeom prst="rect">
            <a:avLst/>
          </a:prstGeom>
          <a:noFill/>
        </p:spPr>
        <p:txBody>
          <a:bodyPr wrap="square">
            <a:spAutoFit/>
          </a:bodyPr>
          <a:lstStyle/>
          <a:p>
            <a:pPr algn="just" fontAlgn="base">
              <a:lnSpc>
                <a:spcPct val="110000"/>
              </a:lnSpc>
              <a:spcAft>
                <a:spcPts val="800"/>
              </a:spcAft>
            </a:pPr>
            <a:r>
              <a:rPr lang="en-US" sz="25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Dòng</a:t>
            </a:r>
            <a:r>
              <a:rPr lang="en-US" sz="25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đầu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kẽ</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tay</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trôi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chảy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ngừng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dù</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níu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kéo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nắm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giữ</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hữu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nhưng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manh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ngắn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ngủi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khách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Google Shape;301;p21">
            <a:extLst>
              <a:ext uri="{FF2B5EF4-FFF2-40B4-BE49-F238E27FC236}">
                <a16:creationId xmlns:a16="http://schemas.microsoft.com/office/drawing/2014/main" id="{78289D36-2AD6-4B8D-A768-890859B9501D}"/>
              </a:ext>
            </a:extLst>
          </p:cNvPr>
          <p:cNvPicPr preferRelativeResize="0"/>
          <p:nvPr/>
        </p:nvPicPr>
        <p:blipFill rotWithShape="1">
          <a:blip r:embed="rId5">
            <a:alphaModFix/>
          </a:blip>
          <a:srcRect/>
          <a:stretch/>
        </p:blipFill>
        <p:spPr>
          <a:xfrm>
            <a:off x="10311114" y="497385"/>
            <a:ext cx="1582894" cy="8560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7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21" descr="卡通人物&#10;&#10;中度可信度描述已自动生成"/>
          <p:cNvPicPr preferRelativeResize="0"/>
          <p:nvPr/>
        </p:nvPicPr>
        <p:blipFill rotWithShape="1">
          <a:blip r:embed="rId3">
            <a:alphaModFix/>
          </a:blip>
          <a:srcRect/>
          <a:stretch/>
        </p:blipFill>
        <p:spPr>
          <a:xfrm>
            <a:off x="396294" y="483881"/>
            <a:ext cx="530308" cy="518117"/>
          </a:xfrm>
          <a:prstGeom prst="rect">
            <a:avLst/>
          </a:prstGeom>
          <a:noFill/>
          <a:ln>
            <a:noFill/>
          </a:ln>
        </p:spPr>
      </p:pic>
      <p:sp>
        <p:nvSpPr>
          <p:cNvPr id="298" name="Google Shape;298;p21"/>
          <p:cNvSpPr txBox="1"/>
          <p:nvPr/>
        </p:nvSpPr>
        <p:spPr>
          <a:xfrm>
            <a:off x="926602" y="497385"/>
            <a:ext cx="990527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dk1"/>
                </a:solidFill>
                <a:latin typeface="Times New Roman" panose="02020603050405020304" pitchFamily="18" charset="0"/>
                <a:cs typeface="Times New Roman" panose="02020603050405020304" pitchFamily="18" charset="0"/>
                <a:sym typeface="Arial"/>
              </a:rPr>
              <a:t>1. </a:t>
            </a:r>
            <a:r>
              <a:rPr lang="vi-VN" sz="2800" b="1" dirty="0" err="1">
                <a:solidFill>
                  <a:schemeClr val="dk1"/>
                </a:solidFill>
                <a:latin typeface="Times New Roman" panose="02020603050405020304" pitchFamily="18" charset="0"/>
                <a:cs typeface="Times New Roman" panose="02020603050405020304" pitchFamily="18" charset="0"/>
                <a:sym typeface="Arial"/>
              </a:rPr>
              <a:t>Sức</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mạnh</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tàn</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phá</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của</a:t>
            </a:r>
            <a:r>
              <a:rPr lang="vi-VN" sz="2800" b="1" dirty="0">
                <a:solidFill>
                  <a:schemeClr val="dk1"/>
                </a:solidFill>
                <a:latin typeface="Times New Roman" panose="02020603050405020304" pitchFamily="18" charset="0"/>
                <a:cs typeface="Times New Roman" panose="02020603050405020304" pitchFamily="18" charset="0"/>
                <a:sym typeface="Arial"/>
              </a:rPr>
              <a:t> </a:t>
            </a:r>
            <a:r>
              <a:rPr lang="vi-VN" sz="2800" b="1" dirty="0" err="1">
                <a:solidFill>
                  <a:schemeClr val="dk1"/>
                </a:solidFill>
                <a:latin typeface="Times New Roman" panose="02020603050405020304" pitchFamily="18" charset="0"/>
                <a:cs typeface="Times New Roman" panose="02020603050405020304" pitchFamily="18" charset="0"/>
                <a:sym typeface="Arial"/>
              </a:rPr>
              <a:t>thời</a:t>
            </a:r>
            <a:r>
              <a:rPr lang="vi-VN" sz="2800" b="1" dirty="0">
                <a:solidFill>
                  <a:schemeClr val="dk1"/>
                </a:solidFill>
                <a:latin typeface="Times New Roman" panose="02020603050405020304" pitchFamily="18" charset="0"/>
                <a:cs typeface="Times New Roman" panose="02020603050405020304" pitchFamily="18" charset="0"/>
                <a:sym typeface="Arial"/>
              </a:rPr>
              <a:t> gian (6 câu thơ </a:t>
            </a:r>
            <a:r>
              <a:rPr lang="vi-VN" sz="2800" b="1" dirty="0" err="1">
                <a:solidFill>
                  <a:schemeClr val="dk1"/>
                </a:solidFill>
                <a:latin typeface="Times New Roman" panose="02020603050405020304" pitchFamily="18" charset="0"/>
                <a:cs typeface="Times New Roman" panose="02020603050405020304" pitchFamily="18" charset="0"/>
                <a:sym typeface="Arial"/>
              </a:rPr>
              <a:t>đầu</a:t>
            </a:r>
            <a:r>
              <a:rPr lang="vi-VN" sz="2800" b="1" dirty="0">
                <a:solidFill>
                  <a:schemeClr val="dk1"/>
                </a:solidFill>
                <a:latin typeface="Times New Roman" panose="02020603050405020304" pitchFamily="18" charset="0"/>
                <a:cs typeface="Times New Roman" panose="02020603050405020304" pitchFamily="18" charset="0"/>
                <a:sym typeface="Arial"/>
              </a:rPr>
              <a:t>)</a:t>
            </a:r>
            <a:endParaRPr lang="vi-VN" sz="2800" dirty="0">
              <a:solidFill>
                <a:schemeClr val="dk1"/>
              </a:solidFill>
              <a:latin typeface="Times New Roman" panose="02020603050405020304" pitchFamily="18" charset="0"/>
              <a:cs typeface="Times New Roman" panose="02020603050405020304" pitchFamily="18" charset="0"/>
              <a:sym typeface="Arial"/>
            </a:endParaRPr>
          </a:p>
        </p:txBody>
      </p:sp>
      <p:pic>
        <p:nvPicPr>
          <p:cNvPr id="301" name="Google Shape;301;p21"/>
          <p:cNvPicPr preferRelativeResize="0"/>
          <p:nvPr/>
        </p:nvPicPr>
        <p:blipFill rotWithShape="1">
          <a:blip r:embed="rId4">
            <a:alphaModFix/>
          </a:blip>
          <a:srcRect/>
          <a:stretch/>
        </p:blipFill>
        <p:spPr>
          <a:xfrm>
            <a:off x="10311114" y="497385"/>
            <a:ext cx="1582894" cy="856048"/>
          </a:xfrm>
          <a:prstGeom prst="rect">
            <a:avLst/>
          </a:prstGeom>
          <a:noFill/>
          <a:ln>
            <a:noFill/>
          </a:ln>
        </p:spPr>
      </p:pic>
      <p:pic>
        <p:nvPicPr>
          <p:cNvPr id="11" name="Google Shape;304;p21">
            <a:extLst>
              <a:ext uri="{FF2B5EF4-FFF2-40B4-BE49-F238E27FC236}">
                <a16:creationId xmlns:a16="http://schemas.microsoft.com/office/drawing/2014/main" id="{543B46DE-E36E-4DD4-A594-312F9CF35D5F}"/>
              </a:ext>
            </a:extLst>
          </p:cNvPr>
          <p:cNvPicPr preferRelativeResize="0"/>
          <p:nvPr/>
        </p:nvPicPr>
        <p:blipFill rotWithShape="1">
          <a:blip r:embed="rId5">
            <a:alphaModFix/>
          </a:blip>
          <a:srcRect/>
          <a:stretch/>
        </p:blipFill>
        <p:spPr>
          <a:xfrm>
            <a:off x="10030265" y="3601329"/>
            <a:ext cx="2726106" cy="2993266"/>
          </a:xfrm>
          <a:prstGeom prst="rect">
            <a:avLst/>
          </a:prstGeom>
          <a:noFill/>
          <a:ln>
            <a:noFill/>
          </a:ln>
        </p:spPr>
      </p:pic>
      <p:sp>
        <p:nvSpPr>
          <p:cNvPr id="13" name="Hộp Văn bản 12">
            <a:extLst>
              <a:ext uri="{FF2B5EF4-FFF2-40B4-BE49-F238E27FC236}">
                <a16:creationId xmlns:a16="http://schemas.microsoft.com/office/drawing/2014/main" id="{927A9B28-0C42-411E-B109-4F72A683A2D6}"/>
              </a:ext>
            </a:extLst>
          </p:cNvPr>
          <p:cNvSpPr txBox="1"/>
          <p:nvPr/>
        </p:nvSpPr>
        <p:spPr>
          <a:xfrm>
            <a:off x="647114" y="1353433"/>
            <a:ext cx="11246894" cy="3929666"/>
          </a:xfrm>
          <a:prstGeom prst="rect">
            <a:avLst/>
          </a:prstGeom>
          <a:noFill/>
        </p:spPr>
        <p:txBody>
          <a:bodyPr wrap="square">
            <a:spAutoFit/>
          </a:bodyPr>
          <a:lstStyle/>
          <a:p>
            <a:pPr algn="just" fontAlgn="base">
              <a:lnSpc>
                <a:spcPct val="110000"/>
              </a:lnSpc>
              <a:spcAft>
                <a:spcPts val="800"/>
              </a:spcAft>
            </a:pP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1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dòng</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thơ</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tiếp</a:t>
            </a:r>
            <a:r>
              <a:rPr lang="en-US" sz="22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en-US" sz="2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khô</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nhận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suy</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khô</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héo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dần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khiến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phai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êm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đềm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nhẹ</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nhàng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nhưng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phá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khủng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khiếp</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cuộc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tách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riêng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tiếng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sỏi</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giếng</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cạn</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chuyển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vô</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âm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kéo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chìm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dần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quên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lãng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tĩnh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lặng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kí</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khô</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2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i="1" dirty="0" err="1">
                <a:effectLst/>
                <a:latin typeface="Times New Roman" panose="02020603050405020304" pitchFamily="18" charset="0"/>
                <a:ea typeface="Arial" panose="020B0604020202020204" pitchFamily="34" charset="0"/>
                <a:cs typeface="Times New Roman" panose="02020603050405020304" pitchFamily="18" charset="0"/>
              </a:rPr>
              <a:t>cạn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cùng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úa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chia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lìa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cạn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kiệt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sống</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2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giác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hẫng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hụt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mát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thảng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thốt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tiếc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nuối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phá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par>
                                <p:cTn id="8" presetID="10" presetClass="entr" presetSubtype="0" fill="hold" nodeType="withEffect">
                                  <p:stCondLst>
                                    <p:cond delay="6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2" descr="卡通人物&#10;&#10;中度可信度描述已自动生成"/>
          <p:cNvPicPr preferRelativeResize="0"/>
          <p:nvPr/>
        </p:nvPicPr>
        <p:blipFill rotWithShape="1">
          <a:blip r:embed="rId3">
            <a:alphaModFix/>
          </a:blip>
          <a:srcRect/>
          <a:stretch/>
        </p:blipFill>
        <p:spPr>
          <a:xfrm>
            <a:off x="396294" y="406857"/>
            <a:ext cx="530308" cy="518117"/>
          </a:xfrm>
          <a:prstGeom prst="rect">
            <a:avLst/>
          </a:prstGeom>
          <a:noFill/>
          <a:ln>
            <a:noFill/>
          </a:ln>
        </p:spPr>
      </p:pic>
      <p:sp>
        <p:nvSpPr>
          <p:cNvPr id="311" name="Google Shape;311;p22"/>
          <p:cNvSpPr txBox="1"/>
          <p:nvPr/>
        </p:nvSpPr>
        <p:spPr>
          <a:xfrm>
            <a:off x="926602" y="378910"/>
            <a:ext cx="10602582"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1" dirty="0">
                <a:solidFill>
                  <a:schemeClr val="dk1"/>
                </a:solidFill>
                <a:latin typeface="Times New Roman" panose="02020603050405020304" pitchFamily="18" charset="0"/>
                <a:cs typeface="Times New Roman" panose="02020603050405020304" pitchFamily="18" charset="0"/>
                <a:sym typeface="Arial"/>
              </a:rPr>
              <a:t>1. </a:t>
            </a:r>
            <a:r>
              <a:rPr lang="vi-VN" sz="3200" b="1" dirty="0" err="1">
                <a:solidFill>
                  <a:schemeClr val="dk1"/>
                </a:solidFill>
                <a:latin typeface="Times New Roman" panose="02020603050405020304" pitchFamily="18" charset="0"/>
                <a:cs typeface="Times New Roman" panose="02020603050405020304" pitchFamily="18" charset="0"/>
                <a:sym typeface="Arial"/>
              </a:rPr>
              <a:t>Sức</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mạnh</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tàn</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phá</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của</a:t>
            </a:r>
            <a:r>
              <a:rPr lang="vi-VN" sz="3200" b="1" dirty="0">
                <a:solidFill>
                  <a:schemeClr val="dk1"/>
                </a:solidFill>
                <a:latin typeface="Times New Roman" panose="02020603050405020304" pitchFamily="18" charset="0"/>
                <a:cs typeface="Times New Roman" panose="02020603050405020304" pitchFamily="18" charset="0"/>
                <a:sym typeface="Arial"/>
              </a:rPr>
              <a:t> </a:t>
            </a:r>
            <a:r>
              <a:rPr lang="vi-VN" sz="3200" b="1" dirty="0" err="1">
                <a:solidFill>
                  <a:schemeClr val="dk1"/>
                </a:solidFill>
                <a:latin typeface="Times New Roman" panose="02020603050405020304" pitchFamily="18" charset="0"/>
                <a:cs typeface="Times New Roman" panose="02020603050405020304" pitchFamily="18" charset="0"/>
                <a:sym typeface="Arial"/>
              </a:rPr>
              <a:t>thời</a:t>
            </a:r>
            <a:r>
              <a:rPr lang="vi-VN" sz="3200" b="1" dirty="0">
                <a:solidFill>
                  <a:schemeClr val="dk1"/>
                </a:solidFill>
                <a:latin typeface="Times New Roman" panose="02020603050405020304" pitchFamily="18" charset="0"/>
                <a:cs typeface="Times New Roman" panose="02020603050405020304" pitchFamily="18" charset="0"/>
                <a:sym typeface="Arial"/>
              </a:rPr>
              <a:t> gian (6 câu thơ </a:t>
            </a:r>
            <a:r>
              <a:rPr lang="vi-VN" sz="3200" b="1" dirty="0" err="1">
                <a:solidFill>
                  <a:schemeClr val="dk1"/>
                </a:solidFill>
                <a:latin typeface="Times New Roman" panose="02020603050405020304" pitchFamily="18" charset="0"/>
                <a:cs typeface="Times New Roman" panose="02020603050405020304" pitchFamily="18" charset="0"/>
                <a:sym typeface="Arial"/>
              </a:rPr>
              <a:t>đầu</a:t>
            </a:r>
            <a:r>
              <a:rPr lang="vi-VN" sz="3200" b="1" dirty="0">
                <a:solidFill>
                  <a:schemeClr val="dk1"/>
                </a:solidFill>
                <a:latin typeface="Times New Roman" panose="02020603050405020304" pitchFamily="18" charset="0"/>
                <a:cs typeface="Times New Roman" panose="02020603050405020304" pitchFamily="18" charset="0"/>
                <a:sym typeface="Arial"/>
              </a:rPr>
              <a:t>)</a:t>
            </a:r>
            <a:endParaRPr lang="vi-VN" sz="3200" dirty="0">
              <a:solidFill>
                <a:schemeClr val="dk1"/>
              </a:solidFill>
              <a:latin typeface="Times New Roman" panose="02020603050405020304" pitchFamily="18" charset="0"/>
              <a:cs typeface="Times New Roman" panose="02020603050405020304" pitchFamily="18" charset="0"/>
              <a:sym typeface="Arial"/>
            </a:endParaRPr>
          </a:p>
        </p:txBody>
      </p:sp>
      <p:sp>
        <p:nvSpPr>
          <p:cNvPr id="313" name="Google Shape;313;p22"/>
          <p:cNvSpPr/>
          <p:nvPr/>
        </p:nvSpPr>
        <p:spPr>
          <a:xfrm>
            <a:off x="4414902" y="1205765"/>
            <a:ext cx="3688715" cy="594202"/>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38100" marR="0" lvl="0" indent="0" algn="just" rtl="0">
              <a:spcBef>
                <a:spcPts val="0"/>
              </a:spcBef>
              <a:spcAft>
                <a:spcPts val="0"/>
              </a:spcAft>
              <a:buNone/>
            </a:pPr>
            <a:r>
              <a:rPr lang="en-US" sz="2800" b="1" dirty="0">
                <a:solidFill>
                  <a:schemeClr val="lt1"/>
                </a:solidFill>
              </a:rPr>
              <a:t>  =&gt; </a:t>
            </a:r>
            <a:r>
              <a:rPr lang="en-US" sz="2800" b="1" dirty="0" err="1">
                <a:solidFill>
                  <a:schemeClr val="lt1"/>
                </a:solidFill>
                <a:latin typeface="Arial"/>
                <a:ea typeface="Arial"/>
                <a:cs typeface="Arial"/>
                <a:sym typeface="Arial"/>
              </a:rPr>
              <a:t>Tiểu</a:t>
            </a:r>
            <a:r>
              <a:rPr lang="en-US" sz="2800" b="1" dirty="0">
                <a:solidFill>
                  <a:schemeClr val="lt1"/>
                </a:solidFill>
                <a:latin typeface="Arial"/>
                <a:ea typeface="Arial"/>
                <a:cs typeface="Arial"/>
                <a:sym typeface="Arial"/>
              </a:rPr>
              <a:t> </a:t>
            </a:r>
            <a:r>
              <a:rPr lang="en-US" sz="2800" b="1" dirty="0" err="1">
                <a:solidFill>
                  <a:schemeClr val="lt1"/>
                </a:solidFill>
                <a:latin typeface="Arial"/>
                <a:ea typeface="Arial"/>
                <a:cs typeface="Arial"/>
                <a:sym typeface="Arial"/>
              </a:rPr>
              <a:t>kết</a:t>
            </a:r>
            <a:r>
              <a:rPr lang="en-US" sz="2800" b="1" dirty="0">
                <a:solidFill>
                  <a:schemeClr val="lt1"/>
                </a:solidFill>
                <a:latin typeface="Arial"/>
                <a:ea typeface="Arial"/>
                <a:cs typeface="Arial"/>
                <a:sym typeface="Arial"/>
              </a:rPr>
              <a:t>: </a:t>
            </a:r>
            <a:endParaRPr sz="2800" b="1" dirty="0">
              <a:solidFill>
                <a:schemeClr val="lt1"/>
              </a:solidFill>
              <a:latin typeface="Arial"/>
              <a:ea typeface="Arial"/>
              <a:cs typeface="Arial"/>
              <a:sym typeface="Arial"/>
            </a:endParaRPr>
          </a:p>
        </p:txBody>
      </p:sp>
      <p:pic>
        <p:nvPicPr>
          <p:cNvPr id="314" name="Google Shape;314;p22"/>
          <p:cNvPicPr preferRelativeResize="0"/>
          <p:nvPr/>
        </p:nvPicPr>
        <p:blipFill rotWithShape="1">
          <a:blip r:embed="rId4">
            <a:alphaModFix/>
          </a:blip>
          <a:srcRect/>
          <a:stretch/>
        </p:blipFill>
        <p:spPr>
          <a:xfrm>
            <a:off x="1238547" y="1799966"/>
            <a:ext cx="4989346" cy="5058033"/>
          </a:xfrm>
          <a:prstGeom prst="rect">
            <a:avLst/>
          </a:prstGeom>
          <a:noFill/>
          <a:ln>
            <a:noFill/>
          </a:ln>
        </p:spPr>
      </p:pic>
      <p:pic>
        <p:nvPicPr>
          <p:cNvPr id="315" name="Google Shape;315;p22"/>
          <p:cNvPicPr preferRelativeResize="0"/>
          <p:nvPr/>
        </p:nvPicPr>
        <p:blipFill rotWithShape="1">
          <a:blip r:embed="rId5">
            <a:alphaModFix/>
          </a:blip>
          <a:srcRect/>
          <a:stretch/>
        </p:blipFill>
        <p:spPr>
          <a:xfrm>
            <a:off x="6684078" y="1929895"/>
            <a:ext cx="4989346" cy="4798174"/>
          </a:xfrm>
          <a:prstGeom prst="rect">
            <a:avLst/>
          </a:prstGeom>
          <a:noFill/>
          <a:ln>
            <a:noFill/>
          </a:ln>
        </p:spPr>
      </p:pic>
      <p:sp>
        <p:nvSpPr>
          <p:cNvPr id="316" name="Google Shape;316;p22"/>
          <p:cNvSpPr txBox="1"/>
          <p:nvPr/>
        </p:nvSpPr>
        <p:spPr>
          <a:xfrm>
            <a:off x="1973886" y="3889422"/>
            <a:ext cx="3537408" cy="3000781"/>
          </a:xfrm>
          <a:prstGeom prst="rect">
            <a:avLst/>
          </a:prstGeom>
          <a:noFill/>
          <a:ln>
            <a:noFill/>
          </a:ln>
        </p:spPr>
        <p:txBody>
          <a:bodyPr spcFirstLastPara="1" wrap="square" lIns="91425" tIns="45700" rIns="91425" bIns="45700" anchor="t" anchorCtr="0">
            <a:spAutoFit/>
          </a:bodyPr>
          <a:lstStyle/>
          <a:p>
            <a:pPr marL="38100" algn="ctr"/>
            <a:r>
              <a:rPr lang="en-US" sz="2300" i="1" dirty="0">
                <a:latin typeface="Times New Roman" panose="02020603050405020304" pitchFamily="18" charset="0"/>
                <a:cs typeface="Times New Roman" panose="02020603050405020304" pitchFamily="18" charset="0"/>
              </a:rPr>
              <a:t>6 </a:t>
            </a:r>
            <a:r>
              <a:rPr lang="en-US" sz="2300" i="1" dirty="0" err="1">
                <a:latin typeface="Times New Roman" panose="02020603050405020304" pitchFamily="18" charset="0"/>
                <a:cs typeface="Times New Roman" panose="02020603050405020304" pitchFamily="18" charset="0"/>
              </a:rPr>
              <a:t>câu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thơ</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mang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lí</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sâu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sắc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về</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thời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gian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trong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sự</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bất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lực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tiếc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của</a:t>
            </a:r>
            <a:r>
              <a:rPr lang="en-US" sz="2300" i="1" dirty="0">
                <a:latin typeface="Times New Roman" panose="02020603050405020304" pitchFamily="18" charset="0"/>
                <a:cs typeface="Times New Roman" panose="02020603050405020304" pitchFamily="18" charset="0"/>
              </a:rPr>
              <a:t> con </a:t>
            </a:r>
            <a:r>
              <a:rPr lang="en-US" sz="2300" i="1" dirty="0" err="1">
                <a:latin typeface="Times New Roman" panose="02020603050405020304" pitchFamily="18" charset="0"/>
                <a:cs typeface="Times New Roman" panose="02020603050405020304" pitchFamily="18" charset="0"/>
              </a:rPr>
              <a:t>người</a:t>
            </a:r>
            <a:r>
              <a:rPr lang="en-US" sz="2300" i="1" dirty="0">
                <a:latin typeface="Times New Roman" panose="02020603050405020304" pitchFamily="18" charset="0"/>
                <a:cs typeface="Times New Roman" panose="02020603050405020304" pitchFamily="18" charset="0"/>
              </a:rPr>
              <a:t> – </a:t>
            </a:r>
            <a:r>
              <a:rPr lang="en-US" sz="2300" i="1" dirty="0" err="1">
                <a:latin typeface="Times New Roman" panose="02020603050405020304" pitchFamily="18" charset="0"/>
                <a:cs typeface="Times New Roman" panose="02020603050405020304" pitchFamily="18" charset="0"/>
              </a:rPr>
              <a:t>cảnh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tỉnh</a:t>
            </a:r>
            <a:r>
              <a:rPr lang="en-US" sz="2300" i="1" dirty="0">
                <a:latin typeface="Times New Roman" panose="02020603050405020304" pitchFamily="18" charset="0"/>
                <a:cs typeface="Times New Roman" panose="02020603050405020304" pitchFamily="18" charset="0"/>
              </a:rPr>
              <a:t> con </a:t>
            </a:r>
            <a:r>
              <a:rPr lang="en-US" sz="2300" i="1" dirty="0" err="1">
                <a:latin typeface="Times New Roman" panose="02020603050405020304" pitchFamily="18" charset="0"/>
                <a:cs typeface="Times New Roman" panose="02020603050405020304" pitchFamily="18" charset="0"/>
              </a:rPr>
              <a:t>người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trân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quý</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thời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gian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sự</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sống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của</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chính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mình</a:t>
            </a:r>
            <a:endParaRPr lang="vi-VN" sz="2300" dirty="0">
              <a:latin typeface="Times New Roman" panose="02020603050405020304" pitchFamily="18" charset="0"/>
              <a:cs typeface="Times New Roman" panose="02020603050405020304" pitchFamily="18" charset="0"/>
            </a:endParaRPr>
          </a:p>
          <a:p>
            <a:pPr marL="38100" marR="0" lvl="0" indent="0" algn="ctr" rtl="0">
              <a:spcBef>
                <a:spcPts val="0"/>
              </a:spcBef>
              <a:spcAft>
                <a:spcPts val="0"/>
              </a:spcAft>
              <a:buNone/>
            </a:pPr>
            <a:endParaRPr sz="2800" b="1" dirty="0">
              <a:solidFill>
                <a:schemeClr val="dk1"/>
              </a:solidFill>
              <a:latin typeface="Arial"/>
              <a:ea typeface="Arial"/>
              <a:cs typeface="Arial"/>
              <a:sym typeface="Arial"/>
            </a:endParaRPr>
          </a:p>
        </p:txBody>
      </p:sp>
      <p:sp>
        <p:nvSpPr>
          <p:cNvPr id="317" name="Google Shape;317;p22"/>
          <p:cNvSpPr txBox="1"/>
          <p:nvPr/>
        </p:nvSpPr>
        <p:spPr>
          <a:xfrm>
            <a:off x="7701015" y="3673976"/>
            <a:ext cx="3305456" cy="25698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dirty="0">
                <a:solidFill>
                  <a:schemeClr val="dk1"/>
                </a:solidFill>
                <a:latin typeface="Times New Roman" panose="02020603050405020304" pitchFamily="18" charset="0"/>
                <a:cs typeface="Times New Roman" panose="02020603050405020304" pitchFamily="18" charset="0"/>
                <a:sym typeface="Arial"/>
              </a:rPr>
              <a:t> </a:t>
            </a:r>
          </a:p>
          <a:p>
            <a:pPr marL="0" marR="0" lvl="0" indent="0" algn="ctr" rtl="0">
              <a:spcBef>
                <a:spcPts val="0"/>
              </a:spcBef>
              <a:spcAft>
                <a:spcPts val="0"/>
              </a:spcAft>
              <a:buNone/>
            </a:pPr>
            <a:r>
              <a:rPr lang="en-US" sz="2300" dirty="0" err="1">
                <a:solidFill>
                  <a:schemeClr val="dk1"/>
                </a:solidFill>
                <a:latin typeface="Times New Roman" panose="02020603050405020304" pitchFamily="18" charset="0"/>
                <a:cs typeface="Times New Roman" panose="02020603050405020304" pitchFamily="18" charset="0"/>
                <a:sym typeface="Arial"/>
              </a:rPr>
              <a:t>Sử</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dụng</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các</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biện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pháp</a:t>
            </a:r>
            <a:r>
              <a:rPr lang="en-US" sz="2300" dirty="0">
                <a:solidFill>
                  <a:schemeClr val="dk1"/>
                </a:solidFill>
                <a:latin typeface="Times New Roman" panose="02020603050405020304" pitchFamily="18" charset="0"/>
                <a:cs typeface="Times New Roman" panose="02020603050405020304" pitchFamily="18" charset="0"/>
                <a:sym typeface="Arial"/>
              </a:rPr>
              <a:t> so </a:t>
            </a:r>
            <a:r>
              <a:rPr lang="en-US" sz="2300" dirty="0" err="1">
                <a:solidFill>
                  <a:schemeClr val="dk1"/>
                </a:solidFill>
                <a:latin typeface="Times New Roman" panose="02020603050405020304" pitchFamily="18" charset="0"/>
                <a:cs typeface="Times New Roman" panose="02020603050405020304" pitchFamily="18" charset="0"/>
                <a:sym typeface="Arial"/>
              </a:rPr>
              <a:t>sánh</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động</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từ</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từ</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đơn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làm</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cho</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câu</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thơ</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gợi</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hình</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gợi</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cảm</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thể</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hiện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được</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tâm</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trạng</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của</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nhân</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vật</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trữ</a:t>
            </a:r>
            <a:r>
              <a:rPr lang="en-US" sz="2300" dirty="0">
                <a:solidFill>
                  <a:schemeClr val="dk1"/>
                </a:solidFill>
                <a:latin typeface="Times New Roman" panose="02020603050405020304" pitchFamily="18" charset="0"/>
                <a:cs typeface="Times New Roman" panose="02020603050405020304" pitchFamily="18" charset="0"/>
                <a:sym typeface="Arial"/>
              </a:rPr>
              <a:t> </a:t>
            </a:r>
            <a:r>
              <a:rPr lang="en-US" sz="2300" dirty="0" err="1">
                <a:solidFill>
                  <a:schemeClr val="dk1"/>
                </a:solidFill>
                <a:latin typeface="Times New Roman" panose="02020603050405020304" pitchFamily="18" charset="0"/>
                <a:cs typeface="Times New Roman" panose="02020603050405020304" pitchFamily="18" charset="0"/>
                <a:sym typeface="Arial"/>
              </a:rPr>
              <a:t>tình</a:t>
            </a:r>
            <a:r>
              <a:rPr lang="en-US" sz="2300" dirty="0">
                <a:solidFill>
                  <a:schemeClr val="dk1"/>
                </a:solidFill>
                <a:latin typeface="Times New Roman" panose="02020603050405020304" pitchFamily="18" charset="0"/>
                <a:cs typeface="Times New Roman" panose="02020603050405020304" pitchFamily="18" charset="0"/>
                <a:sym typeface="Arial"/>
              </a:rPr>
              <a:t>.</a:t>
            </a:r>
            <a:endParaRPr sz="2300" dirty="0">
              <a:solidFill>
                <a:schemeClr val="dk1"/>
              </a:solidFill>
              <a:latin typeface="Times New Roman" panose="02020603050405020304" pitchFamily="18" charset="0"/>
              <a:cs typeface="Times New Roman" panose="02020603050405020304" pitchFamily="18" charset="0"/>
              <a:sym typeface="Arial"/>
            </a:endParaRPr>
          </a:p>
        </p:txBody>
      </p:sp>
      <p:sp>
        <p:nvSpPr>
          <p:cNvPr id="318" name="Google Shape;318;p22"/>
          <p:cNvSpPr/>
          <p:nvPr/>
        </p:nvSpPr>
        <p:spPr>
          <a:xfrm>
            <a:off x="5967479" y="4417639"/>
            <a:ext cx="1219200" cy="759445"/>
          </a:xfrm>
          <a:prstGeom prst="leftRightArrow">
            <a:avLst>
              <a:gd name="adj1" fmla="val 50000"/>
              <a:gd name="adj2" fmla="val 50000"/>
            </a:avLst>
          </a:prstGeom>
          <a:solidFill>
            <a:schemeClr val="accent1"/>
          </a:solidFill>
          <a:ln w="12700" cap="flat" cmpd="sng">
            <a:solidFill>
              <a:srgbClr val="9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301;p21">
            <a:extLst>
              <a:ext uri="{FF2B5EF4-FFF2-40B4-BE49-F238E27FC236}">
                <a16:creationId xmlns:a16="http://schemas.microsoft.com/office/drawing/2014/main" id="{CB9D7010-7058-4F84-BA22-4B4DFBFC42B7}"/>
              </a:ext>
            </a:extLst>
          </p:cNvPr>
          <p:cNvPicPr preferRelativeResize="0"/>
          <p:nvPr/>
        </p:nvPicPr>
        <p:blipFill rotWithShape="1">
          <a:blip r:embed="rId6">
            <a:alphaModFix/>
          </a:blip>
          <a:srcRect/>
          <a:stretch/>
        </p:blipFill>
        <p:spPr>
          <a:xfrm>
            <a:off x="10173761" y="378910"/>
            <a:ext cx="1582894" cy="8560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500"/>
                                        <p:tgtEl>
                                          <p:spTgt spid="314"/>
                                        </p:tgtEl>
                                      </p:cBhvr>
                                    </p:animEffect>
                                  </p:childTnLst>
                                </p:cTn>
                              </p:par>
                              <p:par>
                                <p:cTn id="13" presetID="10" presetClass="entr" presetSubtype="0" fill="hold" nodeType="with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500"/>
                                        <p:tgtEl>
                                          <p:spTgt spid="3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
                                        </p:tgtEl>
                                        <p:attrNameLst>
                                          <p:attrName>style.visibility</p:attrName>
                                        </p:attrNameLst>
                                      </p:cBhvr>
                                      <p:to>
                                        <p:strVal val="visible"/>
                                      </p:to>
                                    </p:set>
                                    <p:animEffect transition="in" filter="fade">
                                      <p:cBhvr>
                                        <p:cTn id="20" dur="500"/>
                                        <p:tgtEl>
                                          <p:spTgt spid="315"/>
                                        </p:tgtEl>
                                      </p:cBhvr>
                                    </p:animEffect>
                                  </p:childTnLst>
                                </p:cTn>
                              </p:par>
                              <p:par>
                                <p:cTn id="21" presetID="10" presetClass="entr" presetSubtype="0" fill="hold" nodeType="withEffect">
                                  <p:stCondLst>
                                    <p:cond delay="0"/>
                                  </p:stCondLst>
                                  <p:childTnLst>
                                    <p:set>
                                      <p:cBhvr>
                                        <p:cTn id="22" dur="1" fill="hold">
                                          <p:stCondLst>
                                            <p:cond delay="0"/>
                                          </p:stCondLst>
                                        </p:cTn>
                                        <p:tgtEl>
                                          <p:spTgt spid="317"/>
                                        </p:tgtEl>
                                        <p:attrNameLst>
                                          <p:attrName>style.visibility</p:attrName>
                                        </p:attrNameLst>
                                      </p:cBhvr>
                                      <p:to>
                                        <p:strVal val="visible"/>
                                      </p:to>
                                    </p:set>
                                    <p:animEffect transition="in" filter="fade">
                                      <p:cBhvr>
                                        <p:cTn id="23" dur="500"/>
                                        <p:tgtEl>
                                          <p:spTgt spid="317"/>
                                        </p:tgtEl>
                                      </p:cBhvr>
                                    </p:animEffect>
                                  </p:childTnLst>
                                </p:cTn>
                              </p:par>
                              <p:par>
                                <p:cTn id="24" presetID="10" presetClass="entr" presetSubtype="0" fill="hold" nodeType="withEffect">
                                  <p:stCondLst>
                                    <p:cond delay="800"/>
                                  </p:stCondLst>
                                  <p:childTnLst>
                                    <p:set>
                                      <p:cBhvr>
                                        <p:cTn id="25" dur="1" fill="hold">
                                          <p:stCondLst>
                                            <p:cond delay="0"/>
                                          </p:stCondLst>
                                        </p:cTn>
                                        <p:tgtEl>
                                          <p:spTgt spid="318"/>
                                        </p:tgtEl>
                                        <p:attrNameLst>
                                          <p:attrName>style.visibility</p:attrName>
                                        </p:attrNameLst>
                                      </p:cBhvr>
                                      <p:to>
                                        <p:strVal val="visible"/>
                                      </p:to>
                                    </p:set>
                                    <p:animEffect transition="in" filter="fade">
                                      <p:cBhvr>
                                        <p:cTn id="26" dur="500"/>
                                        <p:tgtEl>
                                          <p:spTgt spid="318"/>
                                        </p:tgtEl>
                                      </p:cBhvr>
                                    </p:animEffect>
                                  </p:childTnLst>
                                </p:cTn>
                              </p:par>
                              <p:par>
                                <p:cTn id="27" presetID="10" presetClass="entr" presetSubtype="0" fill="hold" nodeType="withEffect">
                                  <p:stCondLst>
                                    <p:cond delay="7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3" descr="卡通人物&#10;&#10;中度可信度描述已自动生成"/>
          <p:cNvPicPr preferRelativeResize="0"/>
          <p:nvPr/>
        </p:nvPicPr>
        <p:blipFill rotWithShape="1">
          <a:blip r:embed="rId3">
            <a:alphaModFix/>
          </a:blip>
          <a:srcRect/>
          <a:stretch/>
        </p:blipFill>
        <p:spPr>
          <a:xfrm>
            <a:off x="344667" y="543475"/>
            <a:ext cx="530308" cy="518117"/>
          </a:xfrm>
          <a:prstGeom prst="rect">
            <a:avLst/>
          </a:prstGeom>
          <a:noFill/>
          <a:ln>
            <a:noFill/>
          </a:ln>
        </p:spPr>
      </p:pic>
      <p:sp>
        <p:nvSpPr>
          <p:cNvPr id="324" name="Google Shape;324;p23"/>
          <p:cNvSpPr txBox="1"/>
          <p:nvPr/>
        </p:nvSpPr>
        <p:spPr>
          <a:xfrm>
            <a:off x="874976" y="619160"/>
            <a:ext cx="10428564" cy="1077178"/>
          </a:xfrm>
          <a:prstGeom prst="rect">
            <a:avLst/>
          </a:prstGeom>
          <a:noFill/>
          <a:ln>
            <a:noFill/>
          </a:ln>
        </p:spPr>
        <p:txBody>
          <a:bodyPr spcFirstLastPara="1" wrap="square" lIns="91425" tIns="45700" rIns="91425" bIns="45700" anchor="t" anchorCtr="0">
            <a:spAutoFit/>
          </a:bodyPr>
          <a:lstStyle/>
          <a:p>
            <a:pPr lvl="0" algn="just"/>
            <a:r>
              <a:rPr lang="vi-VN" sz="3200" b="1" dirty="0">
                <a:solidFill>
                  <a:schemeClr val="dk1"/>
                </a:solidFill>
                <a:latin typeface="Times New Roman" panose="02020603050405020304" pitchFamily="18" charset="0"/>
                <a:cs typeface="Times New Roman" panose="02020603050405020304" pitchFamily="18" charset="0"/>
              </a:rPr>
              <a:t>2. </a:t>
            </a:r>
            <a:r>
              <a:rPr lang="vi-VN" sz="3200" b="1" dirty="0" err="1">
                <a:solidFill>
                  <a:schemeClr val="dk1"/>
                </a:solidFill>
                <a:latin typeface="Times New Roman" panose="02020603050405020304" pitchFamily="18" charset="0"/>
                <a:cs typeface="Times New Roman" panose="02020603050405020304" pitchFamily="18" charset="0"/>
              </a:rPr>
              <a:t>Những</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điều</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bất</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chấp</a:t>
            </a:r>
            <a:r>
              <a:rPr lang="vi-VN" sz="3200" b="1" dirty="0">
                <a:solidFill>
                  <a:schemeClr val="dk1"/>
                </a:solidFill>
                <a:latin typeface="Times New Roman" panose="02020603050405020304" pitchFamily="18" charset="0"/>
                <a:cs typeface="Times New Roman" panose="02020603050405020304" pitchFamily="18" charset="0"/>
              </a:rPr>
              <a:t> quy </a:t>
            </a:r>
            <a:r>
              <a:rPr lang="vi-VN" sz="3200" b="1" dirty="0" err="1">
                <a:solidFill>
                  <a:schemeClr val="dk1"/>
                </a:solidFill>
                <a:latin typeface="Times New Roman" panose="02020603050405020304" pitchFamily="18" charset="0"/>
                <a:cs typeface="Times New Roman" panose="02020603050405020304" pitchFamily="18" charset="0"/>
              </a:rPr>
              <a:t>luật</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của</a:t>
            </a:r>
            <a:r>
              <a:rPr lang="vi-VN" sz="3200" b="1" dirty="0">
                <a:solidFill>
                  <a:schemeClr val="dk1"/>
                </a:solidFill>
                <a:latin typeface="Times New Roman" panose="02020603050405020304" pitchFamily="18" charset="0"/>
                <a:cs typeface="Times New Roman" panose="02020603050405020304" pitchFamily="18" charset="0"/>
              </a:rPr>
              <a:t> </a:t>
            </a:r>
            <a:r>
              <a:rPr lang="vi-VN" sz="3200" b="1" dirty="0" err="1">
                <a:solidFill>
                  <a:schemeClr val="dk1"/>
                </a:solidFill>
                <a:latin typeface="Times New Roman" panose="02020603050405020304" pitchFamily="18" charset="0"/>
                <a:cs typeface="Times New Roman" panose="02020603050405020304" pitchFamily="18" charset="0"/>
              </a:rPr>
              <a:t>thời</a:t>
            </a:r>
            <a:r>
              <a:rPr lang="vi-VN" sz="3200" b="1" dirty="0">
                <a:solidFill>
                  <a:schemeClr val="dk1"/>
                </a:solidFill>
                <a:latin typeface="Times New Roman" panose="02020603050405020304" pitchFamily="18" charset="0"/>
                <a:cs typeface="Times New Roman" panose="02020603050405020304" pitchFamily="18" charset="0"/>
              </a:rPr>
              <a:t> gian </a:t>
            </a:r>
          </a:p>
          <a:p>
            <a:pPr lvl="0" algn="just"/>
            <a:r>
              <a:rPr lang="vi-VN" sz="3200" b="1" dirty="0">
                <a:solidFill>
                  <a:schemeClr val="dk1"/>
                </a:solidFill>
                <a:latin typeface="Times New Roman" panose="02020603050405020304" pitchFamily="18" charset="0"/>
                <a:cs typeface="Times New Roman" panose="02020603050405020304" pitchFamily="18" charset="0"/>
              </a:rPr>
              <a:t>                        (6 câu thơ </a:t>
            </a:r>
            <a:r>
              <a:rPr lang="vi-VN" sz="3200" b="1" dirty="0" err="1">
                <a:solidFill>
                  <a:schemeClr val="dk1"/>
                </a:solidFill>
                <a:latin typeface="Times New Roman" panose="02020603050405020304" pitchFamily="18" charset="0"/>
                <a:cs typeface="Times New Roman" panose="02020603050405020304" pitchFamily="18" charset="0"/>
              </a:rPr>
              <a:t>cuối</a:t>
            </a:r>
            <a:r>
              <a:rPr lang="vi-VN" sz="3200" b="1" dirty="0">
                <a:solidFill>
                  <a:schemeClr val="dk1"/>
                </a:solidFill>
                <a:latin typeface="Times New Roman" panose="02020603050405020304" pitchFamily="18" charset="0"/>
                <a:cs typeface="Times New Roman" panose="02020603050405020304" pitchFamily="18" charset="0"/>
              </a:rPr>
              <a:t>)</a:t>
            </a:r>
            <a:endParaRPr lang="vi-VN" sz="3200" dirty="0">
              <a:solidFill>
                <a:schemeClr val="dk1"/>
              </a:solidFill>
              <a:latin typeface="Times New Roman" panose="02020603050405020304" pitchFamily="18" charset="0"/>
              <a:cs typeface="Times New Roman" panose="02020603050405020304" pitchFamily="18" charset="0"/>
            </a:endParaRPr>
          </a:p>
        </p:txBody>
      </p:sp>
      <p:pic>
        <p:nvPicPr>
          <p:cNvPr id="325" name="Google Shape;325;p23"/>
          <p:cNvPicPr preferRelativeResize="0"/>
          <p:nvPr/>
        </p:nvPicPr>
        <p:blipFill rotWithShape="1">
          <a:blip r:embed="rId4">
            <a:alphaModFix/>
          </a:blip>
          <a:srcRect/>
          <a:stretch/>
        </p:blipFill>
        <p:spPr>
          <a:xfrm>
            <a:off x="10381957" y="227703"/>
            <a:ext cx="1465376" cy="1667777"/>
          </a:xfrm>
          <a:prstGeom prst="rect">
            <a:avLst/>
          </a:prstGeom>
          <a:noFill/>
          <a:ln>
            <a:noFill/>
          </a:ln>
        </p:spPr>
      </p:pic>
      <p:pic>
        <p:nvPicPr>
          <p:cNvPr id="8" name="Google Shape;281;p19">
            <a:extLst>
              <a:ext uri="{FF2B5EF4-FFF2-40B4-BE49-F238E27FC236}">
                <a16:creationId xmlns:a16="http://schemas.microsoft.com/office/drawing/2014/main" id="{92F07B40-AB22-4EA2-B001-D4A874A3FDC2}"/>
              </a:ext>
            </a:extLst>
          </p:cNvPr>
          <p:cNvPicPr preferRelativeResize="0"/>
          <p:nvPr/>
        </p:nvPicPr>
        <p:blipFill rotWithShape="1">
          <a:blip r:embed="rId5">
            <a:alphaModFix/>
          </a:blip>
          <a:srcRect/>
          <a:stretch/>
        </p:blipFill>
        <p:spPr>
          <a:xfrm>
            <a:off x="874975" y="1772023"/>
            <a:ext cx="2045616" cy="1150659"/>
          </a:xfrm>
          <a:prstGeom prst="rect">
            <a:avLst/>
          </a:prstGeom>
          <a:noFill/>
          <a:ln>
            <a:noFill/>
          </a:ln>
        </p:spPr>
      </p:pic>
      <p:pic>
        <p:nvPicPr>
          <p:cNvPr id="9" name="Google Shape;275;p19" descr="屏幕上有字&#10;&#10;描述已自动生成">
            <a:extLst>
              <a:ext uri="{FF2B5EF4-FFF2-40B4-BE49-F238E27FC236}">
                <a16:creationId xmlns:a16="http://schemas.microsoft.com/office/drawing/2014/main" id="{18ED3759-A573-46E8-8498-AE91DE3FEA68}"/>
              </a:ext>
            </a:extLst>
          </p:cNvPr>
          <p:cNvPicPr preferRelativeResize="0"/>
          <p:nvPr/>
        </p:nvPicPr>
        <p:blipFill rotWithShape="1">
          <a:blip r:embed="rId6">
            <a:alphaModFix/>
          </a:blip>
          <a:srcRect/>
          <a:stretch/>
        </p:blipFill>
        <p:spPr>
          <a:xfrm>
            <a:off x="6168944" y="1350407"/>
            <a:ext cx="4213013" cy="1481602"/>
          </a:xfrm>
          <a:prstGeom prst="rect">
            <a:avLst/>
          </a:prstGeom>
          <a:noFill/>
          <a:ln>
            <a:noFill/>
          </a:ln>
        </p:spPr>
      </p:pic>
      <p:sp>
        <p:nvSpPr>
          <p:cNvPr id="12" name="Hộp Văn bản 11">
            <a:extLst>
              <a:ext uri="{FF2B5EF4-FFF2-40B4-BE49-F238E27FC236}">
                <a16:creationId xmlns:a16="http://schemas.microsoft.com/office/drawing/2014/main" id="{7D966B0D-D8DB-40E1-965A-E70E52EC90C0}"/>
              </a:ext>
            </a:extLst>
          </p:cNvPr>
          <p:cNvSpPr txBox="1"/>
          <p:nvPr/>
        </p:nvSpPr>
        <p:spPr>
          <a:xfrm>
            <a:off x="6443004" y="1350408"/>
            <a:ext cx="3221502" cy="1384995"/>
          </a:xfrm>
          <a:prstGeom prst="rect">
            <a:avLst/>
          </a:prstGeom>
          <a:noFill/>
        </p:spPr>
        <p:txBody>
          <a:bodyPr wrap="square">
            <a:spAutoFit/>
          </a:bodyPr>
          <a:lstStyle/>
          <a:p>
            <a:pPr marL="0" marR="0" lvl="0" indent="0" algn="ctr" rtl="0">
              <a:spcBef>
                <a:spcPts val="0"/>
              </a:spcBef>
              <a:spcAft>
                <a:spcPts val="0"/>
              </a:spcAft>
              <a:buNone/>
            </a:pPr>
            <a:r>
              <a:rPr lang="en-US" sz="2800" b="1" dirty="0" err="1">
                <a:solidFill>
                  <a:schemeClr val="dk1"/>
                </a:solidFill>
                <a:latin typeface="Times New Roman" panose="02020603050405020304" pitchFamily="18" charset="0"/>
                <a:cs typeface="Times New Roman" panose="02020603050405020304" pitchFamily="18" charset="0"/>
                <a:sym typeface="Arial"/>
              </a:rPr>
              <a:t>Nhiệm</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vụ</a:t>
            </a:r>
            <a:r>
              <a:rPr lang="en-US" sz="2800" b="1" dirty="0">
                <a:solidFill>
                  <a:schemeClr val="dk1"/>
                </a:solidFill>
                <a:latin typeface="Times New Roman" panose="02020603050405020304" pitchFamily="18" charset="0"/>
                <a:cs typeface="Times New Roman" panose="02020603050405020304" pitchFamily="18" charset="0"/>
                <a:sym typeface="Arial"/>
              </a:rPr>
              <a:t>: </a:t>
            </a:r>
            <a:endParaRPr lang="en-US" sz="28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2800" dirty="0" err="1">
                <a:solidFill>
                  <a:schemeClr val="dk1"/>
                </a:solidFill>
                <a:latin typeface="Times New Roman" panose="02020603050405020304" pitchFamily="18" charset="0"/>
                <a:cs typeface="Times New Roman" panose="02020603050405020304" pitchFamily="18" charset="0"/>
                <a:sym typeface="Arial"/>
              </a:rPr>
              <a:t>Hoàn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thành</a:t>
            </a:r>
            <a:r>
              <a:rPr lang="en-US" sz="2800" dirty="0">
                <a:solidFill>
                  <a:schemeClr val="dk1"/>
                </a:solidFill>
                <a:latin typeface="Times New Roman" panose="02020603050405020304" pitchFamily="18" charset="0"/>
                <a:cs typeface="Times New Roman" panose="02020603050405020304" pitchFamily="18" charset="0"/>
                <a:sym typeface="Arial"/>
              </a:rPr>
              <a:t> PHT </a:t>
            </a:r>
            <a:r>
              <a:rPr lang="en-US" sz="2800" dirty="0" err="1">
                <a:solidFill>
                  <a:schemeClr val="dk1"/>
                </a:solidFill>
                <a:latin typeface="Times New Roman" panose="02020603050405020304" pitchFamily="18" charset="0"/>
                <a:cs typeface="Times New Roman" panose="02020603050405020304" pitchFamily="18" charset="0"/>
                <a:sym typeface="Arial"/>
              </a:rPr>
              <a:t>số</a:t>
            </a:r>
            <a:r>
              <a:rPr lang="en-US" sz="2800" dirty="0">
                <a:solidFill>
                  <a:schemeClr val="dk1"/>
                </a:solidFill>
                <a:latin typeface="Times New Roman" panose="02020603050405020304" pitchFamily="18" charset="0"/>
                <a:cs typeface="Times New Roman" panose="02020603050405020304" pitchFamily="18" charset="0"/>
                <a:sym typeface="Arial"/>
              </a:rPr>
              <a:t> 02</a:t>
            </a:r>
            <a:endParaRPr lang="en-US" sz="2800" dirty="0">
              <a:latin typeface="Times New Roman" panose="02020603050405020304" pitchFamily="18"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C8FD0158-4E60-4EB2-A50B-AF4C51C869CC}"/>
              </a:ext>
            </a:extLst>
          </p:cNvPr>
          <p:cNvGraphicFramePr>
            <a:graphicFrameLocks noGrp="1"/>
          </p:cNvGraphicFramePr>
          <p:nvPr>
            <p:extLst>
              <p:ext uri="{D42A27DB-BD31-4B8C-83A1-F6EECF244321}">
                <p14:modId xmlns:p14="http://schemas.microsoft.com/office/powerpoint/2010/main" val="1531772900"/>
              </p:ext>
            </p:extLst>
          </p:nvPr>
        </p:nvGraphicFramePr>
        <p:xfrm>
          <a:off x="2658794" y="2998368"/>
          <a:ext cx="9188538" cy="3674958"/>
        </p:xfrm>
        <a:graphic>
          <a:graphicData uri="http://schemas.openxmlformats.org/drawingml/2006/table">
            <a:tbl>
              <a:tblPr firstRow="1" firstCol="1" bandRow="1">
                <a:noFill/>
                <a:tableStyleId>{3F6BB5E2-FB61-4719-A663-BE4F4F070F4A}</a:tableStyleId>
              </a:tblPr>
              <a:tblGrid>
                <a:gridCol w="9188538">
                  <a:extLst>
                    <a:ext uri="{9D8B030D-6E8A-4147-A177-3AD203B41FA5}">
                      <a16:colId xmlns:a16="http://schemas.microsoft.com/office/drawing/2014/main" val="3089063032"/>
                    </a:ext>
                  </a:extLst>
                </a:gridCol>
              </a:tblGrid>
              <a:tr h="982057">
                <a:tc>
                  <a:txBody>
                    <a:bodyPr/>
                    <a:lstStyle/>
                    <a:p>
                      <a:pPr marL="0" marR="0" lvl="0" indent="0" algn="ctr" rtl="0">
                        <a:lnSpc>
                          <a:spcPct val="100000"/>
                        </a:lnSpc>
                        <a:spcBef>
                          <a:spcPts val="0"/>
                        </a:spcBef>
                        <a:spcAft>
                          <a:spcPts val="0"/>
                        </a:spcAft>
                        <a:buNone/>
                      </a:pP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PHT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số</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02: </a:t>
                      </a:r>
                      <a:endParaRPr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Tìm</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sức</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mạnh</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tàn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phá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(6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câu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đầu</a:t>
                      </a:r>
                      <a:r>
                        <a:rPr lang="en-US"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29877580"/>
                  </a:ext>
                </a:extLst>
              </a:tr>
              <a:tr h="2692901">
                <a:tc>
                  <a:txBody>
                    <a:bodyPr/>
                    <a:lstStyle/>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1,2: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Hình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câu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bài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hát</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tượng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trưng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điều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Việc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lặp</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lại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các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từ</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riêng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còn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xanh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cho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thấy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suy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nghĩ</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tác</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giả</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về</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mối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tương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quan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giữa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thời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gian</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ý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nghĩa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những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hình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ảnh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đó</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p>
                    <a:p>
                      <a:pPr marL="0" marR="0" lvl="0" indent="0" algn="l" rtl="0">
                        <a:lnSpc>
                          <a:spcPct val="100000"/>
                        </a:lnSpc>
                        <a:spcBef>
                          <a:spcPts val="0"/>
                        </a:spcBef>
                        <a:spcAft>
                          <a:spcPts val="0"/>
                        </a:spcAft>
                        <a:buNone/>
                      </a:pPr>
                      <a:r>
                        <a:rPr lang="en-US" sz="2800" b="1"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Nhóm</a:t>
                      </a:r>
                      <a:r>
                        <a:rPr lang="en-US" sz="2800" b="1"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3,4: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dụng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ý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nhà</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trong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hai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dòng</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thơ</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cuối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Hãy</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giải</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thích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cách</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hiểu</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 </a:t>
                      </a:r>
                      <a:r>
                        <a:rPr lang="en-US" sz="2800" b="0" u="none" strike="noStrike" cap="none"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a:t>
                      </a:r>
                      <a:endParaRPr sz="2800" b="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1029908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par>
                          <p:cTn id="8" fill="hold">
                            <p:stCondLst>
                              <p:cond delay="1000"/>
                            </p:stCondLst>
                            <p:childTnLst>
                              <p:par>
                                <p:cTn id="9" presetID="10" presetClass="entr" presetSubtype="0" fill="hold" nodeType="afterEffect">
                                  <p:stCondLst>
                                    <p:cond delay="75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500"/>
                                        <p:tgtEl>
                                          <p:spTgt spid="325"/>
                                        </p:tgtEl>
                                      </p:cBhvr>
                                    </p:animEffect>
                                  </p:childTnLst>
                                </p:cTn>
                              </p:par>
                              <p:par>
                                <p:cTn id="12" presetID="1" presetClass="entr" presetSubtype="0" fill="hold" nodeType="withEffect">
                                  <p:stCondLst>
                                    <p:cond delay="12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4"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334" name="Google Shape;334;p24"/>
          <p:cNvSpPr txBox="1"/>
          <p:nvPr/>
        </p:nvSpPr>
        <p:spPr>
          <a:xfrm>
            <a:off x="1446988" y="619160"/>
            <a:ext cx="10388167" cy="1569620"/>
          </a:xfrm>
          <a:prstGeom prst="rect">
            <a:avLst/>
          </a:prstGeom>
          <a:noFill/>
          <a:ln>
            <a:noFill/>
          </a:ln>
        </p:spPr>
        <p:txBody>
          <a:bodyPr spcFirstLastPara="1" wrap="square" lIns="91425" tIns="45700" rIns="91425" bIns="45700" anchor="t" anchorCtr="0">
            <a:spAutoFit/>
          </a:bodyPr>
          <a:lstStyle/>
          <a:p>
            <a:pPr lvl="0" algn="just"/>
            <a:r>
              <a:rPr lang="en-US" sz="2800" b="1" dirty="0">
                <a:solidFill>
                  <a:schemeClr val="dk1"/>
                </a:solidFill>
                <a:latin typeface="Arial"/>
                <a:ea typeface="Arial"/>
                <a:cs typeface="Arial"/>
                <a:sym typeface="Arial"/>
              </a:rPr>
              <a:t>2. </a:t>
            </a:r>
            <a:r>
              <a:rPr lang="vi-VN" sz="2800" b="1" dirty="0" err="1">
                <a:solidFill>
                  <a:schemeClr val="dk1"/>
                </a:solidFill>
                <a:latin typeface="Times New Roman" panose="02020603050405020304" pitchFamily="18" charset="0"/>
                <a:cs typeface="Times New Roman" panose="02020603050405020304" pitchFamily="18" charset="0"/>
              </a:rPr>
              <a:t>Những</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điều</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bất</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chấp</a:t>
            </a:r>
            <a:r>
              <a:rPr lang="vi-VN" sz="2800" b="1" dirty="0">
                <a:solidFill>
                  <a:schemeClr val="dk1"/>
                </a:solidFill>
                <a:latin typeface="Times New Roman" panose="02020603050405020304" pitchFamily="18" charset="0"/>
                <a:cs typeface="Times New Roman" panose="02020603050405020304" pitchFamily="18" charset="0"/>
              </a:rPr>
              <a:t> quy </a:t>
            </a:r>
            <a:r>
              <a:rPr lang="vi-VN" sz="2800" b="1" dirty="0" err="1">
                <a:solidFill>
                  <a:schemeClr val="dk1"/>
                </a:solidFill>
                <a:latin typeface="Times New Roman" panose="02020603050405020304" pitchFamily="18" charset="0"/>
                <a:cs typeface="Times New Roman" panose="02020603050405020304" pitchFamily="18" charset="0"/>
              </a:rPr>
              <a:t>luật</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của</a:t>
            </a:r>
            <a:r>
              <a:rPr lang="vi-VN" sz="2800" b="1" dirty="0">
                <a:solidFill>
                  <a:schemeClr val="dk1"/>
                </a:solidFill>
                <a:latin typeface="Times New Roman" panose="02020603050405020304" pitchFamily="18" charset="0"/>
                <a:cs typeface="Times New Roman" panose="02020603050405020304" pitchFamily="18" charset="0"/>
              </a:rPr>
              <a:t> </a:t>
            </a:r>
            <a:r>
              <a:rPr lang="vi-VN" sz="2800" b="1" dirty="0" err="1">
                <a:solidFill>
                  <a:schemeClr val="dk1"/>
                </a:solidFill>
                <a:latin typeface="Times New Roman" panose="02020603050405020304" pitchFamily="18" charset="0"/>
                <a:cs typeface="Times New Roman" panose="02020603050405020304" pitchFamily="18" charset="0"/>
              </a:rPr>
              <a:t>thời</a:t>
            </a:r>
            <a:r>
              <a:rPr lang="vi-VN" sz="2800" b="1" dirty="0">
                <a:solidFill>
                  <a:schemeClr val="dk1"/>
                </a:solidFill>
                <a:latin typeface="Times New Roman" panose="02020603050405020304" pitchFamily="18" charset="0"/>
                <a:cs typeface="Times New Roman" panose="02020603050405020304" pitchFamily="18" charset="0"/>
              </a:rPr>
              <a:t> gian </a:t>
            </a:r>
          </a:p>
          <a:p>
            <a:pPr lvl="0" algn="just"/>
            <a:r>
              <a:rPr lang="vi-VN" sz="2800" b="1" dirty="0">
                <a:solidFill>
                  <a:schemeClr val="dk1"/>
                </a:solidFill>
                <a:latin typeface="Times New Roman" panose="02020603050405020304" pitchFamily="18" charset="0"/>
                <a:cs typeface="Times New Roman" panose="02020603050405020304" pitchFamily="18" charset="0"/>
              </a:rPr>
              <a:t>                        (6 câu thơ </a:t>
            </a:r>
            <a:r>
              <a:rPr lang="vi-VN" sz="2800" b="1" dirty="0" err="1">
                <a:solidFill>
                  <a:schemeClr val="dk1"/>
                </a:solidFill>
                <a:latin typeface="Times New Roman" panose="02020603050405020304" pitchFamily="18" charset="0"/>
                <a:cs typeface="Times New Roman" panose="02020603050405020304" pitchFamily="18" charset="0"/>
              </a:rPr>
              <a:t>cuối</a:t>
            </a:r>
            <a:r>
              <a:rPr lang="vi-VN" sz="2800" b="1" dirty="0">
                <a:solidFill>
                  <a:schemeClr val="dk1"/>
                </a:solidFill>
                <a:latin typeface="Times New Roman" panose="02020603050405020304" pitchFamily="18" charset="0"/>
                <a:cs typeface="Times New Roman" panose="02020603050405020304" pitchFamily="18" charset="0"/>
              </a:rPr>
              <a:t>)</a:t>
            </a:r>
            <a:endParaRPr lang="vi-VN" sz="2800" dirty="0">
              <a:solidFill>
                <a:schemeClr val="dk1"/>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4000" dirty="0">
              <a:solidFill>
                <a:schemeClr val="dk1"/>
              </a:solidFill>
              <a:latin typeface="Arial"/>
              <a:ea typeface="Arial"/>
              <a:cs typeface="Arial"/>
              <a:sym typeface="Arial"/>
            </a:endParaRPr>
          </a:p>
        </p:txBody>
      </p:sp>
      <p:pic>
        <p:nvPicPr>
          <p:cNvPr id="335" name="Google Shape;335;p24"/>
          <p:cNvPicPr preferRelativeResize="0"/>
          <p:nvPr/>
        </p:nvPicPr>
        <p:blipFill rotWithShape="1">
          <a:blip r:embed="rId4">
            <a:alphaModFix/>
          </a:blip>
          <a:srcRect/>
          <a:stretch/>
        </p:blipFill>
        <p:spPr>
          <a:xfrm>
            <a:off x="10340568" y="209551"/>
            <a:ext cx="1621696" cy="1537862"/>
          </a:xfrm>
          <a:prstGeom prst="rect">
            <a:avLst/>
          </a:prstGeom>
          <a:noFill/>
          <a:ln>
            <a:noFill/>
          </a:ln>
        </p:spPr>
      </p:pic>
      <p:pic>
        <p:nvPicPr>
          <p:cNvPr id="341" name="Google Shape;341;p24"/>
          <p:cNvPicPr preferRelativeResize="0"/>
          <p:nvPr/>
        </p:nvPicPr>
        <p:blipFill rotWithShape="1">
          <a:blip r:embed="rId5">
            <a:alphaModFix/>
          </a:blip>
          <a:srcRect/>
          <a:stretch/>
        </p:blipFill>
        <p:spPr>
          <a:xfrm>
            <a:off x="10621108" y="5148774"/>
            <a:ext cx="1214047" cy="1499675"/>
          </a:xfrm>
          <a:prstGeom prst="rect">
            <a:avLst/>
          </a:prstGeom>
          <a:noFill/>
          <a:ln>
            <a:noFill/>
          </a:ln>
        </p:spPr>
      </p:pic>
      <p:sp>
        <p:nvSpPr>
          <p:cNvPr id="13" name="Hộp Văn bản 12">
            <a:extLst>
              <a:ext uri="{FF2B5EF4-FFF2-40B4-BE49-F238E27FC236}">
                <a16:creationId xmlns:a16="http://schemas.microsoft.com/office/drawing/2014/main" id="{6CD65E1C-86EC-4D9C-90DF-D00AA73B13C8}"/>
              </a:ext>
            </a:extLst>
          </p:cNvPr>
          <p:cNvSpPr txBox="1"/>
          <p:nvPr/>
        </p:nvSpPr>
        <p:spPr>
          <a:xfrm>
            <a:off x="1446988" y="1747413"/>
            <a:ext cx="9174120" cy="4178195"/>
          </a:xfrm>
          <a:prstGeom prst="rect">
            <a:avLst/>
          </a:prstGeom>
          <a:noFill/>
        </p:spPr>
        <p:txBody>
          <a:bodyPr wrap="square">
            <a:spAutoFit/>
          </a:bodyPr>
          <a:lstStyle/>
          <a:p>
            <a:pPr algn="just" fontAlgn="base">
              <a:lnSpc>
                <a:spcPct val="110000"/>
              </a:lnSpc>
              <a:spcAft>
                <a:spcPts val="800"/>
              </a:spcAft>
            </a:pPr>
            <a:r>
              <a:rPr lang="en-US" sz="25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Bốn</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đầu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biểu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hát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tim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Điệp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riêng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điệp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xanh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lần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mới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trẻo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tràn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thách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khác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biệt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lá</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bất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diệt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hoại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tàn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phai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tồn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5"/>
          <p:cNvPicPr preferRelativeResize="0"/>
          <p:nvPr/>
        </p:nvPicPr>
        <p:blipFill rotWithShape="1">
          <a:blip r:embed="rId3">
            <a:alphaModFix/>
          </a:blip>
          <a:srcRect/>
          <a:stretch/>
        </p:blipFill>
        <p:spPr>
          <a:xfrm>
            <a:off x="10297551" y="4684541"/>
            <a:ext cx="1751172" cy="1927273"/>
          </a:xfrm>
          <a:prstGeom prst="rect">
            <a:avLst/>
          </a:prstGeom>
          <a:noFill/>
          <a:ln>
            <a:noFill/>
          </a:ln>
        </p:spPr>
      </p:pic>
      <p:pic>
        <p:nvPicPr>
          <p:cNvPr id="348" name="Google Shape;348;p25" descr="卡通人物&#10;&#10;中度可信度描述已自动生成"/>
          <p:cNvPicPr preferRelativeResize="0"/>
          <p:nvPr/>
        </p:nvPicPr>
        <p:blipFill rotWithShape="1">
          <a:blip r:embed="rId4">
            <a:alphaModFix/>
          </a:blip>
          <a:srcRect/>
          <a:stretch/>
        </p:blipFill>
        <p:spPr>
          <a:xfrm>
            <a:off x="505234" y="521826"/>
            <a:ext cx="530308" cy="518117"/>
          </a:xfrm>
          <a:prstGeom prst="rect">
            <a:avLst/>
          </a:prstGeom>
          <a:noFill/>
          <a:ln>
            <a:noFill/>
          </a:ln>
        </p:spPr>
      </p:pic>
      <p:sp>
        <p:nvSpPr>
          <p:cNvPr id="9" name="Hộp Văn bản 8">
            <a:extLst>
              <a:ext uri="{FF2B5EF4-FFF2-40B4-BE49-F238E27FC236}">
                <a16:creationId xmlns:a16="http://schemas.microsoft.com/office/drawing/2014/main" id="{836140FE-2651-415A-A469-B45FF80AC7E4}"/>
              </a:ext>
            </a:extLst>
          </p:cNvPr>
          <p:cNvSpPr txBox="1"/>
          <p:nvPr/>
        </p:nvSpPr>
        <p:spPr>
          <a:xfrm>
            <a:off x="1202186" y="422031"/>
            <a:ext cx="9787628" cy="5652573"/>
          </a:xfrm>
          <a:prstGeom prst="rect">
            <a:avLst/>
          </a:prstGeom>
          <a:noFill/>
        </p:spPr>
        <p:txBody>
          <a:bodyPr wrap="square">
            <a:spAutoFit/>
          </a:bodyPr>
          <a:lstStyle/>
          <a:p>
            <a:pPr algn="just" fontAlgn="base">
              <a:lnSpc>
                <a:spcPct val="110000"/>
              </a:lnSpc>
              <a:spcAft>
                <a:spcPts val="800"/>
              </a:spcAft>
            </a:pPr>
            <a:r>
              <a:rPr lang="en-US" sz="25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Hai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5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cuối</a:t>
            </a:r>
            <a:r>
              <a:rPr lang="en-US" sz="25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Đôi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mắt</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hoán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dụ</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vẻ</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gần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gũi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thuộc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vẫn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nghĩa</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Hai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giếng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tràn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đầy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dào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dịu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chữa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lành</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Cách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ngắt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nhịp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hiệu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ứng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vòng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tròn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xúc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say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mê</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chìm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đắm</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tin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tưởng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Phát</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tin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tưởng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vẻ</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đẹp</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chính</a:t>
            </a:r>
            <a:endParaRPr lang="vi-V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0000"/>
              </a:lnSpc>
              <a:spcAft>
                <a:spcPts val="8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a:latin typeface="Times New Roman" panose="02020603050405020304" pitchFamily="18" charset="0"/>
                <a:ea typeface="Arial" panose="020B0604020202020204" pitchFamily="34" charset="0"/>
                <a:cs typeface="Times New Roman" panose="02020603050405020304" pitchFamily="18" charset="0"/>
              </a:rPr>
              <a:t>=&gt;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sức</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vĩnh</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cửu</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trị</a:t>
            </a:r>
            <a:r>
              <a:rPr lang="en-US" sz="25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i="1"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thuật</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và</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tình</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yêu</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trước</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sự</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tàn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phá</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của</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thời</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gian</a:t>
            </a:r>
            <a:r>
              <a:rPr lang="en-US" sz="2500" i="1" dirty="0">
                <a:effectLst/>
                <a:latin typeface="Times New Roman" panose="02020603050405020304" pitchFamily="18" charset="0"/>
                <a:ea typeface="Arial" panose="020B0604020202020204" pitchFamily="34" charset="0"/>
              </a:rPr>
              <a:t> – </a:t>
            </a:r>
            <a:r>
              <a:rPr lang="en-US" sz="2500" i="1" dirty="0" err="1">
                <a:effectLst/>
                <a:latin typeface="Times New Roman" panose="02020603050405020304" pitchFamily="18" charset="0"/>
                <a:ea typeface="Arial" panose="020B0604020202020204" pitchFamily="34" charset="0"/>
              </a:rPr>
              <a:t>Thông</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điệp</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nhân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văn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sâu</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sắc</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đem</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đến</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niềm</a:t>
            </a:r>
            <a:r>
              <a:rPr lang="en-US" sz="2500" i="1" dirty="0">
                <a:effectLst/>
                <a:latin typeface="Times New Roman" panose="02020603050405020304" pitchFamily="18" charset="0"/>
                <a:ea typeface="Arial" panose="020B0604020202020204" pitchFamily="34" charset="0"/>
              </a:rPr>
              <a:t> tin </a:t>
            </a:r>
            <a:r>
              <a:rPr lang="en-US" sz="2500" i="1" dirty="0" err="1">
                <a:effectLst/>
                <a:latin typeface="Times New Roman" panose="02020603050405020304" pitchFamily="18" charset="0"/>
                <a:ea typeface="Arial" panose="020B0604020202020204" pitchFamily="34" charset="0"/>
              </a:rPr>
              <a:t>vào</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cuộc</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sống</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tình</a:t>
            </a:r>
            <a:r>
              <a:rPr lang="en-US" sz="2500" i="1" dirty="0">
                <a:effectLst/>
                <a:latin typeface="Times New Roman" panose="02020603050405020304" pitchFamily="18" charset="0"/>
                <a:ea typeface="Arial" panose="020B0604020202020204" pitchFamily="34" charset="0"/>
              </a:rPr>
              <a:t> </a:t>
            </a:r>
            <a:r>
              <a:rPr lang="en-US" sz="2500" i="1" dirty="0" err="1">
                <a:effectLst/>
                <a:latin typeface="Times New Roman" panose="02020603050405020304" pitchFamily="18" charset="0"/>
                <a:ea typeface="Arial" panose="020B0604020202020204" pitchFamily="34" charset="0"/>
              </a:rPr>
              <a:t>yêu</a:t>
            </a:r>
            <a:r>
              <a:rPr lang="en-US" sz="2500" i="1" dirty="0">
                <a:effectLst/>
                <a:latin typeface="Times New Roman" panose="02020603050405020304" pitchFamily="18" charset="0"/>
                <a:ea typeface="Arial" panose="020B0604020202020204" pitchFamily="34" charset="0"/>
              </a:rPr>
              <a:t>.</a:t>
            </a:r>
            <a:endParaRPr lang="vi-VN" sz="25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37"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488" name="Google Shape;488;p37"/>
          <p:cNvSpPr txBox="1"/>
          <p:nvPr/>
        </p:nvSpPr>
        <p:spPr>
          <a:xfrm>
            <a:off x="1517876" y="564029"/>
            <a:ext cx="358869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Times New Roman" panose="02020603050405020304" pitchFamily="18" charset="0"/>
                <a:cs typeface="Times New Roman" panose="02020603050405020304" pitchFamily="18" charset="0"/>
                <a:sym typeface="Arial"/>
              </a:rPr>
              <a:t>III. TỔNG KẾT</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489" name="Google Shape;489;p37"/>
          <p:cNvPicPr preferRelativeResize="0"/>
          <p:nvPr/>
        </p:nvPicPr>
        <p:blipFill rotWithShape="1">
          <a:blip r:embed="rId4">
            <a:alphaModFix/>
          </a:blip>
          <a:srcRect/>
          <a:stretch/>
        </p:blipFill>
        <p:spPr>
          <a:xfrm>
            <a:off x="4282245" y="243784"/>
            <a:ext cx="7431026" cy="5447825"/>
          </a:xfrm>
          <a:prstGeom prst="rect">
            <a:avLst/>
          </a:prstGeom>
          <a:noFill/>
          <a:ln>
            <a:noFill/>
          </a:ln>
        </p:spPr>
      </p:pic>
      <p:pic>
        <p:nvPicPr>
          <p:cNvPr id="490" name="Google Shape;490;p37"/>
          <p:cNvPicPr preferRelativeResize="0"/>
          <p:nvPr/>
        </p:nvPicPr>
        <p:blipFill rotWithShape="1">
          <a:blip r:embed="rId5">
            <a:alphaModFix/>
          </a:blip>
          <a:srcRect/>
          <a:stretch/>
        </p:blipFill>
        <p:spPr>
          <a:xfrm>
            <a:off x="993140" y="1979930"/>
            <a:ext cx="4815840" cy="3129280"/>
          </a:xfrm>
          <a:prstGeom prst="rect">
            <a:avLst/>
          </a:prstGeom>
          <a:noFill/>
          <a:ln>
            <a:noFill/>
          </a:ln>
        </p:spPr>
      </p:pic>
      <p:sp>
        <p:nvSpPr>
          <p:cNvPr id="491" name="Google Shape;491;p37"/>
          <p:cNvSpPr txBox="1"/>
          <p:nvPr/>
        </p:nvSpPr>
        <p:spPr>
          <a:xfrm>
            <a:off x="6096000" y="2317402"/>
            <a:ext cx="4211826"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i="1" dirty="0">
                <a:solidFill>
                  <a:schemeClr val="dk1"/>
                </a:solidFill>
                <a:latin typeface="Arial"/>
                <a:ea typeface="Arial"/>
                <a:cs typeface="Arial"/>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Nhận</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xét</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những</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nét</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đặc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sắc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về</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nghệ</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thuật</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và</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nội</a:t>
            </a:r>
            <a:r>
              <a:rPr lang="en-US" sz="2800" b="1" i="1" dirty="0">
                <a:solidFill>
                  <a:schemeClr val="dk1"/>
                </a:solidFill>
                <a:latin typeface="Times New Roman" panose="02020603050405020304" pitchFamily="18" charset="0"/>
                <a:cs typeface="Times New Roman" panose="02020603050405020304" pitchFamily="18" charset="0"/>
                <a:sym typeface="Arial"/>
              </a:rPr>
              <a:t> dung </a:t>
            </a:r>
            <a:r>
              <a:rPr lang="en-US" sz="2800" b="1" i="1" dirty="0" err="1">
                <a:solidFill>
                  <a:schemeClr val="dk1"/>
                </a:solidFill>
                <a:latin typeface="Times New Roman" panose="02020603050405020304" pitchFamily="18" charset="0"/>
                <a:cs typeface="Times New Roman" panose="02020603050405020304" pitchFamily="18" charset="0"/>
                <a:sym typeface="Arial"/>
              </a:rPr>
              <a:t>của</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bài</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thơ</a:t>
            </a:r>
            <a:r>
              <a:rPr lang="en-US" sz="2800" b="1" i="1" dirty="0">
                <a:solidFill>
                  <a:schemeClr val="dk1"/>
                </a:solidFill>
                <a:latin typeface="Times New Roman" panose="02020603050405020304" pitchFamily="18" charset="0"/>
                <a:cs typeface="Times New Roman" panose="02020603050405020304" pitchFamily="18" charset="0"/>
                <a:sym typeface="Arial"/>
              </a:rPr>
              <a:t>.</a:t>
            </a:r>
            <a:endParaRPr sz="28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par>
                                <p:cTn id="8" presetID="10" presetClass="entr" presetSubtype="0" fill="hold"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500"/>
                                        <p:tgtEl>
                                          <p:spTgt spid="489"/>
                                        </p:tgtEl>
                                      </p:cBhvr>
                                    </p:animEffect>
                                  </p:childTnLst>
                                </p:cTn>
                              </p:par>
                              <p:par>
                                <p:cTn id="11" presetID="10" presetClass="entr" presetSubtype="0" fill="hold"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fade">
                                      <p:cBhvr>
                                        <p:cTn id="13"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8"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497" name="Google Shape;497;p38"/>
          <p:cNvSpPr txBox="1"/>
          <p:nvPr/>
        </p:nvSpPr>
        <p:spPr>
          <a:xfrm>
            <a:off x="2924645" y="504731"/>
            <a:ext cx="500953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Times New Roman" panose="02020603050405020304" pitchFamily="18" charset="0"/>
                <a:cs typeface="Times New Roman" panose="02020603050405020304" pitchFamily="18" charset="0"/>
                <a:sym typeface="Arial"/>
              </a:rPr>
              <a:t>1. </a:t>
            </a:r>
            <a:r>
              <a:rPr lang="en-US" sz="3200" b="1" dirty="0" err="1">
                <a:solidFill>
                  <a:srgbClr val="0C0C0C"/>
                </a:solidFill>
                <a:latin typeface="Times New Roman" panose="02020603050405020304" pitchFamily="18" charset="0"/>
                <a:cs typeface="Times New Roman" panose="02020603050405020304" pitchFamily="18" charset="0"/>
                <a:sym typeface="Arial"/>
              </a:rPr>
              <a:t>Đặc</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sắc</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nghệ</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thuật</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grpSp>
        <p:nvGrpSpPr>
          <p:cNvPr id="498" name="Google Shape;498;p38"/>
          <p:cNvGrpSpPr/>
          <p:nvPr/>
        </p:nvGrpSpPr>
        <p:grpSpPr>
          <a:xfrm>
            <a:off x="-5050417" y="129562"/>
            <a:ext cx="16873579" cy="7293488"/>
            <a:chOff x="-6126981" y="-937410"/>
            <a:chExt cx="16873579" cy="7293488"/>
          </a:xfrm>
        </p:grpSpPr>
        <p:sp>
          <p:nvSpPr>
            <p:cNvPr id="499" name="Google Shape;499;p38"/>
            <p:cNvSpPr/>
            <p:nvPr/>
          </p:nvSpPr>
          <p:spPr>
            <a:xfrm>
              <a:off x="-6126981" y="-937410"/>
              <a:ext cx="7293488" cy="7293488"/>
            </a:xfrm>
            <a:prstGeom prst="blockArc">
              <a:avLst>
                <a:gd name="adj1" fmla="val 18900000"/>
                <a:gd name="adj2" fmla="val 2700000"/>
                <a:gd name="adj3" fmla="val 296"/>
              </a:avLst>
            </a:prstGeom>
            <a:noFill/>
            <a:ln w="12700" cap="flat" cmpd="sng">
              <a:solidFill>
                <a:srgbClr val="AA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10504" y="416587"/>
              <a:ext cx="10067529" cy="83360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txBox="1"/>
            <p:nvPr/>
          </p:nvSpPr>
          <p:spPr>
            <a:xfrm>
              <a:off x="610504" y="416587"/>
              <a:ext cx="10067529" cy="833607"/>
            </a:xfrm>
            <a:prstGeom prst="rect">
              <a:avLst/>
            </a:prstGeom>
            <a:noFill/>
            <a:ln>
              <a:noFill/>
            </a:ln>
          </p:spPr>
          <p:txBody>
            <a:bodyPr spcFirstLastPara="1" wrap="square" lIns="661675"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500" dirty="0" err="1">
                  <a:solidFill>
                    <a:schemeClr val="lt1"/>
                  </a:solidFill>
                  <a:latin typeface="Times New Roman" panose="02020603050405020304" pitchFamily="18" charset="0"/>
                  <a:cs typeface="Times New Roman" panose="02020603050405020304" pitchFamily="18" charset="0"/>
                </a:rPr>
                <a:t>Bài</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thơ</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viết</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theo</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thể</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thơ</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tự</a:t>
              </a:r>
              <a:r>
                <a:rPr lang="en-US" sz="2500" dirty="0">
                  <a:solidFill>
                    <a:schemeClr val="lt1"/>
                  </a:solidFill>
                  <a:latin typeface="Times New Roman" panose="02020603050405020304" pitchFamily="18" charset="0"/>
                  <a:cs typeface="Times New Roman" panose="02020603050405020304" pitchFamily="18" charset="0"/>
                </a:rPr>
                <a:t> do, </a:t>
              </a:r>
              <a:r>
                <a:rPr lang="en-US" sz="2500" dirty="0" err="1">
                  <a:solidFill>
                    <a:schemeClr val="lt1"/>
                  </a:solidFill>
                  <a:latin typeface="Times New Roman" panose="02020603050405020304" pitchFamily="18" charset="0"/>
                  <a:cs typeface="Times New Roman" panose="02020603050405020304" pitchFamily="18" charset="0"/>
                </a:rPr>
                <a:t>gần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như</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không</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có</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vần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nhịp</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điệu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chậm</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rãi</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khiến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bài</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thơ</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có</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sự</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giản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dị</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dồn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nén</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hàm</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xúc</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giàu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chất</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suy</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tư</a:t>
              </a:r>
              <a:r>
                <a:rPr lang="en-US" sz="2500" dirty="0">
                  <a:solidFill>
                    <a:schemeClr val="lt1"/>
                  </a:solidFill>
                  <a:latin typeface="Times New Roman" panose="02020603050405020304" pitchFamily="18" charset="0"/>
                  <a:cs typeface="Times New Roman" panose="02020603050405020304" pitchFamily="18" charset="0"/>
                </a:rPr>
                <a:t>.</a:t>
              </a:r>
              <a:endParaRPr sz="2500" dirty="0">
                <a:solidFill>
                  <a:schemeClr val="lt1"/>
                </a:solidFill>
                <a:latin typeface="Times New Roman" panose="02020603050405020304" pitchFamily="18" charset="0"/>
                <a:cs typeface="Times New Roman" panose="02020603050405020304" pitchFamily="18" charset="0"/>
                <a:sym typeface="Arial"/>
              </a:endParaRPr>
            </a:p>
          </p:txBody>
        </p:sp>
        <p:sp>
          <p:nvSpPr>
            <p:cNvPr id="502" name="Google Shape;502;p38"/>
            <p:cNvSpPr/>
            <p:nvPr/>
          </p:nvSpPr>
          <p:spPr>
            <a:xfrm>
              <a:off x="89500" y="312386"/>
              <a:ext cx="1042009" cy="1042009"/>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1156996" y="1693157"/>
              <a:ext cx="9589602" cy="83360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txBox="1"/>
            <p:nvPr/>
          </p:nvSpPr>
          <p:spPr>
            <a:xfrm>
              <a:off x="1156996" y="1693157"/>
              <a:ext cx="9589602" cy="833607"/>
            </a:xfrm>
            <a:prstGeom prst="rect">
              <a:avLst/>
            </a:prstGeom>
            <a:noFill/>
            <a:ln>
              <a:noFill/>
            </a:ln>
          </p:spPr>
          <p:txBody>
            <a:bodyPr spcFirstLastPara="1" wrap="square" lIns="661675"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dirty="0">
                  <a:solidFill>
                    <a:schemeClr val="lt1"/>
                  </a:solidFill>
                  <a:latin typeface="Arial"/>
                  <a:ea typeface="Arial"/>
                  <a:cs typeface="Arial"/>
                  <a:sym typeface="Arial"/>
                </a:rPr>
                <a:t> </a:t>
              </a:r>
              <a:r>
                <a:rPr lang="en-US" sz="2500" dirty="0" err="1">
                  <a:solidFill>
                    <a:schemeClr val="lt1"/>
                  </a:solidFill>
                  <a:latin typeface="Times New Roman" panose="02020603050405020304" pitchFamily="18" charset="0"/>
                  <a:cs typeface="Times New Roman" panose="02020603050405020304" pitchFamily="18" charset="0"/>
                </a:rPr>
                <a:t>Sử</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dụng</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nhiều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yếu</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tố</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tượng</a:t>
              </a:r>
              <a:r>
                <a:rPr lang="en-US" sz="2500" dirty="0">
                  <a:solidFill>
                    <a:schemeClr val="lt1"/>
                  </a:solidFill>
                  <a:latin typeface="Times New Roman" panose="02020603050405020304" pitchFamily="18" charset="0"/>
                  <a:cs typeface="Times New Roman" panose="02020603050405020304" pitchFamily="18" charset="0"/>
                </a:rPr>
                <a:t> </a:t>
              </a:r>
              <a:r>
                <a:rPr lang="en-US" sz="2500" dirty="0" err="1">
                  <a:solidFill>
                    <a:schemeClr val="lt1"/>
                  </a:solidFill>
                  <a:latin typeface="Times New Roman" panose="02020603050405020304" pitchFamily="18" charset="0"/>
                  <a:cs typeface="Times New Roman" panose="02020603050405020304" pitchFamily="18" charset="0"/>
                </a:rPr>
                <a:t>trưng</a:t>
              </a:r>
              <a:r>
                <a:rPr lang="en-US" sz="2800" dirty="0">
                  <a:solidFill>
                    <a:schemeClr val="lt1"/>
                  </a:solidFill>
                </a:rPr>
                <a:t>.</a:t>
              </a:r>
              <a:endParaRPr dirty="0"/>
            </a:p>
          </p:txBody>
        </p:sp>
        <p:sp>
          <p:nvSpPr>
            <p:cNvPr id="505" name="Google Shape;505;p38"/>
            <p:cNvSpPr/>
            <p:nvPr/>
          </p:nvSpPr>
          <p:spPr>
            <a:xfrm>
              <a:off x="567426" y="1563014"/>
              <a:ext cx="1042009" cy="1042009"/>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1088431" y="2709566"/>
              <a:ext cx="9589602" cy="125016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txBox="1"/>
            <p:nvPr/>
          </p:nvSpPr>
          <p:spPr>
            <a:xfrm>
              <a:off x="1088431" y="2709566"/>
              <a:ext cx="9589602" cy="1250161"/>
            </a:xfrm>
            <a:prstGeom prst="rect">
              <a:avLst/>
            </a:prstGeom>
            <a:noFill/>
            <a:ln>
              <a:noFill/>
            </a:ln>
          </p:spPr>
          <p:txBody>
            <a:bodyPr spcFirstLastPara="1" wrap="square" lIns="661675"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500" dirty="0" err="1">
                  <a:solidFill>
                    <a:schemeClr val="lt1"/>
                  </a:solidFill>
                  <a:latin typeface="Times New Roman" panose="02020603050405020304" pitchFamily="18" charset="0"/>
                  <a:cs typeface="Times New Roman" panose="02020603050405020304" pitchFamily="18" charset="0"/>
                  <a:sym typeface="Arial"/>
                </a:rPr>
                <a:t>Phát</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huy</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hiệu</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quả</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phép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điệp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cấu</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trúc</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điệp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từ</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điệp</a:t>
              </a:r>
              <a:r>
                <a:rPr lang="en-US" sz="2500" dirty="0">
                  <a:solidFill>
                    <a:schemeClr val="lt1"/>
                  </a:solidFill>
                  <a:latin typeface="Times New Roman" panose="02020603050405020304" pitchFamily="18" charset="0"/>
                  <a:cs typeface="Times New Roman" panose="02020603050405020304" pitchFamily="18" charset="0"/>
                  <a:sym typeface="Arial"/>
                </a:rPr>
                <a:t> </a:t>
              </a:r>
              <a:r>
                <a:rPr lang="en-US" sz="2500" dirty="0" err="1">
                  <a:solidFill>
                    <a:schemeClr val="lt1"/>
                  </a:solidFill>
                  <a:latin typeface="Times New Roman" panose="02020603050405020304" pitchFamily="18" charset="0"/>
                  <a:cs typeface="Times New Roman" panose="02020603050405020304" pitchFamily="18" charset="0"/>
                  <a:sym typeface="Arial"/>
                </a:rPr>
                <a:t>ngữ</a:t>
              </a:r>
              <a:r>
                <a:rPr lang="en-US" sz="2500" dirty="0">
                  <a:solidFill>
                    <a:schemeClr val="lt1"/>
                  </a:solidFill>
                  <a:latin typeface="Times New Roman" panose="02020603050405020304" pitchFamily="18" charset="0"/>
                  <a:cs typeface="Times New Roman" panose="02020603050405020304" pitchFamily="18" charset="0"/>
                  <a:sym typeface="Arial"/>
                </a:rPr>
                <a:t>.</a:t>
              </a:r>
              <a:endParaRPr sz="2500" dirty="0">
                <a:latin typeface="Times New Roman" panose="02020603050405020304" pitchFamily="18" charset="0"/>
                <a:cs typeface="Times New Roman" panose="02020603050405020304" pitchFamily="18" charset="0"/>
              </a:endParaRPr>
            </a:p>
          </p:txBody>
        </p:sp>
        <p:sp>
          <p:nvSpPr>
            <p:cNvPr id="508" name="Google Shape;508;p38"/>
            <p:cNvSpPr/>
            <p:nvPr/>
          </p:nvSpPr>
          <p:spPr>
            <a:xfrm>
              <a:off x="567426" y="2813642"/>
              <a:ext cx="1042009" cy="1042009"/>
            </a:xfrm>
            <a:prstGeom prst="ellipse">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8"/>
          <p:cNvSpPr txBox="1"/>
          <p:nvPr/>
        </p:nvSpPr>
        <p:spPr>
          <a:xfrm>
            <a:off x="1082194" y="1665944"/>
            <a:ext cx="6014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1</a:t>
            </a:r>
            <a:endParaRPr sz="3200" b="1" dirty="0">
              <a:solidFill>
                <a:srgbClr val="0C0C0C"/>
              </a:solidFill>
              <a:latin typeface="Arial"/>
              <a:ea typeface="Arial"/>
              <a:cs typeface="Arial"/>
              <a:sym typeface="Arial"/>
            </a:endParaRPr>
          </a:p>
        </p:txBody>
      </p:sp>
      <p:sp>
        <p:nvSpPr>
          <p:cNvPr id="513" name="Google Shape;513;p38"/>
          <p:cNvSpPr txBox="1"/>
          <p:nvPr/>
        </p:nvSpPr>
        <p:spPr>
          <a:xfrm>
            <a:off x="1517876" y="2966377"/>
            <a:ext cx="60144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 2</a:t>
            </a:r>
            <a:endParaRPr sz="3200" b="1" dirty="0">
              <a:solidFill>
                <a:srgbClr val="0C0C0C"/>
              </a:solidFill>
              <a:latin typeface="Arial"/>
              <a:ea typeface="Arial"/>
              <a:cs typeface="Arial"/>
              <a:sym typeface="Arial"/>
            </a:endParaRPr>
          </a:p>
        </p:txBody>
      </p:sp>
      <p:sp>
        <p:nvSpPr>
          <p:cNvPr id="514" name="Google Shape;514;p38"/>
          <p:cNvSpPr txBox="1"/>
          <p:nvPr/>
        </p:nvSpPr>
        <p:spPr>
          <a:xfrm>
            <a:off x="1653189" y="4150525"/>
            <a:ext cx="6014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3</a:t>
            </a:r>
            <a:endParaRPr sz="3200" b="1" dirty="0">
              <a:solidFill>
                <a:srgbClr val="0C0C0C"/>
              </a:solidFill>
              <a:latin typeface="Arial"/>
              <a:ea typeface="Arial"/>
              <a:cs typeface="Arial"/>
              <a:sym typeface="Arial"/>
            </a:endParaRPr>
          </a:p>
        </p:txBody>
      </p:sp>
      <p:pic>
        <p:nvPicPr>
          <p:cNvPr id="516" name="Google Shape;516;p38"/>
          <p:cNvPicPr preferRelativeResize="0"/>
          <p:nvPr/>
        </p:nvPicPr>
        <p:blipFill rotWithShape="1">
          <a:blip r:embed="rId4">
            <a:alphaModFix/>
          </a:blip>
          <a:srcRect/>
          <a:stretch/>
        </p:blipFill>
        <p:spPr>
          <a:xfrm>
            <a:off x="9869030" y="129562"/>
            <a:ext cx="1536382" cy="15363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5000"/>
                                        <p:tgtEl>
                                          <p:spTgt spid="512"/>
                                        </p:tgtEl>
                                      </p:cBhvr>
                                    </p:animEffect>
                                  </p:childTnLst>
                                </p:cTn>
                              </p:par>
                              <p:par>
                                <p:cTn id="8" presetID="10" presetClass="entr" presetSubtype="0" fill="hold" nodeType="withEffect">
                                  <p:stCondLst>
                                    <p:cond delay="0"/>
                                  </p:stCondLst>
                                  <p:childTnLst>
                                    <p:set>
                                      <p:cBhvr>
                                        <p:cTn id="9" dur="1" fill="hold">
                                          <p:stCondLst>
                                            <p:cond delay="0"/>
                                          </p:stCondLst>
                                        </p:cTn>
                                        <p:tgtEl>
                                          <p:spTgt spid="513"/>
                                        </p:tgtEl>
                                        <p:attrNameLst>
                                          <p:attrName>style.visibility</p:attrName>
                                        </p:attrNameLst>
                                      </p:cBhvr>
                                      <p:to>
                                        <p:strVal val="visible"/>
                                      </p:to>
                                    </p:set>
                                    <p:animEffect transition="in" filter="fade">
                                      <p:cBhvr>
                                        <p:cTn id="10" dur="5000"/>
                                        <p:tgtEl>
                                          <p:spTgt spid="513"/>
                                        </p:tgtEl>
                                      </p:cBhvr>
                                    </p:animEffect>
                                  </p:childTnLst>
                                </p:cTn>
                              </p:par>
                              <p:par>
                                <p:cTn id="11" presetID="10" presetClass="entr" presetSubtype="0" fill="hold" nodeType="withEffect">
                                  <p:stCondLst>
                                    <p:cond delay="0"/>
                                  </p:stCondLst>
                                  <p:childTnLst>
                                    <p:set>
                                      <p:cBhvr>
                                        <p:cTn id="12" dur="1" fill="hold">
                                          <p:stCondLst>
                                            <p:cond delay="0"/>
                                          </p:stCondLst>
                                        </p:cTn>
                                        <p:tgtEl>
                                          <p:spTgt spid="514"/>
                                        </p:tgtEl>
                                        <p:attrNameLst>
                                          <p:attrName>style.visibility</p:attrName>
                                        </p:attrNameLst>
                                      </p:cBhvr>
                                      <p:to>
                                        <p:strVal val="visible"/>
                                      </p:to>
                                    </p:set>
                                    <p:animEffect transition="in" filter="fade">
                                      <p:cBhvr>
                                        <p:cTn id="13" dur="50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39"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522" name="Google Shape;522;p39"/>
          <p:cNvSpPr txBox="1"/>
          <p:nvPr/>
        </p:nvSpPr>
        <p:spPr>
          <a:xfrm>
            <a:off x="1517876" y="564029"/>
            <a:ext cx="47844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C0C0C"/>
                </a:solidFill>
                <a:latin typeface="Arial"/>
                <a:ea typeface="Arial"/>
                <a:cs typeface="Arial"/>
                <a:sym typeface="Arial"/>
              </a:rPr>
              <a:t>2</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Giá</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trị</a:t>
            </a:r>
            <a:r>
              <a:rPr lang="en-US" sz="3200" b="1" dirty="0">
                <a:solidFill>
                  <a:srgbClr val="0C0C0C"/>
                </a:solidFill>
                <a:latin typeface="Times New Roman" panose="02020603050405020304" pitchFamily="18" charset="0"/>
                <a:cs typeface="Times New Roman" panose="02020603050405020304" pitchFamily="18" charset="0"/>
                <a:sym typeface="Arial"/>
              </a:rPr>
              <a:t> </a:t>
            </a:r>
            <a:r>
              <a:rPr lang="en-US" sz="3200" b="1" dirty="0" err="1">
                <a:solidFill>
                  <a:srgbClr val="0C0C0C"/>
                </a:solidFill>
                <a:latin typeface="Times New Roman" panose="02020603050405020304" pitchFamily="18" charset="0"/>
                <a:cs typeface="Times New Roman" panose="02020603050405020304" pitchFamily="18" charset="0"/>
                <a:sym typeface="Arial"/>
              </a:rPr>
              <a:t>nội</a:t>
            </a:r>
            <a:r>
              <a:rPr lang="en-US" sz="3200" b="1" dirty="0">
                <a:solidFill>
                  <a:srgbClr val="0C0C0C"/>
                </a:solidFill>
                <a:latin typeface="Times New Roman" panose="02020603050405020304" pitchFamily="18" charset="0"/>
                <a:cs typeface="Times New Roman" panose="02020603050405020304" pitchFamily="18" charset="0"/>
                <a:sym typeface="Arial"/>
              </a:rPr>
              <a:t> dung</a:t>
            </a:r>
            <a:endParaRPr sz="3200" b="1" dirty="0">
              <a:solidFill>
                <a:srgbClr val="0C0C0C"/>
              </a:solidFill>
              <a:latin typeface="Times New Roman" panose="02020603050405020304" pitchFamily="18" charset="0"/>
              <a:cs typeface="Times New Roman" panose="02020603050405020304" pitchFamily="18" charset="0"/>
              <a:sym typeface="Arial"/>
            </a:endParaRPr>
          </a:p>
        </p:txBody>
      </p:sp>
      <p:sp>
        <p:nvSpPr>
          <p:cNvPr id="523" name="Google Shape;523;p39"/>
          <p:cNvSpPr txBox="1"/>
          <p:nvPr/>
        </p:nvSpPr>
        <p:spPr>
          <a:xfrm>
            <a:off x="5391912" y="6683940"/>
            <a:ext cx="6199632" cy="2363724"/>
          </a:xfrm>
          <a:prstGeom prst="rect">
            <a:avLst/>
          </a:prstGeom>
          <a:noFill/>
          <a:ln>
            <a:noFill/>
          </a:ln>
        </p:spPr>
        <p:txBody>
          <a:bodyPr spcFirstLastPara="1" wrap="square" lIns="91425" tIns="45700" rIns="91425" bIns="45700" anchor="t" anchorCtr="0">
            <a:spAutoFit/>
          </a:bodyPr>
          <a:lstStyle/>
          <a:p>
            <a:pPr marL="0" marR="0" lvl="0" indent="8255" algn="just" rtl="0">
              <a:lnSpc>
                <a:spcPct val="130000"/>
              </a:lnSpc>
              <a:spcBef>
                <a:spcPts val="0"/>
              </a:spcBef>
              <a:spcAft>
                <a:spcPts val="0"/>
              </a:spcAft>
              <a:buNone/>
            </a:pPr>
            <a:r>
              <a:rPr lang="en-US" sz="1800">
                <a:solidFill>
                  <a:srgbClr val="000000"/>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a:p>
            <a:pPr marL="0" marR="0" lvl="0" indent="8255" algn="just" rtl="0">
              <a:lnSpc>
                <a:spcPct val="130000"/>
              </a:lnSpc>
              <a:spcBef>
                <a:spcPts val="0"/>
              </a:spcBef>
              <a:spcAft>
                <a:spcPts val="0"/>
              </a:spcAft>
              <a:buNone/>
            </a:pPr>
            <a:r>
              <a:rPr lang="en-US" sz="1800">
                <a:solidFill>
                  <a:srgbClr val="000000"/>
                </a:solidFill>
                <a:latin typeface="Times New Roman"/>
                <a:ea typeface="Times New Roman"/>
                <a:cs typeface="Times New Roman"/>
                <a:sym typeface="Times New Roman"/>
              </a:rPr>
              <a:t>- Tấm lòng đồng cảm, xót thương của nhà văn dành cho những người nghèo khổ, bất hạnh, những người dưới đáy xã hội, bị xã hội đồng tiền đẩy tới đường cùng.</a:t>
            </a: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Ngợi ca vẻ đẹp tâm hồn đáng quý của họ: dù có bị xã hội vùi dập thì họ vẫn giữ được tình mẫu tử thiêng liêng, sẵn sàng hi sinh tất cả vì con.</a:t>
            </a:r>
            <a:endParaRPr sz="1800">
              <a:solidFill>
                <a:schemeClr val="dk1"/>
              </a:solidFill>
              <a:latin typeface="Arial"/>
              <a:ea typeface="Arial"/>
              <a:cs typeface="Arial"/>
              <a:sym typeface="Arial"/>
            </a:endParaRPr>
          </a:p>
        </p:txBody>
      </p:sp>
      <p:grpSp>
        <p:nvGrpSpPr>
          <p:cNvPr id="524" name="Google Shape;524;p39"/>
          <p:cNvGrpSpPr/>
          <p:nvPr/>
        </p:nvGrpSpPr>
        <p:grpSpPr>
          <a:xfrm>
            <a:off x="988327" y="1705515"/>
            <a:ext cx="8554718" cy="3451530"/>
            <a:chOff x="0" y="4563"/>
            <a:chExt cx="8554718" cy="3451530"/>
          </a:xfrm>
        </p:grpSpPr>
        <p:sp>
          <p:nvSpPr>
            <p:cNvPr id="526" name="Google Shape;526;p39"/>
            <p:cNvSpPr txBox="1"/>
            <p:nvPr/>
          </p:nvSpPr>
          <p:spPr>
            <a:xfrm>
              <a:off x="0" y="1791421"/>
              <a:ext cx="1786714" cy="76573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Giá trị hiện thực</a:t>
              </a:r>
              <a:endParaRPr sz="2800" b="1">
                <a:solidFill>
                  <a:schemeClr val="lt1"/>
                </a:solidFill>
                <a:latin typeface="Arial"/>
                <a:ea typeface="Arial"/>
                <a:cs typeface="Arial"/>
                <a:sym typeface="Arial"/>
              </a:endParaRPr>
            </a:p>
          </p:txBody>
        </p:sp>
        <p:sp>
          <p:nvSpPr>
            <p:cNvPr id="527" name="Google Shape;527;p39"/>
            <p:cNvSpPr/>
            <p:nvPr/>
          </p:nvSpPr>
          <p:spPr>
            <a:xfrm rot="5400000">
              <a:off x="3444951" y="-1653675"/>
              <a:ext cx="3451530" cy="6768005"/>
            </a:xfrm>
            <a:prstGeom prst="round2SameRect">
              <a:avLst>
                <a:gd name="adj1" fmla="val 16667"/>
                <a:gd name="adj2" fmla="val 0"/>
              </a:avLst>
            </a:prstGeom>
            <a:solidFill>
              <a:schemeClr val="lt1">
                <a:alpha val="89803"/>
              </a:schemeClr>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txBox="1"/>
            <p:nvPr/>
          </p:nvSpPr>
          <p:spPr>
            <a:xfrm>
              <a:off x="1786712" y="173052"/>
              <a:ext cx="6599518" cy="3114550"/>
            </a:xfrm>
            <a:prstGeom prst="rect">
              <a:avLst/>
            </a:prstGeom>
            <a:noFill/>
            <a:ln>
              <a:noFill/>
            </a:ln>
          </p:spPr>
          <p:txBody>
            <a:bodyPr spcFirstLastPara="1" wrap="square" lIns="199125" tIns="17775" rIns="17775" bIns="17775" anchor="ctr" anchorCtr="0">
              <a:noAutofit/>
            </a:bodyPr>
            <a:lstStyle/>
            <a:p>
              <a:pPr marR="0" lvl="1" algn="l" rtl="0">
                <a:lnSpc>
                  <a:spcPct val="90000"/>
                </a:lnSpc>
                <a:spcBef>
                  <a:spcPts val="0"/>
                </a:spcBef>
                <a:spcAft>
                  <a:spcPts val="0"/>
                </a:spcAft>
                <a:buClr>
                  <a:srgbClr val="000000"/>
                </a:buClr>
                <a:buSzPts val="2800"/>
              </a:pP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Bài</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thơ</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thể</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hiện</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những</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suy</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tư</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về</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thời</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gian</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và</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niềm</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tin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mãnh</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liệt</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của</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tác</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giả</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vào</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sự</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trường</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tồn</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của</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nghệ</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thuật</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và</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tình</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2800" b="0" i="0" u="none" strike="noStrike" cap="none" dirty="0" err="1">
                  <a:solidFill>
                    <a:srgbClr val="000000"/>
                  </a:solidFill>
                  <a:latin typeface="Times New Roman" panose="02020603050405020304" pitchFamily="18" charset="0"/>
                  <a:cs typeface="Times New Roman" panose="02020603050405020304" pitchFamily="18" charset="0"/>
                  <a:sym typeface="Arial"/>
                </a:rPr>
                <a:t>yêu</a:t>
              </a:r>
              <a:r>
                <a:rPr lang="en-US" sz="2800" b="0" i="0" u="none" strike="noStrike" cap="none" dirty="0">
                  <a:solidFill>
                    <a:srgbClr val="000000"/>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5" name="Google Shape;55;p2"/>
          <p:cNvGrpSpPr/>
          <p:nvPr/>
        </p:nvGrpSpPr>
        <p:grpSpPr>
          <a:xfrm>
            <a:off x="5724332" y="1420199"/>
            <a:ext cx="4649941" cy="720000"/>
            <a:chOff x="1685544" y="2430004"/>
            <a:chExt cx="4649941" cy="720000"/>
          </a:xfrm>
        </p:grpSpPr>
        <p:sp>
          <p:nvSpPr>
            <p:cNvPr id="56" name="Google Shape;56;p2"/>
            <p:cNvSpPr/>
            <p:nvPr/>
          </p:nvSpPr>
          <p:spPr>
            <a:xfrm>
              <a:off x="1882854" y="2466004"/>
              <a:ext cx="4452631" cy="648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ctr" rtl="0">
                <a:spcBef>
                  <a:spcPts val="0"/>
                </a:spcBef>
                <a:spcAft>
                  <a:spcPts val="0"/>
                </a:spcAft>
                <a:buNone/>
              </a:pPr>
              <a:r>
                <a:rPr lang="en-US" sz="3200" b="1" dirty="0">
                  <a:solidFill>
                    <a:srgbClr val="262626"/>
                  </a:solidFill>
                  <a:latin typeface="Arial"/>
                  <a:ea typeface="Arial"/>
                  <a:cs typeface="Arial"/>
                  <a:sym typeface="Arial"/>
                </a:rPr>
                <a:t>KHỞI ĐỘNG</a:t>
              </a:r>
              <a:endParaRPr sz="3200" b="1" dirty="0">
                <a:solidFill>
                  <a:srgbClr val="262626"/>
                </a:solidFill>
                <a:latin typeface="Arial"/>
                <a:ea typeface="Arial"/>
                <a:cs typeface="Arial"/>
                <a:sym typeface="Arial"/>
              </a:endParaRPr>
            </a:p>
          </p:txBody>
        </p:sp>
        <p:sp>
          <p:nvSpPr>
            <p:cNvPr id="57" name="Google Shape;57;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01</a:t>
              </a:r>
              <a:endParaRPr sz="2600" b="1">
                <a:solidFill>
                  <a:srgbClr val="FFFFFF"/>
                </a:solidFill>
                <a:latin typeface="Arial"/>
                <a:ea typeface="Arial"/>
                <a:cs typeface="Arial"/>
                <a:sym typeface="Arial"/>
              </a:endParaRPr>
            </a:p>
          </p:txBody>
        </p:sp>
      </p:grpSp>
      <p:sp>
        <p:nvSpPr>
          <p:cNvPr id="58" name="Google Shape;58;p2"/>
          <p:cNvSpPr/>
          <p:nvPr/>
        </p:nvSpPr>
        <p:spPr>
          <a:xfrm>
            <a:off x="1212206" y="1420200"/>
            <a:ext cx="3290589" cy="719999"/>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a:solidFill>
                  <a:srgbClr val="FFFFFF"/>
                </a:solidFill>
                <a:latin typeface="Arial"/>
                <a:ea typeface="Arial"/>
                <a:cs typeface="Arial"/>
                <a:sym typeface="Arial"/>
              </a:rPr>
              <a:t>Nội dung</a:t>
            </a:r>
            <a:endParaRPr sz="3200" b="1">
              <a:solidFill>
                <a:srgbClr val="FFFFFF"/>
              </a:solidFill>
              <a:latin typeface="Arial"/>
              <a:ea typeface="Arial"/>
              <a:cs typeface="Arial"/>
              <a:sym typeface="Arial"/>
            </a:endParaRPr>
          </a:p>
        </p:txBody>
      </p:sp>
      <p:grpSp>
        <p:nvGrpSpPr>
          <p:cNvPr id="59" name="Google Shape;59;p2"/>
          <p:cNvGrpSpPr/>
          <p:nvPr/>
        </p:nvGrpSpPr>
        <p:grpSpPr>
          <a:xfrm>
            <a:off x="5724332" y="2386344"/>
            <a:ext cx="5600285" cy="828000"/>
            <a:chOff x="1685544" y="2430004"/>
            <a:chExt cx="5226165" cy="828000"/>
          </a:xfrm>
        </p:grpSpPr>
        <p:sp>
          <p:nvSpPr>
            <p:cNvPr id="60" name="Google Shape;60;p2"/>
            <p:cNvSpPr/>
            <p:nvPr/>
          </p:nvSpPr>
          <p:spPr>
            <a:xfrm>
              <a:off x="1882854" y="2466004"/>
              <a:ext cx="5028855" cy="792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l" rtl="0">
                <a:spcBef>
                  <a:spcPts val="0"/>
                </a:spcBef>
                <a:spcAft>
                  <a:spcPts val="0"/>
                </a:spcAft>
                <a:buNone/>
              </a:pPr>
              <a:r>
                <a:rPr lang="en-US" sz="2800" b="1" dirty="0">
                  <a:solidFill>
                    <a:srgbClr val="262626"/>
                  </a:solidFill>
                  <a:latin typeface="Arial"/>
                  <a:ea typeface="Arial"/>
                  <a:cs typeface="Arial"/>
                  <a:sym typeface="Arial"/>
                </a:rPr>
                <a:t>HÌNH THÀNH KIẾN THỨC</a:t>
              </a:r>
              <a:endParaRPr sz="2800" b="1" dirty="0">
                <a:solidFill>
                  <a:srgbClr val="262626"/>
                </a:solidFill>
                <a:latin typeface="Arial"/>
                <a:ea typeface="Arial"/>
                <a:cs typeface="Arial"/>
                <a:sym typeface="Arial"/>
              </a:endParaRPr>
            </a:p>
          </p:txBody>
        </p:sp>
        <p:sp>
          <p:nvSpPr>
            <p:cNvPr id="61" name="Google Shape;61;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02</a:t>
              </a:r>
              <a:endParaRPr sz="2600" b="1">
                <a:solidFill>
                  <a:srgbClr val="FFFFFF"/>
                </a:solidFill>
                <a:latin typeface="Arial"/>
                <a:ea typeface="Arial"/>
                <a:cs typeface="Arial"/>
                <a:sym typeface="Arial"/>
              </a:endParaRPr>
            </a:p>
          </p:txBody>
        </p:sp>
      </p:grpSp>
      <p:grpSp>
        <p:nvGrpSpPr>
          <p:cNvPr id="62" name="Google Shape;62;p2"/>
          <p:cNvGrpSpPr/>
          <p:nvPr/>
        </p:nvGrpSpPr>
        <p:grpSpPr>
          <a:xfrm>
            <a:off x="5724332" y="3424489"/>
            <a:ext cx="4649941" cy="834406"/>
            <a:chOff x="1685544" y="2430004"/>
            <a:chExt cx="4649941" cy="720000"/>
          </a:xfrm>
        </p:grpSpPr>
        <p:sp>
          <p:nvSpPr>
            <p:cNvPr id="63" name="Google Shape;63;p2"/>
            <p:cNvSpPr/>
            <p:nvPr/>
          </p:nvSpPr>
          <p:spPr>
            <a:xfrm>
              <a:off x="1882854" y="2466004"/>
              <a:ext cx="4452631" cy="648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ctr" rtl="0">
                <a:spcBef>
                  <a:spcPts val="0"/>
                </a:spcBef>
                <a:spcAft>
                  <a:spcPts val="0"/>
                </a:spcAft>
                <a:buNone/>
              </a:pPr>
              <a:r>
                <a:rPr lang="en-US" sz="3200" b="1" dirty="0">
                  <a:solidFill>
                    <a:srgbClr val="262626"/>
                  </a:solidFill>
                  <a:latin typeface="Arial"/>
                  <a:ea typeface="Arial"/>
                  <a:cs typeface="Arial"/>
                  <a:sym typeface="Arial"/>
                </a:rPr>
                <a:t>LUYỆN TẬP</a:t>
              </a:r>
              <a:endParaRPr sz="3200" b="1" dirty="0">
                <a:solidFill>
                  <a:srgbClr val="262626"/>
                </a:solidFill>
                <a:latin typeface="Arial"/>
                <a:ea typeface="Arial"/>
                <a:cs typeface="Arial"/>
                <a:sym typeface="Arial"/>
              </a:endParaRPr>
            </a:p>
          </p:txBody>
        </p:sp>
        <p:sp>
          <p:nvSpPr>
            <p:cNvPr id="64" name="Google Shape;64;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03</a:t>
              </a:r>
              <a:endParaRPr sz="2600" b="1">
                <a:solidFill>
                  <a:srgbClr val="FFFFFF"/>
                </a:solidFill>
                <a:latin typeface="Arial"/>
                <a:ea typeface="Arial"/>
                <a:cs typeface="Arial"/>
                <a:sym typeface="Arial"/>
              </a:endParaRPr>
            </a:p>
          </p:txBody>
        </p:sp>
      </p:grpSp>
      <p:grpSp>
        <p:nvGrpSpPr>
          <p:cNvPr id="65" name="Google Shape;65;p2"/>
          <p:cNvGrpSpPr/>
          <p:nvPr/>
        </p:nvGrpSpPr>
        <p:grpSpPr>
          <a:xfrm>
            <a:off x="5724332" y="4376558"/>
            <a:ext cx="4649940" cy="1061243"/>
            <a:chOff x="1685544" y="2430004"/>
            <a:chExt cx="4649940" cy="1061243"/>
          </a:xfrm>
        </p:grpSpPr>
        <p:sp>
          <p:nvSpPr>
            <p:cNvPr id="66" name="Google Shape;66;p2"/>
            <p:cNvSpPr/>
            <p:nvPr/>
          </p:nvSpPr>
          <p:spPr>
            <a:xfrm>
              <a:off x="1882853" y="2843247"/>
              <a:ext cx="4452631" cy="648000"/>
            </a:xfrm>
            <a:prstGeom prst="roundRect">
              <a:avLst>
                <a:gd name="adj" fmla="val 50000"/>
              </a:avLst>
            </a:prstGeom>
            <a:solidFill>
              <a:schemeClr val="lt1"/>
            </a:solidFill>
            <a:ln w="12700" cap="flat" cmpd="sng">
              <a:solidFill>
                <a:srgbClr val="C1111B"/>
              </a:solidFill>
              <a:prstDash val="solid"/>
              <a:miter lim="800000"/>
              <a:headEnd type="none" w="sm" len="sm"/>
              <a:tailEnd type="none" w="sm" len="sm"/>
            </a:ln>
            <a:effectLst>
              <a:outerShdw blurRad="254000" dist="101600" dir="5400000" algn="ctr" rotWithShape="0">
                <a:srgbClr val="C00000">
                  <a:alpha val="22745"/>
                </a:srgbClr>
              </a:outerShdw>
            </a:effectLst>
          </p:spPr>
          <p:txBody>
            <a:bodyPr spcFirstLastPara="1" wrap="square" lIns="576000" tIns="0" rIns="0" bIns="0" anchor="ctr" anchorCtr="0">
              <a:noAutofit/>
            </a:bodyPr>
            <a:lstStyle/>
            <a:p>
              <a:pPr marL="0" marR="0" lvl="0" indent="0" algn="ctr" rtl="0">
                <a:spcBef>
                  <a:spcPts val="0"/>
                </a:spcBef>
                <a:spcAft>
                  <a:spcPts val="0"/>
                </a:spcAft>
                <a:buNone/>
              </a:pPr>
              <a:r>
                <a:rPr lang="en-US" sz="3200" b="1" dirty="0">
                  <a:solidFill>
                    <a:srgbClr val="262626"/>
                  </a:solidFill>
                  <a:latin typeface="Arial"/>
                  <a:ea typeface="Arial"/>
                  <a:cs typeface="Arial"/>
                  <a:sym typeface="Arial"/>
                </a:rPr>
                <a:t>VẬN DỤNG</a:t>
              </a:r>
              <a:endParaRPr sz="3200" b="1" dirty="0">
                <a:solidFill>
                  <a:srgbClr val="262626"/>
                </a:solidFill>
                <a:latin typeface="Arial"/>
                <a:ea typeface="Arial"/>
                <a:cs typeface="Arial"/>
                <a:sym typeface="Arial"/>
              </a:endParaRPr>
            </a:p>
          </p:txBody>
        </p:sp>
        <p:sp>
          <p:nvSpPr>
            <p:cNvPr id="67" name="Google Shape;67;p2"/>
            <p:cNvSpPr/>
            <p:nvPr/>
          </p:nvSpPr>
          <p:spPr>
            <a:xfrm>
              <a:off x="1685544" y="2430004"/>
              <a:ext cx="720000" cy="720000"/>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600" b="1">
                  <a:solidFill>
                    <a:srgbClr val="FFFFFF"/>
                  </a:solidFill>
                  <a:latin typeface="Arial"/>
                  <a:ea typeface="Arial"/>
                  <a:cs typeface="Arial"/>
                  <a:sym typeface="Arial"/>
                </a:rPr>
                <a:t>04</a:t>
              </a:r>
              <a:endParaRPr sz="2600" b="1">
                <a:solidFill>
                  <a:srgbClr val="FFFFFF"/>
                </a:solidFill>
                <a:latin typeface="Arial"/>
                <a:ea typeface="Arial"/>
                <a:cs typeface="Arial"/>
                <a:sym typeface="Arial"/>
              </a:endParaRPr>
            </a:p>
          </p:txBody>
        </p:sp>
      </p:grpSp>
      <p:pic>
        <p:nvPicPr>
          <p:cNvPr id="69" name="Google Shape;69;p2" descr="卡通人物&#10;&#10;中度可信度描述已自动生成"/>
          <p:cNvPicPr preferRelativeResize="0"/>
          <p:nvPr/>
        </p:nvPicPr>
        <p:blipFill rotWithShape="1">
          <a:blip r:embed="rId3">
            <a:alphaModFix/>
          </a:blip>
          <a:srcRect/>
          <a:stretch/>
        </p:blipFill>
        <p:spPr>
          <a:xfrm>
            <a:off x="11324617" y="245703"/>
            <a:ext cx="1800082" cy="15370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p:tgtEl>
                                          <p:spTgt spid="58"/>
                                        </p:tgtEl>
                                        <p:attrNameLst>
                                          <p:attrName>ppt_w</p:attrName>
                                        </p:attrNameLst>
                                      </p:cBhvr>
                                      <p:tavLst>
                                        <p:tav tm="0">
                                          <p:val>
                                            <p:strVal val="0"/>
                                          </p:val>
                                        </p:tav>
                                        <p:tav tm="100000">
                                          <p:val>
                                            <p:strVal val="#ppt_w"/>
                                          </p:val>
                                        </p:tav>
                                      </p:tavLst>
                                    </p:anim>
                                    <p:anim calcmode="lin" valueType="num">
                                      <p:cBhvr additive="base">
                                        <p:cTn id="13" dur="500"/>
                                        <p:tgtEl>
                                          <p:spTgt spid="58"/>
                                        </p:tgtEl>
                                        <p:attrNameLst>
                                          <p:attrName>ppt_h</p:attrName>
                                        </p:attrNameLst>
                                      </p:cBhvr>
                                      <p:tavLst>
                                        <p:tav tm="0">
                                          <p:val>
                                            <p:strVal val="0"/>
                                          </p:val>
                                        </p:tav>
                                        <p:tav tm="100000">
                                          <p:val>
                                            <p:strVal val="#ppt_h"/>
                                          </p:val>
                                        </p:tav>
                                      </p:tavLst>
                                    </p:anim>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000"/>
                            </p:stCondLst>
                            <p:childTnLst>
                              <p:par>
                                <p:cTn id="19" presetID="10" presetClass="entr" presetSubtype="0" fill="hold" nodeType="afterEffect">
                                  <p:stCondLst>
                                    <p:cond delay="100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par>
                          <p:cTn id="22" fill="hold">
                            <p:stCondLst>
                              <p:cond delay="1500"/>
                            </p:stCondLst>
                            <p:childTnLst>
                              <p:par>
                                <p:cTn id="23" presetID="10" presetClass="entr" presetSubtype="0" fill="hold" nodeType="after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2000"/>
                            </p:stCondLst>
                            <p:childTnLst>
                              <p:par>
                                <p:cTn id="27" presetID="10" presetClass="entr" presetSubtype="0" fill="hold" nodeType="afterEffect">
                                  <p:stCondLst>
                                    <p:cond delay="200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pSp>
        <p:nvGrpSpPr>
          <p:cNvPr id="546" name="Google Shape;546;p41"/>
          <p:cNvGrpSpPr/>
          <p:nvPr/>
        </p:nvGrpSpPr>
        <p:grpSpPr>
          <a:xfrm>
            <a:off x="1328069" y="839919"/>
            <a:ext cx="9797447" cy="4289261"/>
            <a:chOff x="1377054" y="1201524"/>
            <a:chExt cx="9797447" cy="4289261"/>
          </a:xfrm>
        </p:grpSpPr>
        <p:sp>
          <p:nvSpPr>
            <p:cNvPr id="547" name="Google Shape;547;p41"/>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548" name="Google Shape;548;p41"/>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549" name="Google Shape;549;p41" descr="徽标, 图标&#10;&#10;描述已自动生成"/>
          <p:cNvPicPr preferRelativeResize="0"/>
          <p:nvPr/>
        </p:nvPicPr>
        <p:blipFill rotWithShape="1">
          <a:blip r:embed="rId3">
            <a:alphaModFix/>
          </a:blip>
          <a:srcRect/>
          <a:stretch/>
        </p:blipFill>
        <p:spPr>
          <a:xfrm>
            <a:off x="4176423" y="3728999"/>
            <a:ext cx="8015577" cy="2328479"/>
          </a:xfrm>
          <a:prstGeom prst="rect">
            <a:avLst/>
          </a:prstGeom>
          <a:noFill/>
          <a:ln>
            <a:noFill/>
          </a:ln>
        </p:spPr>
      </p:pic>
      <p:pic>
        <p:nvPicPr>
          <p:cNvPr id="551" name="Google Shape;551;p41" descr="卡通人物&#10;&#10;低可信度描述已自动生成"/>
          <p:cNvPicPr preferRelativeResize="0"/>
          <p:nvPr/>
        </p:nvPicPr>
        <p:blipFill rotWithShape="1">
          <a:blip r:embed="rId4">
            <a:alphaModFix/>
          </a:blip>
          <a:srcRect/>
          <a:stretch/>
        </p:blipFill>
        <p:spPr>
          <a:xfrm>
            <a:off x="0" y="496157"/>
            <a:ext cx="2737275" cy="877271"/>
          </a:xfrm>
          <a:prstGeom prst="rect">
            <a:avLst/>
          </a:prstGeom>
          <a:noFill/>
          <a:ln>
            <a:noFill/>
          </a:ln>
        </p:spPr>
      </p:pic>
      <p:grpSp>
        <p:nvGrpSpPr>
          <p:cNvPr id="552" name="Google Shape;552;p41"/>
          <p:cNvGrpSpPr/>
          <p:nvPr/>
        </p:nvGrpSpPr>
        <p:grpSpPr>
          <a:xfrm>
            <a:off x="4959366" y="1711209"/>
            <a:ext cx="2273269" cy="718420"/>
            <a:chOff x="4697754" y="2306031"/>
            <a:chExt cx="1951546" cy="616746"/>
          </a:xfrm>
        </p:grpSpPr>
        <p:sp>
          <p:nvSpPr>
            <p:cNvPr id="553" name="Google Shape;553;p41"/>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000" b="1" dirty="0" err="1">
                  <a:solidFill>
                    <a:srgbClr val="FFFFFF"/>
                  </a:solidFill>
                  <a:latin typeface="Times New Roman" panose="02020603050405020304" pitchFamily="18" charset="0"/>
                  <a:cs typeface="Times New Roman" panose="02020603050405020304" pitchFamily="18" charset="0"/>
                </a:rPr>
                <a:t>Phần</a:t>
              </a:r>
              <a:r>
                <a:rPr lang="en-US" sz="3000" b="1" dirty="0">
                  <a:solidFill>
                    <a:srgbClr val="FFFFFF"/>
                  </a:solidFill>
                  <a:latin typeface="Times New Roman" panose="02020603050405020304" pitchFamily="18" charset="0"/>
                  <a:cs typeface="Times New Roman" panose="02020603050405020304" pitchFamily="18" charset="0"/>
                </a:rPr>
                <a:t> </a:t>
              </a:r>
              <a:endParaRPr sz="3000" b="1" dirty="0">
                <a:solidFill>
                  <a:srgbClr val="FFFFFF"/>
                </a:solidFill>
                <a:latin typeface="Times New Roman" panose="02020603050405020304" pitchFamily="18" charset="0"/>
                <a:cs typeface="Times New Roman" panose="02020603050405020304" pitchFamily="18" charset="0"/>
                <a:sym typeface="Arial"/>
              </a:endParaRPr>
            </a:p>
          </p:txBody>
        </p:sp>
        <p:sp>
          <p:nvSpPr>
            <p:cNvPr id="554" name="Google Shape;554;p41"/>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000" b="1" dirty="0">
                  <a:solidFill>
                    <a:srgbClr val="FFFFFF"/>
                  </a:solidFill>
                  <a:latin typeface="Times New Roman" panose="02020603050405020304" pitchFamily="18" charset="0"/>
                  <a:cs typeface="Times New Roman" panose="02020603050405020304" pitchFamily="18" charset="0"/>
                  <a:sym typeface="Arial"/>
                </a:rPr>
                <a:t>3</a:t>
              </a:r>
              <a:endParaRPr sz="3000" b="1" dirty="0">
                <a:solidFill>
                  <a:srgbClr val="FFFFFF"/>
                </a:solidFill>
                <a:latin typeface="Times New Roman" panose="02020603050405020304" pitchFamily="18" charset="0"/>
                <a:cs typeface="Times New Roman" panose="02020603050405020304" pitchFamily="18" charset="0"/>
                <a:sym typeface="Arial"/>
              </a:endParaRPr>
            </a:p>
          </p:txBody>
        </p:sp>
      </p:grpSp>
      <p:sp>
        <p:nvSpPr>
          <p:cNvPr id="555" name="Google Shape;555;p41"/>
          <p:cNvSpPr txBox="1"/>
          <p:nvPr/>
        </p:nvSpPr>
        <p:spPr>
          <a:xfrm>
            <a:off x="2935403" y="2441259"/>
            <a:ext cx="655204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rgbClr val="0C0C0C"/>
                </a:solidFill>
                <a:latin typeface="Times New Roman" panose="02020603050405020304" pitchFamily="18" charset="0"/>
                <a:cs typeface="Times New Roman" panose="02020603050405020304" pitchFamily="18" charset="0"/>
                <a:sym typeface="Arial"/>
              </a:rPr>
              <a:t>LUYỆN TẬP</a:t>
            </a:r>
            <a:endParaRPr sz="8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556" name="Google Shape;556;p41" descr="小鸟&#10;&#10;描述已自动生成"/>
          <p:cNvPicPr preferRelativeResize="0"/>
          <p:nvPr/>
        </p:nvPicPr>
        <p:blipFill rotWithShape="1">
          <a:blip r:embed="rId5">
            <a:alphaModFix/>
          </a:blip>
          <a:srcRect/>
          <a:stretch/>
        </p:blipFill>
        <p:spPr>
          <a:xfrm>
            <a:off x="7103068" y="5182183"/>
            <a:ext cx="3005079" cy="1115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49"/>
                                        </p:tgtEl>
                                        <p:attrNameLst>
                                          <p:attrName>style.visibility</p:attrName>
                                        </p:attrNameLst>
                                      </p:cBhvr>
                                      <p:to>
                                        <p:strVal val="visible"/>
                                      </p:to>
                                    </p:set>
                                    <p:anim calcmode="lin" valueType="num">
                                      <p:cBhvr additive="base">
                                        <p:cTn id="10" dur="500"/>
                                        <p:tgtEl>
                                          <p:spTgt spid="54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46"/>
                                        </p:tgtEl>
                                        <p:attrNameLst>
                                          <p:attrName>style.visibility</p:attrName>
                                        </p:attrNameLst>
                                      </p:cBhvr>
                                      <p:to>
                                        <p:strVal val="visible"/>
                                      </p:to>
                                    </p:set>
                                    <p:anim calcmode="lin" valueType="num">
                                      <p:cBhvr additive="base">
                                        <p:cTn id="13" dur="500"/>
                                        <p:tgtEl>
                                          <p:spTgt spid="54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51"/>
                                        </p:tgtEl>
                                        <p:attrNameLst>
                                          <p:attrName>style.visibility</p:attrName>
                                        </p:attrNameLst>
                                      </p:cBhvr>
                                      <p:to>
                                        <p:strVal val="visible"/>
                                      </p:to>
                                    </p:set>
                                    <p:anim calcmode="lin" valueType="num">
                                      <p:cBhvr additive="base">
                                        <p:cTn id="16" dur="500"/>
                                        <p:tgtEl>
                                          <p:spTgt spid="551"/>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552"/>
                                        </p:tgtEl>
                                        <p:attrNameLst>
                                          <p:attrName>style.visibility</p:attrName>
                                        </p:attrNameLst>
                                      </p:cBhvr>
                                      <p:to>
                                        <p:strVal val="visible"/>
                                      </p:to>
                                    </p:set>
                                    <p:anim calcmode="lin" valueType="num">
                                      <p:cBhvr additive="base">
                                        <p:cTn id="20" dur="500"/>
                                        <p:tgtEl>
                                          <p:spTgt spid="552"/>
                                        </p:tgtEl>
                                        <p:attrNameLst>
                                          <p:attrName>ppt_w</p:attrName>
                                        </p:attrNameLst>
                                      </p:cBhvr>
                                      <p:tavLst>
                                        <p:tav tm="0">
                                          <p:val>
                                            <p:strVal val="0"/>
                                          </p:val>
                                        </p:tav>
                                        <p:tav tm="100000">
                                          <p:val>
                                            <p:strVal val="#ppt_w"/>
                                          </p:val>
                                        </p:tav>
                                      </p:tavLst>
                                    </p:anim>
                                    <p:anim calcmode="lin" valueType="num">
                                      <p:cBhvr additive="base">
                                        <p:cTn id="21" dur="500"/>
                                        <p:tgtEl>
                                          <p:spTgt spid="552"/>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555"/>
                                        </p:tgtEl>
                                        <p:attrNameLst>
                                          <p:attrName>style.visibility</p:attrName>
                                        </p:attrNameLst>
                                      </p:cBhvr>
                                      <p:to>
                                        <p:strVal val="visible"/>
                                      </p:to>
                                    </p:set>
                                    <p:animEffect transition="in" filter="fade">
                                      <p:cBhvr>
                                        <p:cTn id="25" dur="2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37"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pic>
        <p:nvPicPr>
          <p:cNvPr id="489" name="Google Shape;489;p37"/>
          <p:cNvPicPr preferRelativeResize="0"/>
          <p:nvPr/>
        </p:nvPicPr>
        <p:blipFill rotWithShape="1">
          <a:blip r:embed="rId4">
            <a:alphaModFix/>
          </a:blip>
          <a:srcRect/>
          <a:stretch/>
        </p:blipFill>
        <p:spPr>
          <a:xfrm>
            <a:off x="3606019" y="-621942"/>
            <a:ext cx="9073661" cy="6858000"/>
          </a:xfrm>
          <a:prstGeom prst="rect">
            <a:avLst/>
          </a:prstGeom>
          <a:noFill/>
          <a:ln>
            <a:noFill/>
          </a:ln>
        </p:spPr>
      </p:pic>
      <p:pic>
        <p:nvPicPr>
          <p:cNvPr id="490" name="Google Shape;490;p37"/>
          <p:cNvPicPr preferRelativeResize="0"/>
          <p:nvPr/>
        </p:nvPicPr>
        <p:blipFill rotWithShape="1">
          <a:blip r:embed="rId5">
            <a:alphaModFix/>
          </a:blip>
          <a:srcRect/>
          <a:stretch/>
        </p:blipFill>
        <p:spPr>
          <a:xfrm>
            <a:off x="558018" y="1403056"/>
            <a:ext cx="4815840" cy="3129280"/>
          </a:xfrm>
          <a:prstGeom prst="rect">
            <a:avLst/>
          </a:prstGeom>
          <a:noFill/>
          <a:ln>
            <a:noFill/>
          </a:ln>
        </p:spPr>
      </p:pic>
      <p:sp>
        <p:nvSpPr>
          <p:cNvPr id="491" name="Google Shape;491;p37"/>
          <p:cNvSpPr txBox="1"/>
          <p:nvPr/>
        </p:nvSpPr>
        <p:spPr>
          <a:xfrm>
            <a:off x="4979963" y="1899138"/>
            <a:ext cx="5931877"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i="1" dirty="0">
                <a:solidFill>
                  <a:schemeClr val="dk1"/>
                </a:solidFill>
                <a:latin typeface="Arial"/>
                <a:ea typeface="Arial"/>
                <a:cs typeface="Arial"/>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Dựa</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vào</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kiến</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thức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đã</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học</a:t>
            </a:r>
            <a:r>
              <a:rPr lang="en-US" sz="2800" b="1" i="1" dirty="0">
                <a:solidFill>
                  <a:schemeClr val="dk1"/>
                </a:solidFill>
                <a:latin typeface="Times New Roman" panose="02020603050405020304" pitchFamily="18" charset="0"/>
                <a:cs typeface="Times New Roman" panose="02020603050405020304" pitchFamily="18" charset="0"/>
                <a:sym typeface="Arial"/>
              </a:rPr>
              <a:t>, </a:t>
            </a:r>
            <a:r>
              <a:rPr lang="en-US" sz="2800" b="1" i="1" dirty="0" err="1">
                <a:solidFill>
                  <a:schemeClr val="dk1"/>
                </a:solidFill>
                <a:latin typeface="Times New Roman" panose="02020603050405020304" pitchFamily="18" charset="0"/>
                <a:cs typeface="Times New Roman" panose="02020603050405020304" pitchFamily="18" charset="0"/>
                <a:sym typeface="Arial"/>
              </a:rPr>
              <a:t>anh</a:t>
            </a:r>
            <a:r>
              <a:rPr lang="en-US" sz="2800" b="1" i="1" dirty="0">
                <a:solidFill>
                  <a:schemeClr val="dk1"/>
                </a:solidFill>
                <a:latin typeface="Times New Roman" panose="02020603050405020304" pitchFamily="18" charset="0"/>
                <a:cs typeface="Times New Roman" panose="02020603050405020304" pitchFamily="18" charset="0"/>
              </a:rPr>
              <a:t>/</a:t>
            </a:r>
            <a:r>
              <a:rPr lang="en-US" sz="2800" b="1" i="1" dirty="0" err="1">
                <a:solidFill>
                  <a:schemeClr val="dk1"/>
                </a:solidFill>
                <a:latin typeface="Times New Roman" panose="02020603050405020304" pitchFamily="18" charset="0"/>
                <a:cs typeface="Times New Roman" panose="02020603050405020304" pitchFamily="18" charset="0"/>
              </a:rPr>
              <a:t>chị</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hãy</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viết</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một</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đoạn</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văn</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ngắn</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nêu</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suy</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nghĩ</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của</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mình</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về</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thông</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điệp</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tác</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giả</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gửi</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gắm</a:t>
            </a:r>
            <a:r>
              <a:rPr lang="en-US" sz="2800" b="1" i="1" dirty="0">
                <a:solidFill>
                  <a:schemeClr val="dk1"/>
                </a:solidFill>
                <a:latin typeface="Times New Roman" panose="02020603050405020304" pitchFamily="18" charset="0"/>
                <a:cs typeface="Times New Roman" panose="02020603050405020304" pitchFamily="18" charset="0"/>
              </a:rPr>
              <a:t> qua </a:t>
            </a:r>
            <a:r>
              <a:rPr lang="en-US" sz="2800" b="1" i="1" dirty="0" err="1">
                <a:solidFill>
                  <a:schemeClr val="dk1"/>
                </a:solidFill>
                <a:latin typeface="Times New Roman" panose="02020603050405020304" pitchFamily="18" charset="0"/>
                <a:cs typeface="Times New Roman" panose="02020603050405020304" pitchFamily="18" charset="0"/>
              </a:rPr>
              <a:t>bài</a:t>
            </a:r>
            <a:r>
              <a:rPr lang="en-US" sz="2800" b="1" i="1" dirty="0">
                <a:solidFill>
                  <a:schemeClr val="dk1"/>
                </a:solidFill>
                <a:latin typeface="Times New Roman" panose="02020603050405020304" pitchFamily="18" charset="0"/>
                <a:cs typeface="Times New Roman" panose="02020603050405020304" pitchFamily="18" charset="0"/>
              </a:rPr>
              <a:t> </a:t>
            </a:r>
            <a:r>
              <a:rPr lang="en-US" sz="2800" b="1" i="1" dirty="0" err="1">
                <a:solidFill>
                  <a:schemeClr val="dk1"/>
                </a:solidFill>
                <a:latin typeface="Times New Roman" panose="02020603050405020304" pitchFamily="18" charset="0"/>
                <a:cs typeface="Times New Roman" panose="02020603050405020304" pitchFamily="18" charset="0"/>
              </a:rPr>
              <a:t>thơ</a:t>
            </a:r>
            <a:r>
              <a:rPr lang="en-US" sz="2800" b="1" i="1" dirty="0">
                <a:solidFill>
                  <a:schemeClr val="dk1"/>
                </a:solidFill>
                <a:latin typeface="Times New Roman" panose="02020603050405020304" pitchFamily="18" charset="0"/>
                <a:cs typeface="Times New Roman" panose="02020603050405020304" pitchFamily="18" charset="0"/>
              </a:rPr>
              <a:t>?</a:t>
            </a:r>
            <a:endParaRPr sz="2800" b="1" dirty="0">
              <a:solidFill>
                <a:schemeClr val="dk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7028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par>
                                <p:cTn id="8" presetID="10" presetClass="entr" presetSubtype="0" fill="hold"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500"/>
                                        <p:tgtEl>
                                          <p:spTgt spid="489"/>
                                        </p:tgtEl>
                                      </p:cBhvr>
                                    </p:animEffect>
                                  </p:childTnLst>
                                </p:cTn>
                              </p:par>
                              <p:par>
                                <p:cTn id="11" presetID="10" presetClass="entr" presetSubtype="0" fill="hold"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fade">
                                      <p:cBhvr>
                                        <p:cTn id="13"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23" name="Google Shape;823;p51"/>
          <p:cNvGrpSpPr/>
          <p:nvPr/>
        </p:nvGrpSpPr>
        <p:grpSpPr>
          <a:xfrm>
            <a:off x="1328069" y="839919"/>
            <a:ext cx="9797447" cy="4289261"/>
            <a:chOff x="1377054" y="1201524"/>
            <a:chExt cx="9797447" cy="4289261"/>
          </a:xfrm>
        </p:grpSpPr>
        <p:sp>
          <p:nvSpPr>
            <p:cNvPr id="824" name="Google Shape;824;p51"/>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825" name="Google Shape;825;p51"/>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826" name="Google Shape;826;p51" descr="徽标, 图标&#10;&#10;描述已自动生成"/>
          <p:cNvPicPr preferRelativeResize="0"/>
          <p:nvPr/>
        </p:nvPicPr>
        <p:blipFill rotWithShape="1">
          <a:blip r:embed="rId3">
            <a:alphaModFix/>
          </a:blip>
          <a:srcRect/>
          <a:stretch/>
        </p:blipFill>
        <p:spPr>
          <a:xfrm>
            <a:off x="4176423" y="3728999"/>
            <a:ext cx="8015577" cy="2328479"/>
          </a:xfrm>
          <a:prstGeom prst="rect">
            <a:avLst/>
          </a:prstGeom>
          <a:noFill/>
          <a:ln>
            <a:noFill/>
          </a:ln>
        </p:spPr>
      </p:pic>
      <p:pic>
        <p:nvPicPr>
          <p:cNvPr id="827" name="Google Shape;827;p51" descr="卡通人物&#10;&#10;描述已自动生成"/>
          <p:cNvPicPr preferRelativeResize="0"/>
          <p:nvPr/>
        </p:nvPicPr>
        <p:blipFill rotWithShape="1">
          <a:blip r:embed="rId4">
            <a:alphaModFix/>
          </a:blip>
          <a:srcRect/>
          <a:stretch/>
        </p:blipFill>
        <p:spPr>
          <a:xfrm>
            <a:off x="-292037" y="3396342"/>
            <a:ext cx="3614167" cy="3614167"/>
          </a:xfrm>
          <a:prstGeom prst="rect">
            <a:avLst/>
          </a:prstGeom>
          <a:noFill/>
          <a:ln>
            <a:noFill/>
          </a:ln>
        </p:spPr>
      </p:pic>
      <p:pic>
        <p:nvPicPr>
          <p:cNvPr id="828" name="Google Shape;828;p51" descr="卡通人物&#10;&#10;低可信度描述已自动生成"/>
          <p:cNvPicPr preferRelativeResize="0"/>
          <p:nvPr/>
        </p:nvPicPr>
        <p:blipFill rotWithShape="1">
          <a:blip r:embed="rId5">
            <a:alphaModFix/>
          </a:blip>
          <a:srcRect/>
          <a:stretch/>
        </p:blipFill>
        <p:spPr>
          <a:xfrm>
            <a:off x="0" y="496157"/>
            <a:ext cx="2737275" cy="877271"/>
          </a:xfrm>
          <a:prstGeom prst="rect">
            <a:avLst/>
          </a:prstGeom>
          <a:noFill/>
          <a:ln>
            <a:noFill/>
          </a:ln>
        </p:spPr>
      </p:pic>
      <p:grpSp>
        <p:nvGrpSpPr>
          <p:cNvPr id="829" name="Google Shape;829;p51"/>
          <p:cNvGrpSpPr/>
          <p:nvPr/>
        </p:nvGrpSpPr>
        <p:grpSpPr>
          <a:xfrm>
            <a:off x="4959366" y="1711209"/>
            <a:ext cx="2273269" cy="718420"/>
            <a:chOff x="4697754" y="2306031"/>
            <a:chExt cx="1951546" cy="616746"/>
          </a:xfrm>
        </p:grpSpPr>
        <p:sp>
          <p:nvSpPr>
            <p:cNvPr id="830" name="Google Shape;830;p51"/>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400" dirty="0" err="1">
                  <a:solidFill>
                    <a:srgbClr val="FFFFFF"/>
                  </a:solidFill>
                  <a:latin typeface="Arial"/>
                  <a:ea typeface="Arial"/>
                  <a:cs typeface="Arial"/>
                  <a:sym typeface="Arial"/>
                </a:rPr>
                <a:t>Phần</a:t>
              </a:r>
              <a:endParaRPr sz="2400" dirty="0">
                <a:solidFill>
                  <a:srgbClr val="FFFFFF"/>
                </a:solidFill>
                <a:latin typeface="Arial"/>
                <a:ea typeface="Arial"/>
                <a:cs typeface="Arial"/>
                <a:sym typeface="Arial"/>
              </a:endParaRPr>
            </a:p>
          </p:txBody>
        </p:sp>
        <p:sp>
          <p:nvSpPr>
            <p:cNvPr id="831" name="Google Shape;831;p51"/>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400" dirty="0">
                  <a:solidFill>
                    <a:srgbClr val="FFFFFF"/>
                  </a:solidFill>
                  <a:latin typeface="Arial"/>
                  <a:ea typeface="Arial"/>
                  <a:cs typeface="Arial"/>
                  <a:sym typeface="Arial"/>
                </a:rPr>
                <a:t>4</a:t>
              </a:r>
              <a:endParaRPr sz="2400" dirty="0">
                <a:solidFill>
                  <a:srgbClr val="FFFFFF"/>
                </a:solidFill>
                <a:latin typeface="Arial"/>
                <a:ea typeface="Arial"/>
                <a:cs typeface="Arial"/>
                <a:sym typeface="Arial"/>
              </a:endParaRPr>
            </a:p>
          </p:txBody>
        </p:sp>
      </p:grpSp>
      <p:sp>
        <p:nvSpPr>
          <p:cNvPr id="832" name="Google Shape;832;p51"/>
          <p:cNvSpPr txBox="1"/>
          <p:nvPr/>
        </p:nvSpPr>
        <p:spPr>
          <a:xfrm>
            <a:off x="3680921" y="2594630"/>
            <a:ext cx="483016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rgbClr val="0C0C0C"/>
                </a:solidFill>
                <a:latin typeface="Arial"/>
                <a:ea typeface="Arial"/>
                <a:cs typeface="Arial"/>
                <a:sym typeface="Arial"/>
              </a:rPr>
              <a:t>VẬN DỤNG</a:t>
            </a:r>
            <a:endParaRPr sz="8000" b="1">
              <a:solidFill>
                <a:srgbClr val="0C0C0C"/>
              </a:solidFill>
              <a:latin typeface="Arial"/>
              <a:ea typeface="Arial"/>
              <a:cs typeface="Arial"/>
              <a:sym typeface="Arial"/>
            </a:endParaRPr>
          </a:p>
        </p:txBody>
      </p:sp>
      <p:pic>
        <p:nvPicPr>
          <p:cNvPr id="833" name="Google Shape;833;p51" descr="小鸟&#10;&#10;描述已自动生成"/>
          <p:cNvPicPr preferRelativeResize="0"/>
          <p:nvPr/>
        </p:nvPicPr>
        <p:blipFill rotWithShape="1">
          <a:blip r:embed="rId6">
            <a:alphaModFix/>
          </a:blip>
          <a:srcRect/>
          <a:stretch/>
        </p:blipFill>
        <p:spPr>
          <a:xfrm>
            <a:off x="7103068" y="5182183"/>
            <a:ext cx="3005079" cy="1115476"/>
          </a:xfrm>
          <a:prstGeom prst="rect">
            <a:avLst/>
          </a:prstGeom>
          <a:noFill/>
          <a:ln>
            <a:noFill/>
          </a:ln>
        </p:spPr>
      </p:pic>
      <p:sp>
        <p:nvSpPr>
          <p:cNvPr id="834" name="Google Shape;834;p51"/>
          <p:cNvSpPr txBox="1"/>
          <p:nvPr/>
        </p:nvSpPr>
        <p:spPr>
          <a:xfrm>
            <a:off x="5095783" y="328474"/>
            <a:ext cx="1491448"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a:solidFill>
                  <a:srgbClr val="FFF1F2"/>
                </a:solidFill>
                <a:latin typeface="Arial"/>
                <a:ea typeface="Arial"/>
                <a:cs typeface="Arial"/>
                <a:sym typeface="Arial"/>
              </a:rPr>
              <a:t>https://www.ypppt.com/</a:t>
            </a:r>
            <a:endParaRPr sz="600">
              <a:solidFill>
                <a:srgbClr val="FFF1F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33"/>
                                        </p:tgtEl>
                                        <p:attrNameLst>
                                          <p:attrName>style.visibility</p:attrName>
                                        </p:attrNameLst>
                                      </p:cBhvr>
                                      <p:to>
                                        <p:strVal val="visible"/>
                                      </p:to>
                                    </p:set>
                                    <p:anim calcmode="lin" valueType="num">
                                      <p:cBhvr additive="base">
                                        <p:cTn id="7" dur="500"/>
                                        <p:tgtEl>
                                          <p:spTgt spid="83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26"/>
                                        </p:tgtEl>
                                        <p:attrNameLst>
                                          <p:attrName>style.visibility</p:attrName>
                                        </p:attrNameLst>
                                      </p:cBhvr>
                                      <p:to>
                                        <p:strVal val="visible"/>
                                      </p:to>
                                    </p:set>
                                    <p:anim calcmode="lin" valueType="num">
                                      <p:cBhvr additive="base">
                                        <p:cTn id="10" dur="500"/>
                                        <p:tgtEl>
                                          <p:spTgt spid="82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23"/>
                                        </p:tgtEl>
                                        <p:attrNameLst>
                                          <p:attrName>style.visibility</p:attrName>
                                        </p:attrNameLst>
                                      </p:cBhvr>
                                      <p:to>
                                        <p:strVal val="visible"/>
                                      </p:to>
                                    </p:set>
                                    <p:anim calcmode="lin" valueType="num">
                                      <p:cBhvr additive="base">
                                        <p:cTn id="13" dur="500"/>
                                        <p:tgtEl>
                                          <p:spTgt spid="82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28"/>
                                        </p:tgtEl>
                                        <p:attrNameLst>
                                          <p:attrName>style.visibility</p:attrName>
                                        </p:attrNameLst>
                                      </p:cBhvr>
                                      <p:to>
                                        <p:strVal val="visible"/>
                                      </p:to>
                                    </p:set>
                                    <p:anim calcmode="lin" valueType="num">
                                      <p:cBhvr additive="base">
                                        <p:cTn id="16" dur="500"/>
                                        <p:tgtEl>
                                          <p:spTgt spid="828"/>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7"/>
                                        </p:tgtEl>
                                        <p:attrNameLst>
                                          <p:attrName>style.visibility</p:attrName>
                                        </p:attrNameLst>
                                      </p:cBhvr>
                                      <p:to>
                                        <p:strVal val="visible"/>
                                      </p:to>
                                    </p:set>
                                    <p:anim calcmode="lin" valueType="num">
                                      <p:cBhvr additive="base">
                                        <p:cTn id="19" dur="500"/>
                                        <p:tgtEl>
                                          <p:spTgt spid="82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3" presetClass="entr" presetSubtype="16" fill="hold" nodeType="afterEffect">
                                  <p:stCondLst>
                                    <p:cond delay="0"/>
                                  </p:stCondLst>
                                  <p:childTnLst>
                                    <p:set>
                                      <p:cBhvr>
                                        <p:cTn id="22" dur="1" fill="hold">
                                          <p:stCondLst>
                                            <p:cond delay="0"/>
                                          </p:stCondLst>
                                        </p:cTn>
                                        <p:tgtEl>
                                          <p:spTgt spid="829"/>
                                        </p:tgtEl>
                                        <p:attrNameLst>
                                          <p:attrName>style.visibility</p:attrName>
                                        </p:attrNameLst>
                                      </p:cBhvr>
                                      <p:to>
                                        <p:strVal val="visible"/>
                                      </p:to>
                                    </p:set>
                                    <p:anim calcmode="lin" valueType="num">
                                      <p:cBhvr additive="base">
                                        <p:cTn id="23" dur="500"/>
                                        <p:tgtEl>
                                          <p:spTgt spid="829"/>
                                        </p:tgtEl>
                                        <p:attrNameLst>
                                          <p:attrName>ppt_w</p:attrName>
                                        </p:attrNameLst>
                                      </p:cBhvr>
                                      <p:tavLst>
                                        <p:tav tm="0">
                                          <p:val>
                                            <p:strVal val="0"/>
                                          </p:val>
                                        </p:tav>
                                        <p:tav tm="100000">
                                          <p:val>
                                            <p:strVal val="#ppt_w"/>
                                          </p:val>
                                        </p:tav>
                                      </p:tavLst>
                                    </p:anim>
                                    <p:anim calcmode="lin" valueType="num">
                                      <p:cBhvr additive="base">
                                        <p:cTn id="24" dur="500"/>
                                        <p:tgtEl>
                                          <p:spTgt spid="829"/>
                                        </p:tgtEl>
                                        <p:attrNameLst>
                                          <p:attrName>ppt_h</p:attrName>
                                        </p:attrNameLst>
                                      </p:cBhvr>
                                      <p:tavLst>
                                        <p:tav tm="0">
                                          <p:val>
                                            <p:strVal val="0"/>
                                          </p:val>
                                        </p:tav>
                                        <p:tav tm="100000">
                                          <p:val>
                                            <p:strVal val="#ppt_h"/>
                                          </p:val>
                                        </p:tav>
                                      </p:tavLst>
                                    </p:anim>
                                  </p:childTnLst>
                                </p:cTn>
                              </p:par>
                            </p:childTnLst>
                          </p:cTn>
                        </p:par>
                        <p:par>
                          <p:cTn id="25" fill="hold">
                            <p:stCondLst>
                              <p:cond delay="1000"/>
                            </p:stCondLst>
                            <p:childTnLst>
                              <p:par>
                                <p:cTn id="26" presetID="10" presetClass="entr" presetSubtype="0" fill="hold" nodeType="afterEffect">
                                  <p:stCondLst>
                                    <p:cond delay="500"/>
                                  </p:stCondLst>
                                  <p:childTnLst>
                                    <p:set>
                                      <p:cBhvr>
                                        <p:cTn id="27" dur="1" fill="hold">
                                          <p:stCondLst>
                                            <p:cond delay="0"/>
                                          </p:stCondLst>
                                        </p:cTn>
                                        <p:tgtEl>
                                          <p:spTgt spid="832"/>
                                        </p:tgtEl>
                                        <p:attrNameLst>
                                          <p:attrName>style.visibility</p:attrName>
                                        </p:attrNameLst>
                                      </p:cBhvr>
                                      <p:to>
                                        <p:strVal val="visible"/>
                                      </p:to>
                                    </p:set>
                                    <p:animEffect transition="in" filter="fade">
                                      <p:cBhvr>
                                        <p:cTn id="28" dur="2000"/>
                                        <p:tgtEl>
                                          <p:spTgt spid="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52" descr="形状, 矩形&#10;&#10;中度可信度描述已自动生成"/>
          <p:cNvPicPr preferRelativeResize="0"/>
          <p:nvPr/>
        </p:nvPicPr>
        <p:blipFill rotWithShape="1">
          <a:blip r:embed="rId3">
            <a:alphaModFix/>
          </a:blip>
          <a:srcRect/>
          <a:stretch/>
        </p:blipFill>
        <p:spPr>
          <a:xfrm>
            <a:off x="4787401" y="1784900"/>
            <a:ext cx="6388945" cy="4194724"/>
          </a:xfrm>
          <a:prstGeom prst="rect">
            <a:avLst/>
          </a:prstGeom>
          <a:noFill/>
          <a:ln>
            <a:noFill/>
          </a:ln>
        </p:spPr>
      </p:pic>
      <p:sp>
        <p:nvSpPr>
          <p:cNvPr id="840" name="Google Shape;840;p52"/>
          <p:cNvSpPr/>
          <p:nvPr/>
        </p:nvSpPr>
        <p:spPr>
          <a:xfrm>
            <a:off x="5196208" y="2171700"/>
            <a:ext cx="5883595"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Times New Roman" panose="02020603050405020304" pitchFamily="18" charset="0"/>
                <a:cs typeface="Times New Roman" panose="02020603050405020304" pitchFamily="18" charset="0"/>
                <a:sym typeface="Arial"/>
              </a:rPr>
              <a:t>Yêu</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cầu</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dirty="0">
                <a:solidFill>
                  <a:schemeClr val="dk1"/>
                </a:solidFill>
                <a:latin typeface="Times New Roman" panose="02020603050405020304" pitchFamily="18" charset="0"/>
                <a:cs typeface="Times New Roman" panose="02020603050405020304" pitchFamily="18" charset="0"/>
                <a:sym typeface="Arial"/>
              </a:rPr>
              <a:t>So </a:t>
            </a:r>
            <a:r>
              <a:rPr lang="en-US" sz="2800" dirty="0" err="1">
                <a:solidFill>
                  <a:schemeClr val="dk1"/>
                </a:solidFill>
                <a:latin typeface="Times New Roman" panose="02020603050405020304" pitchFamily="18" charset="0"/>
                <a:cs typeface="Times New Roman" panose="02020603050405020304" pitchFamily="18" charset="0"/>
                <a:sym typeface="Arial"/>
              </a:rPr>
              <a:t>sánh</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cảm</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nhận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thời</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gian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của</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Văn</a:t>
            </a:r>
            <a:r>
              <a:rPr lang="en-US" sz="2800" dirty="0">
                <a:solidFill>
                  <a:schemeClr val="dk1"/>
                </a:solidFill>
                <a:latin typeface="Times New Roman" panose="02020603050405020304" pitchFamily="18" charset="0"/>
                <a:cs typeface="Times New Roman" panose="02020603050405020304" pitchFamily="18" charset="0"/>
                <a:sym typeface="Arial"/>
              </a:rPr>
              <a:t> Cao </a:t>
            </a:r>
            <a:r>
              <a:rPr lang="en-US" sz="2800" dirty="0" err="1">
                <a:solidFill>
                  <a:schemeClr val="dk1"/>
                </a:solidFill>
                <a:latin typeface="Times New Roman" panose="02020603050405020304" pitchFamily="18" charset="0"/>
                <a:cs typeface="Times New Roman" panose="02020603050405020304" pitchFamily="18" charset="0"/>
                <a:sym typeface="Arial"/>
              </a:rPr>
              <a:t>và</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Nguyễn</a:t>
            </a:r>
            <a:r>
              <a:rPr lang="en-US" sz="2800" dirty="0">
                <a:solidFill>
                  <a:schemeClr val="dk1"/>
                </a:solidFill>
                <a:latin typeface="Times New Roman" panose="02020603050405020304" pitchFamily="18" charset="0"/>
                <a:cs typeface="Times New Roman" panose="02020603050405020304" pitchFamily="18" charset="0"/>
                <a:sym typeface="Arial"/>
              </a:rPr>
              <a:t> Du qua </a:t>
            </a:r>
            <a:r>
              <a:rPr lang="en-US" sz="2800" dirty="0" err="1">
                <a:solidFill>
                  <a:schemeClr val="dk1"/>
                </a:solidFill>
                <a:latin typeface="Times New Roman" panose="02020603050405020304" pitchFamily="18" charset="0"/>
                <a:cs typeface="Times New Roman" panose="02020603050405020304" pitchFamily="18" charset="0"/>
                <a:sym typeface="Arial"/>
              </a:rPr>
              <a:t>bài</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thơ</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Thời</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gian</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và</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Đọc</a:t>
            </a:r>
            <a:r>
              <a:rPr lang="en-US" sz="2800" dirty="0">
                <a:solidFill>
                  <a:schemeClr val="dk1"/>
                </a:solidFill>
                <a:latin typeface="Times New Roman" panose="02020603050405020304" pitchFamily="18" charset="0"/>
                <a:cs typeface="Times New Roman" panose="02020603050405020304" pitchFamily="18" charset="0"/>
                <a:sym typeface="Arial"/>
              </a:rPr>
              <a:t> </a:t>
            </a:r>
            <a:r>
              <a:rPr lang="en-US" sz="2800" dirty="0" err="1">
                <a:solidFill>
                  <a:schemeClr val="dk1"/>
                </a:solidFill>
                <a:latin typeface="Times New Roman" panose="02020603050405020304" pitchFamily="18" charset="0"/>
                <a:cs typeface="Times New Roman" panose="02020603050405020304" pitchFamily="18" charset="0"/>
                <a:sym typeface="Arial"/>
              </a:rPr>
              <a:t>Tiểu</a:t>
            </a:r>
            <a:r>
              <a:rPr lang="en-US" sz="2800" dirty="0">
                <a:solidFill>
                  <a:schemeClr val="dk1"/>
                </a:solidFill>
                <a:latin typeface="Times New Roman" panose="02020603050405020304" pitchFamily="18" charset="0"/>
                <a:cs typeface="Times New Roman" panose="02020603050405020304" pitchFamily="18" charset="0"/>
                <a:sym typeface="Arial"/>
              </a:rPr>
              <a:t> Thanh </a:t>
            </a:r>
            <a:r>
              <a:rPr lang="en-US" sz="2800" dirty="0" err="1">
                <a:solidFill>
                  <a:schemeClr val="dk1"/>
                </a:solidFill>
                <a:latin typeface="Times New Roman" panose="02020603050405020304" pitchFamily="18" charset="0"/>
                <a:cs typeface="Times New Roman" panose="02020603050405020304" pitchFamily="18" charset="0"/>
                <a:sym typeface="Arial"/>
              </a:rPr>
              <a:t>Kí</a:t>
            </a:r>
            <a:r>
              <a:rPr lang="en-US" sz="2800" dirty="0">
                <a:solidFill>
                  <a:schemeClr val="dk1"/>
                </a:solidFill>
                <a:latin typeface="Times New Roman" panose="02020603050405020304" pitchFamily="18" charset="0"/>
                <a:cs typeface="Times New Roman" panose="02020603050405020304" pitchFamily="18" charset="0"/>
                <a:sym typeface="Arial"/>
              </a:rPr>
              <a:t>?</a:t>
            </a:r>
            <a:endParaRPr sz="2800" dirty="0">
              <a:solidFill>
                <a:schemeClr val="dk1"/>
              </a:solidFill>
              <a:latin typeface="Times New Roman" panose="02020603050405020304" pitchFamily="18" charset="0"/>
              <a:cs typeface="Times New Roman" panose="02020603050405020304" pitchFamily="18" charset="0"/>
              <a:sym typeface="Arial"/>
            </a:endParaRPr>
          </a:p>
        </p:txBody>
      </p:sp>
      <p:pic>
        <p:nvPicPr>
          <p:cNvPr id="841" name="Google Shape;841;p52" descr="卡通人物&#10;&#10;中度可信度描述已自动生成"/>
          <p:cNvPicPr preferRelativeResize="0"/>
          <p:nvPr/>
        </p:nvPicPr>
        <p:blipFill rotWithShape="1">
          <a:blip r:embed="rId4">
            <a:alphaModFix/>
          </a:blip>
          <a:srcRect/>
          <a:stretch/>
        </p:blipFill>
        <p:spPr>
          <a:xfrm>
            <a:off x="801646" y="856417"/>
            <a:ext cx="530308" cy="518117"/>
          </a:xfrm>
          <a:prstGeom prst="rect">
            <a:avLst/>
          </a:prstGeom>
          <a:noFill/>
          <a:ln>
            <a:noFill/>
          </a:ln>
        </p:spPr>
      </p:pic>
      <p:sp>
        <p:nvSpPr>
          <p:cNvPr id="842" name="Google Shape;842;p52"/>
          <p:cNvSpPr txBox="1"/>
          <p:nvPr/>
        </p:nvSpPr>
        <p:spPr>
          <a:xfrm>
            <a:off x="1404254" y="889075"/>
            <a:ext cx="23518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C0C0C"/>
                </a:solidFill>
                <a:latin typeface="Times New Roman" panose="02020603050405020304" pitchFamily="18" charset="0"/>
                <a:cs typeface="Times New Roman" panose="02020603050405020304" pitchFamily="18" charset="0"/>
                <a:sym typeface="Arial"/>
              </a:rPr>
              <a:t>NHIỆM VỤ</a:t>
            </a:r>
            <a:endParaRPr sz="28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843" name="Google Shape;843;p52"/>
          <p:cNvPicPr preferRelativeResize="0"/>
          <p:nvPr/>
        </p:nvPicPr>
        <p:blipFill rotWithShape="1">
          <a:blip r:embed="rId5">
            <a:alphaModFix/>
          </a:blip>
          <a:srcRect/>
          <a:stretch/>
        </p:blipFill>
        <p:spPr>
          <a:xfrm>
            <a:off x="801645" y="1972115"/>
            <a:ext cx="3776475" cy="3776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
                                        </p:tgtEl>
                                        <p:attrNameLst>
                                          <p:attrName>style.visibility</p:attrName>
                                        </p:attrNameLst>
                                      </p:cBhvr>
                                      <p:to>
                                        <p:strVal val="visible"/>
                                      </p:to>
                                    </p:set>
                                    <p:animEffect transition="in" filter="fade">
                                      <p:cBhvr>
                                        <p:cTn id="7" dur="500"/>
                                        <p:tgtEl>
                                          <p:spTgt spid="8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
                                        </p:tgtEl>
                                        <p:attrNameLst>
                                          <p:attrName>style.visibility</p:attrName>
                                        </p:attrNameLst>
                                      </p:cBhvr>
                                      <p:to>
                                        <p:strVal val="visible"/>
                                      </p:to>
                                    </p:set>
                                    <p:animEffect transition="in" filter="fade">
                                      <p:cBhvr>
                                        <p:cTn id="12" dur="500"/>
                                        <p:tgtEl>
                                          <p:spTgt spid="840"/>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843"/>
                                        </p:tgtEl>
                                        <p:attrNameLst>
                                          <p:attrName>style.visibility</p:attrName>
                                        </p:attrNameLst>
                                      </p:cBhvr>
                                      <p:to>
                                        <p:strVal val="visible"/>
                                      </p:to>
                                    </p:set>
                                    <p:animEffect transition="in" filter="fade">
                                      <p:cBhvr>
                                        <p:cTn id="16" dur="10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50" name="Google Shape;850;p53" descr="形状, 矩形&#10;&#10;中度可信度描述已自动生成"/>
          <p:cNvPicPr preferRelativeResize="0"/>
          <p:nvPr/>
        </p:nvPicPr>
        <p:blipFill rotWithShape="1">
          <a:blip r:embed="rId3">
            <a:alphaModFix/>
          </a:blip>
          <a:srcRect/>
          <a:stretch/>
        </p:blipFill>
        <p:spPr>
          <a:xfrm>
            <a:off x="4016327" y="1401318"/>
            <a:ext cx="7549673" cy="4956812"/>
          </a:xfrm>
          <a:prstGeom prst="rect">
            <a:avLst/>
          </a:prstGeom>
          <a:noFill/>
          <a:ln>
            <a:noFill/>
          </a:ln>
        </p:spPr>
      </p:pic>
      <p:sp>
        <p:nvSpPr>
          <p:cNvPr id="851" name="Google Shape;851;p53"/>
          <p:cNvSpPr/>
          <p:nvPr/>
        </p:nvSpPr>
        <p:spPr>
          <a:xfrm>
            <a:off x="4459954" y="499870"/>
            <a:ext cx="3050318" cy="621793"/>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dirty="0" err="1">
                <a:solidFill>
                  <a:srgbClr val="FFFFFF"/>
                </a:solidFill>
                <a:latin typeface="Times New Roman" panose="02020603050405020304" pitchFamily="18" charset="0"/>
                <a:cs typeface="Times New Roman" panose="02020603050405020304" pitchFamily="18" charset="0"/>
                <a:sym typeface="Arial"/>
              </a:rPr>
              <a:t>Giống</a:t>
            </a:r>
            <a:r>
              <a:rPr lang="en-US" sz="4000" b="1" dirty="0">
                <a:solidFill>
                  <a:srgbClr val="FFFFFF"/>
                </a:solidFill>
                <a:latin typeface="Times New Roman" panose="02020603050405020304" pitchFamily="18" charset="0"/>
                <a:cs typeface="Times New Roman" panose="02020603050405020304" pitchFamily="18" charset="0"/>
                <a:sym typeface="Arial"/>
              </a:rPr>
              <a:t> </a:t>
            </a:r>
            <a:r>
              <a:rPr lang="en-US" sz="4000" b="1" dirty="0" err="1">
                <a:solidFill>
                  <a:srgbClr val="FFFFFF"/>
                </a:solidFill>
                <a:latin typeface="Times New Roman" panose="02020603050405020304" pitchFamily="18" charset="0"/>
                <a:cs typeface="Times New Roman" panose="02020603050405020304" pitchFamily="18" charset="0"/>
                <a:sym typeface="Arial"/>
              </a:rPr>
              <a:t>nhau</a:t>
            </a:r>
            <a:endParaRPr sz="4000" b="1" dirty="0">
              <a:solidFill>
                <a:srgbClr val="FFFFFF"/>
              </a:solidFill>
              <a:latin typeface="Times New Roman" panose="02020603050405020304" pitchFamily="18" charset="0"/>
              <a:cs typeface="Times New Roman" panose="02020603050405020304" pitchFamily="18" charset="0"/>
              <a:sym typeface="Arial"/>
            </a:endParaRPr>
          </a:p>
        </p:txBody>
      </p:sp>
      <p:pic>
        <p:nvPicPr>
          <p:cNvPr id="852" name="Google Shape;852;p53"/>
          <p:cNvPicPr preferRelativeResize="0"/>
          <p:nvPr/>
        </p:nvPicPr>
        <p:blipFill rotWithShape="1">
          <a:blip r:embed="rId4">
            <a:alphaModFix/>
          </a:blip>
          <a:srcRect/>
          <a:stretch/>
        </p:blipFill>
        <p:spPr>
          <a:xfrm>
            <a:off x="4448937" y="1953006"/>
            <a:ext cx="643890" cy="643890"/>
          </a:xfrm>
          <a:prstGeom prst="rect">
            <a:avLst/>
          </a:prstGeom>
          <a:noFill/>
          <a:ln>
            <a:noFill/>
          </a:ln>
        </p:spPr>
      </p:pic>
      <p:sp>
        <p:nvSpPr>
          <p:cNvPr id="853" name="Google Shape;853;p53"/>
          <p:cNvSpPr txBox="1"/>
          <p:nvPr/>
        </p:nvSpPr>
        <p:spPr>
          <a:xfrm>
            <a:off x="5145847" y="1953006"/>
            <a:ext cx="5489328"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dirty="0" err="1">
                <a:solidFill>
                  <a:srgbClr val="0D0D0D"/>
                </a:solidFill>
                <a:latin typeface="Times New Roman" panose="02020603050405020304" pitchFamily="18" charset="0"/>
                <a:cs typeface="Times New Roman" panose="02020603050405020304" pitchFamily="18" charset="0"/>
                <a:sym typeface="Arial"/>
              </a:rPr>
              <a:t>Đều</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cảm</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nhận</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được</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sự</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nghiệt</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ngã</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của</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thời</a:t>
            </a:r>
            <a:r>
              <a:rPr lang="en-US" sz="3000" dirty="0">
                <a:solidFill>
                  <a:srgbClr val="0D0D0D"/>
                </a:solidFill>
                <a:latin typeface="Times New Roman" panose="02020603050405020304" pitchFamily="18" charset="0"/>
                <a:cs typeface="Times New Roman" panose="02020603050405020304" pitchFamily="18" charset="0"/>
                <a:sym typeface="Arial"/>
              </a:rPr>
              <a:t> </a:t>
            </a:r>
            <a:r>
              <a:rPr lang="en-US" sz="3000" dirty="0" err="1">
                <a:solidFill>
                  <a:srgbClr val="0D0D0D"/>
                </a:solidFill>
                <a:latin typeface="Times New Roman" panose="02020603050405020304" pitchFamily="18" charset="0"/>
                <a:cs typeface="Times New Roman" panose="02020603050405020304" pitchFamily="18" charset="0"/>
                <a:sym typeface="Arial"/>
              </a:rPr>
              <a:t>gian</a:t>
            </a:r>
            <a:endParaRPr sz="3000" dirty="0">
              <a:solidFill>
                <a:schemeClr val="dk1"/>
              </a:solidFill>
              <a:latin typeface="Times New Roman" panose="02020603050405020304" pitchFamily="18" charset="0"/>
              <a:cs typeface="Times New Roman" panose="02020603050405020304" pitchFamily="18" charset="0"/>
              <a:sym typeface="Arial"/>
            </a:endParaRPr>
          </a:p>
        </p:txBody>
      </p:sp>
      <p:pic>
        <p:nvPicPr>
          <p:cNvPr id="854" name="Google Shape;854;p53"/>
          <p:cNvPicPr preferRelativeResize="0"/>
          <p:nvPr/>
        </p:nvPicPr>
        <p:blipFill rotWithShape="1">
          <a:blip r:embed="rId4">
            <a:alphaModFix/>
          </a:blip>
          <a:srcRect/>
          <a:stretch/>
        </p:blipFill>
        <p:spPr>
          <a:xfrm>
            <a:off x="4448937" y="3472022"/>
            <a:ext cx="643890" cy="643890"/>
          </a:xfrm>
          <a:prstGeom prst="rect">
            <a:avLst/>
          </a:prstGeom>
          <a:noFill/>
          <a:ln>
            <a:noFill/>
          </a:ln>
        </p:spPr>
      </p:pic>
      <p:pic>
        <p:nvPicPr>
          <p:cNvPr id="856" name="Google Shape;856;p53"/>
          <p:cNvPicPr preferRelativeResize="0"/>
          <p:nvPr/>
        </p:nvPicPr>
        <p:blipFill rotWithShape="1">
          <a:blip r:embed="rId4">
            <a:alphaModFix/>
          </a:blip>
          <a:srcRect/>
          <a:stretch/>
        </p:blipFill>
        <p:spPr>
          <a:xfrm>
            <a:off x="4403600" y="4651094"/>
            <a:ext cx="643890" cy="6438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1"/>
                                        </p:tgtEl>
                                        <p:attrNameLst>
                                          <p:attrName>style.visibility</p:attrName>
                                        </p:attrNameLst>
                                      </p:cBhvr>
                                      <p:to>
                                        <p:strVal val="visible"/>
                                      </p:to>
                                    </p:set>
                                    <p:animEffect transition="in" filter="fade">
                                      <p:cBhvr>
                                        <p:cTn id="7" dur="2000"/>
                                        <p:tgtEl>
                                          <p:spTgt spid="851"/>
                                        </p:tgtEl>
                                      </p:cBhvr>
                                    </p:animEffect>
                                  </p:childTnLst>
                                </p:cTn>
                              </p:par>
                              <p:par>
                                <p:cTn id="8" presetID="10" presetClass="entr" presetSubtype="0" fill="hold" nodeType="withEffect">
                                  <p:stCondLst>
                                    <p:cond delay="2000"/>
                                  </p:stCondLst>
                                  <p:childTnLst>
                                    <p:set>
                                      <p:cBhvr>
                                        <p:cTn id="9" dur="1" fill="hold">
                                          <p:stCondLst>
                                            <p:cond delay="0"/>
                                          </p:stCondLst>
                                        </p:cTn>
                                        <p:tgtEl>
                                          <p:spTgt spid="850"/>
                                        </p:tgtEl>
                                        <p:attrNameLst>
                                          <p:attrName>style.visibility</p:attrName>
                                        </p:attrNameLst>
                                      </p:cBhvr>
                                      <p:to>
                                        <p:strVal val="visible"/>
                                      </p:to>
                                    </p:set>
                                    <p:animEffect transition="in" filter="fade">
                                      <p:cBhvr>
                                        <p:cTn id="10" dur="500"/>
                                        <p:tgtEl>
                                          <p:spTgt spid="8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53"/>
                                        </p:tgtEl>
                                        <p:attrNameLst>
                                          <p:attrName>style.visibility</p:attrName>
                                        </p:attrNameLst>
                                      </p:cBhvr>
                                      <p:to>
                                        <p:strVal val="visible"/>
                                      </p:to>
                                    </p:set>
                                    <p:animEffect transition="in" filter="fade">
                                      <p:cBhvr>
                                        <p:cTn id="15" dur="500"/>
                                        <p:tgtEl>
                                          <p:spTgt spid="853"/>
                                        </p:tgtEl>
                                      </p:cBhvr>
                                    </p:animEffect>
                                  </p:childTnLst>
                                </p:cTn>
                              </p:par>
                              <p:par>
                                <p:cTn id="16" presetID="10" presetClass="entr" presetSubtype="0" fill="hold" nodeType="withEffect">
                                  <p:stCondLst>
                                    <p:cond delay="0"/>
                                  </p:stCondLst>
                                  <p:childTnLst>
                                    <p:set>
                                      <p:cBhvr>
                                        <p:cTn id="17" dur="1" fill="hold">
                                          <p:stCondLst>
                                            <p:cond delay="0"/>
                                          </p:stCondLst>
                                        </p:cTn>
                                        <p:tgtEl>
                                          <p:spTgt spid="852"/>
                                        </p:tgtEl>
                                        <p:attrNameLst>
                                          <p:attrName>style.visibility</p:attrName>
                                        </p:attrNameLst>
                                      </p:cBhvr>
                                      <p:to>
                                        <p:strVal val="visible"/>
                                      </p:to>
                                    </p:set>
                                    <p:animEffect transition="in" filter="fade">
                                      <p:cBhvr>
                                        <p:cTn id="18" dur="500"/>
                                        <p:tgtEl>
                                          <p:spTgt spid="852"/>
                                        </p:tgtEl>
                                      </p:cBhvr>
                                    </p:animEffect>
                                  </p:childTnLst>
                                </p:cTn>
                              </p:par>
                              <p:par>
                                <p:cTn id="19" presetID="10" presetClass="entr" presetSubtype="0" fill="hold" nodeType="withEffect">
                                  <p:stCondLst>
                                    <p:cond delay="0"/>
                                  </p:stCondLst>
                                  <p:childTnLst>
                                    <p:set>
                                      <p:cBhvr>
                                        <p:cTn id="20" dur="1" fill="hold">
                                          <p:stCondLst>
                                            <p:cond delay="0"/>
                                          </p:stCondLst>
                                        </p:cTn>
                                        <p:tgtEl>
                                          <p:spTgt spid="854"/>
                                        </p:tgtEl>
                                        <p:attrNameLst>
                                          <p:attrName>style.visibility</p:attrName>
                                        </p:attrNameLst>
                                      </p:cBhvr>
                                      <p:to>
                                        <p:strVal val="visible"/>
                                      </p:to>
                                    </p:set>
                                    <p:animEffect transition="in" filter="fade">
                                      <p:cBhvr>
                                        <p:cTn id="21" dur="500"/>
                                        <p:tgtEl>
                                          <p:spTgt spid="854"/>
                                        </p:tgtEl>
                                      </p:cBhvr>
                                    </p:animEffect>
                                  </p:childTnLst>
                                </p:cTn>
                              </p:par>
                              <p:par>
                                <p:cTn id="22" presetID="10" presetClass="entr" presetSubtype="0" fill="hold" nodeType="withEffect">
                                  <p:stCondLst>
                                    <p:cond delay="0"/>
                                  </p:stCondLst>
                                  <p:childTnLst>
                                    <p:set>
                                      <p:cBhvr>
                                        <p:cTn id="23" dur="1" fill="hold">
                                          <p:stCondLst>
                                            <p:cond delay="0"/>
                                          </p:stCondLst>
                                        </p:cTn>
                                        <p:tgtEl>
                                          <p:spTgt spid="856"/>
                                        </p:tgtEl>
                                        <p:attrNameLst>
                                          <p:attrName>style.visibility</p:attrName>
                                        </p:attrNameLst>
                                      </p:cBhvr>
                                      <p:to>
                                        <p:strVal val="visible"/>
                                      </p:to>
                                    </p:set>
                                    <p:animEffect transition="in" filter="fade">
                                      <p:cBhvr>
                                        <p:cTn id="24"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3" name="Google Shape;863;p54" descr="形状, 矩形&#10;&#10;中度可信度描述已自动生成"/>
          <p:cNvPicPr preferRelativeResize="0"/>
          <p:nvPr/>
        </p:nvPicPr>
        <p:blipFill rotWithShape="1">
          <a:blip r:embed="rId3">
            <a:alphaModFix/>
          </a:blip>
          <a:srcRect/>
          <a:stretch/>
        </p:blipFill>
        <p:spPr>
          <a:xfrm>
            <a:off x="4002259" y="1260641"/>
            <a:ext cx="7549673" cy="4956812"/>
          </a:xfrm>
          <a:prstGeom prst="rect">
            <a:avLst/>
          </a:prstGeom>
          <a:noFill/>
          <a:ln>
            <a:noFill/>
          </a:ln>
        </p:spPr>
      </p:pic>
      <p:sp>
        <p:nvSpPr>
          <p:cNvPr id="864" name="Google Shape;864;p54"/>
          <p:cNvSpPr/>
          <p:nvPr/>
        </p:nvSpPr>
        <p:spPr>
          <a:xfrm>
            <a:off x="4459954" y="499870"/>
            <a:ext cx="3050318" cy="621793"/>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dirty="0" err="1">
                <a:solidFill>
                  <a:srgbClr val="FFFFFF"/>
                </a:solidFill>
                <a:latin typeface="Times New Roman" panose="02020603050405020304" pitchFamily="18" charset="0"/>
                <a:cs typeface="Times New Roman" panose="02020603050405020304" pitchFamily="18" charset="0"/>
                <a:sym typeface="Arial"/>
              </a:rPr>
              <a:t>Khác</a:t>
            </a:r>
            <a:r>
              <a:rPr lang="en-US" sz="4000" b="1" dirty="0">
                <a:solidFill>
                  <a:srgbClr val="FFFFFF"/>
                </a:solidFill>
                <a:latin typeface="Times New Roman" panose="02020603050405020304" pitchFamily="18" charset="0"/>
                <a:cs typeface="Times New Roman" panose="02020603050405020304" pitchFamily="18" charset="0"/>
                <a:sym typeface="Arial"/>
              </a:rPr>
              <a:t> </a:t>
            </a:r>
            <a:r>
              <a:rPr lang="en-US" sz="4000" b="1" dirty="0" err="1">
                <a:solidFill>
                  <a:srgbClr val="FFFFFF"/>
                </a:solidFill>
                <a:latin typeface="Times New Roman" panose="02020603050405020304" pitchFamily="18" charset="0"/>
                <a:cs typeface="Times New Roman" panose="02020603050405020304" pitchFamily="18" charset="0"/>
                <a:sym typeface="Arial"/>
              </a:rPr>
              <a:t>nhau</a:t>
            </a:r>
            <a:endParaRPr sz="4000" b="1" dirty="0">
              <a:solidFill>
                <a:srgbClr val="FFFFFF"/>
              </a:solidFill>
              <a:latin typeface="Times New Roman" panose="02020603050405020304" pitchFamily="18" charset="0"/>
              <a:cs typeface="Times New Roman" panose="02020603050405020304" pitchFamily="18" charset="0"/>
              <a:sym typeface="Arial"/>
            </a:endParaRPr>
          </a:p>
        </p:txBody>
      </p:sp>
      <p:pic>
        <p:nvPicPr>
          <p:cNvPr id="865" name="Google Shape;865;p54"/>
          <p:cNvPicPr preferRelativeResize="0"/>
          <p:nvPr/>
        </p:nvPicPr>
        <p:blipFill rotWithShape="1">
          <a:blip r:embed="rId4">
            <a:alphaModFix/>
          </a:blip>
          <a:srcRect/>
          <a:stretch/>
        </p:blipFill>
        <p:spPr>
          <a:xfrm>
            <a:off x="4467876" y="1849755"/>
            <a:ext cx="643890" cy="643890"/>
          </a:xfrm>
          <a:prstGeom prst="rect">
            <a:avLst/>
          </a:prstGeom>
          <a:noFill/>
          <a:ln>
            <a:noFill/>
          </a:ln>
        </p:spPr>
      </p:pic>
      <p:sp>
        <p:nvSpPr>
          <p:cNvPr id="866" name="Google Shape;866;p54"/>
          <p:cNvSpPr txBox="1"/>
          <p:nvPr/>
        </p:nvSpPr>
        <p:spPr>
          <a:xfrm>
            <a:off x="4989846" y="1912470"/>
            <a:ext cx="6199632" cy="278533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FontTx/>
              <a:buChar char="-"/>
            </a:pPr>
            <a:r>
              <a:rPr lang="en-US" sz="2500" b="1" dirty="0" err="1">
                <a:solidFill>
                  <a:schemeClr val="dk1"/>
                </a:solidFill>
                <a:latin typeface="Times New Roman" panose="02020603050405020304" pitchFamily="18" charset="0"/>
                <a:cs typeface="Times New Roman" panose="02020603050405020304" pitchFamily="18" charset="0"/>
                <a:sym typeface="Arial"/>
              </a:rPr>
              <a:t>Nguyễn</a:t>
            </a:r>
            <a:r>
              <a:rPr lang="en-US" sz="2500" b="1" dirty="0">
                <a:solidFill>
                  <a:schemeClr val="dk1"/>
                </a:solidFill>
                <a:latin typeface="Times New Roman" panose="02020603050405020304" pitchFamily="18" charset="0"/>
                <a:cs typeface="Times New Roman" panose="02020603050405020304" pitchFamily="18" charset="0"/>
                <a:sym typeface="Arial"/>
              </a:rPr>
              <a:t> Du: </a:t>
            </a:r>
            <a:r>
              <a:rPr lang="en-US" sz="2500" dirty="0" err="1">
                <a:solidFill>
                  <a:schemeClr val="dk1"/>
                </a:solidFill>
                <a:latin typeface="Times New Roman" panose="02020603050405020304" pitchFamily="18" charset="0"/>
                <a:cs typeface="Times New Roman" panose="02020603050405020304" pitchFamily="18" charset="0"/>
                <a:sym typeface="Arial"/>
              </a:rPr>
              <a:t>Dự</a:t>
            </a:r>
            <a:r>
              <a:rPr lang="en-US" sz="2500" dirty="0">
                <a:solidFill>
                  <a:schemeClr val="dk1"/>
                </a:solidFill>
                <a:latin typeface="Times New Roman" panose="02020603050405020304" pitchFamily="18" charset="0"/>
                <a:cs typeface="Times New Roman" panose="02020603050405020304" pitchFamily="18" charset="0"/>
                <a:sym typeface="Arial"/>
              </a:rPr>
              <a:t> </a:t>
            </a:r>
            <a:r>
              <a:rPr lang="en-US" sz="2500" dirty="0" err="1">
                <a:solidFill>
                  <a:schemeClr val="dk1"/>
                </a:solidFill>
                <a:latin typeface="Times New Roman" panose="02020603050405020304" pitchFamily="18" charset="0"/>
                <a:cs typeface="Times New Roman" panose="02020603050405020304" pitchFamily="18" charset="0"/>
                <a:sym typeface="Arial"/>
              </a:rPr>
              <a:t>cảm</a:t>
            </a:r>
            <a:r>
              <a:rPr lang="en-US" sz="2500" dirty="0">
                <a:solidFill>
                  <a:schemeClr val="dk1"/>
                </a:solidFill>
                <a:latin typeface="Times New Roman" panose="02020603050405020304" pitchFamily="18" charset="0"/>
                <a:cs typeface="Times New Roman" panose="02020603050405020304" pitchFamily="18" charset="0"/>
                <a:sym typeface="Arial"/>
              </a:rPr>
              <a:t> </a:t>
            </a:r>
            <a:r>
              <a:rPr lang="en-US" sz="2500" dirty="0" err="1">
                <a:solidFill>
                  <a:schemeClr val="dk1"/>
                </a:solidFill>
                <a:latin typeface="Times New Roman" panose="02020603050405020304" pitchFamily="18" charset="0"/>
                <a:cs typeface="Times New Roman" panose="02020603050405020304" pitchFamily="18" charset="0"/>
                <a:sym typeface="Arial"/>
              </a:rPr>
              <a:t>xó</a:t>
            </a:r>
            <a:r>
              <a:rPr lang="en-US" sz="2500" dirty="0" err="1">
                <a:solidFill>
                  <a:schemeClr val="dk1"/>
                </a:solidFill>
                <a:latin typeface="Times New Roman" panose="02020603050405020304" pitchFamily="18" charset="0"/>
                <a:cs typeface="Times New Roman" panose="02020603050405020304" pitchFamily="18" charset="0"/>
              </a:rPr>
              <a:t>t</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xa</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về</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sự</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lãng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quên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của</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người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đời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với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những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giá</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trị</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nghệ</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thuật</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và</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số</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phận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người</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nghệ</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sĩ</a:t>
            </a:r>
            <a:r>
              <a:rPr lang="en-US" sz="2500" dirty="0">
                <a:solidFill>
                  <a:schemeClr val="dk1"/>
                </a:solidFill>
                <a:latin typeface="Times New Roman" panose="02020603050405020304" pitchFamily="18" charset="0"/>
                <a:cs typeface="Times New Roman" panose="02020603050405020304" pitchFamily="18" charset="0"/>
              </a:rPr>
              <a:t> .</a:t>
            </a:r>
          </a:p>
          <a:p>
            <a:pPr marR="0" lvl="0" algn="just" rtl="0">
              <a:spcBef>
                <a:spcPts val="0"/>
              </a:spcBef>
              <a:spcAft>
                <a:spcPts val="0"/>
              </a:spcAft>
            </a:pPr>
            <a:endParaRPr lang="en-US" sz="2500" dirty="0">
              <a:solidFill>
                <a:schemeClr val="dk1"/>
              </a:solidFill>
              <a:latin typeface="Times New Roman" panose="02020603050405020304" pitchFamily="18" charset="0"/>
              <a:cs typeface="Times New Roman" panose="02020603050405020304" pitchFamily="18" charset="0"/>
            </a:endParaRPr>
          </a:p>
          <a:p>
            <a:pPr marL="457200" marR="0" lvl="0" indent="-457200" algn="just" rtl="0">
              <a:spcBef>
                <a:spcPts val="0"/>
              </a:spcBef>
              <a:spcAft>
                <a:spcPts val="0"/>
              </a:spcAft>
              <a:buFontTx/>
              <a:buChar char="-"/>
            </a:pPr>
            <a:r>
              <a:rPr lang="en-US" sz="2500" b="1" dirty="0" err="1">
                <a:solidFill>
                  <a:schemeClr val="dk1"/>
                </a:solidFill>
                <a:latin typeface="Times New Roman" panose="02020603050405020304" pitchFamily="18" charset="0"/>
                <a:cs typeface="Times New Roman" panose="02020603050405020304" pitchFamily="18" charset="0"/>
                <a:sym typeface="Arial"/>
              </a:rPr>
              <a:t>Văn</a:t>
            </a:r>
            <a:r>
              <a:rPr lang="en-US" sz="2500" b="1" dirty="0">
                <a:solidFill>
                  <a:schemeClr val="dk1"/>
                </a:solidFill>
                <a:latin typeface="Times New Roman" panose="02020603050405020304" pitchFamily="18" charset="0"/>
                <a:cs typeface="Times New Roman" panose="02020603050405020304" pitchFamily="18" charset="0"/>
                <a:sym typeface="Arial"/>
              </a:rPr>
              <a:t> Cao</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Thể</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hiện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niềm</a:t>
            </a:r>
            <a:r>
              <a:rPr lang="en-US" sz="2500" dirty="0">
                <a:solidFill>
                  <a:schemeClr val="dk1"/>
                </a:solidFill>
                <a:latin typeface="Times New Roman" panose="02020603050405020304" pitchFamily="18" charset="0"/>
                <a:cs typeface="Times New Roman" panose="02020603050405020304" pitchFamily="18" charset="0"/>
              </a:rPr>
              <a:t> tin </a:t>
            </a:r>
            <a:r>
              <a:rPr lang="en-US" sz="2500" dirty="0" err="1">
                <a:solidFill>
                  <a:schemeClr val="dk1"/>
                </a:solidFill>
                <a:latin typeface="Times New Roman" panose="02020603050405020304" pitchFamily="18" charset="0"/>
                <a:cs typeface="Times New Roman" panose="02020603050405020304" pitchFamily="18" charset="0"/>
              </a:rPr>
              <a:t>vào</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sự</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trường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tồn</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vào</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những</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giá</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trị</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nghệ</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thuật</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và</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tình</a:t>
            </a:r>
            <a:r>
              <a:rPr lang="en-US" sz="2500" dirty="0">
                <a:solidFill>
                  <a:schemeClr val="dk1"/>
                </a:solidFill>
                <a:latin typeface="Times New Roman" panose="02020603050405020304" pitchFamily="18" charset="0"/>
                <a:cs typeface="Times New Roman" panose="02020603050405020304" pitchFamily="18" charset="0"/>
              </a:rPr>
              <a:t> </a:t>
            </a:r>
            <a:r>
              <a:rPr lang="en-US" sz="2500" dirty="0" err="1">
                <a:solidFill>
                  <a:schemeClr val="dk1"/>
                </a:solidFill>
                <a:latin typeface="Times New Roman" panose="02020603050405020304" pitchFamily="18" charset="0"/>
                <a:cs typeface="Times New Roman" panose="02020603050405020304" pitchFamily="18" charset="0"/>
              </a:rPr>
              <a:t>yêu</a:t>
            </a:r>
            <a:r>
              <a:rPr lang="en-US" sz="2500" dirty="0">
                <a:solidFill>
                  <a:schemeClr val="dk1"/>
                </a:solidFill>
                <a:latin typeface="Times New Roman" panose="02020603050405020304" pitchFamily="18" charset="0"/>
                <a:cs typeface="Times New Roman" panose="02020603050405020304" pitchFamily="18" charset="0"/>
              </a:rPr>
              <a:t>.</a:t>
            </a:r>
            <a:endParaRPr lang="en-US" sz="25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2000"/>
                                        <p:tgtEl>
                                          <p:spTgt spid="864"/>
                                        </p:tgtEl>
                                      </p:cBhvr>
                                    </p:animEffect>
                                  </p:childTnLst>
                                </p:cTn>
                              </p:par>
                              <p:par>
                                <p:cTn id="8" presetID="10" presetClass="entr" presetSubtype="0" fill="hold" nodeType="withEffect">
                                  <p:stCondLst>
                                    <p:cond delay="2000"/>
                                  </p:stCondLst>
                                  <p:childTnLst>
                                    <p:set>
                                      <p:cBhvr>
                                        <p:cTn id="9" dur="1" fill="hold">
                                          <p:stCondLst>
                                            <p:cond delay="0"/>
                                          </p:stCondLst>
                                        </p:cTn>
                                        <p:tgtEl>
                                          <p:spTgt spid="863"/>
                                        </p:tgtEl>
                                        <p:attrNameLst>
                                          <p:attrName>style.visibility</p:attrName>
                                        </p:attrNameLst>
                                      </p:cBhvr>
                                      <p:to>
                                        <p:strVal val="visible"/>
                                      </p:to>
                                    </p:set>
                                    <p:animEffect transition="in" filter="fade">
                                      <p:cBhvr>
                                        <p:cTn id="10" dur="500"/>
                                        <p:tgtEl>
                                          <p:spTgt spid="8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5"/>
                                        </p:tgtEl>
                                        <p:attrNameLst>
                                          <p:attrName>style.visibility</p:attrName>
                                        </p:attrNameLst>
                                      </p:cBhvr>
                                      <p:to>
                                        <p:strVal val="visible"/>
                                      </p:to>
                                    </p:set>
                                    <p:animEffect transition="in" filter="fade">
                                      <p:cBhvr>
                                        <p:cTn id="15" dur="500"/>
                                        <p:tgtEl>
                                          <p:spTgt spid="865"/>
                                        </p:tgtEl>
                                      </p:cBhvr>
                                    </p:animEffect>
                                  </p:childTnLst>
                                </p:cTn>
                              </p:par>
                              <p:par>
                                <p:cTn id="16" presetID="10" presetClass="entr" presetSubtype="0" fill="hold" nodeType="withEffect">
                                  <p:stCondLst>
                                    <p:cond delay="600"/>
                                  </p:stCondLst>
                                  <p:childTnLst>
                                    <p:set>
                                      <p:cBhvr>
                                        <p:cTn id="17" dur="1" fill="hold">
                                          <p:stCondLst>
                                            <p:cond delay="0"/>
                                          </p:stCondLst>
                                        </p:cTn>
                                        <p:tgtEl>
                                          <p:spTgt spid="866"/>
                                        </p:tgtEl>
                                        <p:attrNameLst>
                                          <p:attrName>style.visibility</p:attrName>
                                        </p:attrNameLst>
                                      </p:cBhvr>
                                      <p:to>
                                        <p:strVal val="visible"/>
                                      </p:to>
                                    </p:set>
                                    <p:animEffect transition="in" filter="fade">
                                      <p:cBhvr>
                                        <p:cTn id="18" dur="5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3" name="Google Shape;873;p55"/>
          <p:cNvSpPr/>
          <p:nvPr/>
        </p:nvSpPr>
        <p:spPr>
          <a:xfrm>
            <a:off x="3066757" y="1589649"/>
            <a:ext cx="5739618" cy="4417255"/>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000" b="1" dirty="0">
                <a:solidFill>
                  <a:srgbClr val="FFFFFF"/>
                </a:solidFill>
                <a:latin typeface="Arial"/>
                <a:ea typeface="Arial"/>
                <a:cs typeface="Arial"/>
                <a:sym typeface="Arial"/>
              </a:rPr>
              <a:t>THE END</a:t>
            </a:r>
            <a:endParaRPr sz="4000" b="1" dirty="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Google Shape;74;p3"/>
          <p:cNvGrpSpPr/>
          <p:nvPr/>
        </p:nvGrpSpPr>
        <p:grpSpPr>
          <a:xfrm>
            <a:off x="1197276" y="800522"/>
            <a:ext cx="9797447" cy="4289261"/>
            <a:chOff x="1377054" y="1201524"/>
            <a:chExt cx="9797447" cy="4289261"/>
          </a:xfrm>
        </p:grpSpPr>
        <p:sp>
          <p:nvSpPr>
            <p:cNvPr id="75" name="Google Shape;75;p3"/>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76" name="Google Shape;76;p3"/>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77" name="Google Shape;77;p3" descr="徽标, 图标&#10;&#10;描述已自动生成"/>
          <p:cNvPicPr preferRelativeResize="0"/>
          <p:nvPr/>
        </p:nvPicPr>
        <p:blipFill rotWithShape="1">
          <a:blip r:embed="rId3">
            <a:alphaModFix/>
          </a:blip>
          <a:srcRect/>
          <a:stretch/>
        </p:blipFill>
        <p:spPr>
          <a:xfrm>
            <a:off x="4176423" y="3680235"/>
            <a:ext cx="8015577" cy="2328479"/>
          </a:xfrm>
          <a:prstGeom prst="rect">
            <a:avLst/>
          </a:prstGeom>
          <a:noFill/>
          <a:ln>
            <a:noFill/>
          </a:ln>
        </p:spPr>
      </p:pic>
      <p:pic>
        <p:nvPicPr>
          <p:cNvPr id="79" name="Google Shape;79;p3" descr="卡通人物&#10;&#10;低可信度描述已自动生成"/>
          <p:cNvPicPr preferRelativeResize="0"/>
          <p:nvPr/>
        </p:nvPicPr>
        <p:blipFill rotWithShape="1">
          <a:blip r:embed="rId4">
            <a:alphaModFix/>
          </a:blip>
          <a:srcRect/>
          <a:stretch/>
        </p:blipFill>
        <p:spPr>
          <a:xfrm>
            <a:off x="0" y="496157"/>
            <a:ext cx="2737275" cy="877271"/>
          </a:xfrm>
          <a:prstGeom prst="rect">
            <a:avLst/>
          </a:prstGeom>
          <a:noFill/>
          <a:ln>
            <a:noFill/>
          </a:ln>
        </p:spPr>
      </p:pic>
      <p:grpSp>
        <p:nvGrpSpPr>
          <p:cNvPr id="80" name="Google Shape;80;p3"/>
          <p:cNvGrpSpPr/>
          <p:nvPr/>
        </p:nvGrpSpPr>
        <p:grpSpPr>
          <a:xfrm>
            <a:off x="4959366" y="1711209"/>
            <a:ext cx="2273269" cy="718420"/>
            <a:chOff x="4697754" y="2306031"/>
            <a:chExt cx="1951546" cy="616746"/>
          </a:xfrm>
        </p:grpSpPr>
        <p:sp>
          <p:nvSpPr>
            <p:cNvPr id="81" name="Google Shape;81;p3"/>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4500" dirty="0" err="1">
                  <a:solidFill>
                    <a:srgbClr val="FFFFFF"/>
                  </a:solidFill>
                  <a:latin typeface="Times New Roman" panose="02020603050405020304" pitchFamily="18" charset="0"/>
                  <a:cs typeface="Times New Roman" panose="02020603050405020304" pitchFamily="18" charset="0"/>
                </a:rPr>
                <a:t>Phần</a:t>
              </a:r>
              <a:r>
                <a:rPr lang="en-US" sz="5000" dirty="0">
                  <a:solidFill>
                    <a:srgbClr val="FFFFFF"/>
                  </a:solidFill>
                  <a:latin typeface="Times New Roman" panose="02020603050405020304" pitchFamily="18" charset="0"/>
                  <a:cs typeface="Times New Roman" panose="02020603050405020304" pitchFamily="18" charset="0"/>
                </a:rPr>
                <a:t> </a:t>
              </a:r>
              <a:endParaRPr sz="5000" dirty="0">
                <a:solidFill>
                  <a:srgbClr val="FFFFFF"/>
                </a:solidFill>
                <a:latin typeface="Times New Roman" panose="02020603050405020304" pitchFamily="18" charset="0"/>
                <a:cs typeface="Times New Roman" panose="02020603050405020304" pitchFamily="18" charset="0"/>
                <a:sym typeface="Arial"/>
              </a:endParaRPr>
            </a:p>
          </p:txBody>
        </p:sp>
        <p:sp>
          <p:nvSpPr>
            <p:cNvPr id="82" name="Google Shape;82;p3"/>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500" dirty="0">
                  <a:solidFill>
                    <a:srgbClr val="FFFFFF"/>
                  </a:solidFill>
                  <a:latin typeface="Times New Roman" panose="02020603050405020304" pitchFamily="18" charset="0"/>
                  <a:cs typeface="Times New Roman" panose="02020603050405020304" pitchFamily="18" charset="0"/>
                  <a:sym typeface="Arial"/>
                </a:rPr>
                <a:t>01</a:t>
              </a:r>
              <a:endParaRPr sz="3500" dirty="0">
                <a:solidFill>
                  <a:srgbClr val="FFFFFF"/>
                </a:solidFill>
                <a:latin typeface="Times New Roman" panose="02020603050405020304" pitchFamily="18" charset="0"/>
                <a:cs typeface="Times New Roman" panose="02020603050405020304" pitchFamily="18" charset="0"/>
                <a:sym typeface="Arial"/>
              </a:endParaRPr>
            </a:p>
          </p:txBody>
        </p:sp>
      </p:grpSp>
      <p:sp>
        <p:nvSpPr>
          <p:cNvPr id="83" name="Google Shape;83;p3"/>
          <p:cNvSpPr txBox="1"/>
          <p:nvPr/>
        </p:nvSpPr>
        <p:spPr>
          <a:xfrm>
            <a:off x="3539855" y="2594630"/>
            <a:ext cx="511229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rgbClr val="0C0C0C"/>
                </a:solidFill>
                <a:latin typeface="Times New Roman" panose="02020603050405020304" pitchFamily="18" charset="0"/>
                <a:cs typeface="Times New Roman" panose="02020603050405020304" pitchFamily="18" charset="0"/>
                <a:sym typeface="Arial"/>
              </a:rPr>
              <a:t>KHỞI ĐỘNG</a:t>
            </a:r>
            <a:endParaRPr sz="8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84" name="Google Shape;84;p3" descr="小鸟&#10;&#10;描述已自动生成"/>
          <p:cNvPicPr preferRelativeResize="0"/>
          <p:nvPr/>
        </p:nvPicPr>
        <p:blipFill rotWithShape="1">
          <a:blip r:embed="rId5">
            <a:alphaModFix/>
          </a:blip>
          <a:srcRect/>
          <a:stretch/>
        </p:blipFill>
        <p:spPr>
          <a:xfrm>
            <a:off x="7103068" y="5182183"/>
            <a:ext cx="3005079" cy="1115476"/>
          </a:xfrm>
          <a:prstGeom prst="rect">
            <a:avLst/>
          </a:prstGeom>
          <a:noFill/>
          <a:ln>
            <a:noFill/>
          </a:ln>
        </p:spPr>
      </p:pic>
      <p:sp>
        <p:nvSpPr>
          <p:cNvPr id="85" name="Google Shape;85;p3"/>
          <p:cNvSpPr txBox="1"/>
          <p:nvPr/>
        </p:nvSpPr>
        <p:spPr>
          <a:xfrm>
            <a:off x="5095783" y="328474"/>
            <a:ext cx="1491448"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a:solidFill>
                  <a:srgbClr val="FFF1F2"/>
                </a:solidFill>
                <a:latin typeface="Arial"/>
                <a:ea typeface="Arial"/>
                <a:cs typeface="Arial"/>
                <a:sym typeface="Arial"/>
              </a:rPr>
              <a:t>https://www.ypppt.com/</a:t>
            </a:r>
            <a:endParaRPr sz="600">
              <a:solidFill>
                <a:srgbClr val="FFF1F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 calcmode="lin" valueType="num">
                                      <p:cBhvr additive="base">
                                        <p:cTn id="10" dur="500"/>
                                        <p:tgtEl>
                                          <p:spTgt spid="7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p:tgtEl>
                                          <p:spTgt spid="7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p:tgtEl>
                                          <p:spTgt spid="79"/>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p:tgtEl>
                                          <p:spTgt spid="80"/>
                                        </p:tgtEl>
                                        <p:attrNameLst>
                                          <p:attrName>ppt_w</p:attrName>
                                        </p:attrNameLst>
                                      </p:cBhvr>
                                      <p:tavLst>
                                        <p:tav tm="0">
                                          <p:val>
                                            <p:strVal val="0"/>
                                          </p:val>
                                        </p:tav>
                                        <p:tav tm="100000">
                                          <p:val>
                                            <p:strVal val="#ppt_w"/>
                                          </p:val>
                                        </p:tav>
                                      </p:tavLst>
                                    </p:anim>
                                    <p:anim calcmode="lin" valueType="num">
                                      <p:cBhvr additive="base">
                                        <p:cTn id="21" dur="500"/>
                                        <p:tgtEl>
                                          <p:spTgt spid="80"/>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descr="形状, 矩形&#10;&#10;中度可信度描述已自动生成"/>
          <p:cNvPicPr preferRelativeResize="0"/>
          <p:nvPr/>
        </p:nvPicPr>
        <p:blipFill rotWithShape="1">
          <a:blip r:embed="rId3">
            <a:alphaModFix/>
          </a:blip>
          <a:srcRect/>
          <a:stretch/>
        </p:blipFill>
        <p:spPr>
          <a:xfrm>
            <a:off x="4836735" y="580366"/>
            <a:ext cx="6096736" cy="1142464"/>
          </a:xfrm>
          <a:prstGeom prst="rect">
            <a:avLst/>
          </a:prstGeom>
          <a:noFill/>
          <a:ln>
            <a:noFill/>
          </a:ln>
        </p:spPr>
      </p:pic>
      <p:sp>
        <p:nvSpPr>
          <p:cNvPr id="91" name="Google Shape;91;p4"/>
          <p:cNvSpPr/>
          <p:nvPr/>
        </p:nvSpPr>
        <p:spPr>
          <a:xfrm>
            <a:off x="4135902" y="645651"/>
            <a:ext cx="744466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u="sng" dirty="0" err="1">
                <a:solidFill>
                  <a:schemeClr val="dk1"/>
                </a:solidFill>
                <a:latin typeface="Times New Roman" panose="02020603050405020304" pitchFamily="18" charset="0"/>
                <a:cs typeface="Times New Roman" panose="02020603050405020304" pitchFamily="18" charset="0"/>
              </a:rPr>
              <a:t>Câu</a:t>
            </a:r>
            <a:r>
              <a:rPr lang="en-US" sz="3000" i="1" u="sng" dirty="0">
                <a:solidFill>
                  <a:schemeClr val="dk1"/>
                </a:solidFill>
                <a:latin typeface="Times New Roman" panose="02020603050405020304" pitchFamily="18" charset="0"/>
                <a:cs typeface="Times New Roman" panose="02020603050405020304" pitchFamily="18" charset="0"/>
              </a:rPr>
              <a:t> </a:t>
            </a:r>
            <a:r>
              <a:rPr lang="en-US" sz="3000" i="1" u="sng" dirty="0" err="1">
                <a:solidFill>
                  <a:schemeClr val="dk1"/>
                </a:solidFill>
                <a:latin typeface="Times New Roman" panose="02020603050405020304" pitchFamily="18" charset="0"/>
                <a:cs typeface="Times New Roman" panose="02020603050405020304" pitchFamily="18" charset="0"/>
              </a:rPr>
              <a:t>hỏi</a:t>
            </a:r>
            <a:r>
              <a:rPr lang="en-US" sz="3000" i="1" u="sng" dirty="0">
                <a:solidFill>
                  <a:schemeClr val="dk1"/>
                </a:solidFill>
                <a:latin typeface="Times New Roman" panose="02020603050405020304" pitchFamily="18" charset="0"/>
                <a:cs typeface="Times New Roman" panose="02020603050405020304" pitchFamily="18" charset="0"/>
              </a:rPr>
              <a:t>: </a:t>
            </a:r>
            <a:r>
              <a:rPr lang="en-US" sz="3000" i="1" dirty="0" err="1">
                <a:solidFill>
                  <a:schemeClr val="dk1"/>
                </a:solidFill>
                <a:latin typeface="Times New Roman" panose="02020603050405020304" pitchFamily="18" charset="0"/>
                <a:cs typeface="Times New Roman" panose="02020603050405020304" pitchFamily="18" charset="0"/>
                <a:sym typeface="Arial"/>
              </a:rPr>
              <a:t>Em</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hãy</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nêu</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nhận</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định</a:t>
            </a:r>
            <a:r>
              <a:rPr lang="en-US" sz="3000" i="1" dirty="0">
                <a:solidFill>
                  <a:schemeClr val="dk1"/>
                </a:solidFill>
                <a:latin typeface="Times New Roman" panose="02020603050405020304" pitchFamily="18" charset="0"/>
                <a:cs typeface="Times New Roman" panose="02020603050405020304" pitchFamily="18" charset="0"/>
                <a:sym typeface="Arial"/>
              </a:rPr>
              <a:t>/</a:t>
            </a:r>
            <a:r>
              <a:rPr lang="en-US" sz="3000" i="1" dirty="0" err="1">
                <a:solidFill>
                  <a:schemeClr val="dk1"/>
                </a:solidFill>
                <a:latin typeface="Times New Roman" panose="02020603050405020304" pitchFamily="18" charset="0"/>
                <a:cs typeface="Times New Roman" panose="02020603050405020304" pitchFamily="18" charset="0"/>
                <a:sym typeface="Arial"/>
              </a:rPr>
              <a:t>quan</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điểm</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của</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mình</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về</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thời</a:t>
            </a:r>
            <a:r>
              <a:rPr lang="en-US" sz="3000" i="1" dirty="0">
                <a:solidFill>
                  <a:schemeClr val="dk1"/>
                </a:solidFill>
                <a:latin typeface="Times New Roman" panose="02020603050405020304" pitchFamily="18" charset="0"/>
                <a:cs typeface="Times New Roman" panose="02020603050405020304" pitchFamily="18" charset="0"/>
                <a:sym typeface="Arial"/>
              </a:rPr>
              <a:t> </a:t>
            </a:r>
            <a:r>
              <a:rPr lang="en-US" sz="3000" i="1" dirty="0" err="1">
                <a:solidFill>
                  <a:schemeClr val="dk1"/>
                </a:solidFill>
                <a:latin typeface="Times New Roman" panose="02020603050405020304" pitchFamily="18" charset="0"/>
                <a:cs typeface="Times New Roman" panose="02020603050405020304" pitchFamily="18" charset="0"/>
                <a:sym typeface="Arial"/>
              </a:rPr>
              <a:t>gian</a:t>
            </a:r>
            <a:r>
              <a:rPr lang="en-US" sz="3000" i="1" dirty="0">
                <a:solidFill>
                  <a:schemeClr val="dk1"/>
                </a:solidFill>
                <a:latin typeface="Times New Roman" panose="02020603050405020304" pitchFamily="18" charset="0"/>
                <a:cs typeface="Times New Roman" panose="02020603050405020304" pitchFamily="18" charset="0"/>
                <a:sym typeface="Arial"/>
              </a:rPr>
              <a:t>?</a:t>
            </a:r>
            <a:endParaRPr sz="3000" dirty="0">
              <a:solidFill>
                <a:schemeClr val="dk1"/>
              </a:solidFill>
              <a:latin typeface="Times New Roman" panose="02020603050405020304" pitchFamily="18" charset="0"/>
              <a:cs typeface="Times New Roman" panose="02020603050405020304" pitchFamily="18" charset="0"/>
              <a:sym typeface="Arial"/>
            </a:endParaRPr>
          </a:p>
        </p:txBody>
      </p:sp>
      <p:pic>
        <p:nvPicPr>
          <p:cNvPr id="93" name="Google Shape;93;p4" descr="卡通人物&#10;&#10;中度可信度描述已自动生成"/>
          <p:cNvPicPr preferRelativeResize="0"/>
          <p:nvPr/>
        </p:nvPicPr>
        <p:blipFill rotWithShape="1">
          <a:blip r:embed="rId4">
            <a:alphaModFix/>
          </a:blip>
          <a:srcRect/>
          <a:stretch/>
        </p:blipFill>
        <p:spPr>
          <a:xfrm>
            <a:off x="447612" y="732714"/>
            <a:ext cx="530308" cy="518117"/>
          </a:xfrm>
          <a:prstGeom prst="rect">
            <a:avLst/>
          </a:prstGeom>
          <a:noFill/>
          <a:ln>
            <a:noFill/>
          </a:ln>
        </p:spPr>
      </p:pic>
      <p:sp>
        <p:nvSpPr>
          <p:cNvPr id="96" name="Google Shape;96;p4"/>
          <p:cNvSpPr/>
          <p:nvPr/>
        </p:nvSpPr>
        <p:spPr>
          <a:xfrm>
            <a:off x="4649708" y="2096086"/>
            <a:ext cx="6930863" cy="4454920"/>
          </a:xfrm>
          <a:prstGeom prst="roundRect">
            <a:avLst>
              <a:gd name="adj" fmla="val 3599"/>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342900" indent="-342900">
              <a:buFontTx/>
              <a:buChar char="-"/>
            </a:pPr>
            <a:r>
              <a:rPr lang="en-US" sz="2500" i="1" dirty="0" err="1">
                <a:latin typeface="Times New Roman" panose="02020603050405020304" pitchFamily="18" charset="0"/>
                <a:cs typeface="Times New Roman" panose="02020603050405020304" pitchFamily="18" charset="0"/>
              </a:rPr>
              <a:t>Một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giờ</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không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phỉa</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một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giờ</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một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chiếc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bình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đầy</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hương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vị</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âm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thanh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dự</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kiến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hoàn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cảnh</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Mác</a:t>
            </a:r>
            <a:r>
              <a:rPr lang="en-US" sz="2500" dirty="0">
                <a:latin typeface="Times New Roman" panose="02020603050405020304" pitchFamily="18" charset="0"/>
                <a:cs typeface="Times New Roman" panose="02020603050405020304" pitchFamily="18" charset="0"/>
              </a:rPr>
              <a:t>-xen Prut)</a:t>
            </a:r>
          </a:p>
          <a:p>
            <a:pPr marL="342900" indent="-342900">
              <a:buFontTx/>
              <a:buChar char="-"/>
            </a:pPr>
            <a:r>
              <a:rPr lang="en-US" sz="2500" i="1" dirty="0" err="1">
                <a:latin typeface="Times New Roman" panose="02020603050405020304" pitchFamily="18" charset="0"/>
                <a:cs typeface="Times New Roman" panose="02020603050405020304" pitchFamily="18" charset="0"/>
              </a:rPr>
              <a:t>Đừng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đi</a:t>
            </a:r>
            <a:r>
              <a:rPr lang="en-US" sz="2500" i="1" dirty="0">
                <a:latin typeface="Times New Roman" panose="02020603050405020304" pitchFamily="18" charset="0"/>
                <a:cs typeface="Times New Roman" panose="02020603050405020304" pitchFamily="18" charset="0"/>
              </a:rPr>
              <a:t> qua </a:t>
            </a:r>
            <a:r>
              <a:rPr lang="en-US" sz="2500" i="1" dirty="0" err="1">
                <a:latin typeface="Times New Roman" panose="02020603050405020304" pitchFamily="18" charset="0"/>
                <a:cs typeface="Times New Roman" panose="02020603050405020304" pitchFamily="18" charset="0"/>
              </a:rPr>
              <a:t>thời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gian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không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để</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lại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dấu</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vết</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(Ken-</a:t>
            </a:r>
            <a:r>
              <a:rPr lang="en-US" sz="2500" dirty="0" err="1">
                <a:latin typeface="Times New Roman" panose="02020603050405020304" pitchFamily="18" charset="0"/>
                <a:cs typeface="Times New Roman" panose="02020603050405020304" pitchFamily="18" charset="0"/>
              </a:rPr>
              <a:t>thau</a:t>
            </a:r>
            <a:r>
              <a:rPr lang="en-US" sz="2500" dirty="0">
                <a:latin typeface="Times New Roman" panose="02020603050405020304" pitchFamily="18" charset="0"/>
                <a:cs typeface="Times New Roman" panose="02020603050405020304" pitchFamily="18" charset="0"/>
              </a:rPr>
              <a:t>-din)</a:t>
            </a:r>
          </a:p>
          <a:p>
            <a:pPr marL="342900" indent="-342900">
              <a:buFontTx/>
              <a:buChar char="-"/>
            </a:pPr>
            <a:r>
              <a:rPr lang="en-US" sz="2500" i="1" dirty="0" err="1">
                <a:latin typeface="Times New Roman" panose="02020603050405020304" pitchFamily="18" charset="0"/>
                <a:cs typeface="Times New Roman" panose="02020603050405020304" pitchFamily="18" charset="0"/>
              </a:rPr>
              <a:t>Thời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gian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không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mờ</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những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giá</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trị</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chỉ</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chúng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trở</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nên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rõ</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ràng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hơn</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(Joe Namath)</a:t>
            </a:r>
            <a:endParaRPr lang="vi-VN" sz="2500" dirty="0">
              <a:latin typeface="Times New Roman" panose="02020603050405020304" pitchFamily="18" charset="0"/>
              <a:cs typeface="Times New Roman" panose="02020603050405020304" pitchFamily="18" charset="0"/>
            </a:endParaRPr>
          </a:p>
          <a:p>
            <a:pPr marL="342900" indent="-342900">
              <a:buFontTx/>
              <a:buChar char="-"/>
            </a:pPr>
            <a:r>
              <a:rPr lang="en-US" sz="2500" i="1" dirty="0" err="1">
                <a:latin typeface="Times New Roman" panose="02020603050405020304" pitchFamily="18" charset="0"/>
                <a:cs typeface="Times New Roman" panose="02020603050405020304" pitchFamily="18" charset="0"/>
              </a:rPr>
              <a:t>Thời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gian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không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chúng</a:t>
            </a:r>
            <a:r>
              <a:rPr lang="en-US" sz="2500" i="1" dirty="0">
                <a:latin typeface="Times New Roman" panose="02020603050405020304" pitchFamily="18" charset="0"/>
                <a:cs typeface="Times New Roman" panose="02020603050405020304" pitchFamily="18" charset="0"/>
              </a:rPr>
              <a:t> ta </a:t>
            </a:r>
            <a:r>
              <a:rPr lang="en-US" sz="2500" i="1" dirty="0" err="1">
                <a:latin typeface="Times New Roman" panose="02020603050405020304" pitchFamily="18" charset="0"/>
                <a:cs typeface="Times New Roman" panose="02020603050405020304" pitchFamily="18" charset="0"/>
              </a:rPr>
              <a:t>già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làm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chúng</a:t>
            </a:r>
            <a:r>
              <a:rPr lang="en-US" sz="2500" i="1" dirty="0">
                <a:latin typeface="Times New Roman" panose="02020603050405020304" pitchFamily="18" charset="0"/>
                <a:cs typeface="Times New Roman" panose="02020603050405020304" pitchFamily="18" charset="0"/>
              </a:rPr>
              <a:t> ta </a:t>
            </a:r>
            <a:r>
              <a:rPr lang="en-US" sz="2500" i="1" dirty="0" err="1">
                <a:latin typeface="Times New Roman" panose="02020603050405020304" pitchFamily="18" charset="0"/>
                <a:cs typeface="Times New Roman" panose="02020603050405020304" pitchFamily="18" charset="0"/>
              </a:rPr>
              <a:t>trưởng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thành</a:t>
            </a:r>
            <a:r>
              <a:rPr lang="en-US" sz="2500" i="1" dirty="0">
                <a:latin typeface="Times New Roman" panose="02020603050405020304" pitchFamily="18" charset="0"/>
                <a:cs typeface="Times New Roman" panose="02020603050405020304" pitchFamily="18" charset="0"/>
              </a:rPr>
              <a:t>. (Joyce Meyer)</a:t>
            </a:r>
            <a:endParaRPr lang="vi-VN" sz="2500" dirty="0">
              <a:latin typeface="Times New Roman" panose="02020603050405020304" pitchFamily="18" charset="0"/>
              <a:cs typeface="Times New Roman" panose="02020603050405020304" pitchFamily="18" charset="0"/>
            </a:endParaRPr>
          </a:p>
          <a:p>
            <a:pPr marL="0" marR="91440" lvl="0" indent="0" algn="just" rtl="0">
              <a:spcBef>
                <a:spcPts val="0"/>
              </a:spcBef>
              <a:spcAft>
                <a:spcPts val="0"/>
              </a:spcAft>
              <a:buNone/>
            </a:pPr>
            <a:endParaRPr sz="2800" dirty="0">
              <a:solidFill>
                <a:schemeClr val="dk1"/>
              </a:solidFill>
              <a:latin typeface="Arial"/>
              <a:ea typeface="Arial"/>
              <a:cs typeface="Arial"/>
              <a:sym typeface="Arial"/>
            </a:endParaRPr>
          </a:p>
        </p:txBody>
      </p:sp>
      <p:pic>
        <p:nvPicPr>
          <p:cNvPr id="3" name="Hình ảnh 2">
            <a:extLst>
              <a:ext uri="{FF2B5EF4-FFF2-40B4-BE49-F238E27FC236}">
                <a16:creationId xmlns:a16="http://schemas.microsoft.com/office/drawing/2014/main" id="{C08B824F-25F4-4159-9AE7-0FC5244E1AD5}"/>
              </a:ext>
            </a:extLst>
          </p:cNvPr>
          <p:cNvPicPr>
            <a:picLocks noChangeAspect="1"/>
          </p:cNvPicPr>
          <p:nvPr/>
        </p:nvPicPr>
        <p:blipFill>
          <a:blip r:embed="rId5"/>
          <a:stretch>
            <a:fillRect/>
          </a:stretch>
        </p:blipFill>
        <p:spPr>
          <a:xfrm>
            <a:off x="323346" y="2096086"/>
            <a:ext cx="4326362" cy="3770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130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101" name="Google Shape;101;p5"/>
          <p:cNvGrpSpPr/>
          <p:nvPr/>
        </p:nvGrpSpPr>
        <p:grpSpPr>
          <a:xfrm>
            <a:off x="1328069" y="839919"/>
            <a:ext cx="9797447" cy="4289261"/>
            <a:chOff x="1377054" y="1201524"/>
            <a:chExt cx="9797447" cy="4289261"/>
          </a:xfrm>
        </p:grpSpPr>
        <p:sp>
          <p:nvSpPr>
            <p:cNvPr id="102" name="Google Shape;102;p5"/>
            <p:cNvSpPr/>
            <p:nvPr/>
          </p:nvSpPr>
          <p:spPr>
            <a:xfrm>
              <a:off x="10158753" y="1201524"/>
              <a:ext cx="1015748" cy="1015741"/>
            </a:xfrm>
            <a:prstGeom prst="ellipse">
              <a:avLst/>
            </a:prstGeom>
            <a:solidFill>
              <a:schemeClr val="accent1"/>
            </a:solidFill>
            <a:ln>
              <a:noFill/>
            </a:ln>
            <a:effectLst>
              <a:outerShdw blurRad="254000" dist="127000" algn="ctr" rotWithShape="0">
                <a:schemeClr val="accent1">
                  <a:alpha val="31764"/>
                </a:scheme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103" name="Google Shape;103;p5"/>
            <p:cNvSpPr/>
            <p:nvPr/>
          </p:nvSpPr>
          <p:spPr>
            <a:xfrm>
              <a:off x="1377054" y="1528721"/>
              <a:ext cx="9437893" cy="3962064"/>
            </a:xfrm>
            <a:prstGeom prst="roundRect">
              <a:avLst>
                <a:gd name="adj" fmla="val 6000"/>
              </a:avLst>
            </a:prstGeom>
            <a:solidFill>
              <a:schemeClr val="lt1"/>
            </a:solidFill>
            <a:ln>
              <a:noFill/>
            </a:ln>
            <a:effectLst>
              <a:outerShdw blurRad="254000" dist="152400" dir="3900000" algn="ctr" rotWithShape="0">
                <a:srgbClr val="BFBFBF">
                  <a:alpha val="24705"/>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 </a:t>
              </a:r>
              <a:endParaRPr sz="2000" b="1">
                <a:solidFill>
                  <a:schemeClr val="lt1"/>
                </a:solidFill>
                <a:latin typeface="Arial"/>
                <a:ea typeface="Arial"/>
                <a:cs typeface="Arial"/>
                <a:sym typeface="Arial"/>
              </a:endParaRPr>
            </a:p>
          </p:txBody>
        </p:sp>
      </p:grpSp>
      <p:pic>
        <p:nvPicPr>
          <p:cNvPr id="104" name="Google Shape;104;p5" descr="徽标, 图标&#10;&#10;描述已自动生成"/>
          <p:cNvPicPr preferRelativeResize="0"/>
          <p:nvPr/>
        </p:nvPicPr>
        <p:blipFill rotWithShape="1">
          <a:blip r:embed="rId3">
            <a:alphaModFix/>
          </a:blip>
          <a:srcRect/>
          <a:stretch/>
        </p:blipFill>
        <p:spPr>
          <a:xfrm>
            <a:off x="4176423" y="3728999"/>
            <a:ext cx="8015577" cy="2328479"/>
          </a:xfrm>
          <a:prstGeom prst="rect">
            <a:avLst/>
          </a:prstGeom>
          <a:noFill/>
          <a:ln>
            <a:noFill/>
          </a:ln>
        </p:spPr>
      </p:pic>
      <p:pic>
        <p:nvPicPr>
          <p:cNvPr id="106" name="Google Shape;106;p5" descr="卡通人物&#10;&#10;低可信度描述已自动生成"/>
          <p:cNvPicPr preferRelativeResize="0"/>
          <p:nvPr/>
        </p:nvPicPr>
        <p:blipFill rotWithShape="1">
          <a:blip r:embed="rId4">
            <a:alphaModFix/>
          </a:blip>
          <a:srcRect/>
          <a:stretch/>
        </p:blipFill>
        <p:spPr>
          <a:xfrm>
            <a:off x="0" y="496157"/>
            <a:ext cx="2737275" cy="877271"/>
          </a:xfrm>
          <a:prstGeom prst="rect">
            <a:avLst/>
          </a:prstGeom>
          <a:noFill/>
          <a:ln>
            <a:noFill/>
          </a:ln>
        </p:spPr>
      </p:pic>
      <p:grpSp>
        <p:nvGrpSpPr>
          <p:cNvPr id="107" name="Google Shape;107;p5"/>
          <p:cNvGrpSpPr/>
          <p:nvPr/>
        </p:nvGrpSpPr>
        <p:grpSpPr>
          <a:xfrm>
            <a:off x="4959366" y="1711209"/>
            <a:ext cx="2273269" cy="718420"/>
            <a:chOff x="4697754" y="2306031"/>
            <a:chExt cx="1951546" cy="616746"/>
          </a:xfrm>
        </p:grpSpPr>
        <p:sp>
          <p:nvSpPr>
            <p:cNvPr id="108" name="Google Shape;108;p5"/>
            <p:cNvSpPr/>
            <p:nvPr/>
          </p:nvSpPr>
          <p:spPr>
            <a:xfrm>
              <a:off x="4697754" y="2306031"/>
              <a:ext cx="1282343" cy="611908"/>
            </a:xfrm>
            <a:prstGeom prst="roundRect">
              <a:avLst>
                <a:gd name="adj" fmla="val 50000"/>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500" b="1" dirty="0" err="1">
                  <a:solidFill>
                    <a:srgbClr val="FFFFFF"/>
                  </a:solidFill>
                  <a:latin typeface="Times New Roman" panose="02020603050405020304" pitchFamily="18" charset="0"/>
                  <a:cs typeface="Times New Roman" panose="02020603050405020304" pitchFamily="18" charset="0"/>
                  <a:sym typeface="Arial"/>
                </a:rPr>
                <a:t>Phần</a:t>
              </a:r>
              <a:r>
                <a:rPr lang="en-US" sz="3500" b="1" dirty="0">
                  <a:solidFill>
                    <a:srgbClr val="FFFFFF"/>
                  </a:solidFill>
                  <a:latin typeface="Times New Roman" panose="02020603050405020304" pitchFamily="18" charset="0"/>
                  <a:cs typeface="Times New Roman" panose="02020603050405020304" pitchFamily="18" charset="0"/>
                  <a:sym typeface="Arial"/>
                </a:rPr>
                <a:t> </a:t>
              </a:r>
              <a:endParaRPr sz="3500" b="1" dirty="0">
                <a:solidFill>
                  <a:srgbClr val="FFFFFF"/>
                </a:solidFill>
                <a:latin typeface="Times New Roman" panose="02020603050405020304" pitchFamily="18" charset="0"/>
                <a:cs typeface="Times New Roman" panose="02020603050405020304" pitchFamily="18" charset="0"/>
                <a:sym typeface="Arial"/>
              </a:endParaRPr>
            </a:p>
          </p:txBody>
        </p:sp>
        <p:sp>
          <p:nvSpPr>
            <p:cNvPr id="109" name="Google Shape;109;p5"/>
            <p:cNvSpPr/>
            <p:nvPr/>
          </p:nvSpPr>
          <p:spPr>
            <a:xfrm>
              <a:off x="6037300" y="2310777"/>
              <a:ext cx="612000" cy="612000"/>
            </a:xfrm>
            <a:prstGeom prst="ellipse">
              <a:avLst/>
            </a:prstGeom>
            <a:gradFill>
              <a:gsLst>
                <a:gs pos="0">
                  <a:srgbClr val="F05861"/>
                </a:gs>
                <a:gs pos="64000">
                  <a:srgbClr val="C1111B"/>
                </a:gs>
                <a:gs pos="100000">
                  <a:srgbClr val="C1111B"/>
                </a:gs>
              </a:gsLst>
              <a:lin ang="5400000" scaled="0"/>
            </a:gradFill>
            <a:ln>
              <a:noFill/>
            </a:ln>
            <a:effectLst>
              <a:outerShdw blurRad="254000" dist="101600" dir="5400000" algn="ctr" rotWithShape="0">
                <a:srgbClr val="C00000">
                  <a:alpha val="22745"/>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3000" b="1" dirty="0">
                  <a:solidFill>
                    <a:srgbClr val="FFFFFF"/>
                  </a:solidFill>
                  <a:latin typeface="Arial"/>
                  <a:ea typeface="Arial"/>
                  <a:cs typeface="Arial"/>
                  <a:sym typeface="Arial"/>
                </a:rPr>
                <a:t>02</a:t>
              </a:r>
              <a:endParaRPr sz="3000" b="1" dirty="0">
                <a:solidFill>
                  <a:srgbClr val="FFFFFF"/>
                </a:solidFill>
                <a:latin typeface="Arial"/>
                <a:ea typeface="Arial"/>
                <a:cs typeface="Arial"/>
                <a:sym typeface="Arial"/>
              </a:endParaRPr>
            </a:p>
          </p:txBody>
        </p:sp>
      </p:grpSp>
      <p:sp>
        <p:nvSpPr>
          <p:cNvPr id="110" name="Google Shape;110;p5"/>
          <p:cNvSpPr txBox="1"/>
          <p:nvPr/>
        </p:nvSpPr>
        <p:spPr>
          <a:xfrm>
            <a:off x="2935403" y="2441259"/>
            <a:ext cx="6552041"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C0C0C"/>
                </a:solidFill>
                <a:latin typeface="Times New Roman" panose="02020603050405020304" pitchFamily="18" charset="0"/>
                <a:cs typeface="Times New Roman" panose="02020603050405020304" pitchFamily="18" charset="0"/>
                <a:sym typeface="Arial"/>
              </a:rPr>
              <a:t>HÌNH THÀNH KIẾN THỨC</a:t>
            </a:r>
            <a:endParaRPr sz="6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111" name="Google Shape;111;p5" descr="小鸟&#10;&#10;描述已自动生成"/>
          <p:cNvPicPr preferRelativeResize="0"/>
          <p:nvPr/>
        </p:nvPicPr>
        <p:blipFill rotWithShape="1">
          <a:blip r:embed="rId5">
            <a:alphaModFix/>
          </a:blip>
          <a:srcRect/>
          <a:stretch/>
        </p:blipFill>
        <p:spPr>
          <a:xfrm>
            <a:off x="7103068" y="5182183"/>
            <a:ext cx="3005079" cy="1115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p:tgtEl>
                                          <p:spTgt spid="11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p:tgtEl>
                                          <p:spTgt spid="10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p:tgtEl>
                                          <p:spTgt spid="10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500"/>
                                        <p:tgtEl>
                                          <p:spTgt spid="106"/>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p:tgtEl>
                                          <p:spTgt spid="107"/>
                                        </p:tgtEl>
                                        <p:attrNameLst>
                                          <p:attrName>ppt_w</p:attrName>
                                        </p:attrNameLst>
                                      </p:cBhvr>
                                      <p:tavLst>
                                        <p:tav tm="0">
                                          <p:val>
                                            <p:strVal val="0"/>
                                          </p:val>
                                        </p:tav>
                                        <p:tav tm="100000">
                                          <p:val>
                                            <p:strVal val="#ppt_w"/>
                                          </p:val>
                                        </p:tav>
                                      </p:tavLst>
                                    </p:anim>
                                    <p:anim calcmode="lin" valueType="num">
                                      <p:cBhvr additive="base">
                                        <p:cTn id="21" dur="500"/>
                                        <p:tgtEl>
                                          <p:spTgt spid="107"/>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descr="屏幕上有字&#10;&#10;描述已自动生成"/>
          <p:cNvPicPr preferRelativeResize="0"/>
          <p:nvPr/>
        </p:nvPicPr>
        <p:blipFill rotWithShape="1">
          <a:blip r:embed="rId3">
            <a:alphaModFix/>
          </a:blip>
          <a:srcRect/>
          <a:stretch/>
        </p:blipFill>
        <p:spPr>
          <a:xfrm>
            <a:off x="5668831" y="1811033"/>
            <a:ext cx="5456369" cy="4020360"/>
          </a:xfrm>
          <a:prstGeom prst="rect">
            <a:avLst/>
          </a:prstGeom>
          <a:noFill/>
          <a:ln>
            <a:noFill/>
          </a:ln>
        </p:spPr>
      </p:pic>
      <p:sp>
        <p:nvSpPr>
          <p:cNvPr id="117" name="Google Shape;117;p6"/>
          <p:cNvSpPr/>
          <p:nvPr/>
        </p:nvSpPr>
        <p:spPr>
          <a:xfrm>
            <a:off x="6243906" y="2815395"/>
            <a:ext cx="4306217"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Nêu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những</a:t>
            </a:r>
            <a:r>
              <a:rPr lang="en-US" sz="2800" dirty="0">
                <a:solidFill>
                  <a:schemeClr val="dk1"/>
                </a:solidFill>
                <a:latin typeface="Arial"/>
                <a:ea typeface="Arial"/>
                <a:cs typeface="Arial"/>
                <a:sym typeface="Arial"/>
              </a:rPr>
              <a:t> </a:t>
            </a:r>
            <a:r>
              <a:rPr lang="en-US" sz="2800" dirty="0" err="1">
                <a:solidFill>
                  <a:schemeClr val="dk1"/>
                </a:solidFill>
              </a:rPr>
              <a:t>nét</a:t>
            </a:r>
            <a:r>
              <a:rPr lang="en-US" sz="2800" dirty="0">
                <a:solidFill>
                  <a:schemeClr val="dk1"/>
                </a:solidFill>
              </a:rPr>
              <a:t> </a:t>
            </a:r>
            <a:r>
              <a:rPr lang="en-US" sz="2800" dirty="0" err="1">
                <a:solidFill>
                  <a:schemeClr val="dk1"/>
                </a:solidFill>
              </a:rPr>
              <a:t>cơ</a:t>
            </a:r>
            <a:r>
              <a:rPr lang="en-US" sz="2800" dirty="0">
                <a:solidFill>
                  <a:schemeClr val="dk1"/>
                </a:solidFill>
              </a:rPr>
              <a:t> </a:t>
            </a:r>
            <a:r>
              <a:rPr lang="en-US" sz="2800" dirty="0" err="1">
                <a:solidFill>
                  <a:schemeClr val="dk1"/>
                </a:solidFill>
              </a:rPr>
              <a:t>bản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về</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giả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Văn</a:t>
            </a:r>
            <a:r>
              <a:rPr lang="en-US" sz="2800" dirty="0">
                <a:solidFill>
                  <a:schemeClr val="dk1"/>
                </a:solidFill>
                <a:latin typeface="Arial"/>
                <a:ea typeface="Arial"/>
                <a:cs typeface="Arial"/>
                <a:sym typeface="Arial"/>
              </a:rPr>
              <a:t> Cao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bài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thơ</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Thời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gian</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pic>
        <p:nvPicPr>
          <p:cNvPr id="118" name="Google Shape;118;p6" descr="卡通人物&#10;&#10;中度可信度描述已自动生成"/>
          <p:cNvPicPr preferRelativeResize="0"/>
          <p:nvPr/>
        </p:nvPicPr>
        <p:blipFill rotWithShape="1">
          <a:blip r:embed="rId4">
            <a:alphaModFix/>
          </a:blip>
          <a:srcRect/>
          <a:stretch/>
        </p:blipFill>
        <p:spPr>
          <a:xfrm>
            <a:off x="786588" y="564029"/>
            <a:ext cx="530308" cy="518117"/>
          </a:xfrm>
          <a:prstGeom prst="rect">
            <a:avLst/>
          </a:prstGeom>
          <a:noFill/>
          <a:ln>
            <a:noFill/>
          </a:ln>
        </p:spPr>
      </p:pic>
      <p:sp>
        <p:nvSpPr>
          <p:cNvPr id="119" name="Google Shape;119;p6"/>
          <p:cNvSpPr txBox="1"/>
          <p:nvPr/>
        </p:nvSpPr>
        <p:spPr>
          <a:xfrm>
            <a:off x="1517876" y="564029"/>
            <a:ext cx="529088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0C0C0C"/>
                </a:solidFill>
                <a:latin typeface="Times New Roman" panose="02020603050405020304" pitchFamily="18" charset="0"/>
                <a:cs typeface="Times New Roman" panose="02020603050405020304" pitchFamily="18" charset="0"/>
                <a:sym typeface="Arial"/>
              </a:rPr>
              <a:t>I. ĐỌC - TÌM HIỂU CHUNG</a:t>
            </a:r>
            <a:endParaRPr sz="3000" b="1" dirty="0">
              <a:solidFill>
                <a:srgbClr val="0C0C0C"/>
              </a:solidFill>
              <a:latin typeface="Times New Roman" panose="02020603050405020304" pitchFamily="18" charset="0"/>
              <a:cs typeface="Times New Roman" panose="02020603050405020304" pitchFamily="18" charset="0"/>
              <a:sym typeface="Arial"/>
            </a:endParaRPr>
          </a:p>
        </p:txBody>
      </p:sp>
      <p:pic>
        <p:nvPicPr>
          <p:cNvPr id="120" name="Google Shape;120;p6" descr="卡通人物&#10;&#10;描述已自动生成"/>
          <p:cNvPicPr preferRelativeResize="0"/>
          <p:nvPr/>
        </p:nvPicPr>
        <p:blipFill rotWithShape="1">
          <a:blip r:embed="rId5">
            <a:alphaModFix/>
          </a:blip>
          <a:srcRect/>
          <a:stretch/>
        </p:blipFill>
        <p:spPr>
          <a:xfrm>
            <a:off x="1051742" y="1840234"/>
            <a:ext cx="4023817" cy="402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par>
                                <p:cTn id="13" presetID="10" presetClass="entr" presetSubtype="0" fill="hold" nodeType="withEffect">
                                  <p:stCondLst>
                                    <p:cond delay="60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7"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sp>
        <p:nvSpPr>
          <p:cNvPr id="126" name="Google Shape;126;p7"/>
          <p:cNvSpPr txBox="1"/>
          <p:nvPr/>
        </p:nvSpPr>
        <p:spPr>
          <a:xfrm>
            <a:off x="1517876" y="564029"/>
            <a:ext cx="5642579"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0C0C0C"/>
                </a:solidFill>
                <a:latin typeface="Times New Roman" panose="02020603050405020304" pitchFamily="18" charset="0"/>
                <a:cs typeface="Times New Roman" panose="02020603050405020304" pitchFamily="18" charset="0"/>
                <a:sym typeface="Arial"/>
              </a:rPr>
              <a:t>I. ĐỌC - TÌM HIỂU CHUNG</a:t>
            </a:r>
            <a:endParaRPr sz="3000" b="1" dirty="0">
              <a:solidFill>
                <a:srgbClr val="0C0C0C"/>
              </a:solidFill>
              <a:latin typeface="Times New Roman" panose="02020603050405020304" pitchFamily="18" charset="0"/>
              <a:cs typeface="Times New Roman" panose="02020603050405020304" pitchFamily="18" charset="0"/>
              <a:sym typeface="Arial"/>
            </a:endParaRPr>
          </a:p>
        </p:txBody>
      </p:sp>
      <p:sp>
        <p:nvSpPr>
          <p:cNvPr id="129" name="Google Shape;129;p7"/>
          <p:cNvSpPr txBox="1"/>
          <p:nvPr/>
        </p:nvSpPr>
        <p:spPr>
          <a:xfrm>
            <a:off x="1517876" y="1132699"/>
            <a:ext cx="66415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1. </a:t>
            </a:r>
            <a:r>
              <a:rPr lang="en-US" sz="2800" b="1" dirty="0" err="1">
                <a:solidFill>
                  <a:schemeClr val="dk1"/>
                </a:solidFill>
                <a:latin typeface="Times New Roman" panose="02020603050405020304" pitchFamily="18" charset="0"/>
                <a:cs typeface="Times New Roman" panose="02020603050405020304" pitchFamily="18" charset="0"/>
                <a:sym typeface="Arial"/>
              </a:rPr>
              <a:t>Tác</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dirty="0" err="1">
                <a:solidFill>
                  <a:schemeClr val="dk1"/>
                </a:solidFill>
                <a:latin typeface="Times New Roman" panose="02020603050405020304" pitchFamily="18" charset="0"/>
                <a:cs typeface="Times New Roman" panose="02020603050405020304" pitchFamily="18" charset="0"/>
                <a:sym typeface="Arial"/>
              </a:rPr>
              <a:t>giả</a:t>
            </a:r>
            <a:r>
              <a:rPr lang="en-US" sz="2800" b="1" dirty="0">
                <a:solidFill>
                  <a:schemeClr val="dk1"/>
                </a:solidFill>
                <a:latin typeface="Times New Roman" panose="02020603050405020304" pitchFamily="18" charset="0"/>
                <a:cs typeface="Times New Roman" panose="02020603050405020304" pitchFamily="18" charset="0"/>
                <a:sym typeface="Arial"/>
              </a:rPr>
              <a:t> </a:t>
            </a:r>
            <a:r>
              <a:rPr lang="en-US" sz="2800" b="1" i="0" u="none" strike="noStrike" cap="none" dirty="0" err="1">
                <a:solidFill>
                  <a:schemeClr val="dk1"/>
                </a:solidFill>
                <a:latin typeface="Times New Roman" panose="02020603050405020304" pitchFamily="18" charset="0"/>
                <a:cs typeface="Times New Roman" panose="02020603050405020304" pitchFamily="18" charset="0"/>
                <a:sym typeface="Arial"/>
              </a:rPr>
              <a:t>Văn</a:t>
            </a:r>
            <a:r>
              <a:rPr lang="en-US" sz="2800" b="1" i="0" u="none" strike="noStrike" cap="none" dirty="0">
                <a:solidFill>
                  <a:schemeClr val="dk1"/>
                </a:solidFill>
                <a:latin typeface="Times New Roman" panose="02020603050405020304" pitchFamily="18" charset="0"/>
                <a:cs typeface="Times New Roman" panose="02020603050405020304" pitchFamily="18" charset="0"/>
                <a:sym typeface="Arial"/>
              </a:rPr>
              <a:t> Cao (1923-1995)</a:t>
            </a:r>
            <a:r>
              <a:rPr lang="en-US" sz="2800" b="1" dirty="0">
                <a:solidFill>
                  <a:schemeClr val="dk1"/>
                </a:solidFill>
                <a:latin typeface="Times New Roman" panose="02020603050405020304" pitchFamily="18" charset="0"/>
                <a:cs typeface="Times New Roman" panose="02020603050405020304" pitchFamily="18" charset="0"/>
                <a:sym typeface="Arial"/>
              </a:rPr>
              <a:t> </a:t>
            </a:r>
            <a:endParaRPr sz="2800" b="1" dirty="0">
              <a:solidFill>
                <a:schemeClr val="dk1"/>
              </a:solidFill>
              <a:latin typeface="Times New Roman" panose="02020603050405020304" pitchFamily="18" charset="0"/>
              <a:cs typeface="Times New Roman" panose="02020603050405020304" pitchFamily="18" charset="0"/>
              <a:sym typeface="Arial"/>
            </a:endParaRPr>
          </a:p>
        </p:txBody>
      </p:sp>
      <p:pic>
        <p:nvPicPr>
          <p:cNvPr id="131" name="Google Shape;131;p7"/>
          <p:cNvPicPr preferRelativeResize="0"/>
          <p:nvPr/>
        </p:nvPicPr>
        <p:blipFill rotWithShape="1">
          <a:blip r:embed="rId4">
            <a:alphaModFix/>
          </a:blip>
          <a:srcRect/>
          <a:stretch/>
        </p:blipFill>
        <p:spPr>
          <a:xfrm>
            <a:off x="4738818" y="2004986"/>
            <a:ext cx="964254" cy="964254"/>
          </a:xfrm>
          <a:prstGeom prst="rect">
            <a:avLst/>
          </a:prstGeom>
          <a:noFill/>
          <a:ln>
            <a:noFill/>
          </a:ln>
        </p:spPr>
      </p:pic>
      <p:sp>
        <p:nvSpPr>
          <p:cNvPr id="132" name="Google Shape;132;p7"/>
          <p:cNvSpPr/>
          <p:nvPr/>
        </p:nvSpPr>
        <p:spPr>
          <a:xfrm>
            <a:off x="5621974" y="1785441"/>
            <a:ext cx="5643635" cy="2349535"/>
          </a:xfrm>
          <a:prstGeom prst="roundRect">
            <a:avLst>
              <a:gd name="adj" fmla="val 16667"/>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457200" marR="0" lvl="0" indent="-457200" algn="just" rtl="0">
              <a:spcBef>
                <a:spcPts val="0"/>
              </a:spcBef>
              <a:spcAft>
                <a:spcPts val="0"/>
              </a:spcAft>
              <a:buFontTx/>
              <a:buChar char="-"/>
            </a:pPr>
            <a:r>
              <a:rPr lang="en-US" sz="2200" dirty="0" err="1">
                <a:solidFill>
                  <a:schemeClr val="dk1"/>
                </a:solidFill>
                <a:latin typeface="Times New Roman" panose="02020603050405020304" pitchFamily="18" charset="0"/>
                <a:cs typeface="Times New Roman" panose="02020603050405020304" pitchFamily="18" charset="0"/>
                <a:sym typeface="Arial"/>
              </a:rPr>
              <a:t>Tên</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thật</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là</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Nguyễn</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Văn</a:t>
            </a:r>
            <a:r>
              <a:rPr lang="en-US" sz="2200" dirty="0">
                <a:solidFill>
                  <a:schemeClr val="dk1"/>
                </a:solidFill>
                <a:latin typeface="Times New Roman" panose="02020603050405020304" pitchFamily="18" charset="0"/>
                <a:cs typeface="Times New Roman" panose="02020603050405020304" pitchFamily="18" charset="0"/>
                <a:sym typeface="Arial"/>
              </a:rPr>
              <a:t> Cao, </a:t>
            </a:r>
            <a:r>
              <a:rPr lang="en-US" sz="2200" dirty="0" err="1">
                <a:solidFill>
                  <a:schemeClr val="dk1"/>
                </a:solidFill>
                <a:latin typeface="Times New Roman" panose="02020603050405020304" pitchFamily="18" charset="0"/>
                <a:cs typeface="Times New Roman" panose="02020603050405020304" pitchFamily="18" charset="0"/>
                <a:sym typeface="Arial"/>
              </a:rPr>
              <a:t>quê</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gốc</a:t>
            </a:r>
            <a:r>
              <a:rPr lang="en-US" sz="2200" dirty="0">
                <a:solidFill>
                  <a:schemeClr val="dk1"/>
                </a:solidFill>
                <a:latin typeface="Times New Roman" panose="02020603050405020304" pitchFamily="18" charset="0"/>
                <a:cs typeface="Times New Roman" panose="02020603050405020304" pitchFamily="18" charset="0"/>
                <a:sym typeface="Arial"/>
              </a:rPr>
              <a:t> ở Nam </a:t>
            </a:r>
            <a:r>
              <a:rPr lang="en-US" sz="2200" dirty="0" err="1">
                <a:solidFill>
                  <a:schemeClr val="dk1"/>
                </a:solidFill>
                <a:latin typeface="Times New Roman" panose="02020603050405020304" pitchFamily="18" charset="0"/>
                <a:cs typeface="Times New Roman" panose="02020603050405020304" pitchFamily="18" charset="0"/>
                <a:sym typeface="Arial"/>
              </a:rPr>
              <a:t>Định</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nhưng</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sinh</a:t>
            </a:r>
            <a:r>
              <a:rPr lang="en-US" sz="2200" dirty="0">
                <a:solidFill>
                  <a:schemeClr val="dk1"/>
                </a:solidFill>
                <a:latin typeface="Times New Roman" panose="02020603050405020304" pitchFamily="18" charset="0"/>
                <a:cs typeface="Times New Roman" panose="02020603050405020304" pitchFamily="18" charset="0"/>
                <a:sym typeface="Arial"/>
              </a:rPr>
              <a:t> ra </a:t>
            </a:r>
            <a:r>
              <a:rPr lang="en-US" sz="2200" dirty="0" err="1">
                <a:solidFill>
                  <a:schemeClr val="dk1"/>
                </a:solidFill>
                <a:latin typeface="Times New Roman" panose="02020603050405020304" pitchFamily="18" charset="0"/>
                <a:cs typeface="Times New Roman" panose="02020603050405020304" pitchFamily="18" charset="0"/>
                <a:sym typeface="Arial"/>
              </a:rPr>
              <a:t>và</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lớn</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lên</a:t>
            </a:r>
            <a:r>
              <a:rPr lang="en-US" sz="2200" dirty="0">
                <a:solidFill>
                  <a:schemeClr val="dk1"/>
                </a:solidFill>
                <a:latin typeface="Times New Roman" panose="02020603050405020304" pitchFamily="18" charset="0"/>
                <a:cs typeface="Times New Roman" panose="02020603050405020304" pitchFamily="18" charset="0"/>
                <a:sym typeface="Arial"/>
              </a:rPr>
              <a:t> ở </a:t>
            </a:r>
            <a:r>
              <a:rPr lang="en-US" sz="2200" dirty="0" err="1">
                <a:solidFill>
                  <a:schemeClr val="dk1"/>
                </a:solidFill>
                <a:latin typeface="Times New Roman" panose="02020603050405020304" pitchFamily="18" charset="0"/>
                <a:cs typeface="Times New Roman" panose="02020603050405020304" pitchFamily="18" charset="0"/>
                <a:sym typeface="Arial"/>
              </a:rPr>
              <a:t>Hải</a:t>
            </a:r>
            <a:r>
              <a:rPr lang="en-US" sz="2200" dirty="0">
                <a:solidFill>
                  <a:schemeClr val="dk1"/>
                </a:solidFill>
                <a:latin typeface="Times New Roman" panose="02020603050405020304" pitchFamily="18" charset="0"/>
                <a:cs typeface="Times New Roman" panose="02020603050405020304" pitchFamily="18" charset="0"/>
                <a:sym typeface="Arial"/>
              </a:rPr>
              <a:t> </a:t>
            </a:r>
            <a:r>
              <a:rPr lang="en-US" sz="2200" dirty="0" err="1">
                <a:solidFill>
                  <a:schemeClr val="dk1"/>
                </a:solidFill>
                <a:latin typeface="Times New Roman" panose="02020603050405020304" pitchFamily="18" charset="0"/>
                <a:cs typeface="Times New Roman" panose="02020603050405020304" pitchFamily="18" charset="0"/>
                <a:sym typeface="Arial"/>
              </a:rPr>
              <a:t>Phòng</a:t>
            </a:r>
            <a:endParaRPr lang="en-US" sz="2200" dirty="0">
              <a:solidFill>
                <a:schemeClr val="dk1"/>
              </a:solidFill>
              <a:latin typeface="Times New Roman" panose="02020603050405020304" pitchFamily="18" charset="0"/>
              <a:cs typeface="Times New Roman" panose="02020603050405020304" pitchFamily="18" charset="0"/>
              <a:sym typeface="Arial"/>
            </a:endParaRPr>
          </a:p>
          <a:p>
            <a:pPr marL="457200" marR="0" lvl="0" indent="-457200" algn="just" rtl="0">
              <a:spcBef>
                <a:spcPts val="0"/>
              </a:spcBef>
              <a:spcAft>
                <a:spcPts val="0"/>
              </a:spcAft>
              <a:buFontTx/>
              <a:buChar char="-"/>
            </a:pPr>
            <a:r>
              <a:rPr lang="en-US" sz="2200" dirty="0" err="1">
                <a:solidFill>
                  <a:schemeClr val="dk1"/>
                </a:solidFill>
                <a:latin typeface="Times New Roman" panose="02020603050405020304" pitchFamily="18" charset="0"/>
                <a:cs typeface="Times New Roman" panose="02020603050405020304" pitchFamily="18" charset="0"/>
              </a:rPr>
              <a:t>Là</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một</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nghệ</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sĩ</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đa</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tài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có</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nhiều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ảnh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hưởng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đối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với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nghệ</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thuật</a:t>
            </a:r>
            <a:r>
              <a:rPr lang="en-US" sz="2200" dirty="0">
                <a:solidFill>
                  <a:schemeClr val="dk1"/>
                </a:solidFill>
                <a:latin typeface="Times New Roman" panose="02020603050405020304" pitchFamily="18" charset="0"/>
                <a:cs typeface="Times New Roman" panose="02020603050405020304" pitchFamily="18" charset="0"/>
              </a:rPr>
              <a:t> VN </a:t>
            </a:r>
            <a:r>
              <a:rPr lang="en-US" sz="2200" dirty="0" err="1">
                <a:solidFill>
                  <a:schemeClr val="dk1"/>
                </a:solidFill>
                <a:latin typeface="Times New Roman" panose="02020603050405020304" pitchFamily="18" charset="0"/>
                <a:cs typeface="Times New Roman" panose="02020603050405020304" pitchFamily="18" charset="0"/>
              </a:rPr>
              <a:t>đương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đại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trên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lĩnh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vực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âm</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nhạc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hội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họa</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thơ</a:t>
            </a:r>
            <a:r>
              <a:rPr lang="en-US" sz="2200" dirty="0">
                <a:solidFill>
                  <a:schemeClr val="dk1"/>
                </a:solidFill>
                <a:latin typeface="Times New Roman" panose="02020603050405020304" pitchFamily="18" charset="0"/>
                <a:cs typeface="Times New Roman" panose="02020603050405020304" pitchFamily="18" charset="0"/>
              </a:rPr>
              <a:t> ca.</a:t>
            </a:r>
            <a:endParaRPr sz="2200" dirty="0">
              <a:solidFill>
                <a:schemeClr val="dk1"/>
              </a:solidFill>
              <a:latin typeface="Times New Roman" panose="02020603050405020304" pitchFamily="18" charset="0"/>
              <a:cs typeface="Times New Roman" panose="02020603050405020304" pitchFamily="18" charset="0"/>
              <a:sym typeface="Arial"/>
            </a:endParaRPr>
          </a:p>
        </p:txBody>
      </p:sp>
      <p:pic>
        <p:nvPicPr>
          <p:cNvPr id="133" name="Google Shape;133;p7"/>
          <p:cNvPicPr preferRelativeResize="0"/>
          <p:nvPr/>
        </p:nvPicPr>
        <p:blipFill rotWithShape="1">
          <a:blip r:embed="rId4">
            <a:alphaModFix/>
          </a:blip>
          <a:srcRect/>
          <a:stretch/>
        </p:blipFill>
        <p:spPr>
          <a:xfrm>
            <a:off x="4657720" y="4699568"/>
            <a:ext cx="964254" cy="964254"/>
          </a:xfrm>
          <a:prstGeom prst="rect">
            <a:avLst/>
          </a:prstGeom>
          <a:noFill/>
          <a:ln>
            <a:noFill/>
          </a:ln>
        </p:spPr>
      </p:pic>
      <p:sp>
        <p:nvSpPr>
          <p:cNvPr id="134" name="Google Shape;134;p7"/>
          <p:cNvSpPr/>
          <p:nvPr/>
        </p:nvSpPr>
        <p:spPr>
          <a:xfrm>
            <a:off x="5621974" y="4318781"/>
            <a:ext cx="5722487" cy="1888646"/>
          </a:xfrm>
          <a:prstGeom prst="roundRect">
            <a:avLst>
              <a:gd name="adj" fmla="val 10294"/>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285750" marR="0" lvl="0" indent="-285750" algn="just" rtl="0">
              <a:spcBef>
                <a:spcPts val="0"/>
              </a:spcBef>
              <a:spcAft>
                <a:spcPts val="0"/>
              </a:spcAft>
              <a:buFontTx/>
              <a:buChar cha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gọn</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nhịp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giàu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AD98DC80-9DA4-4FC5-9EC3-BCCB9DF4BC3F}"/>
              </a:ext>
            </a:extLst>
          </p:cNvPr>
          <p:cNvPicPr>
            <a:picLocks noChangeAspect="1"/>
          </p:cNvPicPr>
          <p:nvPr/>
        </p:nvPicPr>
        <p:blipFill>
          <a:blip r:embed="rId5"/>
          <a:stretch>
            <a:fillRect/>
          </a:stretch>
        </p:blipFill>
        <p:spPr>
          <a:xfrm>
            <a:off x="400211" y="1965959"/>
            <a:ext cx="3938954" cy="37593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fade">
                                      <p:cBhvr>
                                        <p:cTn id="15" dur="500"/>
                                        <p:tgtEl>
                                          <p:spTgt spid="1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500"/>
                                        <p:tgtEl>
                                          <p:spTgt spid="134"/>
                                        </p:tgtEl>
                                      </p:cBhvr>
                                    </p:animEffect>
                                  </p:childTnLst>
                                </p:cTn>
                              </p:par>
                              <p:par>
                                <p:cTn id="21" presetID="10"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descr="卡通人物&#10;&#10;描述已自动生成"/>
          <p:cNvPicPr preferRelativeResize="0"/>
          <p:nvPr/>
        </p:nvPicPr>
        <p:blipFill rotWithShape="1">
          <a:blip r:embed="rId3">
            <a:alphaModFix/>
          </a:blip>
          <a:srcRect/>
          <a:stretch/>
        </p:blipFill>
        <p:spPr>
          <a:xfrm flipH="1">
            <a:off x="10634505" y="4935727"/>
            <a:ext cx="2158386" cy="2158386"/>
          </a:xfrm>
          <a:prstGeom prst="rect">
            <a:avLst/>
          </a:prstGeom>
          <a:noFill/>
          <a:ln>
            <a:noFill/>
          </a:ln>
        </p:spPr>
      </p:pic>
      <p:sp>
        <p:nvSpPr>
          <p:cNvPr id="170" name="Google Shape;170;p10"/>
          <p:cNvSpPr/>
          <p:nvPr/>
        </p:nvSpPr>
        <p:spPr>
          <a:xfrm>
            <a:off x="2604798" y="84963"/>
            <a:ext cx="6923341" cy="578882"/>
          </a:xfrm>
          <a:prstGeom prst="roundRect">
            <a:avLst>
              <a:gd name="adj" fmla="val 16667"/>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chemeClr val="dk1"/>
                </a:solidFill>
                <a:latin typeface="Arial"/>
                <a:ea typeface="Arial"/>
                <a:cs typeface="Arial"/>
                <a:sym typeface="Arial"/>
              </a:rPr>
              <a:t>Một</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số</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tác</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phẩm</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tiêu</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biểu</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của</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nhà</a:t>
            </a:r>
            <a:r>
              <a:rPr lang="en-US" sz="2800" b="1" dirty="0">
                <a:solidFill>
                  <a:schemeClr val="dk1"/>
                </a:solidFill>
                <a:latin typeface="Arial"/>
                <a:ea typeface="Arial"/>
                <a:cs typeface="Arial"/>
                <a:sym typeface="Arial"/>
              </a:rPr>
              <a:t> </a:t>
            </a:r>
            <a:r>
              <a:rPr lang="en-US" sz="2800" b="1" dirty="0" err="1">
                <a:solidFill>
                  <a:schemeClr val="dk1"/>
                </a:solidFill>
                <a:latin typeface="Arial"/>
                <a:ea typeface="Arial"/>
                <a:cs typeface="Arial"/>
                <a:sym typeface="Arial"/>
              </a:rPr>
              <a:t>văn</a:t>
            </a:r>
            <a:endParaRPr sz="2800" b="1" dirty="0">
              <a:solidFill>
                <a:schemeClr val="dk1"/>
              </a:solidFill>
              <a:latin typeface="Arial"/>
              <a:ea typeface="Arial"/>
              <a:cs typeface="Arial"/>
              <a:sym typeface="Arial"/>
            </a:endParaRPr>
          </a:p>
        </p:txBody>
      </p:sp>
      <p:pic>
        <p:nvPicPr>
          <p:cNvPr id="3" name="Hình ảnh 2">
            <a:extLst>
              <a:ext uri="{FF2B5EF4-FFF2-40B4-BE49-F238E27FC236}">
                <a16:creationId xmlns:a16="http://schemas.microsoft.com/office/drawing/2014/main" id="{86C771EF-3F0B-4465-A3AB-3133D60A112F}"/>
              </a:ext>
            </a:extLst>
          </p:cNvPr>
          <p:cNvPicPr>
            <a:picLocks noChangeAspect="1"/>
          </p:cNvPicPr>
          <p:nvPr/>
        </p:nvPicPr>
        <p:blipFill>
          <a:blip r:embed="rId4"/>
          <a:stretch>
            <a:fillRect/>
          </a:stretch>
        </p:blipFill>
        <p:spPr>
          <a:xfrm>
            <a:off x="478302" y="1434905"/>
            <a:ext cx="3587261" cy="3812344"/>
          </a:xfrm>
          <a:prstGeom prst="rect">
            <a:avLst/>
          </a:prstGeom>
        </p:spPr>
      </p:pic>
      <p:pic>
        <p:nvPicPr>
          <p:cNvPr id="5" name="Hình ảnh 4">
            <a:extLst>
              <a:ext uri="{FF2B5EF4-FFF2-40B4-BE49-F238E27FC236}">
                <a16:creationId xmlns:a16="http://schemas.microsoft.com/office/drawing/2014/main" id="{2117B2AB-3416-4ABB-AD73-4F33B3EE813C}"/>
              </a:ext>
            </a:extLst>
          </p:cNvPr>
          <p:cNvPicPr>
            <a:picLocks noChangeAspect="1"/>
          </p:cNvPicPr>
          <p:nvPr/>
        </p:nvPicPr>
        <p:blipFill>
          <a:blip r:embed="rId5"/>
          <a:stretch>
            <a:fillRect/>
          </a:stretch>
        </p:blipFill>
        <p:spPr>
          <a:xfrm>
            <a:off x="4318782" y="1434905"/>
            <a:ext cx="3587262" cy="3812345"/>
          </a:xfrm>
          <a:prstGeom prst="rect">
            <a:avLst/>
          </a:prstGeom>
        </p:spPr>
      </p:pic>
      <p:pic>
        <p:nvPicPr>
          <p:cNvPr id="7" name="Hình ảnh 6">
            <a:extLst>
              <a:ext uri="{FF2B5EF4-FFF2-40B4-BE49-F238E27FC236}">
                <a16:creationId xmlns:a16="http://schemas.microsoft.com/office/drawing/2014/main" id="{117BA058-D8D8-444C-8218-0D518BE0D0C3}"/>
              </a:ext>
            </a:extLst>
          </p:cNvPr>
          <p:cNvPicPr>
            <a:picLocks noChangeAspect="1"/>
          </p:cNvPicPr>
          <p:nvPr/>
        </p:nvPicPr>
        <p:blipFill>
          <a:blip r:embed="rId6"/>
          <a:stretch>
            <a:fillRect/>
          </a:stretch>
        </p:blipFill>
        <p:spPr>
          <a:xfrm>
            <a:off x="8159263" y="1434905"/>
            <a:ext cx="2954216" cy="382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1" descr="卡通人物&#10;&#10;中度可信度描述已自动生成"/>
          <p:cNvPicPr preferRelativeResize="0"/>
          <p:nvPr/>
        </p:nvPicPr>
        <p:blipFill rotWithShape="1">
          <a:blip r:embed="rId3">
            <a:alphaModFix/>
          </a:blip>
          <a:srcRect/>
          <a:stretch/>
        </p:blipFill>
        <p:spPr>
          <a:xfrm>
            <a:off x="786588" y="564029"/>
            <a:ext cx="530308" cy="518117"/>
          </a:xfrm>
          <a:prstGeom prst="rect">
            <a:avLst/>
          </a:prstGeom>
          <a:noFill/>
          <a:ln>
            <a:noFill/>
          </a:ln>
        </p:spPr>
      </p:pic>
      <p:pic>
        <p:nvPicPr>
          <p:cNvPr id="182" name="Google Shape;182;p11" descr="卡通人物&#10;&#10;描述已自动生成"/>
          <p:cNvPicPr preferRelativeResize="0"/>
          <p:nvPr/>
        </p:nvPicPr>
        <p:blipFill rotWithShape="1">
          <a:blip r:embed="rId4">
            <a:alphaModFix/>
          </a:blip>
          <a:srcRect/>
          <a:stretch/>
        </p:blipFill>
        <p:spPr>
          <a:xfrm flipH="1">
            <a:off x="10480662" y="4781909"/>
            <a:ext cx="2158386" cy="2158386"/>
          </a:xfrm>
          <a:prstGeom prst="rect">
            <a:avLst/>
          </a:prstGeom>
          <a:noFill/>
          <a:ln>
            <a:noFill/>
          </a:ln>
        </p:spPr>
      </p:pic>
      <p:sp>
        <p:nvSpPr>
          <p:cNvPr id="184" name="Google Shape;184;p11"/>
          <p:cNvSpPr txBox="1"/>
          <p:nvPr/>
        </p:nvSpPr>
        <p:spPr>
          <a:xfrm>
            <a:off x="1443437" y="558926"/>
            <a:ext cx="66303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Times New Roman" panose="02020603050405020304" pitchFamily="18" charset="0"/>
                <a:cs typeface="Times New Roman" panose="02020603050405020304" pitchFamily="18" charset="0"/>
                <a:sym typeface="Arial"/>
              </a:rPr>
              <a:t>2. </a:t>
            </a:r>
            <a:r>
              <a:rPr lang="en-US" sz="2800" b="1" dirty="0" err="1">
                <a:solidFill>
                  <a:schemeClr val="dk1"/>
                </a:solidFill>
                <a:latin typeface="Times New Roman" panose="02020603050405020304" pitchFamily="18" charset="0"/>
                <a:cs typeface="Times New Roman" panose="02020603050405020304" pitchFamily="18" charset="0"/>
              </a:rPr>
              <a:t>Tác</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phẩm</a:t>
            </a:r>
            <a:endParaRPr sz="2800" b="1" i="1" dirty="0">
              <a:solidFill>
                <a:schemeClr val="dk1"/>
              </a:solidFill>
              <a:latin typeface="Times New Roman" panose="02020603050405020304" pitchFamily="18" charset="0"/>
              <a:cs typeface="Times New Roman" panose="02020603050405020304" pitchFamily="18" charset="0"/>
              <a:sym typeface="Arial"/>
            </a:endParaRPr>
          </a:p>
        </p:txBody>
      </p:sp>
      <p:pic>
        <p:nvPicPr>
          <p:cNvPr id="185" name="Google Shape;185;p11"/>
          <p:cNvPicPr preferRelativeResize="0"/>
          <p:nvPr/>
        </p:nvPicPr>
        <p:blipFill rotWithShape="1">
          <a:blip r:embed="rId5">
            <a:alphaModFix/>
          </a:blip>
          <a:srcRect/>
          <a:stretch/>
        </p:blipFill>
        <p:spPr>
          <a:xfrm>
            <a:off x="479183" y="2542225"/>
            <a:ext cx="964254" cy="964254"/>
          </a:xfrm>
          <a:prstGeom prst="rect">
            <a:avLst/>
          </a:prstGeom>
          <a:noFill/>
          <a:ln>
            <a:noFill/>
          </a:ln>
        </p:spPr>
      </p:pic>
      <p:sp>
        <p:nvSpPr>
          <p:cNvPr id="186" name="Google Shape;186;p11"/>
          <p:cNvSpPr/>
          <p:nvPr/>
        </p:nvSpPr>
        <p:spPr>
          <a:xfrm>
            <a:off x="1443437" y="1215141"/>
            <a:ext cx="10231357" cy="3984025"/>
          </a:xfrm>
          <a:prstGeom prst="roundRect">
            <a:avLst>
              <a:gd name="adj" fmla="val 16667"/>
            </a:avLst>
          </a:prstGeom>
          <a:noFill/>
          <a:ln w="9525" cap="flat" cmpd="sng">
            <a:solidFill>
              <a:srgbClr val="FF4E4E"/>
            </a:solidFill>
            <a:prstDash val="dash"/>
            <a:round/>
            <a:headEnd type="none" w="sm" len="sm"/>
            <a:tailEnd type="none" w="sm" len="sm"/>
          </a:ln>
        </p:spPr>
        <p:txBody>
          <a:bodyPr spcFirstLastPara="1" wrap="square" lIns="91425" tIns="45700" rIns="91425" bIns="45700" anchor="t" anchorCtr="0">
            <a:spAutoFit/>
          </a:bodyPr>
          <a:lstStyle/>
          <a:p>
            <a:r>
              <a:rPr lang="en-US" sz="2800" dirty="0">
                <a:solidFill>
                  <a:srgbClr val="000000"/>
                </a:solidFill>
                <a:latin typeface="Arial"/>
                <a:ea typeface="Arial"/>
                <a:cs typeface="Arial"/>
                <a:sym typeface="Arial"/>
              </a:rPr>
              <a:t>-</a:t>
            </a:r>
            <a:r>
              <a:rPr lang="en-US" dirty="0"/>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ra </a:t>
            </a:r>
            <a:r>
              <a:rPr lang="en-US" sz="2500" dirty="0" err="1">
                <a:latin typeface="Times New Roman" panose="02020603050405020304" pitchFamily="18" charset="0"/>
                <a:cs typeface="Times New Roman" panose="02020603050405020304" pitchFamily="18" charset="0"/>
              </a:rPr>
              <a:t>đời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mùa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xuân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tháng</a:t>
            </a:r>
            <a:r>
              <a:rPr lang="en-US" sz="2500" dirty="0">
                <a:latin typeface="Times New Roman" panose="02020603050405020304" pitchFamily="18" charset="0"/>
                <a:cs typeface="Times New Roman" panose="02020603050405020304" pitchFamily="18" charset="0"/>
              </a:rPr>
              <a:t> 2/ 1987),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in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Lá</a:t>
            </a:r>
            <a:r>
              <a:rPr lang="en-US" sz="2500" dirty="0">
                <a:latin typeface="Times New Roman" panose="02020603050405020304" pitchFamily="18" charset="0"/>
                <a:cs typeface="Times New Roman" panose="02020603050405020304" pitchFamily="18" charset="0"/>
              </a:rPr>
              <a:t>” (1988).</a:t>
            </a:r>
            <a:endParaRPr lang="vi-VN" sz="2500" dirty="0">
              <a:latin typeface="Times New Roman" panose="02020603050405020304" pitchFamily="18" charset="0"/>
              <a:cs typeface="Times New Roman" panose="02020603050405020304" pitchFamily="18" charset="0"/>
            </a:endParaRPr>
          </a:p>
          <a:p>
            <a:pPr marL="342900" indent="-342900">
              <a:buFontTx/>
              <a:buChar char="-"/>
            </a:pP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Tự</a:t>
            </a:r>
            <a:r>
              <a:rPr lang="en-US" sz="2500" dirty="0">
                <a:latin typeface="Times New Roman" panose="02020603050405020304" pitchFamily="18" charset="0"/>
                <a:cs typeface="Times New Roman" panose="02020603050405020304" pitchFamily="18" charset="0"/>
              </a:rPr>
              <a:t> do</a:t>
            </a:r>
          </a:p>
          <a:p>
            <a:pPr marL="342900" indent="-342900">
              <a:buFontTx/>
              <a:buChar char="-"/>
            </a:pP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nghĩa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đẹp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vĩnh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cửu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thông</a:t>
            </a:r>
            <a:r>
              <a:rPr lang="en-US" sz="2500" dirty="0">
                <a:latin typeface="Times New Roman" panose="02020603050405020304" pitchFamily="18" charset="0"/>
                <a:cs typeface="Times New Roman" panose="02020603050405020304" pitchFamily="18" charset="0"/>
              </a:rPr>
              <a:t> qua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hát</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Bố</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cục</a:t>
            </a:r>
            <a:r>
              <a:rPr lang="en-US" sz="2500" dirty="0">
                <a:latin typeface="Times New Roman" panose="02020603050405020304" pitchFamily="18" charset="0"/>
                <a:cs typeface="Times New Roman" panose="02020603050405020304" pitchFamily="18" charset="0"/>
              </a:rPr>
              <a:t>: 2 </a:t>
            </a:r>
            <a:r>
              <a:rPr lang="en-US" sz="2500" dirty="0" err="1">
                <a:latin typeface="Times New Roman" panose="02020603050405020304" pitchFamily="18" charset="0"/>
                <a:cs typeface="Times New Roman" panose="02020603050405020304" pitchFamily="18" charset="0"/>
              </a:rPr>
              <a:t>phần</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+ 6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gian</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+ 6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nghiệt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gian</a:t>
            </a:r>
            <a:endParaRPr sz="2500" dirty="0">
              <a:solidFill>
                <a:schemeClr val="dk1"/>
              </a:solidFill>
              <a:latin typeface="Times New Roman" panose="02020603050405020304" pitchFamily="18" charset="0"/>
              <a:cs typeface="Times New Roman" panose="02020603050405020304" pitchFamily="18" charset="0"/>
              <a:sym typeface="Arial"/>
            </a:endParaRPr>
          </a:p>
        </p:txBody>
      </p:sp>
      <p:pic>
        <p:nvPicPr>
          <p:cNvPr id="187" name="Google Shape;187;p11"/>
          <p:cNvPicPr preferRelativeResize="0"/>
          <p:nvPr/>
        </p:nvPicPr>
        <p:blipFill rotWithShape="1">
          <a:blip r:embed="rId5">
            <a:alphaModFix/>
          </a:blip>
          <a:srcRect/>
          <a:stretch/>
        </p:blipFill>
        <p:spPr>
          <a:xfrm>
            <a:off x="5477575" y="5160732"/>
            <a:ext cx="964254" cy="9642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par>
                                <p:cTn id="13" presetID="10"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500"/>
                                        <p:tgtEl>
                                          <p:spTgt spid="185"/>
                                        </p:tgtEl>
                                      </p:cBhvr>
                                    </p:animEffect>
                                  </p:childTnLst>
                                </p:cTn>
                              </p:par>
                              <p:par>
                                <p:cTn id="16" presetID="10" presetClass="entr" presetSubtype="0" fill="hold" nodeType="with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fade">
                                      <p:cBhvr>
                                        <p:cTn id="18"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模板网-WWW.1PPT.COM">
  <a:themeElements>
    <a:clrScheme name="自定义 10">
      <a:dk1>
        <a:srgbClr val="000000"/>
      </a:dk1>
      <a:lt1>
        <a:srgbClr val="FFFFFF"/>
      </a:lt1>
      <a:dk2>
        <a:srgbClr val="262626"/>
      </a:dk2>
      <a:lt2>
        <a:srgbClr val="262626"/>
      </a:lt2>
      <a:accent1>
        <a:srgbClr val="D70000"/>
      </a:accent1>
      <a:accent2>
        <a:srgbClr val="FF7F7F"/>
      </a:accent2>
      <a:accent3>
        <a:srgbClr val="D70000"/>
      </a:accent3>
      <a:accent4>
        <a:srgbClr val="FF7F7F"/>
      </a:accent4>
      <a:accent5>
        <a:srgbClr val="D70000"/>
      </a:accent5>
      <a:accent6>
        <a:srgbClr val="FF7F7F"/>
      </a:accent6>
      <a:hlink>
        <a:srgbClr val="C1111B"/>
      </a:hlink>
      <a:folHlink>
        <a:srgbClr val="C111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1701</Words>
  <Application>Microsoft Office PowerPoint</Application>
  <PresentationFormat>Widescreen</PresentationFormat>
  <Paragraphs>125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第一PPT模板网-WWW.1PPT.COM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优品PPT</dc:creator>
  <cp:lastModifiedBy>Nghiem Minh Khue</cp:lastModifiedBy>
  <cp:revision>29</cp:revision>
  <dcterms:created xsi:type="dcterms:W3CDTF">2022-10-18T22:19:56Z</dcterms:created>
  <dcterms:modified xsi:type="dcterms:W3CDTF">2024-08-04T17:20:32Z</dcterms:modified>
</cp:coreProperties>
</file>