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6"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1"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D97A0-EF3B-4ED7-8EE9-D7BB6186B52D}"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D1F0A376-9FB5-441B-8467-9F182348FA1A}">
      <dgm:prSet custT="1"/>
      <dgm:spPr>
        <a:solidFill>
          <a:schemeClr val="accent4">
            <a:lumMod val="40000"/>
            <a:lumOff val="60000"/>
          </a:schemeClr>
        </a:solidFill>
      </dgm:spPr>
      <dgm:t>
        <a:bodyPr/>
        <a:lstStyle/>
        <a:p>
          <a:r>
            <a:rPr lang="en-US" sz="2600" b="1" i="1" dirty="0">
              <a:solidFill>
                <a:schemeClr val="tx1"/>
              </a:solidFill>
              <a:latin typeface="Times New Roman" pitchFamily="18" charset="0"/>
              <a:cs typeface="Arial" charset="0"/>
            </a:rPr>
            <a:t>(6 </a:t>
          </a:r>
          <a:r>
            <a:rPr lang="en-US" sz="2600" b="1" i="1" dirty="0" err="1">
              <a:solidFill>
                <a:schemeClr val="tx1"/>
              </a:solidFill>
              <a:latin typeface="Times New Roman" pitchFamily="18" charset="0"/>
              <a:cs typeface="Arial" charset="0"/>
            </a:rPr>
            <a:t>dòng</a:t>
          </a:r>
          <a:r>
            <a:rPr lang="en-US" sz="2600" b="1" i="1" dirty="0">
              <a:solidFill>
                <a:schemeClr val="tx1"/>
              </a:solidFill>
              <a:latin typeface="Times New Roman" pitchFamily="18" charset="0"/>
              <a:cs typeface="Arial" charset="0"/>
            </a:rPr>
            <a:t> </a:t>
          </a:r>
          <a:r>
            <a:rPr lang="en-US" sz="2600" b="1" i="1" dirty="0" err="1">
              <a:solidFill>
                <a:schemeClr val="tx1"/>
              </a:solidFill>
              <a:latin typeface="Times New Roman" pitchFamily="18" charset="0"/>
              <a:cs typeface="Arial" charset="0"/>
            </a:rPr>
            <a:t>đầu</a:t>
          </a:r>
          <a:r>
            <a:rPr lang="en-US" sz="2600" b="1" i="1"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Hình</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ảnh</a:t>
          </a:r>
          <a:r>
            <a:rPr lang="en-US" sz="2600" dirty="0">
              <a:solidFill>
                <a:schemeClr val="tx1"/>
              </a:solidFill>
              <a:latin typeface="Times New Roman" pitchFamily="18" charset="0"/>
              <a:cs typeface="Arial" charset="0"/>
            </a:rPr>
            <a:t> Lorca, con </a:t>
          </a:r>
          <a:r>
            <a:rPr lang="en-US" sz="2600" dirty="0" err="1">
              <a:solidFill>
                <a:schemeClr val="tx1"/>
              </a:solidFill>
              <a:latin typeface="Times New Roman" pitchFamily="18" charset="0"/>
              <a:cs typeface="Arial" charset="0"/>
            </a:rPr>
            <a:t>người</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tự</a:t>
          </a:r>
          <a:r>
            <a:rPr lang="en-US" sz="2600" dirty="0">
              <a:solidFill>
                <a:schemeClr val="tx1"/>
              </a:solidFill>
              <a:latin typeface="Times New Roman" pitchFamily="18" charset="0"/>
              <a:cs typeface="Arial" charset="0"/>
            </a:rPr>
            <a:t> do, </a:t>
          </a:r>
          <a:r>
            <a:rPr lang="en-US" sz="2600" dirty="0" err="1">
              <a:solidFill>
                <a:schemeClr val="tx1"/>
              </a:solidFill>
              <a:latin typeface="Times New Roman" pitchFamily="18" charset="0"/>
              <a:cs typeface="Arial" charset="0"/>
            </a:rPr>
            <a:t>nghệ</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sĩ</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cách</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tân</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trong</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khung</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cảnh</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chính</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trị</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và</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nghệ</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thuật</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Tây</a:t>
          </a:r>
          <a:r>
            <a:rPr lang="en-US" sz="2600" dirty="0">
              <a:solidFill>
                <a:schemeClr val="tx1"/>
              </a:solidFill>
              <a:latin typeface="Times New Roman" pitchFamily="18" charset="0"/>
              <a:cs typeface="Arial" charset="0"/>
            </a:rPr>
            <a:t> Ban </a:t>
          </a:r>
          <a:r>
            <a:rPr lang="en-US" sz="2600" dirty="0" err="1">
              <a:solidFill>
                <a:schemeClr val="tx1"/>
              </a:solidFill>
              <a:latin typeface="Times New Roman" pitchFamily="18" charset="0"/>
              <a:cs typeface="Arial" charset="0"/>
            </a:rPr>
            <a:t>Nha</a:t>
          </a:r>
          <a:r>
            <a:rPr lang="en-US" sz="2600" dirty="0">
              <a:solidFill>
                <a:schemeClr val="tx1"/>
              </a:solidFill>
              <a:latin typeface="Times New Roman" pitchFamily="18" charset="0"/>
              <a:cs typeface="Arial" charset="0"/>
            </a:rPr>
            <a:t>.</a:t>
          </a:r>
        </a:p>
      </dgm:t>
    </dgm:pt>
    <dgm:pt modelId="{6686A6BD-3C6C-43CC-81E6-E0B85C45F3B4}" type="parTrans" cxnId="{D3B61F6C-F2C6-48FC-87C8-23B74F0D78FC}">
      <dgm:prSet/>
      <dgm:spPr/>
      <dgm:t>
        <a:bodyPr/>
        <a:lstStyle/>
        <a:p>
          <a:endParaRPr lang="en-US" sz="2600">
            <a:solidFill>
              <a:schemeClr val="tx1"/>
            </a:solidFill>
          </a:endParaRPr>
        </a:p>
      </dgm:t>
    </dgm:pt>
    <dgm:pt modelId="{091E8EEE-3047-4C62-BF8F-B5F889310EF2}" type="sibTrans" cxnId="{D3B61F6C-F2C6-48FC-87C8-23B74F0D78FC}">
      <dgm:prSet/>
      <dgm:spPr/>
      <dgm:t>
        <a:bodyPr/>
        <a:lstStyle/>
        <a:p>
          <a:endParaRPr lang="en-US" sz="2600">
            <a:solidFill>
              <a:schemeClr val="tx1"/>
            </a:solidFill>
          </a:endParaRPr>
        </a:p>
      </dgm:t>
    </dgm:pt>
    <dgm:pt modelId="{E30644C4-5C96-4906-8ED7-6FE6F8F92646}">
      <dgm:prSet custT="1"/>
      <dgm:spPr/>
      <dgm:t>
        <a:bodyPr/>
        <a:lstStyle/>
        <a:p>
          <a:r>
            <a:rPr lang="en-US" sz="2600" b="1" i="1" dirty="0">
              <a:solidFill>
                <a:schemeClr val="tx1"/>
              </a:solidFill>
              <a:latin typeface="Times New Roman" pitchFamily="18" charset="0"/>
              <a:cs typeface="Arial" charset="0"/>
            </a:rPr>
            <a:t>(12 </a:t>
          </a:r>
          <a:r>
            <a:rPr lang="en-US" sz="2600" b="1" i="1" dirty="0" err="1">
              <a:solidFill>
                <a:schemeClr val="tx1"/>
              </a:solidFill>
              <a:latin typeface="Times New Roman" pitchFamily="18" charset="0"/>
              <a:cs typeface="Arial" charset="0"/>
            </a:rPr>
            <a:t>dòng</a:t>
          </a:r>
          <a:r>
            <a:rPr lang="en-US" sz="2600" b="1" i="1" dirty="0">
              <a:solidFill>
                <a:schemeClr val="tx1"/>
              </a:solidFill>
              <a:latin typeface="Times New Roman" pitchFamily="18" charset="0"/>
              <a:cs typeface="Arial" charset="0"/>
            </a:rPr>
            <a:t> </a:t>
          </a:r>
          <a:r>
            <a:rPr lang="en-US" sz="2600" b="1" i="1" dirty="0" err="1">
              <a:solidFill>
                <a:schemeClr val="tx1"/>
              </a:solidFill>
              <a:latin typeface="Times New Roman" pitchFamily="18" charset="0"/>
              <a:cs typeface="Arial" charset="0"/>
            </a:rPr>
            <a:t>tiếp</a:t>
          </a:r>
          <a:r>
            <a:rPr lang="en-US" sz="2600" b="1" i="1"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cái</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chết</a:t>
          </a:r>
          <a:r>
            <a:rPr lang="en-US" sz="2600" dirty="0">
              <a:solidFill>
                <a:schemeClr val="tx1"/>
              </a:solidFill>
              <a:latin typeface="Times New Roman" pitchFamily="18" charset="0"/>
              <a:cs typeface="Arial" charset="0"/>
            </a:rPr>
            <a:t> bi </a:t>
          </a:r>
          <a:r>
            <a:rPr lang="en-US" sz="2600" dirty="0" err="1">
              <a:solidFill>
                <a:schemeClr val="tx1"/>
              </a:solidFill>
              <a:latin typeface="Times New Roman" pitchFamily="18" charset="0"/>
              <a:cs typeface="Arial" charset="0"/>
            </a:rPr>
            <a:t>thảm</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của</a:t>
          </a:r>
          <a:r>
            <a:rPr lang="en-US" sz="2600" dirty="0">
              <a:solidFill>
                <a:schemeClr val="tx1"/>
              </a:solidFill>
              <a:latin typeface="Times New Roman" pitchFamily="18" charset="0"/>
              <a:cs typeface="Arial" charset="0"/>
            </a:rPr>
            <a:t> Lorca </a:t>
          </a:r>
          <a:r>
            <a:rPr lang="en-US" sz="2600" dirty="0" err="1">
              <a:solidFill>
                <a:schemeClr val="tx1"/>
              </a:solidFill>
              <a:latin typeface="Times New Roman" pitchFamily="18" charset="0"/>
              <a:cs typeface="Arial" charset="0"/>
            </a:rPr>
            <a:t>và</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nỗi</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xót</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xa</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về</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sự</a:t>
          </a:r>
          <a:r>
            <a:rPr lang="en-US" sz="2600" dirty="0">
              <a:solidFill>
                <a:schemeClr val="tx1"/>
              </a:solidFill>
              <a:latin typeface="Times New Roman" pitchFamily="18" charset="0"/>
              <a:cs typeface="Arial" charset="0"/>
            </a:rPr>
            <a:t> dang </a:t>
          </a:r>
          <a:r>
            <a:rPr lang="en-US" sz="2600" dirty="0" err="1">
              <a:solidFill>
                <a:schemeClr val="tx1"/>
              </a:solidFill>
              <a:latin typeface="Times New Roman" pitchFamily="18" charset="0"/>
              <a:cs typeface="Arial" charset="0"/>
            </a:rPr>
            <a:t>dở</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của</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khát</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vọng</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cách</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tân</a:t>
          </a:r>
          <a:r>
            <a:rPr lang="en-US" sz="2600" dirty="0">
              <a:solidFill>
                <a:schemeClr val="tx1"/>
              </a:solidFill>
              <a:latin typeface="Times New Roman" pitchFamily="18" charset="0"/>
              <a:cs typeface="Arial" charset="0"/>
            </a:rPr>
            <a:t>.</a:t>
          </a:r>
        </a:p>
      </dgm:t>
    </dgm:pt>
    <dgm:pt modelId="{8EED4A1F-7D8A-4E1C-9FBB-59174CCC5DFC}" type="parTrans" cxnId="{1A3637DE-56CC-40D2-9FC0-85ACAB12C476}">
      <dgm:prSet/>
      <dgm:spPr/>
      <dgm:t>
        <a:bodyPr/>
        <a:lstStyle/>
        <a:p>
          <a:endParaRPr lang="en-US" sz="2600">
            <a:solidFill>
              <a:schemeClr val="tx1"/>
            </a:solidFill>
          </a:endParaRPr>
        </a:p>
      </dgm:t>
    </dgm:pt>
    <dgm:pt modelId="{E58CBB92-B8B7-4EAA-BF00-A53D9386D4AB}" type="sibTrans" cxnId="{1A3637DE-56CC-40D2-9FC0-85ACAB12C476}">
      <dgm:prSet/>
      <dgm:spPr/>
      <dgm:t>
        <a:bodyPr/>
        <a:lstStyle/>
        <a:p>
          <a:endParaRPr lang="en-US" sz="2600">
            <a:solidFill>
              <a:schemeClr val="tx1"/>
            </a:solidFill>
          </a:endParaRPr>
        </a:p>
      </dgm:t>
    </dgm:pt>
    <dgm:pt modelId="{B10DE8E5-C0CA-4054-8683-B62DA2AAB536}">
      <dgm:prSet custT="1"/>
      <dgm:spPr>
        <a:solidFill>
          <a:schemeClr val="accent1">
            <a:lumMod val="60000"/>
            <a:lumOff val="40000"/>
          </a:schemeClr>
        </a:solidFill>
      </dgm:spPr>
      <dgm:t>
        <a:bodyPr/>
        <a:lstStyle/>
        <a:p>
          <a:r>
            <a:rPr lang="en-US" sz="2600" b="1" i="1" dirty="0">
              <a:solidFill>
                <a:schemeClr val="tx1"/>
              </a:solidFill>
              <a:latin typeface="Times New Roman" pitchFamily="18" charset="0"/>
              <a:cs typeface="Arial" charset="0"/>
            </a:rPr>
            <a:t>(13 </a:t>
          </a:r>
          <a:r>
            <a:rPr lang="en-US" sz="2600" b="1" i="1" dirty="0" err="1">
              <a:solidFill>
                <a:schemeClr val="tx1"/>
              </a:solidFill>
              <a:latin typeface="Times New Roman" pitchFamily="18" charset="0"/>
              <a:cs typeface="Arial" charset="0"/>
            </a:rPr>
            <a:t>dòng</a:t>
          </a:r>
          <a:r>
            <a:rPr lang="en-US" sz="2600" b="1" i="1" dirty="0">
              <a:solidFill>
                <a:schemeClr val="tx1"/>
              </a:solidFill>
              <a:latin typeface="Times New Roman" pitchFamily="18" charset="0"/>
              <a:cs typeface="Arial" charset="0"/>
            </a:rPr>
            <a:t> </a:t>
          </a:r>
          <a:r>
            <a:rPr lang="en-US" sz="2600" b="1" i="1" dirty="0" err="1">
              <a:solidFill>
                <a:schemeClr val="tx1"/>
              </a:solidFill>
              <a:latin typeface="Times New Roman" pitchFamily="18" charset="0"/>
              <a:cs typeface="Arial" charset="0"/>
            </a:rPr>
            <a:t>cuối</a:t>
          </a:r>
          <a:r>
            <a:rPr lang="en-US" sz="2600" b="1" i="1"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Niềm</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xót</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thương</a:t>
          </a:r>
          <a:r>
            <a:rPr lang="en-US" sz="2600" dirty="0">
              <a:solidFill>
                <a:schemeClr val="tx1"/>
              </a:solidFill>
              <a:latin typeface="Times New Roman" pitchFamily="18" charset="0"/>
              <a:cs typeface="Arial" charset="0"/>
            </a:rPr>
            <a:t> Lorca </a:t>
          </a:r>
          <a:r>
            <a:rPr lang="en-US" sz="2600" dirty="0" err="1">
              <a:solidFill>
                <a:schemeClr val="tx1"/>
              </a:solidFill>
              <a:latin typeface="Times New Roman" pitchFamily="18" charset="0"/>
              <a:cs typeface="Arial" charset="0"/>
            </a:rPr>
            <a:t>và</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niềm</a:t>
          </a:r>
          <a:r>
            <a:rPr lang="en-US" sz="2600" dirty="0">
              <a:solidFill>
                <a:schemeClr val="tx1"/>
              </a:solidFill>
              <a:latin typeface="Times New Roman" pitchFamily="18" charset="0"/>
              <a:cs typeface="Arial" charset="0"/>
            </a:rPr>
            <a:t> tin </a:t>
          </a:r>
          <a:r>
            <a:rPr lang="en-US" sz="2600" dirty="0" err="1">
              <a:solidFill>
                <a:schemeClr val="tx1"/>
              </a:solidFill>
              <a:latin typeface="Times New Roman" pitchFamily="18" charset="0"/>
              <a:cs typeface="Arial" charset="0"/>
            </a:rPr>
            <a:t>mãnh</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liệt</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vào</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sự</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bất</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tử</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của</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tiếng</a:t>
          </a:r>
          <a:r>
            <a:rPr lang="en-US" sz="2600" dirty="0">
              <a:solidFill>
                <a:schemeClr val="tx1"/>
              </a:solidFill>
              <a:latin typeface="Times New Roman" pitchFamily="18" charset="0"/>
              <a:cs typeface="Arial" charset="0"/>
            </a:rPr>
            <a:t> </a:t>
          </a:r>
          <a:r>
            <a:rPr lang="en-US" sz="2600" dirty="0" err="1">
              <a:solidFill>
                <a:schemeClr val="tx1"/>
              </a:solidFill>
              <a:latin typeface="Times New Roman" pitchFamily="18" charset="0"/>
              <a:cs typeface="Arial" charset="0"/>
            </a:rPr>
            <a:t>đàn</a:t>
          </a:r>
          <a:r>
            <a:rPr lang="en-US" sz="2600" dirty="0">
              <a:solidFill>
                <a:schemeClr val="tx1"/>
              </a:solidFill>
              <a:latin typeface="Times New Roman" pitchFamily="18" charset="0"/>
              <a:cs typeface="Arial" charset="0"/>
            </a:rPr>
            <a:t> Lorca</a:t>
          </a:r>
        </a:p>
      </dgm:t>
    </dgm:pt>
    <dgm:pt modelId="{8607A5E1-82B9-4DF3-BCB9-1780972F5D1D}" type="parTrans" cxnId="{12B5416D-FB99-4895-A40E-7E369E5387DF}">
      <dgm:prSet/>
      <dgm:spPr/>
      <dgm:t>
        <a:bodyPr/>
        <a:lstStyle/>
        <a:p>
          <a:endParaRPr lang="en-US" sz="2600">
            <a:solidFill>
              <a:schemeClr val="tx1"/>
            </a:solidFill>
          </a:endParaRPr>
        </a:p>
      </dgm:t>
    </dgm:pt>
    <dgm:pt modelId="{B60DBF3F-5369-487E-93DC-D8956A4C5303}" type="sibTrans" cxnId="{12B5416D-FB99-4895-A40E-7E369E5387DF}">
      <dgm:prSet/>
      <dgm:spPr/>
      <dgm:t>
        <a:bodyPr/>
        <a:lstStyle/>
        <a:p>
          <a:endParaRPr lang="en-US" sz="2600">
            <a:solidFill>
              <a:schemeClr val="tx1"/>
            </a:solidFill>
          </a:endParaRPr>
        </a:p>
      </dgm:t>
    </dgm:pt>
    <dgm:pt modelId="{47C21E9D-05AA-4FF7-83BD-2987DEEEC873}" type="pres">
      <dgm:prSet presAssocID="{93BD97A0-EF3B-4ED7-8EE9-D7BB6186B52D}" presName="Name0" presStyleCnt="0">
        <dgm:presLayoutVars>
          <dgm:chMax val="7"/>
          <dgm:chPref val="7"/>
          <dgm:dir/>
        </dgm:presLayoutVars>
      </dgm:prSet>
      <dgm:spPr/>
    </dgm:pt>
    <dgm:pt modelId="{14BF0006-A427-4003-AF3B-F71F7DDAC3E7}" type="pres">
      <dgm:prSet presAssocID="{93BD97A0-EF3B-4ED7-8EE9-D7BB6186B52D}" presName="Name1" presStyleCnt="0"/>
      <dgm:spPr/>
    </dgm:pt>
    <dgm:pt modelId="{499EE8DD-7EDE-47A4-A41F-B5F4661E8588}" type="pres">
      <dgm:prSet presAssocID="{93BD97A0-EF3B-4ED7-8EE9-D7BB6186B52D}" presName="cycle" presStyleCnt="0"/>
      <dgm:spPr/>
    </dgm:pt>
    <dgm:pt modelId="{F76DEE20-5FEE-4880-8B46-44F1115C5522}" type="pres">
      <dgm:prSet presAssocID="{93BD97A0-EF3B-4ED7-8EE9-D7BB6186B52D}" presName="srcNode" presStyleLbl="node1" presStyleIdx="0" presStyleCnt="3"/>
      <dgm:spPr/>
    </dgm:pt>
    <dgm:pt modelId="{EF73187F-C0F6-429B-86F3-2FB63085A4FD}" type="pres">
      <dgm:prSet presAssocID="{93BD97A0-EF3B-4ED7-8EE9-D7BB6186B52D}" presName="conn" presStyleLbl="parChTrans1D2" presStyleIdx="0" presStyleCnt="1"/>
      <dgm:spPr/>
    </dgm:pt>
    <dgm:pt modelId="{B1BE619D-5421-41EF-9820-F2574C5CC3BB}" type="pres">
      <dgm:prSet presAssocID="{93BD97A0-EF3B-4ED7-8EE9-D7BB6186B52D}" presName="extraNode" presStyleLbl="node1" presStyleIdx="0" presStyleCnt="3"/>
      <dgm:spPr/>
    </dgm:pt>
    <dgm:pt modelId="{C7933ED7-AF58-4828-BBD7-17C11BBD4FF9}" type="pres">
      <dgm:prSet presAssocID="{93BD97A0-EF3B-4ED7-8EE9-D7BB6186B52D}" presName="dstNode" presStyleLbl="node1" presStyleIdx="0" presStyleCnt="3"/>
      <dgm:spPr/>
    </dgm:pt>
    <dgm:pt modelId="{7858D869-A3E4-4D45-8F84-A8B45589CBB0}" type="pres">
      <dgm:prSet presAssocID="{D1F0A376-9FB5-441B-8467-9F182348FA1A}" presName="text_1" presStyleLbl="node1" presStyleIdx="0" presStyleCnt="3" custScaleY="136430">
        <dgm:presLayoutVars>
          <dgm:bulletEnabled val="1"/>
        </dgm:presLayoutVars>
      </dgm:prSet>
      <dgm:spPr/>
    </dgm:pt>
    <dgm:pt modelId="{6FD37B93-2047-4F75-B260-391D2054658E}" type="pres">
      <dgm:prSet presAssocID="{D1F0A376-9FB5-441B-8467-9F182348FA1A}" presName="accent_1" presStyleCnt="0"/>
      <dgm:spPr/>
    </dgm:pt>
    <dgm:pt modelId="{5F110490-DD06-4516-B749-A787848DC20A}" type="pres">
      <dgm:prSet presAssocID="{D1F0A376-9FB5-441B-8467-9F182348FA1A}" presName="accentRepeatNode" presStyleLbl="solidFgAcc1" presStyleIdx="0" presStyleCnt="3" custLinFactNeighborX="-7923" custLinFactNeighborY="6906"/>
      <dgm:spPr/>
    </dgm:pt>
    <dgm:pt modelId="{1528A947-77CC-4934-9405-EEF9A197CD61}" type="pres">
      <dgm:prSet presAssocID="{E30644C4-5C96-4906-8ED7-6FE6F8F92646}" presName="text_2" presStyleLbl="node1" presStyleIdx="1" presStyleCnt="3" custScaleY="150214">
        <dgm:presLayoutVars>
          <dgm:bulletEnabled val="1"/>
        </dgm:presLayoutVars>
      </dgm:prSet>
      <dgm:spPr/>
    </dgm:pt>
    <dgm:pt modelId="{CA61112B-1648-4829-B032-ED2C22CBD9FE}" type="pres">
      <dgm:prSet presAssocID="{E30644C4-5C96-4906-8ED7-6FE6F8F92646}" presName="accent_2" presStyleCnt="0"/>
      <dgm:spPr/>
    </dgm:pt>
    <dgm:pt modelId="{11BBCB4F-5056-427D-8012-6F777339BC2B}" type="pres">
      <dgm:prSet presAssocID="{E30644C4-5C96-4906-8ED7-6FE6F8F92646}" presName="accentRepeatNode" presStyleLbl="solidFgAcc1" presStyleIdx="1" presStyleCnt="3"/>
      <dgm:spPr/>
    </dgm:pt>
    <dgm:pt modelId="{37F3973E-8006-4F76-89C8-FD589CA5430F}" type="pres">
      <dgm:prSet presAssocID="{B10DE8E5-C0CA-4054-8683-B62DA2AAB536}" presName="text_3" presStyleLbl="node1" presStyleIdx="2" presStyleCnt="3" custScaleY="122216">
        <dgm:presLayoutVars>
          <dgm:bulletEnabled val="1"/>
        </dgm:presLayoutVars>
      </dgm:prSet>
      <dgm:spPr/>
    </dgm:pt>
    <dgm:pt modelId="{43A76EFA-65CB-4C9D-BA4F-42934F0793AD}" type="pres">
      <dgm:prSet presAssocID="{B10DE8E5-C0CA-4054-8683-B62DA2AAB536}" presName="accent_3" presStyleCnt="0"/>
      <dgm:spPr/>
    </dgm:pt>
    <dgm:pt modelId="{7A356120-94AC-4CD6-96DB-5B9B114F1581}" type="pres">
      <dgm:prSet presAssocID="{B10DE8E5-C0CA-4054-8683-B62DA2AAB536}" presName="accentRepeatNode" presStyleLbl="solidFgAcc1" presStyleIdx="2" presStyleCnt="3"/>
      <dgm:spPr/>
    </dgm:pt>
  </dgm:ptLst>
  <dgm:cxnLst>
    <dgm:cxn modelId="{1AC2821B-D8AB-48FA-9F15-3FE3B0D816DD}" type="presOf" srcId="{091E8EEE-3047-4C62-BF8F-B5F889310EF2}" destId="{EF73187F-C0F6-429B-86F3-2FB63085A4FD}" srcOrd="0" destOrd="0" presId="urn:microsoft.com/office/officeart/2008/layout/VerticalCurvedList"/>
    <dgm:cxn modelId="{9F980748-EA7B-4C21-A1D6-A3A78F5E9A04}" type="presOf" srcId="{93BD97A0-EF3B-4ED7-8EE9-D7BB6186B52D}" destId="{47C21E9D-05AA-4FF7-83BD-2987DEEEC873}" srcOrd="0" destOrd="0" presId="urn:microsoft.com/office/officeart/2008/layout/VerticalCurvedList"/>
    <dgm:cxn modelId="{D3B61F6C-F2C6-48FC-87C8-23B74F0D78FC}" srcId="{93BD97A0-EF3B-4ED7-8EE9-D7BB6186B52D}" destId="{D1F0A376-9FB5-441B-8467-9F182348FA1A}" srcOrd="0" destOrd="0" parTransId="{6686A6BD-3C6C-43CC-81E6-E0B85C45F3B4}" sibTransId="{091E8EEE-3047-4C62-BF8F-B5F889310EF2}"/>
    <dgm:cxn modelId="{12B5416D-FB99-4895-A40E-7E369E5387DF}" srcId="{93BD97A0-EF3B-4ED7-8EE9-D7BB6186B52D}" destId="{B10DE8E5-C0CA-4054-8683-B62DA2AAB536}" srcOrd="2" destOrd="0" parTransId="{8607A5E1-82B9-4DF3-BCB9-1780972F5D1D}" sibTransId="{B60DBF3F-5369-487E-93DC-D8956A4C5303}"/>
    <dgm:cxn modelId="{46EC2D98-B96D-4294-B978-9C172E7F018C}" type="presOf" srcId="{B10DE8E5-C0CA-4054-8683-B62DA2AAB536}" destId="{37F3973E-8006-4F76-89C8-FD589CA5430F}" srcOrd="0" destOrd="0" presId="urn:microsoft.com/office/officeart/2008/layout/VerticalCurvedList"/>
    <dgm:cxn modelId="{AF64A4AC-475E-4C2A-9EAD-FE8D5A5F04A2}" type="presOf" srcId="{E30644C4-5C96-4906-8ED7-6FE6F8F92646}" destId="{1528A947-77CC-4934-9405-EEF9A197CD61}" srcOrd="0" destOrd="0" presId="urn:microsoft.com/office/officeart/2008/layout/VerticalCurvedList"/>
    <dgm:cxn modelId="{F2A292BF-7DF3-4D7A-92E5-0350DED0E57B}" type="presOf" srcId="{D1F0A376-9FB5-441B-8467-9F182348FA1A}" destId="{7858D869-A3E4-4D45-8F84-A8B45589CBB0}" srcOrd="0" destOrd="0" presId="urn:microsoft.com/office/officeart/2008/layout/VerticalCurvedList"/>
    <dgm:cxn modelId="{1A3637DE-56CC-40D2-9FC0-85ACAB12C476}" srcId="{93BD97A0-EF3B-4ED7-8EE9-D7BB6186B52D}" destId="{E30644C4-5C96-4906-8ED7-6FE6F8F92646}" srcOrd="1" destOrd="0" parTransId="{8EED4A1F-7D8A-4E1C-9FBB-59174CCC5DFC}" sibTransId="{E58CBB92-B8B7-4EAA-BF00-A53D9386D4AB}"/>
    <dgm:cxn modelId="{AEC83B39-DE12-4294-9ACC-14082E9C6085}" type="presParOf" srcId="{47C21E9D-05AA-4FF7-83BD-2987DEEEC873}" destId="{14BF0006-A427-4003-AF3B-F71F7DDAC3E7}" srcOrd="0" destOrd="0" presId="urn:microsoft.com/office/officeart/2008/layout/VerticalCurvedList"/>
    <dgm:cxn modelId="{774AE053-FECF-4E37-930C-520D5156A133}" type="presParOf" srcId="{14BF0006-A427-4003-AF3B-F71F7DDAC3E7}" destId="{499EE8DD-7EDE-47A4-A41F-B5F4661E8588}" srcOrd="0" destOrd="0" presId="urn:microsoft.com/office/officeart/2008/layout/VerticalCurvedList"/>
    <dgm:cxn modelId="{B834C1FD-44FE-4335-9F56-CB94D4B54965}" type="presParOf" srcId="{499EE8DD-7EDE-47A4-A41F-B5F4661E8588}" destId="{F76DEE20-5FEE-4880-8B46-44F1115C5522}" srcOrd="0" destOrd="0" presId="urn:microsoft.com/office/officeart/2008/layout/VerticalCurvedList"/>
    <dgm:cxn modelId="{B8280EDA-EB64-46E4-AB20-07D6CBC3710C}" type="presParOf" srcId="{499EE8DD-7EDE-47A4-A41F-B5F4661E8588}" destId="{EF73187F-C0F6-429B-86F3-2FB63085A4FD}" srcOrd="1" destOrd="0" presId="urn:microsoft.com/office/officeart/2008/layout/VerticalCurvedList"/>
    <dgm:cxn modelId="{61D12E08-740A-45C2-AFA2-94FB404E31BA}" type="presParOf" srcId="{499EE8DD-7EDE-47A4-A41F-B5F4661E8588}" destId="{B1BE619D-5421-41EF-9820-F2574C5CC3BB}" srcOrd="2" destOrd="0" presId="urn:microsoft.com/office/officeart/2008/layout/VerticalCurvedList"/>
    <dgm:cxn modelId="{AC848285-8148-4B11-85B0-863090FD863A}" type="presParOf" srcId="{499EE8DD-7EDE-47A4-A41F-B5F4661E8588}" destId="{C7933ED7-AF58-4828-BBD7-17C11BBD4FF9}" srcOrd="3" destOrd="0" presId="urn:microsoft.com/office/officeart/2008/layout/VerticalCurvedList"/>
    <dgm:cxn modelId="{69AEBE07-DF18-447F-93F6-EE3769889E2A}" type="presParOf" srcId="{14BF0006-A427-4003-AF3B-F71F7DDAC3E7}" destId="{7858D869-A3E4-4D45-8F84-A8B45589CBB0}" srcOrd="1" destOrd="0" presId="urn:microsoft.com/office/officeart/2008/layout/VerticalCurvedList"/>
    <dgm:cxn modelId="{DBD01190-BF2D-4ADC-9864-7FDF7564E5E9}" type="presParOf" srcId="{14BF0006-A427-4003-AF3B-F71F7DDAC3E7}" destId="{6FD37B93-2047-4F75-B260-391D2054658E}" srcOrd="2" destOrd="0" presId="urn:microsoft.com/office/officeart/2008/layout/VerticalCurvedList"/>
    <dgm:cxn modelId="{72256596-17B0-4F47-BC6D-B9E79ED6D012}" type="presParOf" srcId="{6FD37B93-2047-4F75-B260-391D2054658E}" destId="{5F110490-DD06-4516-B749-A787848DC20A}" srcOrd="0" destOrd="0" presId="urn:microsoft.com/office/officeart/2008/layout/VerticalCurvedList"/>
    <dgm:cxn modelId="{7020A456-4555-4612-A282-4D8DBF85F695}" type="presParOf" srcId="{14BF0006-A427-4003-AF3B-F71F7DDAC3E7}" destId="{1528A947-77CC-4934-9405-EEF9A197CD61}" srcOrd="3" destOrd="0" presId="urn:microsoft.com/office/officeart/2008/layout/VerticalCurvedList"/>
    <dgm:cxn modelId="{E711BAFD-2CE5-4D5E-B160-667EB575F292}" type="presParOf" srcId="{14BF0006-A427-4003-AF3B-F71F7DDAC3E7}" destId="{CA61112B-1648-4829-B032-ED2C22CBD9FE}" srcOrd="4" destOrd="0" presId="urn:microsoft.com/office/officeart/2008/layout/VerticalCurvedList"/>
    <dgm:cxn modelId="{8D82D55D-DF1B-4861-AC69-3CB8B0FCFD14}" type="presParOf" srcId="{CA61112B-1648-4829-B032-ED2C22CBD9FE}" destId="{11BBCB4F-5056-427D-8012-6F777339BC2B}" srcOrd="0" destOrd="0" presId="urn:microsoft.com/office/officeart/2008/layout/VerticalCurvedList"/>
    <dgm:cxn modelId="{C04D06CA-93C8-4E7A-95BE-74E345EC0EFD}" type="presParOf" srcId="{14BF0006-A427-4003-AF3B-F71F7DDAC3E7}" destId="{37F3973E-8006-4F76-89C8-FD589CA5430F}" srcOrd="5" destOrd="0" presId="urn:microsoft.com/office/officeart/2008/layout/VerticalCurvedList"/>
    <dgm:cxn modelId="{6CC99982-5847-41EA-BB46-1763C027376F}" type="presParOf" srcId="{14BF0006-A427-4003-AF3B-F71F7DDAC3E7}" destId="{43A76EFA-65CB-4C9D-BA4F-42934F0793AD}" srcOrd="6" destOrd="0" presId="urn:microsoft.com/office/officeart/2008/layout/VerticalCurvedList"/>
    <dgm:cxn modelId="{E75EE6F2-9E4A-4447-BFA1-F167ADAD5211}" type="presParOf" srcId="{43A76EFA-65CB-4C9D-BA4F-42934F0793AD}" destId="{7A356120-94AC-4CD6-96DB-5B9B114F15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3187F-C0F6-429B-86F3-2FB63085A4FD}">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58D869-A3E4-4D45-8F84-A8B45589CBB0}">
      <dsp:nvSpPr>
        <dsp:cNvPr id="0" name=""/>
        <dsp:cNvSpPr/>
      </dsp:nvSpPr>
      <dsp:spPr>
        <a:xfrm>
          <a:off x="628203" y="287715"/>
          <a:ext cx="7291288" cy="1234954"/>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1" i="1" kern="1200" dirty="0">
              <a:solidFill>
                <a:schemeClr val="tx1"/>
              </a:solidFill>
              <a:latin typeface="Times New Roman" pitchFamily="18" charset="0"/>
              <a:cs typeface="Arial" charset="0"/>
            </a:rPr>
            <a:t>(6 </a:t>
          </a:r>
          <a:r>
            <a:rPr lang="en-US" sz="2600" b="1" i="1" kern="1200" dirty="0" err="1">
              <a:solidFill>
                <a:schemeClr val="tx1"/>
              </a:solidFill>
              <a:latin typeface="Times New Roman" pitchFamily="18" charset="0"/>
              <a:cs typeface="Arial" charset="0"/>
            </a:rPr>
            <a:t>dòng</a:t>
          </a:r>
          <a:r>
            <a:rPr lang="en-US" sz="2600" b="1" i="1" kern="1200" dirty="0">
              <a:solidFill>
                <a:schemeClr val="tx1"/>
              </a:solidFill>
              <a:latin typeface="Times New Roman" pitchFamily="18" charset="0"/>
              <a:cs typeface="Arial" charset="0"/>
            </a:rPr>
            <a:t> </a:t>
          </a:r>
          <a:r>
            <a:rPr lang="en-US" sz="2600" b="1" i="1" kern="1200" dirty="0" err="1">
              <a:solidFill>
                <a:schemeClr val="tx1"/>
              </a:solidFill>
              <a:latin typeface="Times New Roman" pitchFamily="18" charset="0"/>
              <a:cs typeface="Arial" charset="0"/>
            </a:rPr>
            <a:t>đầu</a:t>
          </a:r>
          <a:r>
            <a:rPr lang="en-US" sz="2600" b="1" i="1"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Hình</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ảnh</a:t>
          </a:r>
          <a:r>
            <a:rPr lang="en-US" sz="2600" kern="1200" dirty="0">
              <a:solidFill>
                <a:schemeClr val="tx1"/>
              </a:solidFill>
              <a:latin typeface="Times New Roman" pitchFamily="18" charset="0"/>
              <a:cs typeface="Arial" charset="0"/>
            </a:rPr>
            <a:t> Lorca, con </a:t>
          </a:r>
          <a:r>
            <a:rPr lang="en-US" sz="2600" kern="1200" dirty="0" err="1">
              <a:solidFill>
                <a:schemeClr val="tx1"/>
              </a:solidFill>
              <a:latin typeface="Times New Roman" pitchFamily="18" charset="0"/>
              <a:cs typeface="Arial" charset="0"/>
            </a:rPr>
            <a:t>người</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tự</a:t>
          </a:r>
          <a:r>
            <a:rPr lang="en-US" sz="2600" kern="1200" dirty="0">
              <a:solidFill>
                <a:schemeClr val="tx1"/>
              </a:solidFill>
              <a:latin typeface="Times New Roman" pitchFamily="18" charset="0"/>
              <a:cs typeface="Arial" charset="0"/>
            </a:rPr>
            <a:t> do, </a:t>
          </a:r>
          <a:r>
            <a:rPr lang="en-US" sz="2600" kern="1200" dirty="0" err="1">
              <a:solidFill>
                <a:schemeClr val="tx1"/>
              </a:solidFill>
              <a:latin typeface="Times New Roman" pitchFamily="18" charset="0"/>
              <a:cs typeface="Arial" charset="0"/>
            </a:rPr>
            <a:t>nghệ</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sĩ</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cách</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tân</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trong</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khung</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cảnh</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chính</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trị</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và</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nghệ</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thuật</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Tây</a:t>
          </a:r>
          <a:r>
            <a:rPr lang="en-US" sz="2600" kern="1200" dirty="0">
              <a:solidFill>
                <a:schemeClr val="tx1"/>
              </a:solidFill>
              <a:latin typeface="Times New Roman" pitchFamily="18" charset="0"/>
              <a:cs typeface="Arial" charset="0"/>
            </a:rPr>
            <a:t> Ban </a:t>
          </a:r>
          <a:r>
            <a:rPr lang="en-US" sz="2600" kern="1200" dirty="0" err="1">
              <a:solidFill>
                <a:schemeClr val="tx1"/>
              </a:solidFill>
              <a:latin typeface="Times New Roman" pitchFamily="18" charset="0"/>
              <a:cs typeface="Arial" charset="0"/>
            </a:rPr>
            <a:t>Nha</a:t>
          </a:r>
          <a:r>
            <a:rPr lang="en-US" sz="2600" kern="1200" dirty="0">
              <a:solidFill>
                <a:schemeClr val="tx1"/>
              </a:solidFill>
              <a:latin typeface="Times New Roman" pitchFamily="18" charset="0"/>
              <a:cs typeface="Arial" charset="0"/>
            </a:rPr>
            <a:t>.</a:t>
          </a:r>
        </a:p>
      </dsp:txBody>
      <dsp:txXfrm>
        <a:off x="628203" y="287715"/>
        <a:ext cx="7291288" cy="1234954"/>
      </dsp:txXfrm>
    </dsp:sp>
    <dsp:sp modelId="{5F110490-DD06-4516-B749-A787848DC20A}">
      <dsp:nvSpPr>
        <dsp:cNvPr id="0" name=""/>
        <dsp:cNvSpPr/>
      </dsp:nvSpPr>
      <dsp:spPr>
        <a:xfrm>
          <a:off x="0" y="417587"/>
          <a:ext cx="1131490" cy="113149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28A947-77CC-4934-9405-EEF9A197CD61}">
      <dsp:nvSpPr>
        <dsp:cNvPr id="0" name=""/>
        <dsp:cNvSpPr/>
      </dsp:nvSpPr>
      <dsp:spPr>
        <a:xfrm>
          <a:off x="957241" y="1583118"/>
          <a:ext cx="6962250" cy="1359726"/>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1" i="1" kern="1200" dirty="0">
              <a:solidFill>
                <a:schemeClr val="tx1"/>
              </a:solidFill>
              <a:latin typeface="Times New Roman" pitchFamily="18" charset="0"/>
              <a:cs typeface="Arial" charset="0"/>
            </a:rPr>
            <a:t>(12 </a:t>
          </a:r>
          <a:r>
            <a:rPr lang="en-US" sz="2600" b="1" i="1" kern="1200" dirty="0" err="1">
              <a:solidFill>
                <a:schemeClr val="tx1"/>
              </a:solidFill>
              <a:latin typeface="Times New Roman" pitchFamily="18" charset="0"/>
              <a:cs typeface="Arial" charset="0"/>
            </a:rPr>
            <a:t>dòng</a:t>
          </a:r>
          <a:r>
            <a:rPr lang="en-US" sz="2600" b="1" i="1" kern="1200" dirty="0">
              <a:solidFill>
                <a:schemeClr val="tx1"/>
              </a:solidFill>
              <a:latin typeface="Times New Roman" pitchFamily="18" charset="0"/>
              <a:cs typeface="Arial" charset="0"/>
            </a:rPr>
            <a:t> </a:t>
          </a:r>
          <a:r>
            <a:rPr lang="en-US" sz="2600" b="1" i="1" kern="1200" dirty="0" err="1">
              <a:solidFill>
                <a:schemeClr val="tx1"/>
              </a:solidFill>
              <a:latin typeface="Times New Roman" pitchFamily="18" charset="0"/>
              <a:cs typeface="Arial" charset="0"/>
            </a:rPr>
            <a:t>tiếp</a:t>
          </a:r>
          <a:r>
            <a:rPr lang="en-US" sz="2600" b="1" i="1"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cái</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chết</a:t>
          </a:r>
          <a:r>
            <a:rPr lang="en-US" sz="2600" kern="1200" dirty="0">
              <a:solidFill>
                <a:schemeClr val="tx1"/>
              </a:solidFill>
              <a:latin typeface="Times New Roman" pitchFamily="18" charset="0"/>
              <a:cs typeface="Arial" charset="0"/>
            </a:rPr>
            <a:t> bi </a:t>
          </a:r>
          <a:r>
            <a:rPr lang="en-US" sz="2600" kern="1200" dirty="0" err="1">
              <a:solidFill>
                <a:schemeClr val="tx1"/>
              </a:solidFill>
              <a:latin typeface="Times New Roman" pitchFamily="18" charset="0"/>
              <a:cs typeface="Arial" charset="0"/>
            </a:rPr>
            <a:t>thảm</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của</a:t>
          </a:r>
          <a:r>
            <a:rPr lang="en-US" sz="2600" kern="1200" dirty="0">
              <a:solidFill>
                <a:schemeClr val="tx1"/>
              </a:solidFill>
              <a:latin typeface="Times New Roman" pitchFamily="18" charset="0"/>
              <a:cs typeface="Arial" charset="0"/>
            </a:rPr>
            <a:t> Lorca </a:t>
          </a:r>
          <a:r>
            <a:rPr lang="en-US" sz="2600" kern="1200" dirty="0" err="1">
              <a:solidFill>
                <a:schemeClr val="tx1"/>
              </a:solidFill>
              <a:latin typeface="Times New Roman" pitchFamily="18" charset="0"/>
              <a:cs typeface="Arial" charset="0"/>
            </a:rPr>
            <a:t>và</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nỗi</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xót</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xa</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về</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sự</a:t>
          </a:r>
          <a:r>
            <a:rPr lang="en-US" sz="2600" kern="1200" dirty="0">
              <a:solidFill>
                <a:schemeClr val="tx1"/>
              </a:solidFill>
              <a:latin typeface="Times New Roman" pitchFamily="18" charset="0"/>
              <a:cs typeface="Arial" charset="0"/>
            </a:rPr>
            <a:t> dang </a:t>
          </a:r>
          <a:r>
            <a:rPr lang="en-US" sz="2600" kern="1200" dirty="0" err="1">
              <a:solidFill>
                <a:schemeClr val="tx1"/>
              </a:solidFill>
              <a:latin typeface="Times New Roman" pitchFamily="18" charset="0"/>
              <a:cs typeface="Arial" charset="0"/>
            </a:rPr>
            <a:t>dở</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của</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khát</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vọng</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cách</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tân</a:t>
          </a:r>
          <a:r>
            <a:rPr lang="en-US" sz="2600" kern="1200" dirty="0">
              <a:solidFill>
                <a:schemeClr val="tx1"/>
              </a:solidFill>
              <a:latin typeface="Times New Roman" pitchFamily="18" charset="0"/>
              <a:cs typeface="Arial" charset="0"/>
            </a:rPr>
            <a:t>.</a:t>
          </a:r>
        </a:p>
      </dsp:txBody>
      <dsp:txXfrm>
        <a:off x="957241" y="1583118"/>
        <a:ext cx="6962250" cy="1359726"/>
      </dsp:txXfrm>
    </dsp:sp>
    <dsp:sp modelId="{11BBCB4F-5056-427D-8012-6F777339BC2B}">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37F3973E-8006-4F76-89C8-FD589CA5430F}">
      <dsp:nvSpPr>
        <dsp:cNvPr id="0" name=""/>
        <dsp:cNvSpPr/>
      </dsp:nvSpPr>
      <dsp:spPr>
        <a:xfrm>
          <a:off x="628203" y="3067625"/>
          <a:ext cx="7291288" cy="1106290"/>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1" i="1" kern="1200" dirty="0">
              <a:solidFill>
                <a:schemeClr val="tx1"/>
              </a:solidFill>
              <a:latin typeface="Times New Roman" pitchFamily="18" charset="0"/>
              <a:cs typeface="Arial" charset="0"/>
            </a:rPr>
            <a:t>(13 </a:t>
          </a:r>
          <a:r>
            <a:rPr lang="en-US" sz="2600" b="1" i="1" kern="1200" dirty="0" err="1">
              <a:solidFill>
                <a:schemeClr val="tx1"/>
              </a:solidFill>
              <a:latin typeface="Times New Roman" pitchFamily="18" charset="0"/>
              <a:cs typeface="Arial" charset="0"/>
            </a:rPr>
            <a:t>dòng</a:t>
          </a:r>
          <a:r>
            <a:rPr lang="en-US" sz="2600" b="1" i="1" kern="1200" dirty="0">
              <a:solidFill>
                <a:schemeClr val="tx1"/>
              </a:solidFill>
              <a:latin typeface="Times New Roman" pitchFamily="18" charset="0"/>
              <a:cs typeface="Arial" charset="0"/>
            </a:rPr>
            <a:t> </a:t>
          </a:r>
          <a:r>
            <a:rPr lang="en-US" sz="2600" b="1" i="1" kern="1200" dirty="0" err="1">
              <a:solidFill>
                <a:schemeClr val="tx1"/>
              </a:solidFill>
              <a:latin typeface="Times New Roman" pitchFamily="18" charset="0"/>
              <a:cs typeface="Arial" charset="0"/>
            </a:rPr>
            <a:t>cuối</a:t>
          </a:r>
          <a:r>
            <a:rPr lang="en-US" sz="2600" b="1" i="1"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Niềm</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xót</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thương</a:t>
          </a:r>
          <a:r>
            <a:rPr lang="en-US" sz="2600" kern="1200" dirty="0">
              <a:solidFill>
                <a:schemeClr val="tx1"/>
              </a:solidFill>
              <a:latin typeface="Times New Roman" pitchFamily="18" charset="0"/>
              <a:cs typeface="Arial" charset="0"/>
            </a:rPr>
            <a:t> Lorca </a:t>
          </a:r>
          <a:r>
            <a:rPr lang="en-US" sz="2600" kern="1200" dirty="0" err="1">
              <a:solidFill>
                <a:schemeClr val="tx1"/>
              </a:solidFill>
              <a:latin typeface="Times New Roman" pitchFamily="18" charset="0"/>
              <a:cs typeface="Arial" charset="0"/>
            </a:rPr>
            <a:t>và</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niềm</a:t>
          </a:r>
          <a:r>
            <a:rPr lang="en-US" sz="2600" kern="1200" dirty="0">
              <a:solidFill>
                <a:schemeClr val="tx1"/>
              </a:solidFill>
              <a:latin typeface="Times New Roman" pitchFamily="18" charset="0"/>
              <a:cs typeface="Arial" charset="0"/>
            </a:rPr>
            <a:t> tin </a:t>
          </a:r>
          <a:r>
            <a:rPr lang="en-US" sz="2600" kern="1200" dirty="0" err="1">
              <a:solidFill>
                <a:schemeClr val="tx1"/>
              </a:solidFill>
              <a:latin typeface="Times New Roman" pitchFamily="18" charset="0"/>
              <a:cs typeface="Arial" charset="0"/>
            </a:rPr>
            <a:t>mãnh</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liệt</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vào</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sự</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bất</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tử</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của</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tiếng</a:t>
          </a:r>
          <a:r>
            <a:rPr lang="en-US" sz="2600" kern="1200" dirty="0">
              <a:solidFill>
                <a:schemeClr val="tx1"/>
              </a:solidFill>
              <a:latin typeface="Times New Roman" pitchFamily="18" charset="0"/>
              <a:cs typeface="Arial" charset="0"/>
            </a:rPr>
            <a:t> </a:t>
          </a:r>
          <a:r>
            <a:rPr lang="en-US" sz="2600" kern="1200" dirty="0" err="1">
              <a:solidFill>
                <a:schemeClr val="tx1"/>
              </a:solidFill>
              <a:latin typeface="Times New Roman" pitchFamily="18" charset="0"/>
              <a:cs typeface="Arial" charset="0"/>
            </a:rPr>
            <a:t>đàn</a:t>
          </a:r>
          <a:r>
            <a:rPr lang="en-US" sz="2600" kern="1200" dirty="0">
              <a:solidFill>
                <a:schemeClr val="tx1"/>
              </a:solidFill>
              <a:latin typeface="Times New Roman" pitchFamily="18" charset="0"/>
              <a:cs typeface="Arial" charset="0"/>
            </a:rPr>
            <a:t> Lorca</a:t>
          </a:r>
        </a:p>
      </dsp:txBody>
      <dsp:txXfrm>
        <a:off x="628203" y="3067625"/>
        <a:ext cx="7291288" cy="1106290"/>
      </dsp:txXfrm>
    </dsp:sp>
    <dsp:sp modelId="{7A356120-94AC-4CD6-96DB-5B9B114F1581}">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8A1C8-264C-41F8-A110-D5003F5D2AAB}" type="datetimeFigureOut">
              <a:rPr lang="en-US" smtClean="0"/>
              <a:t>8/5/2024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13D6A-BC71-42C5-BC17-CF4E2753066B}" type="slidenum">
              <a:rPr lang="en-US" smtClean="0"/>
              <a:t>‹#›</a:t>
            </a:fld>
            <a:endParaRPr lang="en-US"/>
          </a:p>
        </p:txBody>
      </p:sp>
    </p:spTree>
    <p:extLst>
      <p:ext uri="{BB962C8B-B14F-4D97-AF65-F5344CB8AC3E}">
        <p14:creationId xmlns:p14="http://schemas.microsoft.com/office/powerpoint/2010/main" val="200018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eaLnBrk="0" fontAlgn="base" hangingPunct="0">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eaLnBrk="0" fontAlgn="base" hangingPunct="0">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eaLnBrk="0" fontAlgn="base" hangingPunct="0">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eaLnBrk="0" fontAlgn="base" hangingPunct="0">
              <a:spcBef>
                <a:spcPct val="0"/>
              </a:spcBef>
              <a:spcAft>
                <a:spcPct val="0"/>
              </a:spcAft>
              <a:defRPr sz="1300">
                <a:solidFill>
                  <a:schemeClr val="tx1"/>
                </a:solidFill>
                <a:latin typeface="方正正黑简体" pitchFamily="2" charset="-122"/>
                <a:ea typeface="方正正黑简体" pitchFamily="2" charset="-122"/>
              </a:defRPr>
            </a:lvl9pPr>
          </a:lstStyle>
          <a:p>
            <a:fld id="{8E734D7E-DDC1-43BA-BA84-4A1CFE3D3418}" type="slidenum">
              <a:rPr lang="zh-CN" altLang="en-US" sz="1200">
                <a:latin typeface="Calibri" pitchFamily="34" charset="0"/>
                <a:ea typeface="宋体" pitchFamily="2" charset="-122"/>
              </a:rPr>
              <a:t>4</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33357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The template comes from </a:t>
            </a:r>
            <a:r>
              <a:rPr lang="en-US" altLang="zh-CN"/>
              <a:t>http://docer.wps.cn</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charset="-122"/>
              </a:defRPr>
            </a:lvl1pPr>
            <a:lvl2pPr marL="742950" indent="-285750">
              <a:defRPr>
                <a:solidFill>
                  <a:schemeClr val="tx1"/>
                </a:solidFill>
                <a:latin typeface="Arial Narrow" pitchFamily="34" charset="0"/>
                <a:ea typeface="宋体" charset="-122"/>
              </a:defRPr>
            </a:lvl2pPr>
            <a:lvl3pPr marL="1143000" indent="-228600">
              <a:defRPr>
                <a:solidFill>
                  <a:schemeClr val="tx1"/>
                </a:solidFill>
                <a:latin typeface="Arial Narrow" pitchFamily="34" charset="0"/>
                <a:ea typeface="宋体" charset="-122"/>
              </a:defRPr>
            </a:lvl3pPr>
            <a:lvl4pPr marL="1600200" indent="-228600">
              <a:defRPr>
                <a:solidFill>
                  <a:schemeClr val="tx1"/>
                </a:solidFill>
                <a:latin typeface="Arial Narrow" pitchFamily="34" charset="0"/>
                <a:ea typeface="宋体" charset="-122"/>
              </a:defRPr>
            </a:lvl4pPr>
            <a:lvl5pPr marL="2057400" indent="-228600">
              <a:defRPr>
                <a:solidFill>
                  <a:schemeClr val="tx1"/>
                </a:solidFill>
                <a:latin typeface="Arial Narrow" pitchFamily="34" charset="0"/>
                <a:ea typeface="宋体" charset="-122"/>
              </a:defRPr>
            </a:lvl5pPr>
            <a:lvl6pPr marL="2514600" indent="-228600" eaLnBrk="0" fontAlgn="base" hangingPunct="0">
              <a:spcBef>
                <a:spcPct val="0"/>
              </a:spcBef>
              <a:spcAft>
                <a:spcPct val="0"/>
              </a:spcAft>
              <a:defRPr>
                <a:solidFill>
                  <a:schemeClr val="tx1"/>
                </a:solidFill>
                <a:latin typeface="Arial Narrow" pitchFamily="34" charset="0"/>
                <a:ea typeface="宋体" charset="-122"/>
              </a:defRPr>
            </a:lvl6pPr>
            <a:lvl7pPr marL="2971800" indent="-228600" eaLnBrk="0" fontAlgn="base" hangingPunct="0">
              <a:spcBef>
                <a:spcPct val="0"/>
              </a:spcBef>
              <a:spcAft>
                <a:spcPct val="0"/>
              </a:spcAft>
              <a:defRPr>
                <a:solidFill>
                  <a:schemeClr val="tx1"/>
                </a:solidFill>
                <a:latin typeface="Arial Narrow" pitchFamily="34" charset="0"/>
                <a:ea typeface="宋体" charset="-122"/>
              </a:defRPr>
            </a:lvl7pPr>
            <a:lvl8pPr marL="3429000" indent="-228600" eaLnBrk="0" fontAlgn="base" hangingPunct="0">
              <a:spcBef>
                <a:spcPct val="0"/>
              </a:spcBef>
              <a:spcAft>
                <a:spcPct val="0"/>
              </a:spcAft>
              <a:defRPr>
                <a:solidFill>
                  <a:schemeClr val="tx1"/>
                </a:solidFill>
                <a:latin typeface="Arial Narrow" pitchFamily="34" charset="0"/>
                <a:ea typeface="宋体" charset="-122"/>
              </a:defRPr>
            </a:lvl8pPr>
            <a:lvl9pPr marL="3886200" indent="-228600" eaLnBrk="0" fontAlgn="base" hangingPunct="0">
              <a:spcBef>
                <a:spcPct val="0"/>
              </a:spcBef>
              <a:spcAft>
                <a:spcPct val="0"/>
              </a:spcAft>
              <a:defRPr>
                <a:solidFill>
                  <a:schemeClr val="tx1"/>
                </a:solidFill>
                <a:latin typeface="Arial Narrow" pitchFamily="34" charset="0"/>
                <a:ea typeface="宋体" charset="-122"/>
              </a:defRPr>
            </a:lvl9pPr>
          </a:lstStyle>
          <a:p>
            <a:fld id="{692249F3-931E-48CB-8BC5-4F94AFAF6D0B}" type="slidenum">
              <a:rPr lang="zh-CN" altLang="en-US">
                <a:solidFill>
                  <a:prstClr val="black"/>
                </a:solidFill>
                <a:latin typeface="Calibri" pitchFamily="34" charset="0"/>
              </a:rPr>
              <a:t>5</a:t>
            </a:fld>
            <a:endParaRPr lang="zh-CN" altLang="en-US">
              <a:solidFill>
                <a:prstClr val="black"/>
              </a:solidFill>
              <a:latin typeface="Calibri" pitchFamily="34" charset="0"/>
            </a:endParaRPr>
          </a:p>
        </p:txBody>
      </p:sp>
    </p:spTree>
    <p:extLst>
      <p:ext uri="{BB962C8B-B14F-4D97-AF65-F5344CB8AC3E}">
        <p14:creationId xmlns:p14="http://schemas.microsoft.com/office/powerpoint/2010/main" val="3160858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306216-8431-4F82-A0CA-3064FD08BAE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A51E4-8111-44B7-B7F4-FF3F5A7387B6}" type="slidenum">
              <a:rPr lang="en-US" smtClean="0"/>
              <a:t>‹#›</a:t>
            </a:fld>
            <a:endParaRPr lang="en-US"/>
          </a:p>
        </p:txBody>
      </p:sp>
    </p:spTree>
    <p:extLst>
      <p:ext uri="{BB962C8B-B14F-4D97-AF65-F5344CB8AC3E}">
        <p14:creationId xmlns:p14="http://schemas.microsoft.com/office/powerpoint/2010/main" val="52197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306216-8431-4F82-A0CA-3064FD08BAE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A51E4-8111-44B7-B7F4-FF3F5A7387B6}" type="slidenum">
              <a:rPr lang="en-US" smtClean="0"/>
              <a:t>‹#›</a:t>
            </a:fld>
            <a:endParaRPr lang="en-US"/>
          </a:p>
        </p:txBody>
      </p:sp>
    </p:spTree>
    <p:extLst>
      <p:ext uri="{BB962C8B-B14F-4D97-AF65-F5344CB8AC3E}">
        <p14:creationId xmlns:p14="http://schemas.microsoft.com/office/powerpoint/2010/main" val="98481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306216-8431-4F82-A0CA-3064FD08BAE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A51E4-8111-44B7-B7F4-FF3F5A7387B6}" type="slidenum">
              <a:rPr lang="en-US" smtClean="0"/>
              <a:t>‹#›</a:t>
            </a:fld>
            <a:endParaRPr lang="en-US"/>
          </a:p>
        </p:txBody>
      </p:sp>
    </p:spTree>
    <p:extLst>
      <p:ext uri="{BB962C8B-B14F-4D97-AF65-F5344CB8AC3E}">
        <p14:creationId xmlns:p14="http://schemas.microsoft.com/office/powerpoint/2010/main" val="232766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705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6EF5928-C2A6-4FF9-948A-CD371CC38872}" type="slidenum">
              <a:rPr lang="en-US"/>
              <a:pPr>
                <a:defRPr/>
              </a:pPr>
              <a:t>‹#›</a:t>
            </a:fld>
            <a:endParaRPr lang="en-US"/>
          </a:p>
        </p:txBody>
      </p:sp>
    </p:spTree>
    <p:extLst>
      <p:ext uri="{BB962C8B-B14F-4D97-AF65-F5344CB8AC3E}">
        <p14:creationId xmlns:p14="http://schemas.microsoft.com/office/powerpoint/2010/main" val="680574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356352"/>
            <a:ext cx="2133600" cy="365125"/>
          </a:xfrm>
        </p:spPr>
        <p:txBody>
          <a:bodyPr/>
          <a:lstStyle>
            <a:lvl1pPr>
              <a:defRPr smtClean="0"/>
            </a:lvl1pPr>
          </a:lstStyle>
          <a:p>
            <a:pPr>
              <a:defRPr/>
            </a:pPr>
            <a:fld id="{B33ABC85-8630-4A03-B804-256E1AC9FDE3}" type="datetimeFigureOut">
              <a:rPr lang="en-US">
                <a:solidFill>
                  <a:prstClr val="black">
                    <a:tint val="75000"/>
                  </a:prstClr>
                </a:solidFill>
              </a:rPr>
              <a:pPr>
                <a:defRPr/>
              </a:pPr>
              <a:t>8/5/2024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2"/>
            <a:ext cx="2133600" cy="365125"/>
          </a:xfrm>
        </p:spPr>
        <p:txBody>
          <a:bodyPr/>
          <a:lstStyle>
            <a:lvl1pPr>
              <a:defRPr smtClean="0"/>
            </a:lvl1pPr>
          </a:lstStyle>
          <a:p>
            <a:pPr>
              <a:defRPr/>
            </a:pPr>
            <a:fld id="{3FDE0CED-D9B2-4590-A974-C45DBA5645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031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306216-8431-4F82-A0CA-3064FD08BAE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A51E4-8111-44B7-B7F4-FF3F5A7387B6}" type="slidenum">
              <a:rPr lang="en-US" smtClean="0"/>
              <a:t>‹#›</a:t>
            </a:fld>
            <a:endParaRPr lang="en-US"/>
          </a:p>
        </p:txBody>
      </p:sp>
    </p:spTree>
    <p:extLst>
      <p:ext uri="{BB962C8B-B14F-4D97-AF65-F5344CB8AC3E}">
        <p14:creationId xmlns:p14="http://schemas.microsoft.com/office/powerpoint/2010/main" val="356022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306216-8431-4F82-A0CA-3064FD08BAE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A51E4-8111-44B7-B7F4-FF3F5A7387B6}" type="slidenum">
              <a:rPr lang="en-US" smtClean="0"/>
              <a:t>‹#›</a:t>
            </a:fld>
            <a:endParaRPr lang="en-US"/>
          </a:p>
        </p:txBody>
      </p:sp>
    </p:spTree>
    <p:extLst>
      <p:ext uri="{BB962C8B-B14F-4D97-AF65-F5344CB8AC3E}">
        <p14:creationId xmlns:p14="http://schemas.microsoft.com/office/powerpoint/2010/main" val="314244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306216-8431-4F82-A0CA-3064FD08BAE0}"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A51E4-8111-44B7-B7F4-FF3F5A7387B6}" type="slidenum">
              <a:rPr lang="en-US" smtClean="0"/>
              <a:t>‹#›</a:t>
            </a:fld>
            <a:endParaRPr lang="en-US"/>
          </a:p>
        </p:txBody>
      </p:sp>
    </p:spTree>
    <p:extLst>
      <p:ext uri="{BB962C8B-B14F-4D97-AF65-F5344CB8AC3E}">
        <p14:creationId xmlns:p14="http://schemas.microsoft.com/office/powerpoint/2010/main" val="3862258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306216-8431-4F82-A0CA-3064FD08BAE0}"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A51E4-8111-44B7-B7F4-FF3F5A7387B6}" type="slidenum">
              <a:rPr lang="en-US" smtClean="0"/>
              <a:t>‹#›</a:t>
            </a:fld>
            <a:endParaRPr lang="en-US"/>
          </a:p>
        </p:txBody>
      </p:sp>
    </p:spTree>
    <p:extLst>
      <p:ext uri="{BB962C8B-B14F-4D97-AF65-F5344CB8AC3E}">
        <p14:creationId xmlns:p14="http://schemas.microsoft.com/office/powerpoint/2010/main" val="155784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306216-8431-4F82-A0CA-3064FD08BAE0}"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A51E4-8111-44B7-B7F4-FF3F5A7387B6}" type="slidenum">
              <a:rPr lang="en-US" smtClean="0"/>
              <a:t>‹#›</a:t>
            </a:fld>
            <a:endParaRPr lang="en-US"/>
          </a:p>
        </p:txBody>
      </p:sp>
    </p:spTree>
    <p:extLst>
      <p:ext uri="{BB962C8B-B14F-4D97-AF65-F5344CB8AC3E}">
        <p14:creationId xmlns:p14="http://schemas.microsoft.com/office/powerpoint/2010/main" val="165919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06216-8431-4F82-A0CA-3064FD08BAE0}"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A51E4-8111-44B7-B7F4-FF3F5A7387B6}" type="slidenum">
              <a:rPr lang="en-US" smtClean="0"/>
              <a:t>‹#›</a:t>
            </a:fld>
            <a:endParaRPr lang="en-US"/>
          </a:p>
        </p:txBody>
      </p:sp>
    </p:spTree>
    <p:extLst>
      <p:ext uri="{BB962C8B-B14F-4D97-AF65-F5344CB8AC3E}">
        <p14:creationId xmlns:p14="http://schemas.microsoft.com/office/powerpoint/2010/main" val="417317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306216-8431-4F82-A0CA-3064FD08BAE0}"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A51E4-8111-44B7-B7F4-FF3F5A7387B6}" type="slidenum">
              <a:rPr lang="en-US" smtClean="0"/>
              <a:t>‹#›</a:t>
            </a:fld>
            <a:endParaRPr lang="en-US"/>
          </a:p>
        </p:txBody>
      </p:sp>
    </p:spTree>
    <p:extLst>
      <p:ext uri="{BB962C8B-B14F-4D97-AF65-F5344CB8AC3E}">
        <p14:creationId xmlns:p14="http://schemas.microsoft.com/office/powerpoint/2010/main" val="187730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306216-8431-4F82-A0CA-3064FD08BAE0}"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A51E4-8111-44B7-B7F4-FF3F5A7387B6}" type="slidenum">
              <a:rPr lang="en-US" smtClean="0"/>
              <a:t>‹#›</a:t>
            </a:fld>
            <a:endParaRPr lang="en-US"/>
          </a:p>
        </p:txBody>
      </p:sp>
    </p:spTree>
    <p:extLst>
      <p:ext uri="{BB962C8B-B14F-4D97-AF65-F5344CB8AC3E}">
        <p14:creationId xmlns:p14="http://schemas.microsoft.com/office/powerpoint/2010/main" val="27867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06216-8431-4F82-A0CA-3064FD08BAE0}" type="datetimeFigureOut">
              <a:rPr lang="en-US" smtClean="0"/>
              <a:t>8/5/2024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A51E4-8111-44B7-B7F4-FF3F5A7387B6}" type="slidenum">
              <a:rPr lang="en-US" smtClean="0"/>
              <a:t>‹#›</a:t>
            </a:fld>
            <a:endParaRPr lang="en-US"/>
          </a:p>
        </p:txBody>
      </p:sp>
    </p:spTree>
    <p:extLst>
      <p:ext uri="{BB962C8B-B14F-4D97-AF65-F5344CB8AC3E}">
        <p14:creationId xmlns:p14="http://schemas.microsoft.com/office/powerpoint/2010/main" val="3073032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slideLayout" Target="../slideLayouts/slideLayout13.xml"/><Relationship Id="rId7" Type="http://schemas.openxmlformats.org/officeDocument/2006/relationships/image" Target="../media/image32.jpeg"/><Relationship Id="rId2" Type="http://schemas.openxmlformats.org/officeDocument/2006/relationships/audio" Target="file:///E:\nam%20gui\Recuerdos_de_la_Alhambra.mp3" TargetMode="External"/><Relationship Id="rId1" Type="http://schemas.openxmlformats.org/officeDocument/2006/relationships/video" Target="file:///D:\Movie.wmv" TargetMode="Externa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audio" Target="file:///E:\nhac%20lor-ca\notcamoi.wav" TargetMode="External"/><Relationship Id="rId5" Type="http://schemas.openxmlformats.org/officeDocument/2006/relationships/image" Target="../media/image34.png"/><Relationship Id="rId4" Type="http://schemas.openxmlformats.org/officeDocument/2006/relationships/image" Target="../media/image42.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769653" y="-3545088"/>
            <a:ext cx="7046373" cy="6601669"/>
            <a:chOff x="0" y="0"/>
            <a:chExt cx="4572000" cy="3212592"/>
          </a:xfrm>
        </p:grpSpPr>
        <p:sp>
          <p:nvSpPr>
            <p:cNvPr id="3" name="Freeform 3"/>
            <p:cNvSpPr/>
            <p:nvPr/>
          </p:nvSpPr>
          <p:spPr>
            <a:xfrm>
              <a:off x="-40875" y="-15335"/>
              <a:ext cx="4793771" cy="3267781"/>
            </a:xfrm>
            <a:custGeom>
              <a:avLst/>
              <a:gdLst/>
              <a:ahLst/>
              <a:cxnLst/>
              <a:rect l="l" t="t" r="r" b="b"/>
              <a:pathLst>
                <a:path w="4793771" h="3267781">
                  <a:moveTo>
                    <a:pt x="3758476" y="2388987"/>
                  </a:moveTo>
                  <a:cubicBezTo>
                    <a:pt x="3777145" y="2379652"/>
                    <a:pt x="3795601" y="2369892"/>
                    <a:pt x="3813797" y="2359622"/>
                  </a:cubicBezTo>
                  <a:cubicBezTo>
                    <a:pt x="4346006" y="2059225"/>
                    <a:pt x="4793771" y="1415561"/>
                    <a:pt x="4539726" y="792606"/>
                  </a:cubicBezTo>
                  <a:cubicBezTo>
                    <a:pt x="4416115" y="489497"/>
                    <a:pt x="4124250" y="253294"/>
                    <a:pt x="3798022" y="226479"/>
                  </a:cubicBezTo>
                  <a:cubicBezTo>
                    <a:pt x="3416210" y="195095"/>
                    <a:pt x="3057000" y="433700"/>
                    <a:pt x="2673902" y="434869"/>
                  </a:cubicBezTo>
                  <a:cubicBezTo>
                    <a:pt x="2150947" y="436467"/>
                    <a:pt x="1697967" y="0"/>
                    <a:pt x="1175295" y="17260"/>
                  </a:cubicBezTo>
                  <a:cubicBezTo>
                    <a:pt x="926093" y="25490"/>
                    <a:pt x="686885" y="141037"/>
                    <a:pt x="505621" y="312257"/>
                  </a:cubicBezTo>
                  <a:cubicBezTo>
                    <a:pt x="324357" y="483477"/>
                    <a:pt x="198176" y="707277"/>
                    <a:pt x="117968" y="943375"/>
                  </a:cubicBezTo>
                  <a:cubicBezTo>
                    <a:pt x="33113" y="1193148"/>
                    <a:pt x="0" y="1477082"/>
                    <a:pt x="114600" y="1714681"/>
                  </a:cubicBezTo>
                  <a:cubicBezTo>
                    <a:pt x="225927" y="1945498"/>
                    <a:pt x="455959" y="2093480"/>
                    <a:pt x="684103" y="2210167"/>
                  </a:cubicBezTo>
                  <a:cubicBezTo>
                    <a:pt x="912247" y="2326854"/>
                    <a:pt x="1155656" y="2428529"/>
                    <a:pt x="1335979" y="2610604"/>
                  </a:cubicBezTo>
                  <a:cubicBezTo>
                    <a:pt x="1526733" y="2803211"/>
                    <a:pt x="1646549" y="3083819"/>
                    <a:pt x="1897397" y="3186566"/>
                  </a:cubicBezTo>
                  <a:cubicBezTo>
                    <a:pt x="2095678" y="3267781"/>
                    <a:pt x="2326648" y="3211079"/>
                    <a:pt x="2512645" y="3104699"/>
                  </a:cubicBezTo>
                  <a:cubicBezTo>
                    <a:pt x="2698634" y="2998322"/>
                    <a:pt x="2853882" y="2846534"/>
                    <a:pt x="3026221" y="2719221"/>
                  </a:cubicBezTo>
                  <a:cubicBezTo>
                    <a:pt x="3243833" y="2558464"/>
                    <a:pt x="3518795" y="2508816"/>
                    <a:pt x="3758476" y="2388987"/>
                  </a:cubicBezTo>
                  <a:close/>
                </a:path>
              </a:pathLst>
            </a:custGeom>
            <a:solidFill>
              <a:srgbClr val="DBEDFD"/>
            </a:solidFill>
            <a:ln w="12700">
              <a:solidFill>
                <a:srgbClr val="000000"/>
              </a:solidFill>
            </a:ln>
          </p:spPr>
          <p:txBody>
            <a:bodyPr/>
            <a:lstStyle/>
            <a:p>
              <a:endParaRPr lang="en-US"/>
            </a:p>
          </p:txBody>
        </p:sp>
        <p:sp>
          <p:nvSpPr>
            <p:cNvPr id="4" name="Freeform 4"/>
            <p:cNvSpPr/>
            <p:nvPr/>
          </p:nvSpPr>
          <p:spPr>
            <a:xfrm>
              <a:off x="0" y="0"/>
              <a:ext cx="4572000" cy="3212592"/>
            </a:xfrm>
            <a:custGeom>
              <a:avLst/>
              <a:gdLst/>
              <a:ahLst/>
              <a:cxnLst/>
              <a:rect l="l" t="t" r="r" b="b"/>
              <a:pathLst>
                <a:path w="4572000" h="3212592">
                  <a:moveTo>
                    <a:pt x="4572000" y="3212592"/>
                  </a:moveTo>
                  <a:lnTo>
                    <a:pt x="0" y="3212592"/>
                  </a:lnTo>
                  <a:lnTo>
                    <a:pt x="0" y="0"/>
                  </a:lnTo>
                  <a:lnTo>
                    <a:pt x="4572000" y="0"/>
                  </a:lnTo>
                  <a:lnTo>
                    <a:pt x="4572000" y="3212592"/>
                  </a:lnTo>
                  <a:close/>
                </a:path>
              </a:pathLst>
            </a:custGeom>
            <a:blipFill>
              <a:blip r:embed="rId2"/>
              <a:stretch>
                <a:fillRect l="-11" r="-11"/>
              </a:stretch>
            </a:blipFill>
          </p:spPr>
          <p:txBody>
            <a:bodyPr/>
            <a:lstStyle/>
            <a:p>
              <a:endParaRPr lang="en-US"/>
            </a:p>
          </p:txBody>
        </p:sp>
      </p:grpSp>
      <p:grpSp>
        <p:nvGrpSpPr>
          <p:cNvPr id="5" name="Group 5"/>
          <p:cNvGrpSpPr>
            <a:grpSpLocks noChangeAspect="1"/>
          </p:cNvGrpSpPr>
          <p:nvPr/>
        </p:nvGrpSpPr>
        <p:grpSpPr>
          <a:xfrm rot="-3490952">
            <a:off x="-1763282" y="4544594"/>
            <a:ext cx="4078697" cy="4156282"/>
            <a:chOff x="0" y="0"/>
            <a:chExt cx="3364992" cy="4572000"/>
          </a:xfrm>
        </p:grpSpPr>
        <p:sp>
          <p:nvSpPr>
            <p:cNvPr id="6" name="Freeform 6"/>
            <p:cNvSpPr/>
            <p:nvPr/>
          </p:nvSpPr>
          <p:spPr>
            <a:xfrm>
              <a:off x="-14430" y="-18654"/>
              <a:ext cx="3539861" cy="4602770"/>
            </a:xfrm>
            <a:custGeom>
              <a:avLst/>
              <a:gdLst/>
              <a:ahLst/>
              <a:cxnLst/>
              <a:rect l="l" t="t" r="r" b="b"/>
              <a:pathLst>
                <a:path w="3539861" h="4602770">
                  <a:moveTo>
                    <a:pt x="3154043" y="370565"/>
                  </a:moveTo>
                  <a:cubicBezTo>
                    <a:pt x="3149740" y="364861"/>
                    <a:pt x="3145370" y="359189"/>
                    <a:pt x="3140931" y="353551"/>
                  </a:cubicBezTo>
                  <a:cubicBezTo>
                    <a:pt x="3082392" y="279158"/>
                    <a:pt x="3014204" y="214094"/>
                    <a:pt x="2936275" y="160224"/>
                  </a:cubicBezTo>
                  <a:cubicBezTo>
                    <a:pt x="2823060" y="81962"/>
                    <a:pt x="2687194" y="34683"/>
                    <a:pt x="2550433" y="22062"/>
                  </a:cubicBezTo>
                  <a:cubicBezTo>
                    <a:pt x="2311401" y="0"/>
                    <a:pt x="2064469" y="85852"/>
                    <a:pt x="1890673" y="251441"/>
                  </a:cubicBezTo>
                  <a:cubicBezTo>
                    <a:pt x="1723562" y="410662"/>
                    <a:pt x="1622575" y="637131"/>
                    <a:pt x="1430598" y="765279"/>
                  </a:cubicBezTo>
                  <a:cubicBezTo>
                    <a:pt x="1083906" y="996705"/>
                    <a:pt x="563193" y="830427"/>
                    <a:pt x="243218" y="1097579"/>
                  </a:cubicBezTo>
                  <a:cubicBezTo>
                    <a:pt x="63620" y="1247529"/>
                    <a:pt x="0" y="1501521"/>
                    <a:pt x="20102" y="1734627"/>
                  </a:cubicBezTo>
                  <a:cubicBezTo>
                    <a:pt x="40205" y="1967733"/>
                    <a:pt x="131565" y="2187758"/>
                    <a:pt x="215291" y="2406235"/>
                  </a:cubicBezTo>
                  <a:cubicBezTo>
                    <a:pt x="299017" y="2624711"/>
                    <a:pt x="377184" y="2852254"/>
                    <a:pt x="368928" y="3086079"/>
                  </a:cubicBezTo>
                  <a:cubicBezTo>
                    <a:pt x="362900" y="3256754"/>
                    <a:pt x="310997" y="3422120"/>
                    <a:pt x="283999" y="3590754"/>
                  </a:cubicBezTo>
                  <a:cubicBezTo>
                    <a:pt x="257000" y="3759387"/>
                    <a:pt x="257812" y="3942783"/>
                    <a:pt x="347642" y="4088027"/>
                  </a:cubicBezTo>
                  <a:cubicBezTo>
                    <a:pt x="440151" y="4237603"/>
                    <a:pt x="609029" y="4319614"/>
                    <a:pt x="771424" y="4387121"/>
                  </a:cubicBezTo>
                  <a:cubicBezTo>
                    <a:pt x="1053243" y="4504272"/>
                    <a:pt x="1351777" y="4602770"/>
                    <a:pt x="1656685" y="4589446"/>
                  </a:cubicBezTo>
                  <a:cubicBezTo>
                    <a:pt x="1961591" y="4576123"/>
                    <a:pt x="2275861" y="4431515"/>
                    <a:pt x="2421358" y="4163223"/>
                  </a:cubicBezTo>
                  <a:cubicBezTo>
                    <a:pt x="2655053" y="3732294"/>
                    <a:pt x="2388209" y="3172284"/>
                    <a:pt x="2571656" y="2717683"/>
                  </a:cubicBezTo>
                  <a:cubicBezTo>
                    <a:pt x="2665220" y="2485823"/>
                    <a:pt x="2862908" y="2315251"/>
                    <a:pt x="3015930" y="2117522"/>
                  </a:cubicBezTo>
                  <a:cubicBezTo>
                    <a:pt x="3383087" y="1643097"/>
                    <a:pt x="3539861" y="881930"/>
                    <a:pt x="3154043" y="370565"/>
                  </a:cubicBezTo>
                  <a:close/>
                </a:path>
              </a:pathLst>
            </a:custGeom>
            <a:solidFill>
              <a:srgbClr val="DBEDFD"/>
            </a:solidFill>
            <a:ln w="12700">
              <a:solidFill>
                <a:srgbClr val="000000"/>
              </a:solidFill>
            </a:ln>
          </p:spPr>
          <p:txBody>
            <a:bodyPr/>
            <a:lstStyle/>
            <a:p>
              <a:endParaRPr lang="en-US"/>
            </a:p>
          </p:txBody>
        </p:sp>
        <p:sp>
          <p:nvSpPr>
            <p:cNvPr id="7" name="Freeform 7"/>
            <p:cNvSpPr/>
            <p:nvPr/>
          </p:nvSpPr>
          <p:spPr>
            <a:xfrm>
              <a:off x="2106" y="-6"/>
              <a:ext cx="3362886" cy="4572006"/>
            </a:xfrm>
            <a:custGeom>
              <a:avLst/>
              <a:gdLst/>
              <a:ahLst/>
              <a:cxnLst/>
              <a:rect l="l" t="t" r="r" b="b"/>
              <a:pathLst>
                <a:path w="3362886" h="4572006">
                  <a:moveTo>
                    <a:pt x="3362886" y="4572006"/>
                  </a:moveTo>
                  <a:lnTo>
                    <a:pt x="0" y="4572006"/>
                  </a:lnTo>
                  <a:lnTo>
                    <a:pt x="0" y="0"/>
                  </a:lnTo>
                  <a:lnTo>
                    <a:pt x="3362886" y="0"/>
                  </a:lnTo>
                  <a:lnTo>
                    <a:pt x="3362886" y="4572006"/>
                  </a:lnTo>
                  <a:close/>
                </a:path>
              </a:pathLst>
            </a:custGeom>
            <a:blipFill>
              <a:blip r:embed="rId3"/>
              <a:stretch>
                <a:fillRect l="-48" r="-48"/>
              </a:stretch>
            </a:blipFill>
          </p:spPr>
          <p:txBody>
            <a:bodyPr/>
            <a:lstStyle/>
            <a:p>
              <a:endParaRPr lang="en-US"/>
            </a:p>
          </p:txBody>
        </p:sp>
      </p:grpSp>
      <p:sp>
        <p:nvSpPr>
          <p:cNvPr id="8" name="Freeform 8"/>
          <p:cNvSpPr/>
          <p:nvPr/>
        </p:nvSpPr>
        <p:spPr>
          <a:xfrm>
            <a:off x="1456575" y="1061965"/>
            <a:ext cx="6034716" cy="4734061"/>
          </a:xfrm>
          <a:custGeom>
            <a:avLst/>
            <a:gdLst/>
            <a:ahLst/>
            <a:cxnLst/>
            <a:rect l="l" t="t" r="r" b="b"/>
            <a:pathLst>
              <a:path w="12069431" h="7101091">
                <a:moveTo>
                  <a:pt x="0" y="0"/>
                </a:moveTo>
                <a:lnTo>
                  <a:pt x="12069432" y="0"/>
                </a:lnTo>
                <a:lnTo>
                  <a:pt x="12069432" y="7101092"/>
                </a:lnTo>
                <a:lnTo>
                  <a:pt x="0" y="7101092"/>
                </a:lnTo>
                <a:lnTo>
                  <a:pt x="0" y="0"/>
                </a:lnTo>
                <a:close/>
              </a:path>
            </a:pathLst>
          </a:custGeom>
          <a:blipFill>
            <a:blip r:embed="rId4"/>
            <a:stretch>
              <a:fillRect/>
            </a:stretch>
          </a:blipFill>
        </p:spPr>
        <p:txBody>
          <a:bodyPr/>
          <a:lstStyle/>
          <a:p>
            <a:endParaRPr lang="en-US"/>
          </a:p>
        </p:txBody>
      </p:sp>
      <p:grpSp>
        <p:nvGrpSpPr>
          <p:cNvPr id="9" name="Group 9"/>
          <p:cNvGrpSpPr/>
          <p:nvPr/>
        </p:nvGrpSpPr>
        <p:grpSpPr>
          <a:xfrm>
            <a:off x="1529421" y="1239815"/>
            <a:ext cx="5808101" cy="4328814"/>
            <a:chOff x="0" y="0"/>
            <a:chExt cx="2388327" cy="1335026"/>
          </a:xfrm>
        </p:grpSpPr>
        <p:sp>
          <p:nvSpPr>
            <p:cNvPr id="10" name="Freeform 10"/>
            <p:cNvSpPr/>
            <p:nvPr/>
          </p:nvSpPr>
          <p:spPr>
            <a:xfrm>
              <a:off x="0" y="0"/>
              <a:ext cx="2388327" cy="1335026"/>
            </a:xfrm>
            <a:custGeom>
              <a:avLst/>
              <a:gdLst/>
              <a:ahLst/>
              <a:cxnLst/>
              <a:rect l="l" t="t" r="r" b="b"/>
              <a:pathLst>
                <a:path w="2388327" h="1335026">
                  <a:moveTo>
                    <a:pt x="0" y="0"/>
                  </a:moveTo>
                  <a:lnTo>
                    <a:pt x="2388327" y="0"/>
                  </a:lnTo>
                  <a:lnTo>
                    <a:pt x="2388327" y="1335026"/>
                  </a:lnTo>
                  <a:lnTo>
                    <a:pt x="0" y="1335026"/>
                  </a:lnTo>
                  <a:close/>
                </a:path>
              </a:pathLst>
            </a:custGeom>
            <a:solidFill>
              <a:srgbClr val="FFFFFF"/>
            </a:solidFill>
          </p:spPr>
          <p:txBody>
            <a:bodyPr/>
            <a:lstStyle/>
            <a:p>
              <a:endParaRPr lang="en-US"/>
            </a:p>
          </p:txBody>
        </p:sp>
        <p:sp>
          <p:nvSpPr>
            <p:cNvPr id="11" name="TextBox 11"/>
            <p:cNvSpPr txBox="1"/>
            <p:nvPr/>
          </p:nvSpPr>
          <p:spPr>
            <a:xfrm>
              <a:off x="0" y="-28575"/>
              <a:ext cx="2388327" cy="1363601"/>
            </a:xfrm>
            <a:prstGeom prst="rect">
              <a:avLst/>
            </a:prstGeom>
          </p:spPr>
          <p:txBody>
            <a:bodyPr lIns="65074" tIns="65074" rIns="65074" bIns="65074" rtlCol="0" anchor="ctr"/>
            <a:lstStyle/>
            <a:p>
              <a:pPr algn="ctr">
                <a:lnSpc>
                  <a:spcPts val="1056"/>
                </a:lnSpc>
              </a:pPr>
              <a:endParaRPr/>
            </a:p>
          </p:txBody>
        </p:sp>
      </p:grpSp>
      <p:sp>
        <p:nvSpPr>
          <p:cNvPr id="12" name="TextBox 12"/>
          <p:cNvSpPr txBox="1"/>
          <p:nvPr/>
        </p:nvSpPr>
        <p:spPr>
          <a:xfrm>
            <a:off x="1861674" y="1518863"/>
            <a:ext cx="5339227" cy="1817036"/>
          </a:xfrm>
          <a:prstGeom prst="rect">
            <a:avLst/>
          </a:prstGeom>
        </p:spPr>
        <p:txBody>
          <a:bodyPr wrap="square" lIns="0" tIns="0" rIns="0" bIns="0" rtlCol="0" anchor="t">
            <a:spAutoFit/>
          </a:bodyPr>
          <a:lstStyle/>
          <a:p>
            <a:pPr algn="ctr">
              <a:lnSpc>
                <a:spcPct val="107000"/>
              </a:lnSpc>
              <a:spcAft>
                <a:spcPts val="448"/>
              </a:spcAft>
            </a:pPr>
            <a:r>
              <a:rPr lang="en-US" sz="27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BÀI </a:t>
            </a:r>
            <a:r>
              <a:rPr lang="vi-VN" sz="27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8</a:t>
            </a:r>
            <a:r>
              <a:rPr lang="en-US" sz="27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vi-VN" sz="27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THƠ HIỆN ĐẠI </a:t>
            </a:r>
            <a:r>
              <a:rPr lang="en-US" sz="2700"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Aft>
                <a:spcPts val="448"/>
              </a:spcAft>
            </a:pPr>
            <a:r>
              <a:rPr lang="en-US" sz="30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ĐỌC </a:t>
            </a:r>
            <a:endParaRPr lang="en-US" sz="3000"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448"/>
              </a:spcAft>
            </a:pPr>
            <a:r>
              <a:rPr lang="en-US" sz="2200" b="1"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2200" b="1" dirty="0">
                <a:latin typeface="Times New Roman" panose="02020603050405020304" pitchFamily="18" charset="0"/>
                <a:ea typeface="Calibri" panose="020F0502020204030204" pitchFamily="34" charset="0"/>
                <a:cs typeface="Times New Roman" panose="02020603050405020304" pitchFamily="18" charset="0"/>
              </a:rPr>
              <a:t> 78,79: ĐÀN GHI TA CỦA LOR-CA</a:t>
            </a:r>
          </a:p>
          <a:p>
            <a:pPr algn="ctr">
              <a:lnSpc>
                <a:spcPct val="107000"/>
              </a:lnSpc>
              <a:spcAft>
                <a:spcPts val="448"/>
              </a:spcAft>
            </a:pPr>
            <a:r>
              <a:rPr lang="en-US" sz="2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Thanh </a:t>
            </a:r>
            <a:r>
              <a:rPr lang="en-US" sz="22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Thảo</a:t>
            </a:r>
            <a:endPar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3"/>
          <p:cNvSpPr txBox="1"/>
          <p:nvPr/>
        </p:nvSpPr>
        <p:spPr>
          <a:xfrm>
            <a:off x="2161998" y="5745791"/>
            <a:ext cx="6448601" cy="984885"/>
          </a:xfrm>
          <a:prstGeom prst="rect">
            <a:avLst/>
          </a:prstGeom>
        </p:spPr>
        <p:txBody>
          <a:bodyPr wrap="square" lIns="0" tIns="0" rIns="0" bIns="0" rtlCol="0" anchor="t">
            <a:spAutoFit/>
          </a:bodyPr>
          <a:lstStyle/>
          <a:p>
            <a:r>
              <a:rPr lang="en-US" sz="1600" dirty="0" err="1">
                <a:solidFill>
                  <a:schemeClr val="accent6">
                    <a:lumMod val="50000"/>
                  </a:schemeClr>
                </a:solidFill>
                <a:latin typeface="Times New Roman" panose="02020603050405020304" pitchFamily="18" charset="0"/>
                <a:cs typeface="Times New Roman" panose="02020603050405020304" pitchFamily="18" charset="0"/>
              </a:rPr>
              <a:t>Giáo</a:t>
            </a:r>
            <a:r>
              <a:rPr 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sz="1600" dirty="0" err="1">
                <a:solidFill>
                  <a:schemeClr val="accent6">
                    <a:lumMod val="50000"/>
                  </a:schemeClr>
                </a:solidFill>
                <a:latin typeface="Times New Roman" panose="02020603050405020304" pitchFamily="18" charset="0"/>
                <a:cs typeface="Times New Roman" panose="02020603050405020304" pitchFamily="18" charset="0"/>
              </a:rPr>
              <a:t>viên</a:t>
            </a:r>
            <a:r>
              <a:rPr lang="vi-VN" altLang="en-US" sz="1600" dirty="0" err="1">
                <a:solidFill>
                  <a:schemeClr val="accent6">
                    <a:lumMod val="50000"/>
                  </a:schemeClr>
                </a:solidFill>
                <a:latin typeface="Times New Roman" panose="02020603050405020304" pitchFamily="18" charset="0"/>
                <a:cs typeface="Times New Roman" panose="02020603050405020304" pitchFamily="18" charset="0"/>
              </a:rPr>
              <a:t> thực hiện</a:t>
            </a:r>
            <a:r>
              <a:rPr lang="en-US" sz="1600" dirty="0">
                <a:solidFill>
                  <a:schemeClr val="accent6">
                    <a:lumMod val="50000"/>
                  </a:schemeClr>
                </a:solidFill>
                <a:latin typeface="Times New Roman" panose="02020603050405020304" pitchFamily="18" charset="0"/>
                <a:cs typeface="Times New Roman" panose="02020603050405020304" pitchFamily="18" charset="0"/>
              </a:rPr>
              <a:t>: 	</a:t>
            </a:r>
          </a:p>
          <a:p>
            <a:pPr marL="288036" indent="-288036">
              <a:buAutoNum type="arabicPeriod"/>
            </a:pP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Ngô</a:t>
            </a: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Thị</a:t>
            </a: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Thanh</a:t>
            </a: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Thắm</a:t>
            </a:r>
            <a:r>
              <a:rPr lang="vi-VN" altLang="en-US" sz="1600" dirty="0">
                <a:solidFill>
                  <a:schemeClr val="accent6">
                    <a:lumMod val="50000"/>
                  </a:schemeClr>
                </a:solidFill>
                <a:latin typeface="Times New Roman" panose="02020603050405020304" pitchFamily="18" charset="0"/>
                <a:cs typeface="Times New Roman" panose="02020603050405020304" pitchFamily="18" charset="0"/>
              </a:rPr>
              <a:t>-</a:t>
            </a:r>
            <a:r>
              <a:rPr 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sz="1600" dirty="0" err="1">
                <a:solidFill>
                  <a:schemeClr val="accent6">
                    <a:lumMod val="50000"/>
                  </a:schemeClr>
                </a:solidFill>
                <a:latin typeface="Times New Roman" panose="02020603050405020304" pitchFamily="18" charset="0"/>
                <a:cs typeface="Times New Roman" panose="02020603050405020304" pitchFamily="18" charset="0"/>
              </a:rPr>
              <a:t>Trường</a:t>
            </a:r>
            <a:r>
              <a:rPr lang="en-US" sz="1600" dirty="0">
                <a:solidFill>
                  <a:schemeClr val="accent6">
                    <a:lumMod val="50000"/>
                  </a:schemeClr>
                </a:solidFill>
                <a:latin typeface="Times New Roman" panose="02020603050405020304" pitchFamily="18" charset="0"/>
                <a:cs typeface="Times New Roman" panose="02020603050405020304" pitchFamily="18" charset="0"/>
              </a:rPr>
              <a:t> THPT </a:t>
            </a:r>
            <a:r>
              <a:rPr lang="en-US" sz="1600" dirty="0" err="1">
                <a:solidFill>
                  <a:schemeClr val="accent6">
                    <a:lumMod val="50000"/>
                  </a:schemeClr>
                </a:solidFill>
                <a:latin typeface="Times New Roman" panose="02020603050405020304" pitchFamily="18" charset="0"/>
                <a:cs typeface="Times New Roman" panose="02020603050405020304" pitchFamily="18" charset="0"/>
              </a:rPr>
              <a:t>Trương</a:t>
            </a:r>
            <a:r>
              <a:rPr 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sz="1600" dirty="0" err="1">
                <a:solidFill>
                  <a:schemeClr val="accent6">
                    <a:lumMod val="50000"/>
                  </a:schemeClr>
                </a:solidFill>
                <a:latin typeface="Times New Roman" panose="02020603050405020304" pitchFamily="18" charset="0"/>
                <a:cs typeface="Times New Roman" panose="02020603050405020304" pitchFamily="18" charset="0"/>
              </a:rPr>
              <a:t>Định</a:t>
            </a:r>
            <a:r>
              <a:rPr 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sz="1600" dirty="0" err="1">
                <a:solidFill>
                  <a:schemeClr val="accent6">
                    <a:lumMod val="50000"/>
                  </a:schemeClr>
                </a:solidFill>
                <a:latin typeface="Times New Roman" panose="02020603050405020304" pitchFamily="18" charset="0"/>
                <a:cs typeface="Times New Roman" panose="02020603050405020304" pitchFamily="18" charset="0"/>
              </a:rPr>
              <a:t>Hoàng</a:t>
            </a:r>
            <a:r>
              <a:rPr lang="en-US" sz="1600" dirty="0">
                <a:solidFill>
                  <a:schemeClr val="accent6">
                    <a:lumMod val="50000"/>
                  </a:schemeClr>
                </a:solidFill>
                <a:latin typeface="Times New Roman" panose="02020603050405020304" pitchFamily="18" charset="0"/>
                <a:cs typeface="Times New Roman" panose="02020603050405020304" pitchFamily="18" charset="0"/>
              </a:rPr>
              <a:t> Mai,  HN.</a:t>
            </a:r>
          </a:p>
          <a:p>
            <a:pPr marL="288036" indent="-288036">
              <a:buAutoNum type="arabicPeriod"/>
            </a:pP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Lê</a:t>
            </a: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Thị</a:t>
            </a: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1600" dirty="0" err="1">
                <a:solidFill>
                  <a:schemeClr val="accent6">
                    <a:lumMod val="50000"/>
                  </a:schemeClr>
                </a:solidFill>
                <a:latin typeface="Times New Roman" panose="02020603050405020304" pitchFamily="18" charset="0"/>
                <a:cs typeface="Times New Roman" panose="02020603050405020304" pitchFamily="18" charset="0"/>
              </a:rPr>
              <a:t>Nghĩa</a:t>
            </a:r>
            <a:r>
              <a:rPr lang="vi-VN" altLang="en-US" sz="1600" dirty="0">
                <a:solidFill>
                  <a:schemeClr val="accent6">
                    <a:lumMod val="50000"/>
                  </a:schemeClr>
                </a:solidFill>
                <a:latin typeface="Times New Roman" panose="02020603050405020304" pitchFamily="18" charset="0"/>
                <a:cs typeface="Times New Roman" panose="02020603050405020304" pitchFamily="18" charset="0"/>
              </a:rPr>
              <a:t> - </a:t>
            </a:r>
            <a:r>
              <a:rPr lang="en-US" sz="1600" dirty="0" err="1">
                <a:solidFill>
                  <a:schemeClr val="accent6">
                    <a:lumMod val="50000"/>
                  </a:schemeClr>
                </a:solidFill>
                <a:latin typeface="Times New Roman" panose="02020603050405020304" pitchFamily="18" charset="0"/>
                <a:cs typeface="Times New Roman" panose="02020603050405020304" pitchFamily="18" charset="0"/>
              </a:rPr>
              <a:t>Trường</a:t>
            </a:r>
            <a:r>
              <a:rPr lang="en-US" sz="1600" dirty="0">
                <a:solidFill>
                  <a:schemeClr val="accent6">
                    <a:lumMod val="50000"/>
                  </a:schemeClr>
                </a:solidFill>
                <a:latin typeface="Times New Roman" panose="02020603050405020304" pitchFamily="18" charset="0"/>
                <a:cs typeface="Times New Roman" panose="02020603050405020304" pitchFamily="18" charset="0"/>
              </a:rPr>
              <a:t> THPT </a:t>
            </a:r>
            <a:r>
              <a:rPr lang="en-US" sz="1600" dirty="0" err="1">
                <a:solidFill>
                  <a:schemeClr val="accent6">
                    <a:lumMod val="50000"/>
                  </a:schemeClr>
                </a:solidFill>
                <a:latin typeface="Times New Roman" panose="02020603050405020304" pitchFamily="18" charset="0"/>
                <a:cs typeface="Times New Roman" panose="02020603050405020304" pitchFamily="18" charset="0"/>
              </a:rPr>
              <a:t>Dương</a:t>
            </a:r>
            <a:r>
              <a:rPr 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sz="1600" dirty="0" err="1">
                <a:solidFill>
                  <a:schemeClr val="accent6">
                    <a:lumMod val="50000"/>
                  </a:schemeClr>
                </a:solidFill>
                <a:latin typeface="Times New Roman" panose="02020603050405020304" pitchFamily="18" charset="0"/>
                <a:cs typeface="Times New Roman" panose="02020603050405020304" pitchFamily="18" charset="0"/>
              </a:rPr>
              <a:t>Xá</a:t>
            </a:r>
            <a:r>
              <a:rPr 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sz="1600" dirty="0" err="1">
                <a:solidFill>
                  <a:schemeClr val="accent6">
                    <a:lumMod val="50000"/>
                  </a:schemeClr>
                </a:solidFill>
                <a:latin typeface="Times New Roman" panose="02020603050405020304" pitchFamily="18" charset="0"/>
                <a:cs typeface="Times New Roman" panose="02020603050405020304" pitchFamily="18" charset="0"/>
              </a:rPr>
              <a:t>Gia</a:t>
            </a:r>
            <a:r>
              <a:rPr 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sz="1600" dirty="0" err="1">
                <a:solidFill>
                  <a:schemeClr val="accent6">
                    <a:lumMod val="50000"/>
                  </a:schemeClr>
                </a:solidFill>
                <a:latin typeface="Times New Roman" panose="02020603050405020304" pitchFamily="18" charset="0"/>
                <a:cs typeface="Times New Roman" panose="02020603050405020304" pitchFamily="18" charset="0"/>
              </a:rPr>
              <a:t>Lâm</a:t>
            </a:r>
            <a:r>
              <a:rPr lang="en-US" sz="1600" dirty="0">
                <a:solidFill>
                  <a:schemeClr val="accent6">
                    <a:lumMod val="50000"/>
                  </a:schemeClr>
                </a:solidFill>
                <a:latin typeface="Times New Roman" panose="02020603050405020304" pitchFamily="18" charset="0"/>
                <a:cs typeface="Times New Roman" panose="02020603050405020304" pitchFamily="18" charset="0"/>
              </a:rPr>
              <a:t> , HN.</a:t>
            </a:r>
          </a:p>
          <a:p>
            <a:endParaRPr lang="en-US" sz="1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4" name="Freeform 14"/>
          <p:cNvSpPr/>
          <p:nvPr/>
        </p:nvSpPr>
        <p:spPr>
          <a:xfrm rot="2232724">
            <a:off x="6691578" y="2280320"/>
            <a:ext cx="2339054" cy="3261062"/>
          </a:xfrm>
          <a:custGeom>
            <a:avLst/>
            <a:gdLst/>
            <a:ahLst/>
            <a:cxnLst/>
            <a:rect l="l" t="t" r="r" b="b"/>
            <a:pathLst>
              <a:path w="4678108" h="4891593">
                <a:moveTo>
                  <a:pt x="0" y="0"/>
                </a:moveTo>
                <a:lnTo>
                  <a:pt x="4678108" y="0"/>
                </a:lnTo>
                <a:lnTo>
                  <a:pt x="4678108" y="4891593"/>
                </a:lnTo>
                <a:lnTo>
                  <a:pt x="0" y="48915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15"/>
          <p:cNvSpPr/>
          <p:nvPr/>
        </p:nvSpPr>
        <p:spPr>
          <a:xfrm rot="2531992" flipH="1" flipV="1">
            <a:off x="-173571" y="-172426"/>
            <a:ext cx="2339054" cy="3261062"/>
          </a:xfrm>
          <a:custGeom>
            <a:avLst/>
            <a:gdLst/>
            <a:ahLst/>
            <a:cxnLst/>
            <a:rect l="l" t="t" r="r" b="b"/>
            <a:pathLst>
              <a:path w="4678108" h="4891593">
                <a:moveTo>
                  <a:pt x="4678108" y="4891593"/>
                </a:moveTo>
                <a:lnTo>
                  <a:pt x="0" y="4891593"/>
                </a:lnTo>
                <a:lnTo>
                  <a:pt x="0" y="0"/>
                </a:lnTo>
                <a:lnTo>
                  <a:pt x="4678108" y="0"/>
                </a:lnTo>
                <a:lnTo>
                  <a:pt x="4678108" y="489159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Rounded Rectangle 15"/>
          <p:cNvSpPr/>
          <p:nvPr/>
        </p:nvSpPr>
        <p:spPr>
          <a:xfrm>
            <a:off x="1925955" y="228600"/>
            <a:ext cx="5000943" cy="512657"/>
          </a:xfrm>
          <a:prstGeom prst="roundRect">
            <a:avLst/>
          </a:prstGeom>
        </p:spPr>
        <p:style>
          <a:lnRef idx="0">
            <a:srgbClr val="FFFFFF"/>
          </a:lnRef>
          <a:fillRef idx="1">
            <a:schemeClr val="accent1"/>
          </a:fillRef>
          <a:effectRef idx="0">
            <a:srgbClr val="FFFFFF"/>
          </a:effectRef>
          <a:fontRef idx="minor">
            <a:schemeClr val="lt1"/>
          </a:fontRef>
        </p:style>
        <p:txBody>
          <a:bodyPr lIns="51206" tIns="25603" rIns="51206" bIns="25603" rtlCol="0" anchor="ctr"/>
          <a:lstStyle/>
          <a:p>
            <a:pPr algn="ctr"/>
            <a:r>
              <a:rPr lang="vi-VN" altLang="en-US" sz="1600" b="1">
                <a:latin typeface="Times New Roman" panose="02020603050405020304" pitchFamily="18" charset="0"/>
                <a:cs typeface="Times New Roman" panose="02020603050405020304" pitchFamily="18" charset="0"/>
              </a:rPr>
              <a:t>DỰ ÁN CỘNG ĐỒNG 12 BỘ SÁCH CÁNH DIỀU</a:t>
            </a:r>
          </a:p>
        </p:txBody>
      </p:sp>
    </p:spTree>
    <p:extLst>
      <p:ext uri="{BB962C8B-B14F-4D97-AF65-F5344CB8AC3E}">
        <p14:creationId xmlns:p14="http://schemas.microsoft.com/office/powerpoint/2010/main" val="308016058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094" y="103462"/>
            <a:ext cx="2066591" cy="523220"/>
          </a:xfrm>
          <a:prstGeom prst="rect">
            <a:avLst/>
          </a:prstGeom>
        </p:spPr>
        <p:txBody>
          <a:bodyPr wrap="none">
            <a:spAutoFit/>
          </a:bodyPr>
          <a:lstStyle/>
          <a:p>
            <a:r>
              <a:rPr lang="en-US" sz="2800" b="1" i="1" dirty="0">
                <a:solidFill>
                  <a:srgbClr val="4472C4"/>
                </a:solidFill>
                <a:latin typeface="Times New Roman" pitchFamily="18" charset="0"/>
                <a:cs typeface="Times New Roman" pitchFamily="18" charset="0"/>
              </a:rPr>
              <a:t>b. </a:t>
            </a:r>
            <a:r>
              <a:rPr lang="en-US" sz="2800" b="1" i="1" dirty="0" err="1">
                <a:solidFill>
                  <a:srgbClr val="4472C4"/>
                </a:solidFill>
                <a:latin typeface="Times New Roman" pitchFamily="18" charset="0"/>
                <a:cs typeface="Times New Roman" pitchFamily="18" charset="0"/>
              </a:rPr>
              <a:t>Sự</a:t>
            </a:r>
            <a:r>
              <a:rPr lang="en-US" sz="2800" b="1" i="1" dirty="0">
                <a:solidFill>
                  <a:srgbClr val="4472C4"/>
                </a:solidFill>
                <a:latin typeface="Times New Roman" pitchFamily="18" charset="0"/>
                <a:cs typeface="Times New Roman" pitchFamily="18" charset="0"/>
              </a:rPr>
              <a:t> </a:t>
            </a:r>
            <a:r>
              <a:rPr lang="en-US" sz="2800" b="1" i="1" dirty="0" err="1">
                <a:solidFill>
                  <a:srgbClr val="4472C4"/>
                </a:solidFill>
                <a:latin typeface="Times New Roman" pitchFamily="18" charset="0"/>
                <a:cs typeface="Times New Roman" pitchFamily="18" charset="0"/>
              </a:rPr>
              <a:t>nghiệp</a:t>
            </a:r>
            <a:endParaRPr lang="en-US" sz="1600" dirty="0">
              <a:solidFill>
                <a:srgbClr val="4472C4"/>
              </a:solidFill>
            </a:endParaRPr>
          </a:p>
        </p:txBody>
      </p:sp>
      <p:sp>
        <p:nvSpPr>
          <p:cNvPr id="8" name="Text Box 31"/>
          <p:cNvSpPr txBox="1">
            <a:spLocks noChangeArrowheads="1"/>
          </p:cNvSpPr>
          <p:nvPr/>
        </p:nvSpPr>
        <p:spPr bwMode="auto">
          <a:xfrm>
            <a:off x="175721" y="696767"/>
            <a:ext cx="5562600"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just" fontAlgn="base">
              <a:spcBef>
                <a:spcPct val="50000"/>
              </a:spcBef>
              <a:spcAft>
                <a:spcPct val="0"/>
              </a:spcAft>
              <a:buFontTx/>
              <a:buChar char="-"/>
            </a:pPr>
            <a:r>
              <a:rPr lang="en-US" sz="2600" dirty="0" err="1">
                <a:solidFill>
                  <a:schemeClr val="tx1">
                    <a:lumMod val="95000"/>
                    <a:lumOff val="5000"/>
                  </a:schemeClr>
                </a:solidFill>
                <a:latin typeface="Times New Roman" pitchFamily="18" charset="0"/>
                <a:cs typeface="Arial" charset="0"/>
              </a:rPr>
              <a:t>Thơ</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và</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trường</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ca</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mang</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diện</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mạo</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độc</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đáo</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viết</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về</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chiến</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tranh</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và</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thời</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hậu</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chiến</a:t>
            </a:r>
            <a:r>
              <a:rPr lang="en-US" sz="2600" dirty="0">
                <a:solidFill>
                  <a:schemeClr val="tx1">
                    <a:lumMod val="95000"/>
                    <a:lumOff val="5000"/>
                  </a:schemeClr>
                </a:solidFill>
                <a:latin typeface="Times New Roman" pitchFamily="18" charset="0"/>
                <a:cs typeface="Arial" charset="0"/>
              </a:rPr>
              <a:t>.</a:t>
            </a:r>
          </a:p>
          <a:p>
            <a:pPr marL="457200" indent="-457200" algn="just" fontAlgn="base">
              <a:spcBef>
                <a:spcPct val="50000"/>
              </a:spcBef>
              <a:spcAft>
                <a:spcPct val="0"/>
              </a:spcAft>
              <a:buFontTx/>
              <a:buChar char="-"/>
            </a:pPr>
            <a:r>
              <a:rPr lang="en-US" sz="2600" dirty="0" err="1">
                <a:solidFill>
                  <a:schemeClr val="tx1">
                    <a:lumMod val="95000"/>
                    <a:lumOff val="5000"/>
                  </a:schemeClr>
                </a:solidFill>
                <a:latin typeface="Times New Roman" pitchFamily="18" charset="0"/>
                <a:cs typeface="Arial" charset="0"/>
              </a:rPr>
              <a:t>Suy</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tư</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trăn</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trở</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về</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các</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vấn</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đề</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xã</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hội</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và</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thời</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đại</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thơ</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ông</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khước</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từ</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lối</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biểu</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đạt</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dễ</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dãi</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khuôn</a:t>
            </a:r>
            <a:r>
              <a:rPr lang="en-US" sz="2600" dirty="0">
                <a:solidFill>
                  <a:schemeClr val="tx1">
                    <a:lumMod val="95000"/>
                    <a:lumOff val="5000"/>
                  </a:schemeClr>
                </a:solidFill>
                <a:latin typeface="Times New Roman" pitchFamily="18" charset="0"/>
                <a:cs typeface="Arial" charset="0"/>
              </a:rPr>
              <a:t> </a:t>
            </a:r>
            <a:r>
              <a:rPr lang="en-US" sz="2600" dirty="0" err="1">
                <a:solidFill>
                  <a:schemeClr val="tx1">
                    <a:lumMod val="95000"/>
                    <a:lumOff val="5000"/>
                  </a:schemeClr>
                </a:solidFill>
                <a:latin typeface="Times New Roman" pitchFamily="18" charset="0"/>
                <a:cs typeface="Arial" charset="0"/>
              </a:rPr>
              <a:t>mẫu</a:t>
            </a:r>
            <a:r>
              <a:rPr lang="en-US" sz="2600" dirty="0">
                <a:solidFill>
                  <a:schemeClr val="tx1">
                    <a:lumMod val="95000"/>
                    <a:lumOff val="5000"/>
                  </a:schemeClr>
                </a:solidFill>
                <a:latin typeface="Times New Roman" pitchFamily="18" charset="0"/>
                <a:cs typeface="Arial" charset="0"/>
              </a:rPr>
              <a:t>.</a:t>
            </a:r>
          </a:p>
        </p:txBody>
      </p:sp>
      <p:sp>
        <p:nvSpPr>
          <p:cNvPr id="5" name="Rectangle 4">
            <a:extLst>
              <a:ext uri="{FF2B5EF4-FFF2-40B4-BE49-F238E27FC236}">
                <a16:creationId xmlns:a16="http://schemas.microsoft.com/office/drawing/2014/main" id="{DA762B7E-A556-3177-F452-899F6DE44D3F}"/>
              </a:ext>
            </a:extLst>
          </p:cNvPr>
          <p:cNvSpPr/>
          <p:nvPr/>
        </p:nvSpPr>
        <p:spPr>
          <a:xfrm>
            <a:off x="-39992" y="3429000"/>
            <a:ext cx="5994026" cy="3028971"/>
          </a:xfrm>
          <a:prstGeom prst="rect">
            <a:avLst/>
          </a:prstGeom>
        </p:spPr>
        <p:txBody>
          <a:bodyPr wrap="square">
            <a:spAutoFit/>
          </a:bodyPr>
          <a:lstStyle/>
          <a:p>
            <a:pPr marL="457200" marR="0" lvl="0" indent="-457200" defTabSz="914400" eaLnBrk="1" fontAlgn="auto" latinLnBrk="0" hangingPunct="1">
              <a:lnSpc>
                <a:spcPct val="150000"/>
              </a:lnSpc>
              <a:spcBef>
                <a:spcPts val="0"/>
              </a:spcBef>
              <a:spcAft>
                <a:spcPts val="0"/>
              </a:spcAft>
              <a:buClrTx/>
              <a:buSzTx/>
              <a:buFontTx/>
              <a:buChar char="-"/>
              <a:tabLst/>
              <a:defRPr/>
            </a:pPr>
            <a:r>
              <a:rPr kumimoji="0" lang="en-US" sz="2600" b="1" i="1" u="none" strike="noStrike" kern="0" cap="none" spc="0" normalizeH="0" baseline="0" noProof="0" dirty="0" err="1">
                <a:ln>
                  <a:noFill/>
                </a:ln>
                <a:solidFill>
                  <a:srgbClr val="003300"/>
                </a:solidFill>
                <a:effectLst/>
                <a:uLnTx/>
                <a:uFillTx/>
                <a:latin typeface="Times New Roman" pitchFamily="18" charset="0"/>
                <a:cs typeface="Arial" charset="0"/>
              </a:rPr>
              <a:t>Tác</a:t>
            </a:r>
            <a:r>
              <a:rPr kumimoji="0" lang="en-US" sz="2600" b="1" i="1" u="none" strike="noStrike" kern="0" cap="none" spc="0" normalizeH="0" baseline="0" noProof="0" dirty="0">
                <a:ln>
                  <a:noFill/>
                </a:ln>
                <a:solidFill>
                  <a:srgbClr val="003300"/>
                </a:solidFill>
                <a:effectLst/>
                <a:uLnTx/>
                <a:uFillTx/>
                <a:latin typeface="Times New Roman" pitchFamily="18" charset="0"/>
                <a:cs typeface="Arial" charset="0"/>
              </a:rPr>
              <a:t> </a:t>
            </a:r>
            <a:r>
              <a:rPr kumimoji="0" lang="en-US" sz="2600" b="1" i="1" u="none" strike="noStrike" kern="0" cap="none" spc="0" normalizeH="0" baseline="0" noProof="0" dirty="0" err="1">
                <a:ln>
                  <a:noFill/>
                </a:ln>
                <a:solidFill>
                  <a:srgbClr val="003300"/>
                </a:solidFill>
                <a:effectLst/>
                <a:uLnTx/>
                <a:uFillTx/>
                <a:latin typeface="Times New Roman" pitchFamily="18" charset="0"/>
                <a:cs typeface="Arial" charset="0"/>
              </a:rPr>
              <a:t>phẩm</a:t>
            </a:r>
            <a:r>
              <a:rPr kumimoji="0" lang="en-US" sz="2600" b="1" i="1" u="none" strike="noStrike" kern="0" cap="none" spc="0" normalizeH="0" baseline="0" noProof="0" dirty="0">
                <a:ln>
                  <a:noFill/>
                </a:ln>
                <a:solidFill>
                  <a:srgbClr val="003300"/>
                </a:solidFill>
                <a:effectLst/>
                <a:uLnTx/>
                <a:uFillTx/>
                <a:latin typeface="Times New Roman" pitchFamily="18" charset="0"/>
                <a:cs typeface="Arial" charset="0"/>
              </a:rPr>
              <a:t> </a:t>
            </a:r>
            <a:r>
              <a:rPr kumimoji="0" lang="en-US" sz="2600" b="1" i="1" u="none" strike="noStrike" kern="0" cap="none" spc="0" normalizeH="0" baseline="0" noProof="0" dirty="0" err="1">
                <a:ln>
                  <a:noFill/>
                </a:ln>
                <a:solidFill>
                  <a:srgbClr val="003300"/>
                </a:solidFill>
                <a:effectLst/>
                <a:uLnTx/>
                <a:uFillTx/>
                <a:latin typeface="Times New Roman" pitchFamily="18" charset="0"/>
                <a:cs typeface="Arial" charset="0"/>
              </a:rPr>
              <a:t>tiêu</a:t>
            </a:r>
            <a:r>
              <a:rPr kumimoji="0" lang="en-US" sz="2600" b="1" i="1" u="none" strike="noStrike" kern="0" cap="none" spc="0" normalizeH="0" baseline="0" noProof="0" dirty="0">
                <a:ln>
                  <a:noFill/>
                </a:ln>
                <a:solidFill>
                  <a:srgbClr val="003300"/>
                </a:solidFill>
                <a:effectLst/>
                <a:uLnTx/>
                <a:uFillTx/>
                <a:latin typeface="Times New Roman" pitchFamily="18" charset="0"/>
                <a:cs typeface="Arial" charset="0"/>
              </a:rPr>
              <a:t> </a:t>
            </a:r>
            <a:r>
              <a:rPr kumimoji="0" lang="en-US" sz="2600" b="1" i="1" u="none" strike="noStrike" kern="0" cap="none" spc="0" normalizeH="0" baseline="0" noProof="0" dirty="0" err="1">
                <a:ln>
                  <a:noFill/>
                </a:ln>
                <a:solidFill>
                  <a:srgbClr val="003300"/>
                </a:solidFill>
                <a:effectLst/>
                <a:uLnTx/>
                <a:uFillTx/>
                <a:latin typeface="Times New Roman" pitchFamily="18" charset="0"/>
                <a:cs typeface="Arial" charset="0"/>
              </a:rPr>
              <a:t>biểu</a:t>
            </a:r>
            <a:r>
              <a:rPr kumimoji="0" lang="en-US" sz="2600" b="1" i="1" u="none" strike="noStrike" kern="0" cap="none" spc="0" normalizeH="0" baseline="0" noProof="0" dirty="0">
                <a:ln>
                  <a:noFill/>
                </a:ln>
                <a:solidFill>
                  <a:srgbClr val="003300"/>
                </a:solidFill>
                <a:effectLst/>
                <a:uLnTx/>
                <a:uFillTx/>
                <a:latin typeface="Times New Roman" pitchFamily="18" charset="0"/>
                <a:cs typeface="Arial" charset="0"/>
              </a:rPr>
              <a:t>:</a:t>
            </a:r>
          </a:p>
          <a:p>
            <a:pPr marR="0" lvl="0" defTabSz="914400" eaLnBrk="1" fontAlgn="auto" latinLnBrk="0" hangingPunct="1">
              <a:lnSpc>
                <a:spcPct val="150000"/>
              </a:lnSpc>
              <a:spcBef>
                <a:spcPts val="0"/>
              </a:spcBef>
              <a:spcAft>
                <a:spcPts val="0"/>
              </a:spcAft>
              <a:buClrTx/>
              <a:buSzTx/>
              <a:tabLst/>
              <a:defRPr/>
            </a:pPr>
            <a:r>
              <a:rPr lang="en-US" sz="2600" kern="0" dirty="0">
                <a:solidFill>
                  <a:schemeClr val="tx1">
                    <a:lumMod val="95000"/>
                    <a:lumOff val="5000"/>
                  </a:schemeClr>
                </a:solidFill>
                <a:latin typeface="Times New Roman" pitchFamily="18" charset="0"/>
                <a:cs typeface="Arial" charset="0"/>
              </a:rPr>
              <a:t>+ </a:t>
            </a:r>
            <a:r>
              <a:rPr lang="en-US" sz="2600" kern="0" dirty="0" err="1">
                <a:solidFill>
                  <a:schemeClr val="tx1">
                    <a:lumMod val="95000"/>
                    <a:lumOff val="5000"/>
                  </a:schemeClr>
                </a:solidFill>
                <a:latin typeface="Times New Roman" pitchFamily="18" charset="0"/>
                <a:cs typeface="Arial" charset="0"/>
              </a:rPr>
              <a:t>Những</a:t>
            </a:r>
            <a:r>
              <a:rPr lang="en-US" sz="2600" kern="0" dirty="0">
                <a:solidFill>
                  <a:schemeClr val="tx1">
                    <a:lumMod val="95000"/>
                    <a:lumOff val="5000"/>
                  </a:schemeClr>
                </a:solidFill>
                <a:latin typeface="Times New Roman" pitchFamily="18" charset="0"/>
                <a:cs typeface="Arial" charset="0"/>
              </a:rPr>
              <a:t> </a:t>
            </a:r>
            <a:r>
              <a:rPr lang="en-US" sz="2600" kern="0" dirty="0" err="1">
                <a:solidFill>
                  <a:schemeClr val="tx1">
                    <a:lumMod val="95000"/>
                    <a:lumOff val="5000"/>
                  </a:schemeClr>
                </a:solidFill>
                <a:latin typeface="Times New Roman" pitchFamily="18" charset="0"/>
                <a:cs typeface="Arial" charset="0"/>
              </a:rPr>
              <a:t>người</a:t>
            </a:r>
            <a:r>
              <a:rPr lang="en-US" sz="2600" kern="0" dirty="0">
                <a:solidFill>
                  <a:schemeClr val="tx1">
                    <a:lumMod val="95000"/>
                    <a:lumOff val="5000"/>
                  </a:schemeClr>
                </a:solidFill>
                <a:latin typeface="Times New Roman" pitchFamily="18" charset="0"/>
                <a:cs typeface="Arial" charset="0"/>
              </a:rPr>
              <a:t> </a:t>
            </a:r>
            <a:r>
              <a:rPr lang="en-US" sz="2600" kern="0" dirty="0" err="1">
                <a:solidFill>
                  <a:schemeClr val="tx1">
                    <a:lumMod val="95000"/>
                    <a:lumOff val="5000"/>
                  </a:schemeClr>
                </a:solidFill>
                <a:latin typeface="Times New Roman" pitchFamily="18" charset="0"/>
                <a:cs typeface="Arial" charset="0"/>
              </a:rPr>
              <a:t>đi</a:t>
            </a:r>
            <a:r>
              <a:rPr lang="en-US" sz="2600" kern="0" dirty="0">
                <a:solidFill>
                  <a:schemeClr val="tx1">
                    <a:lumMod val="95000"/>
                    <a:lumOff val="5000"/>
                  </a:schemeClr>
                </a:solidFill>
                <a:latin typeface="Times New Roman" pitchFamily="18" charset="0"/>
                <a:cs typeface="Arial" charset="0"/>
              </a:rPr>
              <a:t> </a:t>
            </a:r>
            <a:r>
              <a:rPr lang="en-US" sz="2600" kern="0" dirty="0" err="1">
                <a:solidFill>
                  <a:schemeClr val="tx1">
                    <a:lumMod val="95000"/>
                    <a:lumOff val="5000"/>
                  </a:schemeClr>
                </a:solidFill>
                <a:latin typeface="Times New Roman" pitchFamily="18" charset="0"/>
                <a:cs typeface="Arial" charset="0"/>
              </a:rPr>
              <a:t>tới</a:t>
            </a:r>
            <a:r>
              <a:rPr lang="en-US" sz="2600" kern="0" dirty="0">
                <a:solidFill>
                  <a:schemeClr val="tx1">
                    <a:lumMod val="95000"/>
                    <a:lumOff val="5000"/>
                  </a:schemeClr>
                </a:solidFill>
                <a:latin typeface="Times New Roman" pitchFamily="18" charset="0"/>
                <a:cs typeface="Arial" charset="0"/>
              </a:rPr>
              <a:t> </a:t>
            </a:r>
            <a:r>
              <a:rPr lang="en-US" sz="2600" kern="0" dirty="0" err="1">
                <a:solidFill>
                  <a:schemeClr val="tx1">
                    <a:lumMod val="95000"/>
                    <a:lumOff val="5000"/>
                  </a:schemeClr>
                </a:solidFill>
                <a:latin typeface="Times New Roman" pitchFamily="18" charset="0"/>
                <a:cs typeface="Arial" charset="0"/>
              </a:rPr>
              <a:t>biên</a:t>
            </a:r>
            <a:r>
              <a:rPr lang="en-US" sz="2600" kern="0" dirty="0">
                <a:solidFill>
                  <a:schemeClr val="tx1">
                    <a:lumMod val="95000"/>
                    <a:lumOff val="5000"/>
                  </a:schemeClr>
                </a:solidFill>
                <a:latin typeface="Times New Roman" pitchFamily="18" charset="0"/>
                <a:cs typeface="Arial" charset="0"/>
              </a:rPr>
              <a:t> (1977)</a:t>
            </a:r>
          </a:p>
          <a:p>
            <a:pPr marR="0" lvl="0" defTabSz="914400" eaLnBrk="1" fontAlgn="auto" latinLnBrk="0" hangingPunct="1">
              <a:lnSpc>
                <a:spcPct val="150000"/>
              </a:lnSpc>
              <a:spcBef>
                <a:spcPts val="0"/>
              </a:spcBef>
              <a:spcAft>
                <a:spcPts val="0"/>
              </a:spcAft>
              <a:buClrTx/>
              <a:buSzTx/>
              <a:tabLst/>
              <a:defRPr/>
            </a:pPr>
            <a:r>
              <a:rPr lang="en-US" sz="2600" kern="0" dirty="0">
                <a:solidFill>
                  <a:schemeClr val="tx1">
                    <a:lumMod val="95000"/>
                    <a:lumOff val="5000"/>
                  </a:schemeClr>
                </a:solidFill>
                <a:latin typeface="Times New Roman" pitchFamily="18" charset="0"/>
                <a:cs typeface="Arial" charset="0"/>
              </a:rPr>
              <a:t>+ </a:t>
            </a:r>
            <a:r>
              <a:rPr lang="en-US" sz="2600" kern="0" dirty="0" err="1">
                <a:solidFill>
                  <a:schemeClr val="tx1">
                    <a:lumMod val="95000"/>
                    <a:lumOff val="5000"/>
                  </a:schemeClr>
                </a:solidFill>
                <a:latin typeface="Times New Roman" pitchFamily="18" charset="0"/>
                <a:cs typeface="Arial" charset="0"/>
              </a:rPr>
              <a:t>Dấu</a:t>
            </a:r>
            <a:r>
              <a:rPr lang="en-US" sz="2600" kern="0" dirty="0">
                <a:solidFill>
                  <a:schemeClr val="tx1">
                    <a:lumMod val="95000"/>
                    <a:lumOff val="5000"/>
                  </a:schemeClr>
                </a:solidFill>
                <a:latin typeface="Times New Roman" pitchFamily="18" charset="0"/>
                <a:cs typeface="Arial" charset="0"/>
              </a:rPr>
              <a:t> </a:t>
            </a:r>
            <a:r>
              <a:rPr lang="en-US" sz="2600" kern="0" dirty="0" err="1">
                <a:solidFill>
                  <a:schemeClr val="tx1">
                    <a:lumMod val="95000"/>
                    <a:lumOff val="5000"/>
                  </a:schemeClr>
                </a:solidFill>
                <a:latin typeface="Times New Roman" pitchFamily="18" charset="0"/>
                <a:cs typeface="Arial" charset="0"/>
              </a:rPr>
              <a:t>chân</a:t>
            </a:r>
            <a:r>
              <a:rPr lang="en-US" sz="2600" kern="0" dirty="0">
                <a:solidFill>
                  <a:schemeClr val="tx1">
                    <a:lumMod val="95000"/>
                    <a:lumOff val="5000"/>
                  </a:schemeClr>
                </a:solidFill>
                <a:latin typeface="Times New Roman" pitchFamily="18" charset="0"/>
                <a:cs typeface="Arial" charset="0"/>
              </a:rPr>
              <a:t> qua </a:t>
            </a:r>
            <a:r>
              <a:rPr lang="en-US" sz="2600" kern="0" dirty="0" err="1">
                <a:solidFill>
                  <a:schemeClr val="tx1">
                    <a:lumMod val="95000"/>
                    <a:lumOff val="5000"/>
                  </a:schemeClr>
                </a:solidFill>
                <a:latin typeface="Times New Roman" pitchFamily="18" charset="0"/>
                <a:cs typeface="Arial" charset="0"/>
              </a:rPr>
              <a:t>trảng</a:t>
            </a:r>
            <a:r>
              <a:rPr lang="en-US" sz="2600" kern="0" dirty="0">
                <a:solidFill>
                  <a:schemeClr val="tx1">
                    <a:lumMod val="95000"/>
                    <a:lumOff val="5000"/>
                  </a:schemeClr>
                </a:solidFill>
                <a:latin typeface="Times New Roman" pitchFamily="18" charset="0"/>
                <a:cs typeface="Arial" charset="0"/>
              </a:rPr>
              <a:t> </a:t>
            </a:r>
            <a:r>
              <a:rPr lang="en-US" sz="2600" kern="0" dirty="0" err="1">
                <a:solidFill>
                  <a:schemeClr val="tx1">
                    <a:lumMod val="95000"/>
                    <a:lumOff val="5000"/>
                  </a:schemeClr>
                </a:solidFill>
                <a:latin typeface="Times New Roman" pitchFamily="18" charset="0"/>
                <a:cs typeface="Arial" charset="0"/>
              </a:rPr>
              <a:t>cỏ</a:t>
            </a:r>
            <a:r>
              <a:rPr lang="en-US" sz="2600" kern="0" dirty="0">
                <a:solidFill>
                  <a:schemeClr val="tx1">
                    <a:lumMod val="95000"/>
                    <a:lumOff val="5000"/>
                  </a:schemeClr>
                </a:solidFill>
                <a:latin typeface="Times New Roman" pitchFamily="18" charset="0"/>
                <a:cs typeface="Arial" charset="0"/>
              </a:rPr>
              <a:t> (1978)</a:t>
            </a:r>
          </a:p>
          <a:p>
            <a:pPr marR="0" lvl="0" defTabSz="914400" eaLnBrk="1" fontAlgn="auto" latinLnBrk="0" hangingPunct="1">
              <a:lnSpc>
                <a:spcPct val="150000"/>
              </a:lnSpc>
              <a:spcBef>
                <a:spcPts val="0"/>
              </a:spcBef>
              <a:spcAft>
                <a:spcPts val="0"/>
              </a:spcAft>
              <a:buClrTx/>
              <a:buSzTx/>
              <a:tabLst/>
              <a:defRPr/>
            </a:pPr>
            <a:r>
              <a:rPr kumimoji="0" lang="en-US" sz="2600" u="none" strike="noStrike" kern="0" cap="none" spc="0" normalizeH="0" baseline="0" noProof="0" dirty="0">
                <a:ln>
                  <a:noFill/>
                </a:ln>
                <a:solidFill>
                  <a:schemeClr val="tx1">
                    <a:lumMod val="95000"/>
                    <a:lumOff val="5000"/>
                  </a:schemeClr>
                </a:solidFill>
                <a:effectLst/>
                <a:uLnTx/>
                <a:uFillTx/>
                <a:latin typeface="Times New Roman" pitchFamily="18" charset="0"/>
                <a:cs typeface="Arial" charset="0"/>
              </a:rPr>
              <a:t>+ </a:t>
            </a:r>
            <a:r>
              <a:rPr kumimoji="0" lang="en-US" sz="2600" u="none" strike="noStrike" kern="0" cap="none" spc="0" normalizeH="0" baseline="0" noProof="0" dirty="0" err="1">
                <a:ln>
                  <a:noFill/>
                </a:ln>
                <a:solidFill>
                  <a:schemeClr val="tx1">
                    <a:lumMod val="95000"/>
                    <a:lumOff val="5000"/>
                  </a:schemeClr>
                </a:solidFill>
                <a:effectLst/>
                <a:uLnTx/>
                <a:uFillTx/>
                <a:latin typeface="Times New Roman" pitchFamily="18" charset="0"/>
                <a:cs typeface="Arial" charset="0"/>
              </a:rPr>
              <a:t>Khối</a:t>
            </a:r>
            <a:r>
              <a:rPr kumimoji="0" lang="en-US" sz="2600" u="none" strike="noStrike" kern="0" cap="none" spc="0" normalizeH="0" noProof="0" dirty="0">
                <a:ln>
                  <a:noFill/>
                </a:ln>
                <a:solidFill>
                  <a:schemeClr val="tx1">
                    <a:lumMod val="95000"/>
                    <a:lumOff val="5000"/>
                  </a:schemeClr>
                </a:solidFill>
                <a:effectLst/>
                <a:uLnTx/>
                <a:uFillTx/>
                <a:latin typeface="Times New Roman" pitchFamily="18" charset="0"/>
                <a:cs typeface="Arial" charset="0"/>
              </a:rPr>
              <a:t> </a:t>
            </a:r>
            <a:r>
              <a:rPr kumimoji="0" lang="en-US" sz="2600" u="none" strike="noStrike" kern="0" cap="none" spc="0" normalizeH="0" noProof="0" dirty="0" err="1">
                <a:ln>
                  <a:noFill/>
                </a:ln>
                <a:solidFill>
                  <a:schemeClr val="tx1">
                    <a:lumMod val="95000"/>
                    <a:lumOff val="5000"/>
                  </a:schemeClr>
                </a:solidFill>
                <a:effectLst/>
                <a:uLnTx/>
                <a:uFillTx/>
                <a:latin typeface="Times New Roman" pitchFamily="18" charset="0"/>
                <a:cs typeface="Arial" charset="0"/>
              </a:rPr>
              <a:t>vuông</a:t>
            </a:r>
            <a:r>
              <a:rPr kumimoji="0" lang="en-US" sz="2600" u="none" strike="noStrike" kern="0" cap="none" spc="0" normalizeH="0" noProof="0" dirty="0">
                <a:ln>
                  <a:noFill/>
                </a:ln>
                <a:solidFill>
                  <a:schemeClr val="tx1">
                    <a:lumMod val="95000"/>
                    <a:lumOff val="5000"/>
                  </a:schemeClr>
                </a:solidFill>
                <a:effectLst/>
                <a:uLnTx/>
                <a:uFillTx/>
                <a:latin typeface="Times New Roman" pitchFamily="18" charset="0"/>
                <a:cs typeface="Arial" charset="0"/>
              </a:rPr>
              <a:t> </a:t>
            </a:r>
            <a:r>
              <a:rPr kumimoji="0" lang="en-US" sz="2600" u="none" strike="noStrike" kern="0" cap="none" spc="0" normalizeH="0" noProof="0" dirty="0" err="1">
                <a:ln>
                  <a:noFill/>
                </a:ln>
                <a:solidFill>
                  <a:schemeClr val="tx1">
                    <a:lumMod val="95000"/>
                    <a:lumOff val="5000"/>
                  </a:schemeClr>
                </a:solidFill>
                <a:effectLst/>
                <a:uLnTx/>
                <a:uFillTx/>
                <a:latin typeface="Times New Roman" pitchFamily="18" charset="0"/>
                <a:cs typeface="Arial" charset="0"/>
              </a:rPr>
              <a:t>ru</a:t>
            </a:r>
            <a:r>
              <a:rPr kumimoji="0" lang="en-US" sz="2600" u="none" strike="noStrike" kern="0" cap="none" spc="0" normalizeH="0" noProof="0" dirty="0">
                <a:ln>
                  <a:noFill/>
                </a:ln>
                <a:solidFill>
                  <a:schemeClr val="tx1">
                    <a:lumMod val="95000"/>
                    <a:lumOff val="5000"/>
                  </a:schemeClr>
                </a:solidFill>
                <a:effectLst/>
                <a:uLnTx/>
                <a:uFillTx/>
                <a:latin typeface="Times New Roman" pitchFamily="18" charset="0"/>
                <a:cs typeface="Arial" charset="0"/>
              </a:rPr>
              <a:t> - </a:t>
            </a:r>
            <a:r>
              <a:rPr kumimoji="0" lang="en-US" sz="2600" u="none" strike="noStrike" kern="0" cap="none" spc="0" normalizeH="0" noProof="0" dirty="0" err="1">
                <a:ln>
                  <a:noFill/>
                </a:ln>
                <a:solidFill>
                  <a:schemeClr val="tx1">
                    <a:lumMod val="95000"/>
                    <a:lumOff val="5000"/>
                  </a:schemeClr>
                </a:solidFill>
                <a:effectLst/>
                <a:uLnTx/>
                <a:uFillTx/>
                <a:latin typeface="Times New Roman" pitchFamily="18" charset="0"/>
                <a:cs typeface="Arial" charset="0"/>
              </a:rPr>
              <a:t>bích</a:t>
            </a:r>
            <a:r>
              <a:rPr lang="en-US" sz="2600" kern="0" dirty="0">
                <a:solidFill>
                  <a:schemeClr val="tx1">
                    <a:lumMod val="95000"/>
                    <a:lumOff val="5000"/>
                  </a:schemeClr>
                </a:solidFill>
                <a:latin typeface="Times New Roman" pitchFamily="18" charset="0"/>
                <a:cs typeface="Arial" charset="0"/>
              </a:rPr>
              <a:t> (1985)</a:t>
            </a:r>
          </a:p>
          <a:p>
            <a:pPr marR="0" lvl="0" defTabSz="914400" eaLnBrk="1" fontAlgn="auto" latinLnBrk="0" hangingPunct="1">
              <a:lnSpc>
                <a:spcPct val="150000"/>
              </a:lnSpc>
              <a:spcBef>
                <a:spcPts val="0"/>
              </a:spcBef>
              <a:spcAft>
                <a:spcPts val="0"/>
              </a:spcAft>
              <a:buClrTx/>
              <a:buSzTx/>
              <a:tabLst/>
              <a:defRPr/>
            </a:pPr>
            <a:r>
              <a:rPr kumimoji="0" lang="en-US" sz="2600" u="none" strike="noStrike" kern="0" cap="none" spc="0" normalizeH="0" baseline="0" noProof="0" dirty="0">
                <a:ln>
                  <a:noFill/>
                </a:ln>
                <a:solidFill>
                  <a:schemeClr val="tx1">
                    <a:lumMod val="95000"/>
                    <a:lumOff val="5000"/>
                  </a:schemeClr>
                </a:solidFill>
                <a:effectLst/>
                <a:uLnTx/>
                <a:uFillTx/>
                <a:latin typeface="Times New Roman" pitchFamily="18" charset="0"/>
                <a:cs typeface="Arial" charset="0"/>
              </a:rPr>
              <a:t>…</a:t>
            </a:r>
            <a:endParaRPr kumimoji="0" lang="en-US" sz="2600" u="none" strike="noStrike" kern="0" cap="none" spc="0" normalizeH="0" baseline="0" noProof="0" dirty="0">
              <a:ln>
                <a:noFill/>
              </a:ln>
              <a:solidFill>
                <a:schemeClr val="tx1">
                  <a:lumMod val="95000"/>
                  <a:lumOff val="5000"/>
                </a:schemeClr>
              </a:solidFill>
              <a:effectLst/>
              <a:uLnTx/>
              <a:uFillTx/>
            </a:endParaRPr>
          </a:p>
        </p:txBody>
      </p:sp>
      <p:pic>
        <p:nvPicPr>
          <p:cNvPr id="6" name="Picture 5">
            <a:extLst>
              <a:ext uri="{FF2B5EF4-FFF2-40B4-BE49-F238E27FC236}">
                <a16:creationId xmlns:a16="http://schemas.microsoft.com/office/drawing/2014/main" id="{6B0A690D-9CD9-99F1-9E73-76169EA01877}"/>
              </a:ext>
            </a:extLst>
          </p:cNvPr>
          <p:cNvPicPr>
            <a:picLocks noChangeAspect="1"/>
          </p:cNvPicPr>
          <p:nvPr/>
        </p:nvPicPr>
        <p:blipFill>
          <a:blip r:embed="rId2"/>
          <a:stretch>
            <a:fillRect/>
          </a:stretch>
        </p:blipFill>
        <p:spPr>
          <a:xfrm>
            <a:off x="7315200" y="4165577"/>
            <a:ext cx="1399897" cy="2527248"/>
          </a:xfrm>
          <a:prstGeom prst="rect">
            <a:avLst/>
          </a:prstGeom>
        </p:spPr>
      </p:pic>
      <p:pic>
        <p:nvPicPr>
          <p:cNvPr id="9" name="Picture 8">
            <a:extLst>
              <a:ext uri="{FF2B5EF4-FFF2-40B4-BE49-F238E27FC236}">
                <a16:creationId xmlns:a16="http://schemas.microsoft.com/office/drawing/2014/main" id="{E7EE2BAE-E887-1E4C-5919-97664E89B02E}"/>
              </a:ext>
            </a:extLst>
          </p:cNvPr>
          <p:cNvPicPr>
            <a:picLocks noChangeAspect="1"/>
          </p:cNvPicPr>
          <p:nvPr/>
        </p:nvPicPr>
        <p:blipFill>
          <a:blip r:embed="rId3"/>
          <a:stretch>
            <a:fillRect/>
          </a:stretch>
        </p:blipFill>
        <p:spPr>
          <a:xfrm>
            <a:off x="5584858" y="4184305"/>
            <a:ext cx="1350854" cy="2527248"/>
          </a:xfrm>
          <a:prstGeom prst="rect">
            <a:avLst/>
          </a:prstGeom>
        </p:spPr>
      </p:pic>
      <p:pic>
        <p:nvPicPr>
          <p:cNvPr id="10" name="Picture 9">
            <a:extLst>
              <a:ext uri="{FF2B5EF4-FFF2-40B4-BE49-F238E27FC236}">
                <a16:creationId xmlns:a16="http://schemas.microsoft.com/office/drawing/2014/main" id="{93FFE7B0-861B-D607-EC8C-49ED77E7AD53}"/>
              </a:ext>
            </a:extLst>
          </p:cNvPr>
          <p:cNvPicPr>
            <a:picLocks noChangeAspect="1"/>
          </p:cNvPicPr>
          <p:nvPr/>
        </p:nvPicPr>
        <p:blipFill>
          <a:blip r:embed="rId4"/>
          <a:stretch>
            <a:fillRect/>
          </a:stretch>
        </p:blipFill>
        <p:spPr>
          <a:xfrm>
            <a:off x="5843863" y="51234"/>
            <a:ext cx="3218967" cy="7166914"/>
          </a:xfrm>
          <a:prstGeom prst="rect">
            <a:avLst/>
          </a:prstGeom>
        </p:spPr>
      </p:pic>
    </p:spTree>
    <p:extLst>
      <p:ext uri="{BB962C8B-B14F-4D97-AF65-F5344CB8AC3E}">
        <p14:creationId xmlns:p14="http://schemas.microsoft.com/office/powerpoint/2010/main" val="369679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down)">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down)">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582" y="381867"/>
            <a:ext cx="2292615" cy="584775"/>
          </a:xfrm>
          <a:prstGeom prst="rect">
            <a:avLst/>
          </a:prstGeom>
        </p:spPr>
        <p:txBody>
          <a:bodyPr wrap="none">
            <a:spAutoFit/>
          </a:bodyPr>
          <a:lstStyle/>
          <a:p>
            <a:r>
              <a:rPr lang="en-US" sz="3200" b="1" i="1" dirty="0">
                <a:solidFill>
                  <a:srgbClr val="002060"/>
                </a:solidFill>
                <a:latin typeface="Times New Roman" pitchFamily="18" charset="0"/>
                <a:cs typeface="Times New Roman" pitchFamily="18" charset="0"/>
              </a:rPr>
              <a:t>2. </a:t>
            </a:r>
            <a:r>
              <a:rPr lang="en-US" sz="3200" b="1" i="1" dirty="0" err="1">
                <a:solidFill>
                  <a:srgbClr val="002060"/>
                </a:solidFill>
                <a:latin typeface="Times New Roman" pitchFamily="18" charset="0"/>
                <a:cs typeface="Times New Roman" pitchFamily="18" charset="0"/>
              </a:rPr>
              <a:t>Tác</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phẩm</a:t>
            </a:r>
            <a:endParaRPr lang="en-US" dirty="0">
              <a:solidFill>
                <a:prstClr val="black"/>
              </a:solidFill>
            </a:endParaRPr>
          </a:p>
        </p:txBody>
      </p:sp>
      <p:sp>
        <p:nvSpPr>
          <p:cNvPr id="6" name="AutoShape 4" descr="PHÂN HỆ TRA CỨU TÀI LIỆU TRỰC TUYẾN"/>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AutoShape 6" descr="PHÂN HỆ TRA CỨU TÀI LIỆU TRỰC TUYẾN"/>
          <p:cNvSpPr>
            <a:spLocks noChangeAspect="1" noChangeArrowheads="1"/>
          </p:cNvSpPr>
          <p:nvPr/>
        </p:nvSpPr>
        <p:spPr bwMode="auto">
          <a:xfrm>
            <a:off x="230981" y="79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9"/>
          <p:cNvSpPr/>
          <p:nvPr/>
        </p:nvSpPr>
        <p:spPr>
          <a:xfrm>
            <a:off x="735294" y="1035769"/>
            <a:ext cx="1745991" cy="523220"/>
          </a:xfrm>
          <a:prstGeom prst="rect">
            <a:avLst/>
          </a:prstGeom>
        </p:spPr>
        <p:txBody>
          <a:bodyPr wrap="none">
            <a:spAutoFit/>
          </a:bodyPr>
          <a:lstStyle/>
          <a:p>
            <a:r>
              <a:rPr lang="en-US" sz="2800" b="1" i="1" dirty="0">
                <a:solidFill>
                  <a:srgbClr val="4472C4"/>
                </a:solidFill>
                <a:latin typeface="Times New Roman" pitchFamily="18" charset="0"/>
                <a:cs typeface="Times New Roman" pitchFamily="18" charset="0"/>
              </a:rPr>
              <a:t>a. </a:t>
            </a:r>
            <a:r>
              <a:rPr lang="en-US" sz="2800" b="1" i="1" dirty="0" err="1">
                <a:solidFill>
                  <a:srgbClr val="4472C4"/>
                </a:solidFill>
                <a:latin typeface="Times New Roman" pitchFamily="18" charset="0"/>
                <a:cs typeface="Times New Roman" pitchFamily="18" charset="0"/>
              </a:rPr>
              <a:t>Xuất</a:t>
            </a:r>
            <a:r>
              <a:rPr lang="en-US" sz="2800" b="1" i="1" dirty="0">
                <a:solidFill>
                  <a:srgbClr val="4472C4"/>
                </a:solidFill>
                <a:latin typeface="Times New Roman" pitchFamily="18" charset="0"/>
                <a:cs typeface="Times New Roman" pitchFamily="18" charset="0"/>
              </a:rPr>
              <a:t> </a:t>
            </a:r>
            <a:r>
              <a:rPr lang="en-US" sz="2800" b="1" i="1" dirty="0" err="1">
                <a:solidFill>
                  <a:srgbClr val="4472C4"/>
                </a:solidFill>
                <a:latin typeface="Times New Roman" pitchFamily="18" charset="0"/>
                <a:cs typeface="Times New Roman" pitchFamily="18" charset="0"/>
              </a:rPr>
              <a:t>xứ</a:t>
            </a:r>
            <a:endParaRPr lang="en-US" sz="1600" dirty="0">
              <a:solidFill>
                <a:srgbClr val="4472C4"/>
              </a:solidFill>
            </a:endParaRPr>
          </a:p>
        </p:txBody>
      </p:sp>
      <p:sp>
        <p:nvSpPr>
          <p:cNvPr id="5" name="Rectangle 4"/>
          <p:cNvSpPr/>
          <p:nvPr/>
        </p:nvSpPr>
        <p:spPr>
          <a:xfrm>
            <a:off x="230982" y="1435178"/>
            <a:ext cx="8529778" cy="2031325"/>
          </a:xfrm>
          <a:prstGeom prst="rect">
            <a:avLst/>
          </a:prstGeom>
        </p:spPr>
        <p:txBody>
          <a:bodyPr wrap="square">
            <a:spAutoFit/>
          </a:bodyPr>
          <a:lstStyle/>
          <a:p>
            <a:pPr marL="457200" lvl="0" indent="-457200" algn="just" fontAlgn="base">
              <a:lnSpc>
                <a:spcPct val="150000"/>
              </a:lnSpc>
              <a:spcBef>
                <a:spcPct val="0"/>
              </a:spcBef>
              <a:spcAft>
                <a:spcPct val="0"/>
              </a:spcAft>
              <a:buFontTx/>
              <a:buChar char="-"/>
            </a:pPr>
            <a:r>
              <a:rPr lang="en-US" sz="2800" dirty="0" err="1">
                <a:latin typeface="Times New Roman" pitchFamily="18" charset="0"/>
                <a:cs typeface="Arial" charset="0"/>
              </a:rPr>
              <a:t>Rút</a:t>
            </a:r>
            <a:r>
              <a:rPr lang="en-US" sz="2800" dirty="0">
                <a:latin typeface="Times New Roman" pitchFamily="18" charset="0"/>
                <a:cs typeface="Arial" charset="0"/>
              </a:rPr>
              <a:t> </a:t>
            </a:r>
            <a:r>
              <a:rPr lang="en-US" sz="2800" dirty="0" err="1">
                <a:latin typeface="Times New Roman" pitchFamily="18" charset="0"/>
                <a:cs typeface="Arial" charset="0"/>
              </a:rPr>
              <a:t>trong</a:t>
            </a:r>
            <a:r>
              <a:rPr lang="en-US" sz="2800" dirty="0">
                <a:latin typeface="Times New Roman" pitchFamily="18" charset="0"/>
                <a:cs typeface="Arial" charset="0"/>
              </a:rPr>
              <a:t> </a:t>
            </a:r>
            <a:r>
              <a:rPr lang="en-US" sz="2800" dirty="0" err="1">
                <a:latin typeface="Times New Roman" pitchFamily="18" charset="0"/>
                <a:cs typeface="Arial" charset="0"/>
              </a:rPr>
              <a:t>tập</a:t>
            </a:r>
            <a:r>
              <a:rPr lang="en-US" sz="2800" dirty="0">
                <a:latin typeface="Times New Roman" pitchFamily="18" charset="0"/>
                <a:cs typeface="Arial" charset="0"/>
              </a:rPr>
              <a:t> </a:t>
            </a:r>
            <a:r>
              <a:rPr lang="en-US" sz="2800" i="1" dirty="0">
                <a:latin typeface="Times New Roman" pitchFamily="18" charset="0"/>
                <a:cs typeface="Arial" charset="0"/>
              </a:rPr>
              <a:t>“</a:t>
            </a:r>
            <a:r>
              <a:rPr lang="en-US" sz="2800" i="1" dirty="0" err="1">
                <a:latin typeface="Times New Roman" pitchFamily="18" charset="0"/>
                <a:cs typeface="Arial" charset="0"/>
              </a:rPr>
              <a:t>Khối</a:t>
            </a:r>
            <a:r>
              <a:rPr lang="en-US" sz="2800" i="1" dirty="0">
                <a:latin typeface="Times New Roman" pitchFamily="18" charset="0"/>
                <a:cs typeface="Arial" charset="0"/>
              </a:rPr>
              <a:t> </a:t>
            </a:r>
            <a:r>
              <a:rPr lang="en-US" sz="2800" i="1" dirty="0" err="1">
                <a:latin typeface="Times New Roman" pitchFamily="18" charset="0"/>
                <a:cs typeface="Arial" charset="0"/>
              </a:rPr>
              <a:t>vuông</a:t>
            </a:r>
            <a:r>
              <a:rPr lang="en-US" sz="2800" i="1" dirty="0">
                <a:latin typeface="Times New Roman" pitchFamily="18" charset="0"/>
                <a:cs typeface="Arial" charset="0"/>
              </a:rPr>
              <a:t> </a:t>
            </a:r>
            <a:r>
              <a:rPr lang="en-US" sz="2800" i="1" dirty="0" err="1">
                <a:latin typeface="Times New Roman" pitchFamily="18" charset="0"/>
                <a:cs typeface="Arial" charset="0"/>
              </a:rPr>
              <a:t>ru</a:t>
            </a:r>
            <a:r>
              <a:rPr lang="en-US" sz="2800" i="1" dirty="0">
                <a:latin typeface="Times New Roman" pitchFamily="18" charset="0"/>
                <a:cs typeface="Arial" charset="0"/>
              </a:rPr>
              <a:t> - </a:t>
            </a:r>
            <a:r>
              <a:rPr lang="en-US" sz="2800" i="1" dirty="0" err="1">
                <a:latin typeface="Times New Roman" pitchFamily="18" charset="0"/>
                <a:cs typeface="Arial" charset="0"/>
              </a:rPr>
              <a:t>bích</a:t>
            </a:r>
            <a:r>
              <a:rPr lang="en-US" sz="2800" i="1" dirty="0">
                <a:latin typeface="Times New Roman" pitchFamily="18" charset="0"/>
                <a:cs typeface="Arial" charset="0"/>
              </a:rPr>
              <a:t>” </a:t>
            </a:r>
            <a:r>
              <a:rPr lang="en-US" sz="2800" dirty="0">
                <a:latin typeface="Times New Roman" pitchFamily="18" charset="0"/>
                <a:cs typeface="Arial" charset="0"/>
              </a:rPr>
              <a:t>(1985).</a:t>
            </a:r>
          </a:p>
          <a:p>
            <a:pPr marL="457200" lvl="0" indent="-457200" algn="just" fontAlgn="base">
              <a:lnSpc>
                <a:spcPct val="150000"/>
              </a:lnSpc>
              <a:spcBef>
                <a:spcPct val="0"/>
              </a:spcBef>
              <a:spcAft>
                <a:spcPct val="0"/>
              </a:spcAft>
              <a:buFontTx/>
              <a:buChar char="-"/>
            </a:pPr>
            <a:r>
              <a:rPr lang="en-US" sz="2800" dirty="0" err="1">
                <a:latin typeface="Times New Roman" pitchFamily="18" charset="0"/>
                <a:cs typeface="Arial" charset="0"/>
              </a:rPr>
              <a:t>Bài</a:t>
            </a:r>
            <a:r>
              <a:rPr lang="en-US" sz="2800" dirty="0">
                <a:latin typeface="Times New Roman" pitchFamily="18" charset="0"/>
                <a:cs typeface="Arial" charset="0"/>
              </a:rPr>
              <a:t> </a:t>
            </a:r>
            <a:r>
              <a:rPr lang="en-US" sz="2800" dirty="0" err="1">
                <a:latin typeface="Times New Roman" pitchFamily="18" charset="0"/>
                <a:cs typeface="Arial" charset="0"/>
              </a:rPr>
              <a:t>thơ</a:t>
            </a:r>
            <a:r>
              <a:rPr lang="en-US" sz="2800" dirty="0">
                <a:latin typeface="Times New Roman" pitchFamily="18" charset="0"/>
                <a:cs typeface="Arial" charset="0"/>
              </a:rPr>
              <a:t> </a:t>
            </a:r>
            <a:r>
              <a:rPr lang="en-US" sz="2800" dirty="0" err="1">
                <a:latin typeface="Times New Roman" pitchFamily="18" charset="0"/>
                <a:cs typeface="Arial" charset="0"/>
              </a:rPr>
              <a:t>được</a:t>
            </a:r>
            <a:r>
              <a:rPr lang="en-US" sz="2800" dirty="0">
                <a:latin typeface="Times New Roman" pitchFamily="18" charset="0"/>
                <a:cs typeface="Arial" charset="0"/>
              </a:rPr>
              <a:t> </a:t>
            </a:r>
            <a:r>
              <a:rPr lang="en-US" sz="2800" dirty="0" err="1">
                <a:latin typeface="Times New Roman" pitchFamily="18" charset="0"/>
                <a:cs typeface="Arial" charset="0"/>
              </a:rPr>
              <a:t>viết</a:t>
            </a:r>
            <a:r>
              <a:rPr lang="en-US" sz="2800" dirty="0">
                <a:latin typeface="Times New Roman" pitchFamily="18" charset="0"/>
                <a:cs typeface="Arial" charset="0"/>
              </a:rPr>
              <a:t> </a:t>
            </a:r>
            <a:r>
              <a:rPr lang="en-US" sz="2800" dirty="0" err="1">
                <a:latin typeface="Times New Roman" pitchFamily="18" charset="0"/>
                <a:cs typeface="Arial" charset="0"/>
              </a:rPr>
              <a:t>theo</a:t>
            </a:r>
            <a:r>
              <a:rPr lang="en-US" sz="2800" dirty="0">
                <a:latin typeface="Times New Roman" pitchFamily="18" charset="0"/>
                <a:cs typeface="Arial" charset="0"/>
              </a:rPr>
              <a:t> </a:t>
            </a:r>
            <a:r>
              <a:rPr lang="en-US" sz="2800" dirty="0" err="1">
                <a:latin typeface="Times New Roman" pitchFamily="18" charset="0"/>
                <a:cs typeface="Arial" charset="0"/>
              </a:rPr>
              <a:t>phong</a:t>
            </a:r>
            <a:r>
              <a:rPr lang="en-US" sz="2800" dirty="0">
                <a:latin typeface="Times New Roman" pitchFamily="18" charset="0"/>
                <a:cs typeface="Arial" charset="0"/>
              </a:rPr>
              <a:t> </a:t>
            </a:r>
            <a:r>
              <a:rPr lang="en-US" sz="2800" dirty="0" err="1">
                <a:latin typeface="Times New Roman" pitchFamily="18" charset="0"/>
                <a:cs typeface="Arial" charset="0"/>
              </a:rPr>
              <a:t>cách</a:t>
            </a:r>
            <a:r>
              <a:rPr lang="en-US" sz="2800" dirty="0">
                <a:latin typeface="Times New Roman" pitchFamily="18" charset="0"/>
                <a:cs typeface="Arial" charset="0"/>
              </a:rPr>
              <a:t> </a:t>
            </a:r>
            <a:r>
              <a:rPr lang="en-US" sz="2800" dirty="0" err="1">
                <a:latin typeface="Times New Roman" pitchFamily="18" charset="0"/>
                <a:cs typeface="Arial" charset="0"/>
              </a:rPr>
              <a:t>thơ</a:t>
            </a:r>
            <a:r>
              <a:rPr lang="en-US" sz="2800" dirty="0">
                <a:latin typeface="Times New Roman" pitchFamily="18" charset="0"/>
                <a:cs typeface="Arial" charset="0"/>
              </a:rPr>
              <a:t> </a:t>
            </a:r>
            <a:r>
              <a:rPr lang="en-US" sz="2800" dirty="0" err="1">
                <a:latin typeface="Times New Roman" pitchFamily="18" charset="0"/>
                <a:cs typeface="Arial" charset="0"/>
              </a:rPr>
              <a:t>tượng</a:t>
            </a:r>
            <a:r>
              <a:rPr lang="en-US" sz="2800" dirty="0">
                <a:latin typeface="Times New Roman" pitchFamily="18" charset="0"/>
                <a:cs typeface="Arial" charset="0"/>
              </a:rPr>
              <a:t> </a:t>
            </a:r>
            <a:r>
              <a:rPr lang="en-US" sz="2800" dirty="0" err="1">
                <a:latin typeface="Times New Roman" pitchFamily="18" charset="0"/>
                <a:cs typeface="Arial" charset="0"/>
              </a:rPr>
              <a:t>trưng</a:t>
            </a:r>
            <a:r>
              <a:rPr lang="en-US" sz="2800" dirty="0">
                <a:latin typeface="Times New Roman" pitchFamily="18" charset="0"/>
                <a:cs typeface="Arial" charset="0"/>
              </a:rPr>
              <a:t> </a:t>
            </a:r>
            <a:r>
              <a:rPr lang="en-US" sz="2800" dirty="0" err="1">
                <a:latin typeface="Times New Roman" pitchFamily="18" charset="0"/>
                <a:cs typeface="Arial" charset="0"/>
              </a:rPr>
              <a:t>có</a:t>
            </a:r>
            <a:r>
              <a:rPr lang="en-US" sz="2800" dirty="0">
                <a:latin typeface="Times New Roman" pitchFamily="18" charset="0"/>
                <a:cs typeface="Arial" charset="0"/>
              </a:rPr>
              <a:t> </a:t>
            </a:r>
            <a:r>
              <a:rPr lang="en-US" sz="2800" dirty="0" err="1">
                <a:latin typeface="Times New Roman" pitchFamily="18" charset="0"/>
                <a:cs typeface="Arial" charset="0"/>
              </a:rPr>
              <a:t>pha</a:t>
            </a:r>
            <a:r>
              <a:rPr lang="en-US" sz="2800" dirty="0">
                <a:latin typeface="Times New Roman" pitchFamily="18" charset="0"/>
                <a:cs typeface="Arial" charset="0"/>
              </a:rPr>
              <a:t> </a:t>
            </a:r>
            <a:r>
              <a:rPr lang="en-US" sz="2800" dirty="0" err="1">
                <a:latin typeface="Times New Roman" pitchFamily="18" charset="0"/>
                <a:cs typeface="Arial" charset="0"/>
              </a:rPr>
              <a:t>màu</a:t>
            </a:r>
            <a:r>
              <a:rPr lang="en-US" sz="2800" dirty="0">
                <a:latin typeface="Times New Roman" pitchFamily="18" charset="0"/>
                <a:cs typeface="Arial" charset="0"/>
              </a:rPr>
              <a:t> </a:t>
            </a:r>
            <a:r>
              <a:rPr lang="en-US" sz="2800" dirty="0" err="1">
                <a:latin typeface="Times New Roman" pitchFamily="18" charset="0"/>
                <a:cs typeface="Arial" charset="0"/>
              </a:rPr>
              <a:t>sắc</a:t>
            </a:r>
            <a:r>
              <a:rPr lang="en-US" sz="2800" dirty="0">
                <a:latin typeface="Times New Roman" pitchFamily="18" charset="0"/>
                <a:cs typeface="Arial" charset="0"/>
              </a:rPr>
              <a:t> </a:t>
            </a:r>
            <a:r>
              <a:rPr lang="en-US" sz="2800" dirty="0" err="1">
                <a:latin typeface="Times New Roman" pitchFamily="18" charset="0"/>
                <a:cs typeface="Arial" charset="0"/>
              </a:rPr>
              <a:t>siêu</a:t>
            </a:r>
            <a:r>
              <a:rPr lang="en-US" sz="2800" dirty="0">
                <a:latin typeface="Times New Roman" pitchFamily="18" charset="0"/>
                <a:cs typeface="Arial" charset="0"/>
              </a:rPr>
              <a:t> </a:t>
            </a:r>
            <a:r>
              <a:rPr lang="en-US" sz="2800" dirty="0" err="1">
                <a:latin typeface="Times New Roman" pitchFamily="18" charset="0"/>
                <a:cs typeface="Arial" charset="0"/>
              </a:rPr>
              <a:t>thực</a:t>
            </a:r>
            <a:r>
              <a:rPr lang="en-US" sz="2800" dirty="0">
                <a:latin typeface="Times New Roman" pitchFamily="18" charset="0"/>
                <a:cs typeface="Arial" charset="0"/>
              </a:rPr>
              <a:t>.</a:t>
            </a:r>
          </a:p>
        </p:txBody>
      </p:sp>
      <p:pic>
        <p:nvPicPr>
          <p:cNvPr id="4" name="Picture 3">
            <a:extLst>
              <a:ext uri="{FF2B5EF4-FFF2-40B4-BE49-F238E27FC236}">
                <a16:creationId xmlns:a16="http://schemas.microsoft.com/office/drawing/2014/main" id="{E1340AFE-60CB-2F39-388D-E550C5E93E25}"/>
              </a:ext>
            </a:extLst>
          </p:cNvPr>
          <p:cNvPicPr>
            <a:picLocks noChangeAspect="1"/>
          </p:cNvPicPr>
          <p:nvPr/>
        </p:nvPicPr>
        <p:blipFill>
          <a:blip r:embed="rId2"/>
          <a:stretch>
            <a:fillRect/>
          </a:stretch>
        </p:blipFill>
        <p:spPr>
          <a:xfrm>
            <a:off x="2696307" y="2710601"/>
            <a:ext cx="3052311" cy="3487222"/>
          </a:xfrm>
          <a:prstGeom prst="rect">
            <a:avLst/>
          </a:prstGeom>
        </p:spPr>
      </p:pic>
    </p:spTree>
    <p:extLst>
      <p:ext uri="{BB962C8B-B14F-4D97-AF65-F5344CB8AC3E}">
        <p14:creationId xmlns:p14="http://schemas.microsoft.com/office/powerpoint/2010/main" val="399525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1981200" y="1592263"/>
            <a:ext cx="243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a:latin typeface="Arial" charset="0"/>
            </a:endParaRPr>
          </a:p>
        </p:txBody>
      </p:sp>
      <p:sp>
        <p:nvSpPr>
          <p:cNvPr id="13315" name="Text Box 4"/>
          <p:cNvSpPr txBox="1">
            <a:spLocks noChangeArrowheads="1"/>
          </p:cNvSpPr>
          <p:nvPr/>
        </p:nvSpPr>
        <p:spPr bwMode="auto">
          <a:xfrm>
            <a:off x="2743200" y="9906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a:latin typeface="Arial" charset="0"/>
            </a:endParaRPr>
          </a:p>
        </p:txBody>
      </p:sp>
      <p:grpSp>
        <p:nvGrpSpPr>
          <p:cNvPr id="247813" name="Group 5"/>
          <p:cNvGrpSpPr>
            <a:grpSpLocks/>
          </p:cNvGrpSpPr>
          <p:nvPr/>
        </p:nvGrpSpPr>
        <p:grpSpPr bwMode="auto">
          <a:xfrm>
            <a:off x="287338" y="212725"/>
            <a:ext cx="3467100" cy="1706563"/>
            <a:chOff x="121" y="1108"/>
            <a:chExt cx="1363" cy="1800"/>
          </a:xfrm>
        </p:grpSpPr>
        <p:sp>
          <p:nvSpPr>
            <p:cNvPr id="13342" name="AutoShape 6"/>
            <p:cNvSpPr>
              <a:spLocks noChangeArrowheads="1"/>
            </p:cNvSpPr>
            <p:nvPr/>
          </p:nvSpPr>
          <p:spPr bwMode="gray">
            <a:xfrm>
              <a:off x="121" y="1108"/>
              <a:ext cx="1363" cy="1800"/>
            </a:xfrm>
            <a:prstGeom prst="roundRect">
              <a:avLst>
                <a:gd name="adj" fmla="val 17509"/>
              </a:avLst>
            </a:prstGeom>
            <a:solidFill>
              <a:srgbClr val="990000"/>
            </a:solidFill>
            <a:ln w="508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43" name="AutoShape 7"/>
            <p:cNvSpPr>
              <a:spLocks noChangeArrowheads="1"/>
            </p:cNvSpPr>
            <p:nvPr/>
          </p:nvSpPr>
          <p:spPr bwMode="gray">
            <a:xfrm>
              <a:off x="142" y="1113"/>
              <a:ext cx="1322" cy="1766"/>
            </a:xfrm>
            <a:prstGeom prst="roundRect">
              <a:avLst>
                <a:gd name="adj" fmla="val 16667"/>
              </a:avLst>
            </a:prstGeom>
            <a:solidFill>
              <a:srgbClr val="99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44" name="AutoShape 8"/>
            <p:cNvSpPr>
              <a:spLocks noChangeArrowheads="1"/>
            </p:cNvSpPr>
            <p:nvPr/>
          </p:nvSpPr>
          <p:spPr bwMode="gray">
            <a:xfrm>
              <a:off x="153" y="2413"/>
              <a:ext cx="1304" cy="447"/>
            </a:xfrm>
            <a:prstGeom prst="roundRect">
              <a:avLst>
                <a:gd name="adj" fmla="val 50000"/>
              </a:avLst>
            </a:prstGeom>
            <a:solidFill>
              <a:srgbClr val="990000">
                <a:alpha val="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45" name="AutoShape 9"/>
            <p:cNvSpPr>
              <a:spLocks noChangeArrowheads="1"/>
            </p:cNvSpPr>
            <p:nvPr/>
          </p:nvSpPr>
          <p:spPr bwMode="gray">
            <a:xfrm>
              <a:off x="153" y="1127"/>
              <a:ext cx="1304" cy="446"/>
            </a:xfrm>
            <a:prstGeom prst="roundRect">
              <a:avLst>
                <a:gd name="adj" fmla="val 50000"/>
              </a:avLst>
            </a:prstGeom>
            <a:solidFill>
              <a:srgbClr val="990000">
                <a:alpha val="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46" name="Text Box 10"/>
            <p:cNvSpPr txBox="1">
              <a:spLocks noChangeArrowheads="1"/>
            </p:cNvSpPr>
            <p:nvPr/>
          </p:nvSpPr>
          <p:spPr bwMode="gray">
            <a:xfrm>
              <a:off x="169" y="1394"/>
              <a:ext cx="1296" cy="548"/>
            </a:xfrm>
            <a:prstGeom prst="rect">
              <a:avLst/>
            </a:prstGeom>
            <a:solidFill>
              <a:srgbClr val="99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vi-VN" sz="2800">
                <a:latin typeface="Arial" charset="0"/>
              </a:endParaRPr>
            </a:p>
          </p:txBody>
        </p:sp>
      </p:grpSp>
      <p:grpSp>
        <p:nvGrpSpPr>
          <p:cNvPr id="247819" name="Group 11"/>
          <p:cNvGrpSpPr>
            <a:grpSpLocks/>
          </p:cNvGrpSpPr>
          <p:nvPr/>
        </p:nvGrpSpPr>
        <p:grpSpPr bwMode="auto">
          <a:xfrm>
            <a:off x="4117975" y="4721225"/>
            <a:ext cx="4826000" cy="1724025"/>
            <a:chOff x="121" y="1108"/>
            <a:chExt cx="1363" cy="1800"/>
          </a:xfrm>
        </p:grpSpPr>
        <p:sp>
          <p:nvSpPr>
            <p:cNvPr id="13337" name="AutoShape 12"/>
            <p:cNvSpPr>
              <a:spLocks noChangeArrowheads="1"/>
            </p:cNvSpPr>
            <p:nvPr/>
          </p:nvSpPr>
          <p:spPr bwMode="gray">
            <a:xfrm>
              <a:off x="121" y="1108"/>
              <a:ext cx="1363" cy="1800"/>
            </a:xfrm>
            <a:prstGeom prst="roundRect">
              <a:avLst>
                <a:gd name="adj" fmla="val 17509"/>
              </a:avLst>
            </a:prstGeom>
            <a:solidFill>
              <a:srgbClr val="413301"/>
            </a:solidFill>
            <a:ln w="50800">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38" name="AutoShape 13"/>
            <p:cNvSpPr>
              <a:spLocks noChangeArrowheads="1"/>
            </p:cNvSpPr>
            <p:nvPr/>
          </p:nvSpPr>
          <p:spPr bwMode="gray">
            <a:xfrm>
              <a:off x="142" y="1113"/>
              <a:ext cx="1322" cy="1766"/>
            </a:xfrm>
            <a:prstGeom prst="roundRect">
              <a:avLst>
                <a:gd name="adj" fmla="val 16667"/>
              </a:avLst>
            </a:prstGeom>
            <a:solidFill>
              <a:srgbClr val="4133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39" name="AutoShape 14"/>
            <p:cNvSpPr>
              <a:spLocks noChangeArrowheads="1"/>
            </p:cNvSpPr>
            <p:nvPr/>
          </p:nvSpPr>
          <p:spPr bwMode="gray">
            <a:xfrm>
              <a:off x="153" y="2413"/>
              <a:ext cx="1304" cy="447"/>
            </a:xfrm>
            <a:prstGeom prst="roundRect">
              <a:avLst>
                <a:gd name="adj" fmla="val 50000"/>
              </a:avLst>
            </a:prstGeom>
            <a:solidFill>
              <a:srgbClr val="413301">
                <a:alpha val="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40" name="AutoShape 15"/>
            <p:cNvSpPr>
              <a:spLocks noChangeArrowheads="1"/>
            </p:cNvSpPr>
            <p:nvPr/>
          </p:nvSpPr>
          <p:spPr bwMode="gray">
            <a:xfrm>
              <a:off x="153" y="1127"/>
              <a:ext cx="1304" cy="446"/>
            </a:xfrm>
            <a:prstGeom prst="roundRect">
              <a:avLst>
                <a:gd name="adj" fmla="val 50000"/>
              </a:avLst>
            </a:prstGeom>
            <a:solidFill>
              <a:srgbClr val="413301">
                <a:alpha val="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41" name="Text Box 16"/>
            <p:cNvSpPr txBox="1">
              <a:spLocks noChangeArrowheads="1"/>
            </p:cNvSpPr>
            <p:nvPr/>
          </p:nvSpPr>
          <p:spPr bwMode="gray">
            <a:xfrm>
              <a:off x="169" y="1395"/>
              <a:ext cx="1296" cy="542"/>
            </a:xfrm>
            <a:prstGeom prst="rect">
              <a:avLst/>
            </a:prstGeom>
            <a:solidFill>
              <a:srgbClr val="41330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vi-VN" sz="2800">
                <a:latin typeface="Arial" charset="0"/>
              </a:endParaRPr>
            </a:p>
          </p:txBody>
        </p:sp>
      </p:grpSp>
      <p:grpSp>
        <p:nvGrpSpPr>
          <p:cNvPr id="247825" name="Group 17"/>
          <p:cNvGrpSpPr>
            <a:grpSpLocks/>
          </p:cNvGrpSpPr>
          <p:nvPr/>
        </p:nvGrpSpPr>
        <p:grpSpPr bwMode="auto">
          <a:xfrm>
            <a:off x="4041775" y="201613"/>
            <a:ext cx="4789488" cy="1806575"/>
            <a:chOff x="121" y="1108"/>
            <a:chExt cx="1363" cy="1800"/>
          </a:xfrm>
        </p:grpSpPr>
        <p:sp>
          <p:nvSpPr>
            <p:cNvPr id="13332" name="AutoShape 18"/>
            <p:cNvSpPr>
              <a:spLocks noChangeArrowheads="1"/>
            </p:cNvSpPr>
            <p:nvPr/>
          </p:nvSpPr>
          <p:spPr bwMode="gray">
            <a:xfrm>
              <a:off x="121" y="1108"/>
              <a:ext cx="1363" cy="1800"/>
            </a:xfrm>
            <a:prstGeom prst="roundRect">
              <a:avLst>
                <a:gd name="adj" fmla="val 17509"/>
              </a:avLst>
            </a:prstGeom>
            <a:solidFill>
              <a:srgbClr val="000066"/>
            </a:solidFill>
            <a:ln w="50800">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33" name="AutoShape 19"/>
            <p:cNvSpPr>
              <a:spLocks noChangeArrowheads="1"/>
            </p:cNvSpPr>
            <p:nvPr/>
          </p:nvSpPr>
          <p:spPr bwMode="gray">
            <a:xfrm>
              <a:off x="142" y="1113"/>
              <a:ext cx="1322" cy="1766"/>
            </a:xfrm>
            <a:prstGeom prst="roundRect">
              <a:avLst>
                <a:gd name="adj" fmla="val 16667"/>
              </a:avLst>
            </a:prstGeom>
            <a:solidFill>
              <a:srgbClr val="00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34" name="AutoShape 20"/>
            <p:cNvSpPr>
              <a:spLocks noChangeArrowheads="1"/>
            </p:cNvSpPr>
            <p:nvPr/>
          </p:nvSpPr>
          <p:spPr bwMode="gray">
            <a:xfrm>
              <a:off x="153" y="2413"/>
              <a:ext cx="1304" cy="447"/>
            </a:xfrm>
            <a:prstGeom prst="roundRect">
              <a:avLst>
                <a:gd name="adj" fmla="val 50000"/>
              </a:avLst>
            </a:prstGeom>
            <a:solidFill>
              <a:srgbClr val="000066">
                <a:alpha val="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35" name="AutoShape 21"/>
            <p:cNvSpPr>
              <a:spLocks noChangeArrowheads="1"/>
            </p:cNvSpPr>
            <p:nvPr/>
          </p:nvSpPr>
          <p:spPr bwMode="gray">
            <a:xfrm>
              <a:off x="153" y="1127"/>
              <a:ext cx="1304" cy="446"/>
            </a:xfrm>
            <a:prstGeom prst="roundRect">
              <a:avLst>
                <a:gd name="adj" fmla="val 50000"/>
              </a:avLst>
            </a:prstGeom>
            <a:solidFill>
              <a:srgbClr val="000066">
                <a:alpha val="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36" name="Text Box 22"/>
            <p:cNvSpPr txBox="1">
              <a:spLocks noChangeArrowheads="1"/>
            </p:cNvSpPr>
            <p:nvPr/>
          </p:nvSpPr>
          <p:spPr bwMode="gray">
            <a:xfrm>
              <a:off x="169" y="1394"/>
              <a:ext cx="1296" cy="518"/>
            </a:xfrm>
            <a:prstGeom prst="rect">
              <a:avLst/>
            </a:prstGeom>
            <a:solidFill>
              <a:srgbClr val="0000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vi-VN" sz="2800">
                <a:solidFill>
                  <a:schemeClr val="bg1"/>
                </a:solidFill>
                <a:latin typeface="Arial" charset="0"/>
              </a:endParaRPr>
            </a:p>
          </p:txBody>
        </p:sp>
      </p:grpSp>
      <p:grpSp>
        <p:nvGrpSpPr>
          <p:cNvPr id="247831" name="Group 23"/>
          <p:cNvGrpSpPr>
            <a:grpSpLocks/>
          </p:cNvGrpSpPr>
          <p:nvPr/>
        </p:nvGrpSpPr>
        <p:grpSpPr bwMode="auto">
          <a:xfrm>
            <a:off x="150813" y="4705350"/>
            <a:ext cx="3611562" cy="1703388"/>
            <a:chOff x="121" y="1108"/>
            <a:chExt cx="1363" cy="1800"/>
          </a:xfrm>
        </p:grpSpPr>
        <p:sp>
          <p:nvSpPr>
            <p:cNvPr id="13327" name="AutoShape 24"/>
            <p:cNvSpPr>
              <a:spLocks noChangeArrowheads="1"/>
            </p:cNvSpPr>
            <p:nvPr/>
          </p:nvSpPr>
          <p:spPr bwMode="gray">
            <a:xfrm>
              <a:off x="121" y="1108"/>
              <a:ext cx="1363" cy="1800"/>
            </a:xfrm>
            <a:prstGeom prst="roundRect">
              <a:avLst>
                <a:gd name="adj" fmla="val 17509"/>
              </a:avLst>
            </a:prstGeom>
            <a:solidFill>
              <a:srgbClr val="0033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28" name="AutoShape 25"/>
            <p:cNvSpPr>
              <a:spLocks noChangeArrowheads="1"/>
            </p:cNvSpPr>
            <p:nvPr/>
          </p:nvSpPr>
          <p:spPr bwMode="gray">
            <a:xfrm>
              <a:off x="142" y="1113"/>
              <a:ext cx="1322" cy="1766"/>
            </a:xfrm>
            <a:prstGeom prst="roundRect">
              <a:avLst>
                <a:gd name="adj" fmla="val 16667"/>
              </a:avLst>
            </a:prstGeom>
            <a:solidFill>
              <a:srgbClr val="003399"/>
            </a:solidFill>
            <a:ln w="50800">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29" name="AutoShape 26"/>
            <p:cNvSpPr>
              <a:spLocks noChangeArrowheads="1"/>
            </p:cNvSpPr>
            <p:nvPr/>
          </p:nvSpPr>
          <p:spPr bwMode="gray">
            <a:xfrm>
              <a:off x="153" y="2413"/>
              <a:ext cx="1304" cy="447"/>
            </a:xfrm>
            <a:prstGeom prst="roundRect">
              <a:avLst>
                <a:gd name="adj" fmla="val 50000"/>
              </a:avLst>
            </a:prstGeom>
            <a:solidFill>
              <a:srgbClr val="003399">
                <a:alpha val="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30" name="AutoShape 27"/>
            <p:cNvSpPr>
              <a:spLocks noChangeArrowheads="1"/>
            </p:cNvSpPr>
            <p:nvPr/>
          </p:nvSpPr>
          <p:spPr bwMode="gray">
            <a:xfrm>
              <a:off x="153" y="1127"/>
              <a:ext cx="1304" cy="446"/>
            </a:xfrm>
            <a:prstGeom prst="roundRect">
              <a:avLst>
                <a:gd name="adj" fmla="val 50000"/>
              </a:avLst>
            </a:prstGeom>
            <a:solidFill>
              <a:srgbClr val="003399">
                <a:alpha val="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31" name="Text Box 28"/>
            <p:cNvSpPr txBox="1">
              <a:spLocks noChangeArrowheads="1"/>
            </p:cNvSpPr>
            <p:nvPr/>
          </p:nvSpPr>
          <p:spPr bwMode="gray">
            <a:xfrm>
              <a:off x="169" y="1395"/>
              <a:ext cx="1296" cy="548"/>
            </a:xfrm>
            <a:prstGeom prst="rect">
              <a:avLst/>
            </a:prstGeom>
            <a:solidFill>
              <a:srgbClr val="00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vi-VN" sz="2800">
                <a:latin typeface="Arial" charset="0"/>
              </a:endParaRPr>
            </a:p>
          </p:txBody>
        </p:sp>
      </p:grpSp>
      <p:sp>
        <p:nvSpPr>
          <p:cNvPr id="247837" name="Rectangle 29"/>
          <p:cNvSpPr>
            <a:spLocks noChangeArrowheads="1"/>
          </p:cNvSpPr>
          <p:nvPr/>
        </p:nvSpPr>
        <p:spPr bwMode="auto">
          <a:xfrm>
            <a:off x="452438" y="239713"/>
            <a:ext cx="3278187"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i="1">
                <a:solidFill>
                  <a:schemeClr val="bg1"/>
                </a:solidFill>
              </a:rPr>
              <a:t>Khối vuông ru-bích</a:t>
            </a:r>
            <a:r>
              <a:rPr lang="en-US" sz="2400">
                <a:solidFill>
                  <a:schemeClr val="bg1"/>
                </a:solidFill>
              </a:rPr>
              <a:t>- trò chơi trí tuệ,  khối vuông đa diện, đa sắc, khuôn hình mở.</a:t>
            </a:r>
          </a:p>
        </p:txBody>
      </p:sp>
      <p:sp>
        <p:nvSpPr>
          <p:cNvPr id="247839" name="Rectangle 31"/>
          <p:cNvSpPr>
            <a:spLocks noChangeArrowheads="1"/>
          </p:cNvSpPr>
          <p:nvPr/>
        </p:nvSpPr>
        <p:spPr bwMode="auto">
          <a:xfrm>
            <a:off x="4310063" y="5062538"/>
            <a:ext cx="4562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a:solidFill>
                  <a:schemeClr val="bg1"/>
                </a:solidFill>
                <a:sym typeface="Wingdings" pitchFamily="2" charset="2"/>
              </a:rPr>
              <a:t></a:t>
            </a:r>
            <a:r>
              <a:rPr lang="en-US" sz="2400">
                <a:solidFill>
                  <a:schemeClr val="bg1"/>
                </a:solidFill>
              </a:rPr>
              <a:t> Tiếp nhận thơ cần suy ngẫm, liên tưởng, tưởng tượng, không thể cắt nghĩa một cách giản đơn. </a:t>
            </a:r>
          </a:p>
        </p:txBody>
      </p:sp>
      <p:sp>
        <p:nvSpPr>
          <p:cNvPr id="247840" name="Rectangle 32"/>
          <p:cNvSpPr>
            <a:spLocks noChangeArrowheads="1"/>
          </p:cNvSpPr>
          <p:nvPr/>
        </p:nvSpPr>
        <p:spPr bwMode="auto">
          <a:xfrm>
            <a:off x="250825" y="4778375"/>
            <a:ext cx="35655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a:solidFill>
                  <a:schemeClr val="bg1"/>
                </a:solidFill>
              </a:rPr>
              <a:t>Nguyên tắc của chơi</a:t>
            </a:r>
          </a:p>
          <a:p>
            <a:pPr algn="just"/>
            <a:r>
              <a:rPr lang="en-US" sz="2400">
                <a:solidFill>
                  <a:schemeClr val="bg1"/>
                </a:solidFill>
              </a:rPr>
              <a:t> ru–bích phải xoay để sắp xếp được nhiều mặt, nhiều màu, nhiều kiểu.</a:t>
            </a:r>
          </a:p>
        </p:txBody>
      </p:sp>
      <p:sp>
        <p:nvSpPr>
          <p:cNvPr id="247841" name="Rectangle 33"/>
          <p:cNvSpPr>
            <a:spLocks noChangeArrowheads="1"/>
          </p:cNvSpPr>
          <p:nvPr/>
        </p:nvSpPr>
        <p:spPr bwMode="auto">
          <a:xfrm>
            <a:off x="4219575" y="306388"/>
            <a:ext cx="4473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buFont typeface="Wingdings" pitchFamily="2" charset="2"/>
              <a:buChar char="à"/>
            </a:pPr>
            <a:r>
              <a:rPr lang="en-US" sz="2400">
                <a:solidFill>
                  <a:schemeClr val="bg1"/>
                </a:solidFill>
              </a:rPr>
              <a:t> Quan niệm nghệ thuật hiện đại: cuộc sống đa chiều; nghệ thuật phá vỡ những kết nối để đào sâu vào cái tôi nội cảm.</a:t>
            </a:r>
          </a:p>
        </p:txBody>
      </p:sp>
      <p:pic>
        <p:nvPicPr>
          <p:cNvPr id="247842" name="Picture 34" descr="rubic1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011363"/>
            <a:ext cx="20510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43" name="Picture 35" descr="Rub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675" y="2128838"/>
            <a:ext cx="236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44" name="Picture 36" descr="Rub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2112963"/>
            <a:ext cx="236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726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7813"/>
                                        </p:tgtEl>
                                        <p:attrNameLst>
                                          <p:attrName>style.visibility</p:attrName>
                                        </p:attrNameLst>
                                      </p:cBhvr>
                                      <p:to>
                                        <p:strVal val="visible"/>
                                      </p:to>
                                    </p:set>
                                    <p:animEffect transition="in" filter="box(in)">
                                      <p:cBhvr>
                                        <p:cTn id="7" dur="500"/>
                                        <p:tgtEl>
                                          <p:spTgt spid="2478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7837"/>
                                        </p:tgtEl>
                                        <p:attrNameLst>
                                          <p:attrName>style.visibility</p:attrName>
                                        </p:attrNameLst>
                                      </p:cBhvr>
                                      <p:to>
                                        <p:strVal val="visible"/>
                                      </p:to>
                                    </p:set>
                                    <p:animEffect transition="in" filter="box(in)">
                                      <p:cBhvr>
                                        <p:cTn id="10" dur="500"/>
                                        <p:tgtEl>
                                          <p:spTgt spid="2478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47825"/>
                                        </p:tgtEl>
                                        <p:attrNameLst>
                                          <p:attrName>style.visibility</p:attrName>
                                        </p:attrNameLst>
                                      </p:cBhvr>
                                      <p:to>
                                        <p:strVal val="visible"/>
                                      </p:to>
                                    </p:set>
                                    <p:animEffect transition="in" filter="box(in)">
                                      <p:cBhvr>
                                        <p:cTn id="15" dur="500"/>
                                        <p:tgtEl>
                                          <p:spTgt spid="247825"/>
                                        </p:tgtEl>
                                      </p:cBhvr>
                                    </p:animEffect>
                                  </p:childTnLst>
                                </p:cTn>
                              </p:par>
                              <p:par>
                                <p:cTn id="16" presetID="4" presetClass="entr" presetSubtype="16" fill="hold" nodeType="withEffect">
                                  <p:stCondLst>
                                    <p:cond delay="0"/>
                                  </p:stCondLst>
                                  <p:childTnLst>
                                    <p:set>
                                      <p:cBhvr>
                                        <p:cTn id="17" dur="1" fill="hold">
                                          <p:stCondLst>
                                            <p:cond delay="0"/>
                                          </p:stCondLst>
                                        </p:cTn>
                                        <p:tgtEl>
                                          <p:spTgt spid="247841"/>
                                        </p:tgtEl>
                                        <p:attrNameLst>
                                          <p:attrName>style.visibility</p:attrName>
                                        </p:attrNameLst>
                                      </p:cBhvr>
                                      <p:to>
                                        <p:strVal val="visible"/>
                                      </p:to>
                                    </p:set>
                                    <p:animEffect transition="in" filter="box(in)">
                                      <p:cBhvr>
                                        <p:cTn id="18" dur="500"/>
                                        <p:tgtEl>
                                          <p:spTgt spid="24784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47831"/>
                                        </p:tgtEl>
                                        <p:attrNameLst>
                                          <p:attrName>style.visibility</p:attrName>
                                        </p:attrNameLst>
                                      </p:cBhvr>
                                      <p:to>
                                        <p:strVal val="visible"/>
                                      </p:to>
                                    </p:set>
                                    <p:animEffect transition="in" filter="box(in)">
                                      <p:cBhvr>
                                        <p:cTn id="23" dur="500"/>
                                        <p:tgtEl>
                                          <p:spTgt spid="24783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47840"/>
                                        </p:tgtEl>
                                        <p:attrNameLst>
                                          <p:attrName>style.visibility</p:attrName>
                                        </p:attrNameLst>
                                      </p:cBhvr>
                                      <p:to>
                                        <p:strVal val="visible"/>
                                      </p:to>
                                    </p:set>
                                    <p:animEffect transition="in" filter="box(in)">
                                      <p:cBhvr>
                                        <p:cTn id="26" dur="500"/>
                                        <p:tgtEl>
                                          <p:spTgt spid="24784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247844"/>
                                        </p:tgtEl>
                                      </p:cBhvr>
                                    </p:animEffect>
                                    <p:set>
                                      <p:cBhvr>
                                        <p:cTn id="31" dur="1" fill="hold">
                                          <p:stCondLst>
                                            <p:cond delay="499"/>
                                          </p:stCondLst>
                                        </p:cTn>
                                        <p:tgtEl>
                                          <p:spTgt spid="247844"/>
                                        </p:tgtEl>
                                        <p:attrNameLst>
                                          <p:attrName>style.visibility</p:attrName>
                                        </p:attrNameLst>
                                      </p:cBhvr>
                                      <p:to>
                                        <p:strVal val="hidden"/>
                                      </p:to>
                                    </p:set>
                                  </p:childTnLst>
                                </p:cTn>
                              </p:par>
                            </p:childTnLst>
                          </p:cTn>
                        </p:par>
                        <p:par>
                          <p:cTn id="32" fill="hold" nodeType="afterGroup">
                            <p:stCondLst>
                              <p:cond delay="500"/>
                            </p:stCondLst>
                            <p:childTnLst>
                              <p:par>
                                <p:cTn id="33" presetID="5" presetClass="entr" presetSubtype="10" repeatCount="indefinite" fill="hold" nodeType="afterEffect">
                                  <p:stCondLst>
                                    <p:cond delay="0"/>
                                  </p:stCondLst>
                                  <p:endCondLst>
                                    <p:cond evt="onNext" delay="0">
                                      <p:tgtEl>
                                        <p:sldTgt/>
                                      </p:tgtEl>
                                    </p:cond>
                                  </p:endCondLst>
                                  <p:childTnLst>
                                    <p:set>
                                      <p:cBhvr>
                                        <p:cTn id="34" dur="1" fill="hold">
                                          <p:stCondLst>
                                            <p:cond delay="0"/>
                                          </p:stCondLst>
                                        </p:cTn>
                                        <p:tgtEl>
                                          <p:spTgt spid="247842"/>
                                        </p:tgtEl>
                                        <p:attrNameLst>
                                          <p:attrName>style.visibility</p:attrName>
                                        </p:attrNameLst>
                                      </p:cBhvr>
                                      <p:to>
                                        <p:strVal val="visible"/>
                                      </p:to>
                                    </p:set>
                                    <p:animEffect transition="in" filter="checkerboard(across)">
                                      <p:cBhvr>
                                        <p:cTn id="35" dur="500"/>
                                        <p:tgtEl>
                                          <p:spTgt spid="247842"/>
                                        </p:tgtEl>
                                      </p:cBhvr>
                                    </p:animEffect>
                                  </p:childTnLst>
                                </p:cTn>
                              </p:par>
                            </p:childTnLst>
                          </p:cTn>
                        </p:par>
                        <p:par>
                          <p:cTn id="36" fill="hold" nodeType="afterGroup">
                            <p:stCondLst>
                              <p:cond delay="1000"/>
                            </p:stCondLst>
                            <p:childTnLst>
                              <p:par>
                                <p:cTn id="37" presetID="49" presetClass="entr" presetSubtype="0" repeatCount="indefinite" decel="100000" fill="hold" nodeType="afterEffect">
                                  <p:stCondLst>
                                    <p:cond delay="0"/>
                                  </p:stCondLst>
                                  <p:endCondLst>
                                    <p:cond evt="onNext" delay="0">
                                      <p:tgtEl>
                                        <p:sldTgt/>
                                      </p:tgtEl>
                                    </p:cond>
                                  </p:endCondLst>
                                  <p:childTnLst>
                                    <p:set>
                                      <p:cBhvr>
                                        <p:cTn id="38" dur="1" fill="hold">
                                          <p:stCondLst>
                                            <p:cond delay="0"/>
                                          </p:stCondLst>
                                        </p:cTn>
                                        <p:tgtEl>
                                          <p:spTgt spid="247842"/>
                                        </p:tgtEl>
                                        <p:attrNameLst>
                                          <p:attrName>style.visibility</p:attrName>
                                        </p:attrNameLst>
                                      </p:cBhvr>
                                      <p:to>
                                        <p:strVal val="visible"/>
                                      </p:to>
                                    </p:set>
                                    <p:anim calcmode="lin" valueType="num">
                                      <p:cBhvr>
                                        <p:cTn id="39" dur="500" fill="hold"/>
                                        <p:tgtEl>
                                          <p:spTgt spid="247842"/>
                                        </p:tgtEl>
                                        <p:attrNameLst>
                                          <p:attrName>ppt_w</p:attrName>
                                        </p:attrNameLst>
                                      </p:cBhvr>
                                      <p:tavLst>
                                        <p:tav tm="0">
                                          <p:val>
                                            <p:fltVal val="0"/>
                                          </p:val>
                                        </p:tav>
                                        <p:tav tm="100000">
                                          <p:val>
                                            <p:strVal val="#ppt_w"/>
                                          </p:val>
                                        </p:tav>
                                      </p:tavLst>
                                    </p:anim>
                                    <p:anim calcmode="lin" valueType="num">
                                      <p:cBhvr>
                                        <p:cTn id="40" dur="500" fill="hold"/>
                                        <p:tgtEl>
                                          <p:spTgt spid="247842"/>
                                        </p:tgtEl>
                                        <p:attrNameLst>
                                          <p:attrName>ppt_h</p:attrName>
                                        </p:attrNameLst>
                                      </p:cBhvr>
                                      <p:tavLst>
                                        <p:tav tm="0">
                                          <p:val>
                                            <p:fltVal val="0"/>
                                          </p:val>
                                        </p:tav>
                                        <p:tav tm="100000">
                                          <p:val>
                                            <p:strVal val="#ppt_h"/>
                                          </p:val>
                                        </p:tav>
                                      </p:tavLst>
                                    </p:anim>
                                    <p:anim calcmode="lin" valueType="num">
                                      <p:cBhvr>
                                        <p:cTn id="41" dur="500" fill="hold"/>
                                        <p:tgtEl>
                                          <p:spTgt spid="247842"/>
                                        </p:tgtEl>
                                        <p:attrNameLst>
                                          <p:attrName>style.rotation</p:attrName>
                                        </p:attrNameLst>
                                      </p:cBhvr>
                                      <p:tavLst>
                                        <p:tav tm="0">
                                          <p:val>
                                            <p:fltVal val="360"/>
                                          </p:val>
                                        </p:tav>
                                        <p:tav tm="100000">
                                          <p:val>
                                            <p:fltVal val="0"/>
                                          </p:val>
                                        </p:tav>
                                      </p:tavLst>
                                    </p:anim>
                                    <p:animEffect transition="in" filter="fade">
                                      <p:cBhvr>
                                        <p:cTn id="42" dur="500"/>
                                        <p:tgtEl>
                                          <p:spTgt spid="247842"/>
                                        </p:tgtEl>
                                      </p:cBhvr>
                                    </p:animEffect>
                                  </p:childTnLst>
                                </p:cTn>
                              </p:par>
                              <p:par>
                                <p:cTn id="43" presetID="49" presetClass="exit" presetSubtype="0" repeatCount="indefinite" accel="100000" fill="hold" nodeType="withEffect">
                                  <p:stCondLst>
                                    <p:cond delay="0"/>
                                  </p:stCondLst>
                                  <p:endCondLst>
                                    <p:cond evt="onNext" delay="0">
                                      <p:tgtEl>
                                        <p:sldTgt/>
                                      </p:tgtEl>
                                    </p:cond>
                                  </p:endCondLst>
                                  <p:childTnLst>
                                    <p:anim calcmode="lin" valueType="num">
                                      <p:cBhvr>
                                        <p:cTn id="44" dur="500"/>
                                        <p:tgtEl>
                                          <p:spTgt spid="247842"/>
                                        </p:tgtEl>
                                        <p:attrNameLst>
                                          <p:attrName>ppt_w</p:attrName>
                                        </p:attrNameLst>
                                      </p:cBhvr>
                                      <p:tavLst>
                                        <p:tav tm="0">
                                          <p:val>
                                            <p:strVal val="ppt_w"/>
                                          </p:val>
                                        </p:tav>
                                        <p:tav tm="100000">
                                          <p:val>
                                            <p:fltVal val="0"/>
                                          </p:val>
                                        </p:tav>
                                      </p:tavLst>
                                    </p:anim>
                                    <p:anim calcmode="lin" valueType="num">
                                      <p:cBhvr>
                                        <p:cTn id="45" dur="500"/>
                                        <p:tgtEl>
                                          <p:spTgt spid="247842"/>
                                        </p:tgtEl>
                                        <p:attrNameLst>
                                          <p:attrName>ppt_h</p:attrName>
                                        </p:attrNameLst>
                                      </p:cBhvr>
                                      <p:tavLst>
                                        <p:tav tm="0">
                                          <p:val>
                                            <p:strVal val="ppt_h"/>
                                          </p:val>
                                        </p:tav>
                                        <p:tav tm="100000">
                                          <p:val>
                                            <p:fltVal val="0"/>
                                          </p:val>
                                        </p:tav>
                                      </p:tavLst>
                                    </p:anim>
                                    <p:anim calcmode="lin" valueType="num">
                                      <p:cBhvr>
                                        <p:cTn id="46" dur="500"/>
                                        <p:tgtEl>
                                          <p:spTgt spid="247842"/>
                                        </p:tgtEl>
                                        <p:attrNameLst>
                                          <p:attrName>style.rotation</p:attrName>
                                        </p:attrNameLst>
                                      </p:cBhvr>
                                      <p:tavLst>
                                        <p:tav tm="0">
                                          <p:val>
                                            <p:fltVal val="0"/>
                                          </p:val>
                                        </p:tav>
                                        <p:tav tm="100000">
                                          <p:val>
                                            <p:fltVal val="360"/>
                                          </p:val>
                                        </p:tav>
                                      </p:tavLst>
                                    </p:anim>
                                    <p:animEffect transition="out" filter="fade">
                                      <p:cBhvr>
                                        <p:cTn id="47" dur="500"/>
                                        <p:tgtEl>
                                          <p:spTgt spid="247842"/>
                                        </p:tgtEl>
                                      </p:cBhvr>
                                    </p:animEffect>
                                    <p:set>
                                      <p:cBhvr>
                                        <p:cTn id="48" dur="1" fill="hold">
                                          <p:stCondLst>
                                            <p:cond delay="499"/>
                                          </p:stCondLst>
                                        </p:cTn>
                                        <p:tgtEl>
                                          <p:spTgt spid="247842"/>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247842"/>
                                        </p:tgtEl>
                                        <p:attrNameLst>
                                          <p:attrName>style.visibility</p:attrName>
                                        </p:attrNameLst>
                                      </p:cBhvr>
                                      <p:to>
                                        <p:strVal val="visible"/>
                                      </p:to>
                                    </p:set>
                                    <p:animEffect transition="in" filter="box(in)">
                                      <p:cBhvr>
                                        <p:cTn id="53" dur="500"/>
                                        <p:tgtEl>
                                          <p:spTgt spid="247842"/>
                                        </p:tgtEl>
                                      </p:cBhvr>
                                    </p:animEffect>
                                  </p:childTnLst>
                                </p:cTn>
                              </p:par>
                            </p:childTnLst>
                          </p:cTn>
                        </p:par>
                        <p:par>
                          <p:cTn id="54" fill="hold" nodeType="afterGroup">
                            <p:stCondLst>
                              <p:cond delay="500"/>
                            </p:stCondLst>
                            <p:childTnLst>
                              <p:par>
                                <p:cTn id="55" presetID="49" presetClass="entr" presetSubtype="0" decel="100000" fill="hold" nodeType="afterEffect">
                                  <p:stCondLst>
                                    <p:cond delay="0"/>
                                  </p:stCondLst>
                                  <p:childTnLst>
                                    <p:set>
                                      <p:cBhvr>
                                        <p:cTn id="56" dur="1" fill="hold">
                                          <p:stCondLst>
                                            <p:cond delay="0"/>
                                          </p:stCondLst>
                                        </p:cTn>
                                        <p:tgtEl>
                                          <p:spTgt spid="247843"/>
                                        </p:tgtEl>
                                        <p:attrNameLst>
                                          <p:attrName>style.visibility</p:attrName>
                                        </p:attrNameLst>
                                      </p:cBhvr>
                                      <p:to>
                                        <p:strVal val="visible"/>
                                      </p:to>
                                    </p:set>
                                    <p:anim calcmode="lin" valueType="num">
                                      <p:cBhvr>
                                        <p:cTn id="57" dur="500" fill="hold"/>
                                        <p:tgtEl>
                                          <p:spTgt spid="247843"/>
                                        </p:tgtEl>
                                        <p:attrNameLst>
                                          <p:attrName>ppt_w</p:attrName>
                                        </p:attrNameLst>
                                      </p:cBhvr>
                                      <p:tavLst>
                                        <p:tav tm="0">
                                          <p:val>
                                            <p:fltVal val="0"/>
                                          </p:val>
                                        </p:tav>
                                        <p:tav tm="100000">
                                          <p:val>
                                            <p:strVal val="#ppt_w"/>
                                          </p:val>
                                        </p:tav>
                                      </p:tavLst>
                                    </p:anim>
                                    <p:anim calcmode="lin" valueType="num">
                                      <p:cBhvr>
                                        <p:cTn id="58" dur="500" fill="hold"/>
                                        <p:tgtEl>
                                          <p:spTgt spid="247843"/>
                                        </p:tgtEl>
                                        <p:attrNameLst>
                                          <p:attrName>ppt_h</p:attrName>
                                        </p:attrNameLst>
                                      </p:cBhvr>
                                      <p:tavLst>
                                        <p:tav tm="0">
                                          <p:val>
                                            <p:fltVal val="0"/>
                                          </p:val>
                                        </p:tav>
                                        <p:tav tm="100000">
                                          <p:val>
                                            <p:strVal val="#ppt_h"/>
                                          </p:val>
                                        </p:tav>
                                      </p:tavLst>
                                    </p:anim>
                                    <p:anim calcmode="lin" valueType="num">
                                      <p:cBhvr>
                                        <p:cTn id="59" dur="500" fill="hold"/>
                                        <p:tgtEl>
                                          <p:spTgt spid="247843"/>
                                        </p:tgtEl>
                                        <p:attrNameLst>
                                          <p:attrName>style.rotation</p:attrName>
                                        </p:attrNameLst>
                                      </p:cBhvr>
                                      <p:tavLst>
                                        <p:tav tm="0">
                                          <p:val>
                                            <p:fltVal val="360"/>
                                          </p:val>
                                        </p:tav>
                                        <p:tav tm="100000">
                                          <p:val>
                                            <p:fltVal val="0"/>
                                          </p:val>
                                        </p:tav>
                                      </p:tavLst>
                                    </p:anim>
                                    <p:animEffect transition="in" filter="fade">
                                      <p:cBhvr>
                                        <p:cTn id="60" dur="500"/>
                                        <p:tgtEl>
                                          <p:spTgt spid="24784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247843"/>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nodeType="clickEffect">
                                  <p:stCondLst>
                                    <p:cond delay="0"/>
                                  </p:stCondLst>
                                  <p:childTnLst>
                                    <p:set>
                                      <p:cBhvr>
                                        <p:cTn id="68" dur="1" fill="hold">
                                          <p:stCondLst>
                                            <p:cond delay="0"/>
                                          </p:stCondLst>
                                        </p:cTn>
                                        <p:tgtEl>
                                          <p:spTgt spid="247819"/>
                                        </p:tgtEl>
                                        <p:attrNameLst>
                                          <p:attrName>style.visibility</p:attrName>
                                        </p:attrNameLst>
                                      </p:cBhvr>
                                      <p:to>
                                        <p:strVal val="visible"/>
                                      </p:to>
                                    </p:set>
                                    <p:animEffect transition="in" filter="box(in)">
                                      <p:cBhvr>
                                        <p:cTn id="69" dur="500"/>
                                        <p:tgtEl>
                                          <p:spTgt spid="247819"/>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247839"/>
                                        </p:tgtEl>
                                        <p:attrNameLst>
                                          <p:attrName>style.visibility</p:attrName>
                                        </p:attrNameLst>
                                      </p:cBhvr>
                                      <p:to>
                                        <p:strVal val="visible"/>
                                      </p:to>
                                    </p:set>
                                    <p:animEffect transition="in" filter="box(in)">
                                      <p:cBhvr>
                                        <p:cTn id="72" dur="500"/>
                                        <p:tgtEl>
                                          <p:spTgt spid="247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37" grpId="0"/>
      <p:bldP spid="247839" grpId="0"/>
      <p:bldP spid="2478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PHÂN HỆ TRA CỨU TÀI LIỆU TRỰC TUYẾN"/>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AutoShape 6" descr="PHÂN HỆ TRA CỨU TÀI LIỆU TRỰC TUYẾN"/>
          <p:cNvSpPr>
            <a:spLocks noChangeAspect="1" noChangeArrowheads="1"/>
          </p:cNvSpPr>
          <p:nvPr/>
        </p:nvSpPr>
        <p:spPr bwMode="auto">
          <a:xfrm>
            <a:off x="230981" y="79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9"/>
          <p:cNvSpPr/>
          <p:nvPr/>
        </p:nvSpPr>
        <p:spPr>
          <a:xfrm>
            <a:off x="459581" y="312738"/>
            <a:ext cx="1430200" cy="523220"/>
          </a:xfrm>
          <a:prstGeom prst="rect">
            <a:avLst/>
          </a:prstGeom>
        </p:spPr>
        <p:txBody>
          <a:bodyPr wrap="none">
            <a:spAutoFit/>
          </a:bodyPr>
          <a:lstStyle/>
          <a:p>
            <a:r>
              <a:rPr lang="en-US" sz="2800" b="1" i="1" dirty="0">
                <a:solidFill>
                  <a:srgbClr val="4472C4"/>
                </a:solidFill>
                <a:latin typeface="Times New Roman" pitchFamily="18" charset="0"/>
                <a:cs typeface="Times New Roman" pitchFamily="18" charset="0"/>
              </a:rPr>
              <a:t>b. </a:t>
            </a:r>
            <a:r>
              <a:rPr lang="en-US" sz="2800" b="1" i="1" dirty="0" err="1">
                <a:solidFill>
                  <a:srgbClr val="4472C4"/>
                </a:solidFill>
                <a:latin typeface="Times New Roman" pitchFamily="18" charset="0"/>
                <a:cs typeface="Times New Roman" pitchFamily="18" charset="0"/>
              </a:rPr>
              <a:t>Đề</a:t>
            </a:r>
            <a:r>
              <a:rPr lang="en-US" sz="2800" b="1" i="1" dirty="0">
                <a:solidFill>
                  <a:srgbClr val="4472C4"/>
                </a:solidFill>
                <a:latin typeface="Times New Roman" pitchFamily="18" charset="0"/>
                <a:cs typeface="Times New Roman" pitchFamily="18" charset="0"/>
              </a:rPr>
              <a:t> </a:t>
            </a:r>
            <a:r>
              <a:rPr lang="en-US" sz="2800" b="1" i="1" dirty="0" err="1">
                <a:solidFill>
                  <a:srgbClr val="4472C4"/>
                </a:solidFill>
                <a:latin typeface="Times New Roman" pitchFamily="18" charset="0"/>
                <a:cs typeface="Times New Roman" pitchFamily="18" charset="0"/>
              </a:rPr>
              <a:t>tài</a:t>
            </a:r>
            <a:endParaRPr lang="en-US" sz="1600" dirty="0">
              <a:solidFill>
                <a:srgbClr val="4472C4"/>
              </a:solidFill>
            </a:endParaRPr>
          </a:p>
        </p:txBody>
      </p:sp>
      <p:sp>
        <p:nvSpPr>
          <p:cNvPr id="11" name="Rectangle 2"/>
          <p:cNvSpPr txBox="1">
            <a:spLocks/>
          </p:cNvSpPr>
          <p:nvPr/>
        </p:nvSpPr>
        <p:spPr bwMode="auto">
          <a:xfrm>
            <a:off x="135205" y="1243647"/>
            <a:ext cx="5858441" cy="229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lgn="just">
              <a:lnSpc>
                <a:spcPct val="150000"/>
              </a:lnSpc>
              <a:buFontTx/>
              <a:buChar char="-"/>
            </a:pPr>
            <a:r>
              <a:rPr lang="en-US" sz="2600" b="1" i="1" u="sng" dirty="0" err="1">
                <a:latin typeface="Times New Roman" pitchFamily="18" charset="0"/>
                <a:cs typeface="Arial" charset="0"/>
              </a:rPr>
              <a:t>Đề</a:t>
            </a:r>
            <a:r>
              <a:rPr lang="en-US" sz="2600" b="1" i="1" u="sng" dirty="0">
                <a:latin typeface="Times New Roman" pitchFamily="18" charset="0"/>
                <a:cs typeface="Arial" charset="0"/>
              </a:rPr>
              <a:t> </a:t>
            </a:r>
            <a:r>
              <a:rPr lang="en-US" sz="2600" b="1" i="1" u="sng" dirty="0" err="1">
                <a:latin typeface="Times New Roman" pitchFamily="18" charset="0"/>
                <a:cs typeface="Arial" charset="0"/>
              </a:rPr>
              <a:t>tài</a:t>
            </a:r>
            <a:r>
              <a:rPr lang="en-US" sz="2600" b="1" i="1" u="sng" dirty="0">
                <a:latin typeface="Times New Roman" pitchFamily="18" charset="0"/>
                <a:cs typeface="Arial" charset="0"/>
              </a:rPr>
              <a:t>:</a:t>
            </a:r>
            <a:r>
              <a:rPr lang="en-US" sz="2600" b="1" i="1" dirty="0">
                <a:latin typeface="Times New Roman" pitchFamily="18" charset="0"/>
                <a:cs typeface="Arial" charset="0"/>
              </a:rPr>
              <a:t> </a:t>
            </a:r>
            <a:r>
              <a:rPr lang="en-US" sz="2600" dirty="0" err="1">
                <a:latin typeface="Times New Roman" pitchFamily="18" charset="0"/>
                <a:cs typeface="Arial" charset="0"/>
              </a:rPr>
              <a:t>Viết</a:t>
            </a:r>
            <a:r>
              <a:rPr lang="en-US" sz="2600" dirty="0">
                <a:latin typeface="Times New Roman" pitchFamily="18" charset="0"/>
                <a:cs typeface="Arial" charset="0"/>
              </a:rPr>
              <a:t> </a:t>
            </a:r>
            <a:r>
              <a:rPr lang="en-US" sz="2600" dirty="0" err="1">
                <a:latin typeface="Times New Roman" pitchFamily="18" charset="0"/>
                <a:cs typeface="Arial" charset="0"/>
              </a:rPr>
              <a:t>về</a:t>
            </a:r>
            <a:r>
              <a:rPr lang="en-US" sz="2600" dirty="0">
                <a:latin typeface="Times New Roman" pitchFamily="18" charset="0"/>
                <a:cs typeface="Arial" charset="0"/>
              </a:rPr>
              <a:t> Gar-xi-a Lorca (1898 - 1936), </a:t>
            </a:r>
            <a:r>
              <a:rPr lang="en-US" sz="2600" dirty="0" err="1">
                <a:latin typeface="Times New Roman" pitchFamily="18" charset="0"/>
                <a:cs typeface="Arial" charset="0"/>
              </a:rPr>
              <a:t>nhà</a:t>
            </a:r>
            <a:r>
              <a:rPr lang="en-US" sz="2600" dirty="0">
                <a:latin typeface="Times New Roman" pitchFamily="18" charset="0"/>
                <a:cs typeface="Arial" charset="0"/>
              </a:rPr>
              <a:t> </a:t>
            </a:r>
            <a:r>
              <a:rPr lang="en-US" sz="2600" dirty="0" err="1">
                <a:latin typeface="Times New Roman" pitchFamily="18" charset="0"/>
                <a:cs typeface="Arial" charset="0"/>
              </a:rPr>
              <a:t>thơ</a:t>
            </a:r>
            <a:r>
              <a:rPr lang="en-US" sz="2600" dirty="0">
                <a:latin typeface="Times New Roman" pitchFamily="18" charset="0"/>
                <a:cs typeface="Arial" charset="0"/>
              </a:rPr>
              <a:t>, </a:t>
            </a:r>
            <a:r>
              <a:rPr lang="en-US" sz="2600" dirty="0" err="1">
                <a:latin typeface="Times New Roman" pitchFamily="18" charset="0"/>
                <a:cs typeface="Arial" charset="0"/>
              </a:rPr>
              <a:t>nhà</a:t>
            </a:r>
            <a:r>
              <a:rPr lang="en-US" sz="2600" dirty="0">
                <a:latin typeface="Times New Roman" pitchFamily="18" charset="0"/>
                <a:cs typeface="Arial" charset="0"/>
              </a:rPr>
              <a:t> </a:t>
            </a:r>
            <a:r>
              <a:rPr lang="en-US" sz="2400" dirty="0" err="1">
                <a:latin typeface="Times New Roman" pitchFamily="18" charset="0"/>
                <a:cs typeface="Arial" charset="0"/>
              </a:rPr>
              <a:t>nghệ</a:t>
            </a:r>
            <a:r>
              <a:rPr lang="en-US" sz="2600" dirty="0">
                <a:latin typeface="Times New Roman" pitchFamily="18" charset="0"/>
                <a:cs typeface="Arial" charset="0"/>
              </a:rPr>
              <a:t> </a:t>
            </a:r>
            <a:r>
              <a:rPr lang="en-US" sz="2600" dirty="0" err="1">
                <a:latin typeface="Times New Roman" pitchFamily="18" charset="0"/>
                <a:cs typeface="Arial" charset="0"/>
              </a:rPr>
              <a:t>sĩ</a:t>
            </a:r>
            <a:r>
              <a:rPr lang="en-US" sz="2600" dirty="0">
                <a:latin typeface="Times New Roman" pitchFamily="18" charset="0"/>
                <a:cs typeface="Arial" charset="0"/>
              </a:rPr>
              <a:t> </a:t>
            </a:r>
            <a:r>
              <a:rPr lang="en-US" sz="2600" dirty="0" err="1">
                <a:latin typeface="Times New Roman" pitchFamily="18" charset="0"/>
                <a:cs typeface="Arial" charset="0"/>
              </a:rPr>
              <a:t>tài</a:t>
            </a:r>
            <a:r>
              <a:rPr lang="en-US" sz="2600" dirty="0">
                <a:latin typeface="Times New Roman" pitchFamily="18" charset="0"/>
                <a:cs typeface="Arial" charset="0"/>
              </a:rPr>
              <a:t> </a:t>
            </a:r>
            <a:r>
              <a:rPr lang="en-US" sz="2600" dirty="0" err="1">
                <a:latin typeface="Times New Roman" pitchFamily="18" charset="0"/>
                <a:cs typeface="Arial" charset="0"/>
              </a:rPr>
              <a:t>hoa</a:t>
            </a:r>
            <a:r>
              <a:rPr lang="en-US" sz="2600" dirty="0">
                <a:latin typeface="Times New Roman" pitchFamily="18" charset="0"/>
                <a:cs typeface="Arial" charset="0"/>
              </a:rPr>
              <a:t> </a:t>
            </a:r>
            <a:r>
              <a:rPr lang="en-US" sz="2600" dirty="0" err="1">
                <a:latin typeface="Times New Roman" pitchFamily="18" charset="0"/>
                <a:cs typeface="Arial" charset="0"/>
              </a:rPr>
              <a:t>của</a:t>
            </a:r>
            <a:r>
              <a:rPr lang="en-US" sz="2600" dirty="0">
                <a:latin typeface="Times New Roman" pitchFamily="18" charset="0"/>
                <a:cs typeface="Arial" charset="0"/>
              </a:rPr>
              <a:t> </a:t>
            </a:r>
            <a:r>
              <a:rPr lang="en-US" sz="2600" dirty="0" err="1">
                <a:latin typeface="Times New Roman" pitchFamily="18" charset="0"/>
                <a:cs typeface="Arial" charset="0"/>
              </a:rPr>
              <a:t>Tây</a:t>
            </a:r>
            <a:r>
              <a:rPr lang="en-US" sz="2600" dirty="0">
                <a:latin typeface="Times New Roman" pitchFamily="18" charset="0"/>
                <a:cs typeface="Arial" charset="0"/>
              </a:rPr>
              <a:t> Ban </a:t>
            </a:r>
            <a:r>
              <a:rPr lang="en-US" sz="2600" dirty="0" err="1">
                <a:latin typeface="Times New Roman" pitchFamily="18" charset="0"/>
                <a:cs typeface="Arial" charset="0"/>
              </a:rPr>
              <a:t>Nha</a:t>
            </a:r>
            <a:r>
              <a:rPr lang="en-US" sz="2600" dirty="0">
                <a:latin typeface="Times New Roman" pitchFamily="18" charset="0"/>
                <a:cs typeface="Arial" charset="0"/>
              </a:rPr>
              <a:t> </a:t>
            </a:r>
            <a:r>
              <a:rPr lang="en-US" sz="2600" dirty="0" err="1">
                <a:latin typeface="Times New Roman" pitchFamily="18" charset="0"/>
                <a:cs typeface="Arial" charset="0"/>
              </a:rPr>
              <a:t>bị</a:t>
            </a:r>
            <a:r>
              <a:rPr lang="en-US" sz="2600" dirty="0">
                <a:latin typeface="Times New Roman" pitchFamily="18" charset="0"/>
                <a:cs typeface="Arial" charset="0"/>
              </a:rPr>
              <a:t> </a:t>
            </a:r>
            <a:r>
              <a:rPr lang="en-US" sz="2600" dirty="0" err="1">
                <a:latin typeface="Times New Roman" pitchFamily="18" charset="0"/>
                <a:cs typeface="Arial" charset="0"/>
              </a:rPr>
              <a:t>phát</a:t>
            </a:r>
            <a:r>
              <a:rPr lang="en-US" sz="2600" dirty="0">
                <a:latin typeface="Times New Roman" pitchFamily="18" charset="0"/>
                <a:cs typeface="Arial" charset="0"/>
              </a:rPr>
              <a:t> </a:t>
            </a:r>
            <a:r>
              <a:rPr lang="en-US" sz="2600" dirty="0" err="1">
                <a:latin typeface="Times New Roman" pitchFamily="18" charset="0"/>
                <a:cs typeface="Arial" charset="0"/>
              </a:rPr>
              <a:t>xít</a:t>
            </a:r>
            <a:r>
              <a:rPr lang="en-US" sz="2600" dirty="0">
                <a:latin typeface="Times New Roman" pitchFamily="18" charset="0"/>
                <a:cs typeface="Arial" charset="0"/>
              </a:rPr>
              <a:t> </a:t>
            </a:r>
            <a:r>
              <a:rPr lang="en-US" sz="2600" dirty="0" err="1">
                <a:latin typeface="Times New Roman" pitchFamily="18" charset="0"/>
                <a:cs typeface="Arial" charset="0"/>
              </a:rPr>
              <a:t>sát</a:t>
            </a:r>
            <a:r>
              <a:rPr lang="en-US" sz="2600" dirty="0">
                <a:latin typeface="Times New Roman" pitchFamily="18" charset="0"/>
                <a:cs typeface="Arial" charset="0"/>
              </a:rPr>
              <a:t> </a:t>
            </a:r>
            <a:r>
              <a:rPr lang="en-US" sz="2600" dirty="0" err="1">
                <a:latin typeface="Times New Roman" pitchFamily="18" charset="0"/>
                <a:cs typeface="Arial" charset="0"/>
              </a:rPr>
              <a:t>hại</a:t>
            </a:r>
            <a:r>
              <a:rPr lang="en-US" sz="2600" dirty="0">
                <a:latin typeface="Times New Roman" pitchFamily="18" charset="0"/>
                <a:cs typeface="Arial" charset="0"/>
              </a:rPr>
              <a:t> </a:t>
            </a:r>
            <a:r>
              <a:rPr lang="en-US" sz="2600" dirty="0" err="1">
                <a:latin typeface="Times New Roman" pitchFamily="18" charset="0"/>
                <a:cs typeface="Arial" charset="0"/>
              </a:rPr>
              <a:t>có</a:t>
            </a:r>
            <a:r>
              <a:rPr lang="en-US" sz="2600" dirty="0">
                <a:latin typeface="Times New Roman" pitchFamily="18" charset="0"/>
                <a:cs typeface="Arial" charset="0"/>
              </a:rPr>
              <a:t> </a:t>
            </a:r>
            <a:r>
              <a:rPr lang="en-US" sz="2600" dirty="0" err="1">
                <a:latin typeface="Times New Roman" pitchFamily="18" charset="0"/>
                <a:cs typeface="Arial" charset="0"/>
              </a:rPr>
              <a:t>tâm</a:t>
            </a:r>
            <a:r>
              <a:rPr lang="en-US" sz="2600" dirty="0">
                <a:latin typeface="Times New Roman" pitchFamily="18" charset="0"/>
                <a:cs typeface="Arial" charset="0"/>
              </a:rPr>
              <a:t> </a:t>
            </a:r>
            <a:r>
              <a:rPr lang="en-US" sz="2600" dirty="0" err="1">
                <a:latin typeface="Times New Roman" pitchFamily="18" charset="0"/>
                <a:cs typeface="Arial" charset="0"/>
              </a:rPr>
              <a:t>hồn</a:t>
            </a:r>
            <a:r>
              <a:rPr lang="en-US" sz="2600" dirty="0">
                <a:latin typeface="Times New Roman" pitchFamily="18" charset="0"/>
                <a:cs typeface="Arial" charset="0"/>
              </a:rPr>
              <a:t> </a:t>
            </a:r>
            <a:r>
              <a:rPr lang="en-US" sz="2600" dirty="0" err="1">
                <a:latin typeface="Times New Roman" pitchFamily="18" charset="0"/>
                <a:cs typeface="Arial" charset="0"/>
              </a:rPr>
              <a:t>thanh</a:t>
            </a:r>
            <a:r>
              <a:rPr lang="en-US" sz="2600" dirty="0">
                <a:latin typeface="Times New Roman" pitchFamily="18" charset="0"/>
                <a:cs typeface="Arial" charset="0"/>
              </a:rPr>
              <a:t> </a:t>
            </a:r>
            <a:r>
              <a:rPr lang="en-US" sz="2600" dirty="0" err="1">
                <a:latin typeface="Times New Roman" pitchFamily="18" charset="0"/>
                <a:cs typeface="Arial" charset="0"/>
              </a:rPr>
              <a:t>cao</a:t>
            </a:r>
            <a:r>
              <a:rPr lang="en-US" sz="2600" dirty="0">
                <a:latin typeface="Times New Roman" pitchFamily="18" charset="0"/>
                <a:cs typeface="Arial" charset="0"/>
              </a:rPr>
              <a:t>, </a:t>
            </a:r>
            <a:r>
              <a:rPr lang="en-US" sz="2600" dirty="0" err="1">
                <a:latin typeface="Times New Roman" pitchFamily="18" charset="0"/>
                <a:cs typeface="Arial" charset="0"/>
              </a:rPr>
              <a:t>số</a:t>
            </a:r>
            <a:r>
              <a:rPr lang="en-US" sz="2600" dirty="0">
                <a:latin typeface="Times New Roman" pitchFamily="18" charset="0"/>
                <a:cs typeface="Arial" charset="0"/>
              </a:rPr>
              <a:t> </a:t>
            </a:r>
            <a:r>
              <a:rPr lang="en-US" sz="2600" dirty="0" err="1">
                <a:latin typeface="Times New Roman" pitchFamily="18" charset="0"/>
                <a:cs typeface="Arial" charset="0"/>
              </a:rPr>
              <a:t>phận</a:t>
            </a:r>
            <a:r>
              <a:rPr lang="en-US" sz="2600" dirty="0">
                <a:latin typeface="Times New Roman" pitchFamily="18" charset="0"/>
                <a:cs typeface="Arial" charset="0"/>
              </a:rPr>
              <a:t> </a:t>
            </a:r>
            <a:r>
              <a:rPr lang="en-US" sz="2600" dirty="0" err="1">
                <a:latin typeface="Times New Roman" pitchFamily="18" charset="0"/>
                <a:cs typeface="Arial" charset="0"/>
              </a:rPr>
              <a:t>oan</a:t>
            </a:r>
            <a:r>
              <a:rPr lang="en-US" sz="2600" dirty="0">
                <a:latin typeface="Times New Roman" pitchFamily="18" charset="0"/>
                <a:cs typeface="Arial" charset="0"/>
              </a:rPr>
              <a:t> </a:t>
            </a:r>
            <a:r>
              <a:rPr lang="en-US" sz="2600" dirty="0" err="1">
                <a:latin typeface="Times New Roman" pitchFamily="18" charset="0"/>
                <a:cs typeface="Arial" charset="0"/>
              </a:rPr>
              <a:t>khuất</a:t>
            </a:r>
            <a:r>
              <a:rPr lang="en-US" sz="2600" dirty="0">
                <a:latin typeface="Times New Roman" pitchFamily="18" charset="0"/>
                <a:cs typeface="Arial" charset="0"/>
              </a:rPr>
              <a:t>.</a:t>
            </a:r>
          </a:p>
          <a:p>
            <a:pPr algn="just">
              <a:lnSpc>
                <a:spcPct val="150000"/>
              </a:lnSpc>
            </a:pPr>
            <a:br>
              <a:rPr lang="en-US" sz="2600" dirty="0">
                <a:latin typeface="Times New Roman" pitchFamily="18" charset="0"/>
                <a:cs typeface="Arial" charset="0"/>
              </a:rPr>
            </a:br>
            <a:endParaRPr lang="en-US" sz="2600" dirty="0">
              <a:latin typeface="Times New Roman" pitchFamily="18" charset="0"/>
              <a:cs typeface="Arial"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738" y="1"/>
            <a:ext cx="2091665" cy="37510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18B1D08D-8636-2996-084A-1A86ECA43CBE}"/>
              </a:ext>
            </a:extLst>
          </p:cNvPr>
          <p:cNvSpPr txBox="1"/>
          <p:nvPr/>
        </p:nvSpPr>
        <p:spPr>
          <a:xfrm>
            <a:off x="230982" y="2929526"/>
            <a:ext cx="8664248" cy="4672048"/>
          </a:xfrm>
          <a:prstGeom prst="rect">
            <a:avLst/>
          </a:prstGeom>
          <a:noFill/>
        </p:spPr>
        <p:txBody>
          <a:bodyPr wrap="square">
            <a:spAutoFit/>
          </a:bodyPr>
          <a:lstStyle/>
          <a:p>
            <a:pPr marR="0" lvl="0" algn="just" defTabSz="914400" rtl="0" eaLnBrk="0" fontAlgn="base" latinLnBrk="0" hangingPunct="0">
              <a:lnSpc>
                <a:spcPct val="150000"/>
              </a:lnSpc>
              <a:spcBef>
                <a:spcPct val="20000"/>
              </a:spcBef>
              <a:spcAft>
                <a:spcPct val="0"/>
              </a:spcAft>
              <a:buClrTx/>
              <a:buSzTx/>
              <a:tabLst/>
              <a:defRPr/>
            </a:pPr>
            <a:r>
              <a:rPr kumimoji="0" lang="en-US" sz="2400" b="1" i="1" u="none" strike="noStrike" kern="1200" cap="none" spc="0" normalizeH="0" baseline="0" noProof="0" dirty="0">
                <a:ln>
                  <a:noFill/>
                </a:ln>
                <a:effectLst/>
                <a:uLnTx/>
                <a:uFillTx/>
                <a:latin typeface="Times New Roman" pitchFamily="18" charset="0"/>
                <a:ea typeface="+mn-ea"/>
                <a:cs typeface="+mn-cs"/>
              </a:rPr>
              <a:t>.</a:t>
            </a:r>
            <a:r>
              <a:rPr kumimoji="0" lang="vi-VN" sz="2400" b="1" i="1" u="none" strike="noStrike" kern="1200" cap="none" spc="0" normalizeH="0" baseline="0" noProof="0" dirty="0">
                <a:ln>
                  <a:noFill/>
                </a:ln>
                <a:effectLst/>
                <a:uLnTx/>
                <a:uFillTx/>
                <a:latin typeface="Times New Roman" pitchFamily="18" charset="0"/>
                <a:ea typeface="+mn-ea"/>
                <a:cs typeface="+mn-cs"/>
              </a:rPr>
              <a:t>Một thiên tài</a:t>
            </a:r>
            <a:r>
              <a:rPr kumimoji="0" lang="vi-VN" sz="2400" b="0" i="1" u="none" strike="noStrike" kern="1200" cap="none" spc="0" normalizeH="0" baseline="0" noProof="0" dirty="0">
                <a:ln>
                  <a:noFill/>
                </a:ln>
                <a:effectLst/>
                <a:uLnTx/>
                <a:uFillTx/>
                <a:latin typeface="Times New Roman" pitchFamily="18" charset="0"/>
                <a:ea typeface="+mn-ea"/>
                <a:cs typeface="+mn-cs"/>
              </a:rPr>
              <a:t>: </a:t>
            </a:r>
            <a:r>
              <a:rPr kumimoji="0" lang="vi-VN" sz="2400" b="0" i="0" u="none" strike="noStrike" kern="1200" cap="none" spc="0" normalizeH="0" baseline="0" noProof="0" dirty="0">
                <a:ln>
                  <a:noFill/>
                </a:ln>
                <a:effectLst/>
                <a:uLnTx/>
                <a:uFillTx/>
                <a:latin typeface="Times New Roman" pitchFamily="18" charset="0"/>
                <a:ea typeface="+mn-ea"/>
                <a:cs typeface="+mn-cs"/>
              </a:rPr>
              <a:t>nhà thơ, nhạc sĩ, nhà viết kịch, nhà hoạt động sân khấu</a:t>
            </a:r>
            <a:endParaRPr kumimoji="0" lang="en-US" sz="2400" b="0" i="0" u="none" strike="noStrike" kern="1200" cap="none" spc="0" normalizeH="0" baseline="0" noProof="0" dirty="0">
              <a:ln>
                <a:noFill/>
              </a:ln>
              <a:effectLst/>
              <a:uLnTx/>
              <a:uFillTx/>
              <a:latin typeface="Times New Roman" pitchFamily="18" charset="0"/>
              <a:ea typeface="+mn-ea"/>
              <a:cs typeface="+mn-cs"/>
            </a:endParaRPr>
          </a:p>
          <a:p>
            <a:pPr marR="0" lvl="0" algn="just" defTabSz="914400" rtl="0" eaLnBrk="0" fontAlgn="base" latinLnBrk="0" hangingPunct="0">
              <a:lnSpc>
                <a:spcPct val="150000"/>
              </a:lnSpc>
              <a:spcBef>
                <a:spcPct val="20000"/>
              </a:spcBef>
              <a:spcAft>
                <a:spcPct val="0"/>
              </a:spcAft>
              <a:buClrTx/>
              <a:buSzTx/>
              <a:tabLst/>
              <a:defRPr/>
            </a:pPr>
            <a:r>
              <a:rPr lang="en-US" sz="2400" b="1" i="1" dirty="0">
                <a:latin typeface="Times New Roman" pitchFamily="18" charset="0"/>
              </a:rPr>
              <a:t>.</a:t>
            </a:r>
            <a:r>
              <a:rPr kumimoji="0" lang="vi-VN" sz="2400" b="1" i="1" u="none" strike="noStrike" kern="1200" cap="none" spc="0" normalizeH="0" baseline="0" noProof="0" dirty="0">
                <a:ln>
                  <a:noFill/>
                </a:ln>
                <a:effectLst/>
                <a:uLnTx/>
                <a:uFillTx/>
                <a:latin typeface="Times New Roman" pitchFamily="18" charset="0"/>
                <a:ea typeface="+mn-ea"/>
                <a:cs typeface="+mn-cs"/>
              </a:rPr>
              <a:t>Một nhân cách cao đẹp</a:t>
            </a:r>
            <a:r>
              <a:rPr kumimoji="0" lang="vi-VN" sz="2400" b="0" i="1" u="none" strike="noStrike" kern="1200" cap="none" spc="0" normalizeH="0" baseline="0" noProof="0" dirty="0">
                <a:ln>
                  <a:noFill/>
                </a:ln>
                <a:effectLst/>
                <a:uLnTx/>
                <a:uFillTx/>
                <a:latin typeface="Times New Roman" pitchFamily="18" charset="0"/>
                <a:ea typeface="+mn-ea"/>
                <a:cs typeface="+mn-cs"/>
              </a:rPr>
              <a:t>: </a:t>
            </a:r>
            <a:r>
              <a:rPr kumimoji="0" lang="vi-VN" sz="2400" b="0" i="0" u="none" strike="noStrike" kern="1200" cap="none" spc="0" normalizeH="0" baseline="0" noProof="0" dirty="0">
                <a:ln>
                  <a:noFill/>
                </a:ln>
                <a:effectLst/>
                <a:uLnTx/>
                <a:uFillTx/>
                <a:latin typeface="Times New Roman" pitchFamily="18" charset="0"/>
                <a:ea typeface="+mn-ea"/>
                <a:cs typeface="+mn-cs"/>
              </a:rPr>
              <a:t>nhà thơ hiện đại yêu nhạc dân gian, dùng tiếng đàn ghi ta để giãi bày nỗi đau buồn và khát vọng yêu thương của nhân dân, dám dũng cảm đấu tranh với một nền chính trị độc tài, nền nghệ thuật già nua, bảo thủ.</a:t>
            </a:r>
            <a:endParaRPr kumimoji="0" lang="en-US" sz="2400" b="0" i="0" u="none" strike="noStrike" kern="1200" cap="none" spc="0" normalizeH="0" baseline="0" noProof="0" dirty="0">
              <a:ln>
                <a:noFill/>
              </a:ln>
              <a:effectLst/>
              <a:uLnTx/>
              <a:uFillTx/>
              <a:latin typeface="Times New Roman" pitchFamily="18" charset="0"/>
              <a:ea typeface="+mn-ea"/>
              <a:cs typeface="+mn-cs"/>
            </a:endParaRPr>
          </a:p>
          <a:p>
            <a:pPr marR="0" lvl="0" algn="just" defTabSz="914400" rtl="0" eaLnBrk="0" fontAlgn="base" latinLnBrk="0" hangingPunct="0">
              <a:lnSpc>
                <a:spcPct val="150000"/>
              </a:lnSpc>
              <a:spcBef>
                <a:spcPct val="20000"/>
              </a:spcBef>
              <a:spcAft>
                <a:spcPct val="0"/>
              </a:spcAft>
              <a:buClrTx/>
              <a:buSzTx/>
              <a:tabLst/>
              <a:defRPr/>
            </a:pPr>
            <a:r>
              <a:rPr kumimoji="0" lang="en-US" sz="2400" b="1" i="1" u="none" strike="noStrike" kern="1200" cap="none" spc="0" normalizeH="0" baseline="0" noProof="0" dirty="0">
                <a:ln>
                  <a:noFill/>
                </a:ln>
                <a:effectLst/>
                <a:uLnTx/>
                <a:uFillTx/>
                <a:latin typeface="Times New Roman" pitchFamily="18" charset="0"/>
                <a:ea typeface="+mn-ea"/>
                <a:cs typeface="+mn-cs"/>
              </a:rPr>
              <a:t>.</a:t>
            </a:r>
            <a:r>
              <a:rPr kumimoji="0" lang="vi-VN" sz="2400" b="1" i="1" u="none" strike="noStrike" kern="1200" cap="none" spc="0" normalizeH="0" baseline="0" noProof="0" dirty="0">
                <a:ln>
                  <a:noFill/>
                </a:ln>
                <a:effectLst/>
                <a:uLnTx/>
                <a:uFillTx/>
                <a:latin typeface="Times New Roman" pitchFamily="18" charset="0"/>
                <a:ea typeface="+mn-ea"/>
                <a:cs typeface="+mn-cs"/>
              </a:rPr>
              <a:t>Một số phận đầy oan khuất</a:t>
            </a:r>
            <a:r>
              <a:rPr kumimoji="0" lang="vi-VN" sz="2400" b="0" i="1" u="none" strike="noStrike" kern="1200" cap="none" spc="0" normalizeH="0" baseline="0" noProof="0" dirty="0">
                <a:ln>
                  <a:noFill/>
                </a:ln>
                <a:effectLst/>
                <a:uLnTx/>
                <a:uFillTx/>
                <a:latin typeface="Times New Roman" pitchFamily="18" charset="0"/>
                <a:ea typeface="+mn-ea"/>
                <a:cs typeface="+mn-cs"/>
              </a:rPr>
              <a:t>: </a:t>
            </a:r>
            <a:r>
              <a:rPr kumimoji="0" lang="vi-VN" sz="2400" b="0" i="0" u="none" strike="noStrike" kern="1200" cap="none" spc="0" normalizeH="0" baseline="0" noProof="0" dirty="0">
                <a:ln>
                  <a:noFill/>
                </a:ln>
                <a:effectLst/>
                <a:uLnTx/>
                <a:uFillTx/>
                <a:latin typeface="Times New Roman" pitchFamily="18" charset="0"/>
                <a:ea typeface="+mn-ea"/>
                <a:cs typeface="+mn-cs"/>
              </a:rPr>
              <a:t>kẻ thù tàn nhẫn lén thủ tiêu ông, nhiều người không hiểu hết sự hy sinh cao cả của ông.</a:t>
            </a:r>
            <a:r>
              <a:rPr kumimoji="0" lang="en-US" sz="2400" b="0" i="0" u="none" strike="noStrike" kern="1200" cap="none" spc="0" normalizeH="0" baseline="0" noProof="0" dirty="0">
                <a:ln>
                  <a:noFill/>
                </a:ln>
                <a:effectLst/>
                <a:uLnTx/>
                <a:uFillTx/>
                <a:latin typeface="Calibri"/>
                <a:ea typeface="+mn-ea"/>
                <a:cs typeface="+mn-cs"/>
              </a:rPr>
              <a:t> </a:t>
            </a:r>
          </a:p>
        </p:txBody>
      </p:sp>
    </p:spTree>
    <p:extLst>
      <p:ext uri="{BB962C8B-B14F-4D97-AF65-F5344CB8AC3E}">
        <p14:creationId xmlns:p14="http://schemas.microsoft.com/office/powerpoint/2010/main" val="152022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1371600" y="3886200"/>
            <a:ext cx="6400800" cy="1752600"/>
          </a:xfrm>
        </p:spPr>
        <p:txBody>
          <a:bodyPr/>
          <a:lstStyle/>
          <a:p>
            <a:pPr eaLnBrk="1" hangingPunct="1"/>
            <a:endParaRPr lang="vi-VN" sz="3200"/>
          </a:p>
        </p:txBody>
      </p:sp>
      <p:sp>
        <p:nvSpPr>
          <p:cNvPr id="7171" name="Text Box 4"/>
          <p:cNvSpPr txBox="1">
            <a:spLocks noChangeArrowheads="1"/>
          </p:cNvSpPr>
          <p:nvPr/>
        </p:nvSpPr>
        <p:spPr bwMode="auto">
          <a:xfrm>
            <a:off x="1676400" y="19050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a:latin typeface="Arial" charset="0"/>
            </a:endParaRPr>
          </a:p>
        </p:txBody>
      </p:sp>
      <p:pic>
        <p:nvPicPr>
          <p:cNvPr id="7172" name="Picture 5" descr="Foto_firma_Federico_Garcia_Lorca_expediente_universitario[1]"/>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36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Admin\Desktop\lorca\3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7848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2"/>
          <p:cNvSpPr>
            <a:spLocks noGrp="1"/>
          </p:cNvSpPr>
          <p:nvPr>
            <p:ph type="title" idx="4294967295"/>
          </p:nvPr>
        </p:nvSpPr>
        <p:spPr>
          <a:xfrm>
            <a:off x="457200" y="0"/>
            <a:ext cx="8229600" cy="1143000"/>
          </a:xfrm>
        </p:spPr>
        <p:txBody>
          <a:bodyPr/>
          <a:lstStyle/>
          <a:p>
            <a:pPr eaLnBrk="1" hangingPunct="1"/>
            <a:r>
              <a:rPr lang="en-US"/>
              <a:t>Madrid</a:t>
            </a:r>
          </a:p>
        </p:txBody>
      </p:sp>
    </p:spTree>
    <p:extLst>
      <p:ext uri="{BB962C8B-B14F-4D97-AF65-F5344CB8AC3E}">
        <p14:creationId xmlns:p14="http://schemas.microsoft.com/office/powerpoint/2010/main" val="3208320349"/>
      </p:ext>
    </p:extLst>
  </p:cSld>
  <p:clrMapOvr>
    <a:masterClrMapping/>
  </p:clrMapOvr>
  <p:transition spd="slow">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Admin\Desktop\lorca\4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2"/>
          <p:cNvSpPr>
            <a:spLocks/>
          </p:cNvSpPr>
          <p:nvPr/>
        </p:nvSpPr>
        <p:spPr bwMode="auto">
          <a:xfrm>
            <a:off x="3048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400">
                <a:solidFill>
                  <a:schemeClr val="tx2"/>
                </a:solidFill>
                <a:latin typeface="Arial" charset="0"/>
              </a:rPr>
              <a:t>Gra-na-da</a:t>
            </a:r>
          </a:p>
        </p:txBody>
      </p:sp>
    </p:spTree>
    <p:extLst>
      <p:ext uri="{BB962C8B-B14F-4D97-AF65-F5344CB8AC3E}">
        <p14:creationId xmlns:p14="http://schemas.microsoft.com/office/powerpoint/2010/main" val="1518104580"/>
      </p:ext>
    </p:extLst>
  </p:cSld>
  <p:clrMapOvr>
    <a:masterClrMapping/>
  </p:clrMapOvr>
  <p:transition spd="slow">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PHÂN HỆ TRA CỨU TÀI LIỆU TRỰC TUYẾN"/>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AutoShape 6" descr="PHÂN HỆ TRA CỨU TÀI LIỆU TRỰC TUYẾN"/>
          <p:cNvSpPr>
            <a:spLocks noChangeAspect="1" noChangeArrowheads="1"/>
          </p:cNvSpPr>
          <p:nvPr/>
        </p:nvSpPr>
        <p:spPr bwMode="auto">
          <a:xfrm>
            <a:off x="230981" y="79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Rectangle 9"/>
          <p:cNvSpPr/>
          <p:nvPr/>
        </p:nvSpPr>
        <p:spPr>
          <a:xfrm>
            <a:off x="459581" y="757885"/>
            <a:ext cx="1548822" cy="523220"/>
          </a:xfrm>
          <a:prstGeom prst="rect">
            <a:avLst/>
          </a:prstGeom>
        </p:spPr>
        <p:txBody>
          <a:bodyPr wrap="none">
            <a:spAutoFit/>
          </a:bodyPr>
          <a:lstStyle/>
          <a:p>
            <a:r>
              <a:rPr lang="en-US" sz="2800" b="1" i="1" dirty="0">
                <a:solidFill>
                  <a:srgbClr val="4472C4"/>
                </a:solidFill>
                <a:latin typeface="Times New Roman" pitchFamily="18" charset="0"/>
                <a:cs typeface="Times New Roman" pitchFamily="18" charset="0"/>
              </a:rPr>
              <a:t>c. </a:t>
            </a:r>
            <a:r>
              <a:rPr lang="en-US" sz="2800" b="1" i="1" dirty="0" err="1">
                <a:solidFill>
                  <a:srgbClr val="4472C4"/>
                </a:solidFill>
                <a:latin typeface="Times New Roman" pitchFamily="18" charset="0"/>
                <a:cs typeface="Times New Roman" pitchFamily="18" charset="0"/>
              </a:rPr>
              <a:t>Bố</a:t>
            </a:r>
            <a:r>
              <a:rPr lang="en-US" sz="2800" b="1" i="1" dirty="0">
                <a:solidFill>
                  <a:srgbClr val="4472C4"/>
                </a:solidFill>
                <a:latin typeface="Times New Roman" pitchFamily="18" charset="0"/>
                <a:cs typeface="Times New Roman" pitchFamily="18" charset="0"/>
              </a:rPr>
              <a:t> </a:t>
            </a:r>
            <a:r>
              <a:rPr lang="en-US" sz="2800" b="1" i="1" dirty="0" err="1">
                <a:solidFill>
                  <a:srgbClr val="4472C4"/>
                </a:solidFill>
                <a:latin typeface="Times New Roman" pitchFamily="18" charset="0"/>
                <a:cs typeface="Times New Roman" pitchFamily="18" charset="0"/>
              </a:rPr>
              <a:t>cục</a:t>
            </a:r>
            <a:endParaRPr lang="en-US" sz="1600" dirty="0">
              <a:solidFill>
                <a:srgbClr val="4472C4"/>
              </a:solidFill>
            </a:endParaRPr>
          </a:p>
        </p:txBody>
      </p:sp>
      <p:graphicFrame>
        <p:nvGraphicFramePr>
          <p:cNvPr id="12" name="Content Placeholder 4"/>
          <p:cNvGraphicFramePr>
            <a:graphicFrameLocks/>
          </p:cNvGraphicFramePr>
          <p:nvPr>
            <p:extLst>
              <p:ext uri="{D42A27DB-BD31-4B8C-83A1-F6EECF244321}">
                <p14:modId xmlns:p14="http://schemas.microsoft.com/office/powerpoint/2010/main" val="4115137589"/>
              </p:ext>
            </p:extLst>
          </p:nvPr>
        </p:nvGraphicFramePr>
        <p:xfrm>
          <a:off x="581025" y="1388683"/>
          <a:ext cx="79819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724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285750" y="5867400"/>
            <a:ext cx="8616950" cy="866775"/>
          </a:xfrm>
          <a:prstGeom prst="rect">
            <a:avLst/>
          </a:prstGeom>
          <a:gradFill rotWithShape="1">
            <a:gsLst>
              <a:gs pos="0">
                <a:srgbClr val="FAB2A4"/>
              </a:gs>
              <a:gs pos="50000">
                <a:schemeClr val="bg1"/>
              </a:gs>
              <a:gs pos="100000">
                <a:srgbClr val="FAB2A4"/>
              </a:gs>
            </a:gsLst>
            <a:lin ang="5400000" scaled="1"/>
          </a:gradFill>
          <a:ln w="44450">
            <a:solidFill>
              <a:srgbClr val="66006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2400" b="1"/>
              <a:t>Tình yêu đắm say của người nghệ sĩ với đất nước Tây Ban Nha và với nghệ thuật.</a:t>
            </a:r>
            <a:endParaRPr lang="en-US" sz="2400" b="1">
              <a:solidFill>
                <a:schemeClr val="tx2"/>
              </a:solidFill>
              <a:latin typeface="Arial" panose="020B0604020202020204" pitchFamily="34" charset="0"/>
            </a:endParaRPr>
          </a:p>
        </p:txBody>
      </p:sp>
      <p:sp>
        <p:nvSpPr>
          <p:cNvPr id="242691" name="Text Box 3"/>
          <p:cNvSpPr txBox="1">
            <a:spLocks noChangeArrowheads="1"/>
          </p:cNvSpPr>
          <p:nvPr/>
        </p:nvSpPr>
        <p:spPr bwMode="auto">
          <a:xfrm>
            <a:off x="1123950" y="597932"/>
            <a:ext cx="7108825" cy="508000"/>
          </a:xfrm>
          <a:prstGeom prst="rect">
            <a:avLst/>
          </a:prstGeom>
          <a:gradFill rotWithShape="1">
            <a:gsLst>
              <a:gs pos="0">
                <a:schemeClr val="bg1"/>
              </a:gs>
              <a:gs pos="100000">
                <a:srgbClr val="66CCFF"/>
              </a:gs>
            </a:gsLst>
            <a:path path="shape">
              <a:fillToRect l="50000" t="50000" r="50000" b="50000"/>
            </a:path>
          </a:gradFill>
          <a:ln w="50800" cap="rnd">
            <a:solidFill>
              <a:srgbClr val="99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dirty="0">
                <a:latin typeface="Arial" charset="0"/>
              </a:rPr>
              <a:t>“</a:t>
            </a:r>
            <a:r>
              <a:rPr lang="en-US" sz="2400" b="1" i="1" dirty="0" err="1">
                <a:latin typeface="Arial" charset="0"/>
              </a:rPr>
              <a:t>Đàn</a:t>
            </a:r>
            <a:r>
              <a:rPr lang="en-US" sz="2400" b="1" i="1" dirty="0">
                <a:latin typeface="Arial" charset="0"/>
              </a:rPr>
              <a:t> </a:t>
            </a:r>
            <a:r>
              <a:rPr lang="en-US" sz="2400" b="1" i="1" dirty="0" err="1">
                <a:latin typeface="Arial" charset="0"/>
              </a:rPr>
              <a:t>ghi</a:t>
            </a:r>
            <a:r>
              <a:rPr lang="en-US" sz="2400" b="1" i="1" dirty="0">
                <a:latin typeface="Arial" charset="0"/>
              </a:rPr>
              <a:t> ta                   </a:t>
            </a:r>
            <a:r>
              <a:rPr lang="en-US" sz="2400" b="1" i="1" dirty="0" err="1">
                <a:latin typeface="Arial" charset="0"/>
              </a:rPr>
              <a:t>của</a:t>
            </a:r>
            <a:r>
              <a:rPr lang="en-US" sz="2400" b="1" i="1" dirty="0">
                <a:latin typeface="Arial" charset="0"/>
              </a:rPr>
              <a:t>                 </a:t>
            </a:r>
            <a:r>
              <a:rPr lang="en-US" sz="2400" b="1" i="1" dirty="0" err="1">
                <a:latin typeface="Arial" charset="0"/>
              </a:rPr>
              <a:t>Lor-ca</a:t>
            </a:r>
            <a:r>
              <a:rPr lang="en-US" sz="2400" dirty="0">
                <a:latin typeface="Arial" charset="0"/>
              </a:rPr>
              <a:t>”</a:t>
            </a:r>
          </a:p>
        </p:txBody>
      </p:sp>
      <p:sp>
        <p:nvSpPr>
          <p:cNvPr id="242692" name="Text Box 4"/>
          <p:cNvSpPr txBox="1">
            <a:spLocks noChangeArrowheads="1"/>
          </p:cNvSpPr>
          <p:nvPr/>
        </p:nvSpPr>
        <p:spPr bwMode="auto">
          <a:xfrm>
            <a:off x="1319213" y="1733550"/>
            <a:ext cx="2041525" cy="3435350"/>
          </a:xfrm>
          <a:prstGeom prst="rect">
            <a:avLst/>
          </a:prstGeom>
          <a:solidFill>
            <a:schemeClr val="accent1"/>
          </a:solidFill>
          <a:ln w="5715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dirty="0" err="1">
                <a:latin typeface="Arial" charset="0"/>
              </a:rPr>
              <a:t>Tây</a:t>
            </a:r>
            <a:r>
              <a:rPr lang="en-US" sz="2400" dirty="0">
                <a:latin typeface="Arial" charset="0"/>
              </a:rPr>
              <a:t> Ban </a:t>
            </a:r>
            <a:r>
              <a:rPr lang="en-US" sz="2400" dirty="0" err="1">
                <a:latin typeface="Arial" charset="0"/>
              </a:rPr>
              <a:t>cầm</a:t>
            </a:r>
            <a:r>
              <a:rPr lang="en-US" sz="2400" dirty="0">
                <a:latin typeface="Arial" charset="0"/>
              </a:rPr>
              <a:t> </a:t>
            </a:r>
          </a:p>
          <a:p>
            <a:pPr algn="ctr" eaLnBrk="1" hangingPunct="1">
              <a:spcBef>
                <a:spcPct val="50000"/>
              </a:spcBef>
            </a:pPr>
            <a:r>
              <a:rPr lang="en-US" sz="2400" dirty="0">
                <a:latin typeface="Arial" charset="0"/>
              </a:rPr>
              <a:t>- </a:t>
            </a:r>
            <a:r>
              <a:rPr lang="en-US" sz="2400" dirty="0" err="1">
                <a:latin typeface="Arial" charset="0"/>
              </a:rPr>
              <a:t>Biểu</a:t>
            </a:r>
            <a:r>
              <a:rPr lang="en-US" sz="2400" dirty="0">
                <a:latin typeface="Arial" charset="0"/>
              </a:rPr>
              <a:t> </a:t>
            </a:r>
            <a:r>
              <a:rPr lang="en-US" sz="2400" dirty="0" err="1">
                <a:latin typeface="Arial" charset="0"/>
              </a:rPr>
              <a:t>tượng</a:t>
            </a:r>
            <a:r>
              <a:rPr lang="en-US" sz="2400" dirty="0">
                <a:latin typeface="Arial" charset="0"/>
              </a:rPr>
              <a:t> </a:t>
            </a:r>
            <a:r>
              <a:rPr lang="en-US" sz="2400" dirty="0" err="1">
                <a:latin typeface="Arial" charset="0"/>
              </a:rPr>
              <a:t>cho</a:t>
            </a:r>
            <a:r>
              <a:rPr lang="en-US" sz="2400" dirty="0">
                <a:latin typeface="Arial" charset="0"/>
              </a:rPr>
              <a:t> </a:t>
            </a:r>
            <a:r>
              <a:rPr lang="en-US" sz="2400" dirty="0" err="1">
                <a:latin typeface="Arial" charset="0"/>
              </a:rPr>
              <a:t>văn</a:t>
            </a:r>
            <a:r>
              <a:rPr lang="en-US" sz="2400" dirty="0">
                <a:latin typeface="Arial" charset="0"/>
              </a:rPr>
              <a:t> </a:t>
            </a:r>
            <a:r>
              <a:rPr lang="en-US" sz="2400" dirty="0" err="1">
                <a:latin typeface="Arial" charset="0"/>
              </a:rPr>
              <a:t>hóa</a:t>
            </a:r>
            <a:r>
              <a:rPr lang="en-US" sz="2400" dirty="0">
                <a:latin typeface="Arial" charset="0"/>
              </a:rPr>
              <a:t> </a:t>
            </a:r>
            <a:r>
              <a:rPr lang="en-US" sz="2400" dirty="0" err="1">
                <a:latin typeface="Arial" charset="0"/>
              </a:rPr>
              <a:t>Tây</a:t>
            </a:r>
            <a:r>
              <a:rPr lang="en-US" sz="2400" dirty="0">
                <a:latin typeface="Arial" charset="0"/>
              </a:rPr>
              <a:t> Ban  </a:t>
            </a:r>
            <a:r>
              <a:rPr lang="en-US" sz="2400" dirty="0" err="1">
                <a:latin typeface="Arial" charset="0"/>
              </a:rPr>
              <a:t>Nha</a:t>
            </a:r>
            <a:endParaRPr lang="en-US" sz="2400" dirty="0">
              <a:latin typeface="Arial" charset="0"/>
            </a:endParaRPr>
          </a:p>
          <a:p>
            <a:pPr algn="ctr" eaLnBrk="1" hangingPunct="1">
              <a:spcBef>
                <a:spcPct val="50000"/>
              </a:spcBef>
              <a:buFontTx/>
              <a:buChar char="-"/>
            </a:pPr>
            <a:r>
              <a:rPr lang="en-US" sz="2400" dirty="0" err="1">
                <a:latin typeface="Arial" charset="0"/>
              </a:rPr>
              <a:t>Biểu</a:t>
            </a:r>
            <a:r>
              <a:rPr lang="en-US" sz="2400" dirty="0">
                <a:latin typeface="Arial" charset="0"/>
              </a:rPr>
              <a:t> </a:t>
            </a:r>
            <a:r>
              <a:rPr lang="en-US" sz="2400" dirty="0" err="1">
                <a:latin typeface="Arial" charset="0"/>
              </a:rPr>
              <a:t>tượng</a:t>
            </a:r>
            <a:r>
              <a:rPr lang="en-US" sz="2400" dirty="0">
                <a:latin typeface="Arial" charset="0"/>
              </a:rPr>
              <a:t> </a:t>
            </a:r>
            <a:r>
              <a:rPr lang="en-US" sz="2400" dirty="0" err="1">
                <a:latin typeface="Arial" charset="0"/>
              </a:rPr>
              <a:t>cho</a:t>
            </a:r>
            <a:r>
              <a:rPr lang="en-US" sz="2400" dirty="0">
                <a:latin typeface="Arial" charset="0"/>
              </a:rPr>
              <a:t> </a:t>
            </a:r>
            <a:r>
              <a:rPr lang="en-US" sz="2400" dirty="0" err="1">
                <a:latin typeface="Arial" charset="0"/>
              </a:rPr>
              <a:t>nghệ</a:t>
            </a:r>
            <a:r>
              <a:rPr lang="en-US" sz="2400" dirty="0">
                <a:latin typeface="Arial" charset="0"/>
              </a:rPr>
              <a:t> </a:t>
            </a:r>
            <a:r>
              <a:rPr lang="en-US" sz="2400" dirty="0" err="1">
                <a:latin typeface="Arial" charset="0"/>
              </a:rPr>
              <a:t>thuật</a:t>
            </a:r>
            <a:r>
              <a:rPr lang="en-US" sz="2400" dirty="0">
                <a:latin typeface="Arial" charset="0"/>
              </a:rPr>
              <a:t>                             </a:t>
            </a:r>
          </a:p>
        </p:txBody>
      </p:sp>
      <p:sp>
        <p:nvSpPr>
          <p:cNvPr id="242697" name="Text Box 9"/>
          <p:cNvSpPr txBox="1">
            <a:spLocks noChangeArrowheads="1"/>
          </p:cNvSpPr>
          <p:nvPr/>
        </p:nvSpPr>
        <p:spPr bwMode="auto">
          <a:xfrm>
            <a:off x="6219825" y="1739900"/>
            <a:ext cx="2012950" cy="3298825"/>
          </a:xfrm>
          <a:prstGeom prst="rect">
            <a:avLst/>
          </a:prstGeom>
          <a:solidFill>
            <a:schemeClr val="accent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a:latin typeface="Arial" charset="0"/>
              </a:rPr>
              <a:t>Nghệ sĩ thiên tài </a:t>
            </a:r>
          </a:p>
          <a:p>
            <a:pPr algn="ctr" eaLnBrk="1" hangingPunct="1">
              <a:spcBef>
                <a:spcPct val="50000"/>
              </a:spcBef>
              <a:buFontTx/>
              <a:buChar char="-"/>
            </a:pPr>
            <a:r>
              <a:rPr lang="en-US" sz="2400">
                <a:latin typeface="Arial" charset="0"/>
              </a:rPr>
              <a:t>Tư tưởng cách tân nghệ thuật</a:t>
            </a:r>
          </a:p>
          <a:p>
            <a:pPr algn="ctr" eaLnBrk="1" hangingPunct="1">
              <a:spcBef>
                <a:spcPct val="50000"/>
              </a:spcBef>
            </a:pPr>
            <a:r>
              <a:rPr lang="en-US" sz="2400">
                <a:latin typeface="Arial" charset="0"/>
              </a:rPr>
              <a:t>  - Khát vọng tự do</a:t>
            </a:r>
          </a:p>
          <a:p>
            <a:pPr eaLnBrk="1" hangingPunct="1">
              <a:spcBef>
                <a:spcPct val="50000"/>
              </a:spcBef>
            </a:pPr>
            <a:endParaRPr lang="en-US" sz="1000">
              <a:latin typeface="Arial" charset="0"/>
            </a:endParaRPr>
          </a:p>
        </p:txBody>
      </p:sp>
      <p:sp>
        <p:nvSpPr>
          <p:cNvPr id="242701" name="Line 13"/>
          <p:cNvSpPr>
            <a:spLocks noChangeShapeType="1"/>
          </p:cNvSpPr>
          <p:nvPr/>
        </p:nvSpPr>
        <p:spPr bwMode="auto">
          <a:xfrm>
            <a:off x="7356475" y="1066800"/>
            <a:ext cx="0" cy="577850"/>
          </a:xfrm>
          <a:prstGeom prst="line">
            <a:avLst/>
          </a:prstGeom>
          <a:noFill/>
          <a:ln w="508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707" name="Line 19"/>
          <p:cNvSpPr>
            <a:spLocks noChangeShapeType="1"/>
          </p:cNvSpPr>
          <p:nvPr/>
        </p:nvSpPr>
        <p:spPr bwMode="auto">
          <a:xfrm flipH="1">
            <a:off x="2262769" y="1102498"/>
            <a:ext cx="0" cy="583406"/>
          </a:xfrm>
          <a:prstGeom prst="line">
            <a:avLst/>
          </a:prstGeom>
          <a:noFill/>
          <a:ln w="508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709" name="Line 21"/>
          <p:cNvSpPr>
            <a:spLocks noChangeShapeType="1"/>
          </p:cNvSpPr>
          <p:nvPr/>
        </p:nvSpPr>
        <p:spPr bwMode="auto">
          <a:xfrm>
            <a:off x="2379663" y="5186363"/>
            <a:ext cx="2671762" cy="625475"/>
          </a:xfrm>
          <a:prstGeom prst="line">
            <a:avLst/>
          </a:prstGeom>
          <a:noFill/>
          <a:ln w="508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713" name="Line 25"/>
          <p:cNvSpPr>
            <a:spLocks noChangeShapeType="1"/>
          </p:cNvSpPr>
          <p:nvPr/>
        </p:nvSpPr>
        <p:spPr bwMode="auto">
          <a:xfrm flipH="1">
            <a:off x="5181600" y="5065713"/>
            <a:ext cx="2035175" cy="735012"/>
          </a:xfrm>
          <a:prstGeom prst="line">
            <a:avLst/>
          </a:prstGeom>
          <a:noFill/>
          <a:ln w="508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714" name="Line 26"/>
          <p:cNvSpPr>
            <a:spLocks noChangeShapeType="1"/>
          </p:cNvSpPr>
          <p:nvPr/>
        </p:nvSpPr>
        <p:spPr bwMode="auto">
          <a:xfrm>
            <a:off x="5053012" y="1224756"/>
            <a:ext cx="23813" cy="4569619"/>
          </a:xfrm>
          <a:prstGeom prst="line">
            <a:avLst/>
          </a:prstGeom>
          <a:noFill/>
          <a:ln w="508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228600" y="76200"/>
            <a:ext cx="6248400" cy="523220"/>
          </a:xfrm>
          <a:prstGeom prst="rect">
            <a:avLst/>
          </a:prstGeom>
          <a:noFill/>
        </p:spPr>
        <p:txBody>
          <a:bodyPr wrap="square" rtlCol="0">
            <a:spAutoFit/>
          </a:bodyPr>
          <a:lstStyle/>
          <a:p>
            <a:r>
              <a:rPr lang="en-US" sz="2800" b="1" dirty="0"/>
              <a:t>d. </a:t>
            </a:r>
            <a:r>
              <a:rPr lang="en-US" sz="2800" b="1" dirty="0" err="1"/>
              <a:t>Nhan</a:t>
            </a:r>
            <a:r>
              <a:rPr lang="en-US" sz="2800" b="1" dirty="0"/>
              <a:t> </a:t>
            </a:r>
            <a:r>
              <a:rPr lang="en-US" sz="2800" b="1" dirty="0" err="1"/>
              <a:t>đề</a:t>
            </a:r>
            <a:r>
              <a:rPr lang="en-US" sz="2800" b="1" dirty="0"/>
              <a:t> </a:t>
            </a:r>
            <a:r>
              <a:rPr lang="en-US" sz="2800" b="1" dirty="0" err="1"/>
              <a:t>và</a:t>
            </a:r>
            <a:r>
              <a:rPr lang="en-US" sz="2800" b="1" dirty="0"/>
              <a:t> </a:t>
            </a:r>
            <a:r>
              <a:rPr lang="en-US" sz="2800" b="1" dirty="0" err="1"/>
              <a:t>lời</a:t>
            </a:r>
            <a:r>
              <a:rPr lang="en-US" sz="2800" b="1" dirty="0"/>
              <a:t> </a:t>
            </a:r>
            <a:r>
              <a:rPr lang="en-US" sz="2800" b="1" dirty="0" err="1"/>
              <a:t>đề</a:t>
            </a:r>
            <a:r>
              <a:rPr lang="en-US" sz="2800" b="1" dirty="0"/>
              <a:t> </a:t>
            </a:r>
            <a:r>
              <a:rPr lang="en-US" sz="2800" b="1" dirty="0" err="1"/>
              <a:t>từ</a:t>
            </a:r>
            <a:r>
              <a:rPr lang="en-US" sz="2800" b="1" dirty="0"/>
              <a:t> </a:t>
            </a:r>
          </a:p>
        </p:txBody>
      </p:sp>
    </p:spTree>
    <p:extLst>
      <p:ext uri="{BB962C8B-B14F-4D97-AF65-F5344CB8AC3E}">
        <p14:creationId xmlns:p14="http://schemas.microsoft.com/office/powerpoint/2010/main" val="2023676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2691"/>
                                        </p:tgtEl>
                                        <p:attrNameLst>
                                          <p:attrName>style.visibility</p:attrName>
                                        </p:attrNameLst>
                                      </p:cBhvr>
                                      <p:to>
                                        <p:strVal val="visible"/>
                                      </p:to>
                                    </p:set>
                                    <p:animEffect transition="in" filter="box(in)">
                                      <p:cBhvr>
                                        <p:cTn id="7" dur="500"/>
                                        <p:tgtEl>
                                          <p:spTgt spid="242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2707"/>
                                        </p:tgtEl>
                                        <p:attrNameLst>
                                          <p:attrName>style.visibility</p:attrName>
                                        </p:attrNameLst>
                                      </p:cBhvr>
                                      <p:to>
                                        <p:strVal val="visible"/>
                                      </p:to>
                                    </p:set>
                                    <p:animEffect transition="in" filter="blinds(horizontal)">
                                      <p:cBhvr>
                                        <p:cTn id="12" dur="500"/>
                                        <p:tgtEl>
                                          <p:spTgt spid="24270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2692"/>
                                        </p:tgtEl>
                                        <p:attrNameLst>
                                          <p:attrName>style.visibility</p:attrName>
                                        </p:attrNameLst>
                                      </p:cBhvr>
                                      <p:to>
                                        <p:strVal val="visible"/>
                                      </p:to>
                                    </p:set>
                                    <p:animEffect transition="in" filter="blinds(horizontal)">
                                      <p:cBhvr>
                                        <p:cTn id="15" dur="500"/>
                                        <p:tgtEl>
                                          <p:spTgt spid="2426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42701"/>
                                        </p:tgtEl>
                                        <p:attrNameLst>
                                          <p:attrName>style.visibility</p:attrName>
                                        </p:attrNameLst>
                                      </p:cBhvr>
                                      <p:to>
                                        <p:strVal val="visible"/>
                                      </p:to>
                                    </p:set>
                                    <p:animEffect transition="in" filter="blinds(horizontal)">
                                      <p:cBhvr>
                                        <p:cTn id="20" dur="500"/>
                                        <p:tgtEl>
                                          <p:spTgt spid="24270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42697"/>
                                        </p:tgtEl>
                                        <p:attrNameLst>
                                          <p:attrName>style.visibility</p:attrName>
                                        </p:attrNameLst>
                                      </p:cBhvr>
                                      <p:to>
                                        <p:strVal val="visible"/>
                                      </p:to>
                                    </p:set>
                                    <p:animEffect transition="in" filter="blinds(horizontal)">
                                      <p:cBhvr>
                                        <p:cTn id="23" dur="500"/>
                                        <p:tgtEl>
                                          <p:spTgt spid="24269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2714"/>
                                        </p:tgtEl>
                                        <p:attrNameLst>
                                          <p:attrName>style.visibility</p:attrName>
                                        </p:attrNameLst>
                                      </p:cBhvr>
                                      <p:to>
                                        <p:strVal val="visible"/>
                                      </p:to>
                                    </p:set>
                                    <p:animEffect transition="in" filter="diamond(in)">
                                      <p:cBhvr>
                                        <p:cTn id="28" dur="2000"/>
                                        <p:tgtEl>
                                          <p:spTgt spid="242714"/>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42709"/>
                                        </p:tgtEl>
                                        <p:attrNameLst>
                                          <p:attrName>style.visibility</p:attrName>
                                        </p:attrNameLst>
                                      </p:cBhvr>
                                      <p:to>
                                        <p:strVal val="visible"/>
                                      </p:to>
                                    </p:set>
                                    <p:animEffect transition="in" filter="diamond(in)">
                                      <p:cBhvr>
                                        <p:cTn id="31" dur="2000"/>
                                        <p:tgtEl>
                                          <p:spTgt spid="242709"/>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42713"/>
                                        </p:tgtEl>
                                        <p:attrNameLst>
                                          <p:attrName>style.visibility</p:attrName>
                                        </p:attrNameLst>
                                      </p:cBhvr>
                                      <p:to>
                                        <p:strVal val="visible"/>
                                      </p:to>
                                    </p:set>
                                    <p:animEffect transition="in" filter="diamond(in)">
                                      <p:cBhvr>
                                        <p:cTn id="34" dur="2000"/>
                                        <p:tgtEl>
                                          <p:spTgt spid="242713"/>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42690"/>
                                        </p:tgtEl>
                                        <p:attrNameLst>
                                          <p:attrName>style.visibility</p:attrName>
                                        </p:attrNameLst>
                                      </p:cBhvr>
                                      <p:to>
                                        <p:strVal val="visible"/>
                                      </p:to>
                                    </p:set>
                                    <p:animEffect transition="in" filter="diamond(in)">
                                      <p:cBhvr>
                                        <p:cTn id="37" dur="2000"/>
                                        <p:tgtEl>
                                          <p:spTgt spid="242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animBg="1"/>
      <p:bldP spid="242691" grpId="0" animBg="1"/>
      <p:bldP spid="242692" grpId="0" animBg="1"/>
      <p:bldP spid="242697" grpId="0" animBg="1"/>
      <p:bldP spid="242701" grpId="0" animBg="1"/>
      <p:bldP spid="242707" grpId="0" animBg="1"/>
      <p:bldP spid="242709" grpId="0" animBg="1"/>
      <p:bldP spid="242713" grpId="0" animBg="1"/>
      <p:bldP spid="2427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Text Box 4"/>
          <p:cNvSpPr txBox="1">
            <a:spLocks noChangeArrowheads="1"/>
          </p:cNvSpPr>
          <p:nvPr/>
        </p:nvSpPr>
        <p:spPr bwMode="auto">
          <a:xfrm>
            <a:off x="838200" y="5867400"/>
            <a:ext cx="6400800" cy="617538"/>
          </a:xfrm>
          <a:prstGeom prst="rect">
            <a:avLst/>
          </a:prstGeom>
          <a:gradFill rotWithShape="1">
            <a:gsLst>
              <a:gs pos="0">
                <a:srgbClr val="FAB2A4"/>
              </a:gs>
              <a:gs pos="50000">
                <a:schemeClr val="bg1"/>
              </a:gs>
              <a:gs pos="100000">
                <a:srgbClr val="FAB2A4"/>
              </a:gs>
            </a:gsLst>
            <a:lin ang="5400000" scaled="1"/>
          </a:gradFill>
          <a:ln w="53975" cap="rnd">
            <a:solidFill>
              <a:srgbClr val="FF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2400" b="1">
                <a:solidFill>
                  <a:srgbClr val="000066"/>
                </a:solidFill>
                <a:latin typeface="Arial" panose="020B0604020202020204" pitchFamily="34" charset="0"/>
              </a:rPr>
              <a:t>Phẩm chất cao đẹp của người nghệ sĩ.</a:t>
            </a:r>
            <a:r>
              <a:rPr lang="en-US" sz="2400" b="1">
                <a:solidFill>
                  <a:schemeClr val="tx2"/>
                </a:solidFill>
                <a:latin typeface="Arial" panose="020B0604020202020204" pitchFamily="34" charset="0"/>
              </a:rPr>
              <a:t> </a:t>
            </a:r>
          </a:p>
          <a:p>
            <a:pPr eaLnBrk="1" hangingPunct="1">
              <a:defRPr/>
            </a:pPr>
            <a:endParaRPr lang="en-US" sz="700" b="1">
              <a:solidFill>
                <a:schemeClr val="tx2"/>
              </a:solidFill>
              <a:latin typeface="Arial" panose="020B0604020202020204" pitchFamily="34" charset="0"/>
            </a:endParaRPr>
          </a:p>
        </p:txBody>
      </p:sp>
      <p:sp>
        <p:nvSpPr>
          <p:cNvPr id="189445" name="Text Box 5"/>
          <p:cNvSpPr txBox="1">
            <a:spLocks noChangeArrowheads="1"/>
          </p:cNvSpPr>
          <p:nvPr/>
        </p:nvSpPr>
        <p:spPr bwMode="auto">
          <a:xfrm>
            <a:off x="114300" y="815975"/>
            <a:ext cx="941388" cy="4589463"/>
          </a:xfrm>
          <a:prstGeom prst="rect">
            <a:avLst/>
          </a:prstGeom>
          <a:gradFill rotWithShape="1">
            <a:gsLst>
              <a:gs pos="0">
                <a:schemeClr val="bg1"/>
              </a:gs>
              <a:gs pos="100000">
                <a:srgbClr val="66CCFF"/>
              </a:gs>
            </a:gsLst>
            <a:path path="shape">
              <a:fillToRect l="50000" t="50000" r="50000" b="50000"/>
            </a:path>
          </a:gradFill>
          <a:ln w="38100">
            <a:solidFill>
              <a:srgbClr val="99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lnSpc>
                <a:spcPct val="90000"/>
              </a:lnSpc>
            </a:pPr>
            <a:r>
              <a:rPr lang="en-US" sz="2300" b="1">
                <a:latin typeface="Arial" charset="0"/>
              </a:rPr>
              <a:t>Lời đề từ:</a:t>
            </a:r>
          </a:p>
          <a:p>
            <a:pPr algn="ctr" eaLnBrk="1" hangingPunct="1">
              <a:lnSpc>
                <a:spcPct val="90000"/>
              </a:lnSpc>
              <a:spcBef>
                <a:spcPct val="50000"/>
              </a:spcBef>
            </a:pPr>
            <a:r>
              <a:rPr lang="en-US" sz="2300" b="1">
                <a:latin typeface="Arial" charset="0"/>
              </a:rPr>
              <a:t>“Khi tôi chết hãy chôn tôi với cây đàn”</a:t>
            </a:r>
          </a:p>
          <a:p>
            <a:pPr algn="ctr" eaLnBrk="1" hangingPunct="1">
              <a:lnSpc>
                <a:spcPct val="90000"/>
              </a:lnSpc>
              <a:spcBef>
                <a:spcPct val="50000"/>
              </a:spcBef>
            </a:pPr>
            <a:endParaRPr lang="en-US" sz="2300">
              <a:latin typeface="Arial" charset="0"/>
            </a:endParaRPr>
          </a:p>
        </p:txBody>
      </p:sp>
      <p:sp>
        <p:nvSpPr>
          <p:cNvPr id="189449" name="Text Box 9" descr="Pink tissue paper"/>
          <p:cNvSpPr txBox="1">
            <a:spLocks noChangeArrowheads="1"/>
          </p:cNvSpPr>
          <p:nvPr/>
        </p:nvSpPr>
        <p:spPr bwMode="auto">
          <a:xfrm>
            <a:off x="1609725" y="741363"/>
            <a:ext cx="7300913" cy="860425"/>
          </a:xfrm>
          <a:prstGeom prst="rect">
            <a:avLst/>
          </a:prstGeom>
          <a:blipFill dpi="0" rotWithShape="1">
            <a:blip r:embed="rId2"/>
            <a:srcRect/>
            <a:tile tx="0" ty="0" sx="100000" sy="100000" flip="none" algn="tl"/>
          </a:blipFill>
          <a:ln w="38100">
            <a:solidFill>
              <a:srgbClr val="66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a:latin typeface="Arial" charset="0"/>
                <a:sym typeface="Wingdings" pitchFamily="2" charset="2"/>
              </a:rPr>
              <a:t>L</a:t>
            </a:r>
            <a:r>
              <a:rPr lang="en-US" sz="2400" b="1">
                <a:latin typeface="Arial" charset="0"/>
              </a:rPr>
              <a:t>or-ca  không thể xa rời nghệ thuật </a:t>
            </a:r>
          </a:p>
          <a:p>
            <a:pPr algn="ctr" eaLnBrk="1" hangingPunct="1"/>
            <a:r>
              <a:rPr lang="en-US" sz="2400" b="1">
                <a:latin typeface="Arial" charset="0"/>
              </a:rPr>
              <a:t>ngay cả khi từ giã cõi đời.</a:t>
            </a:r>
          </a:p>
        </p:txBody>
      </p:sp>
      <p:sp>
        <p:nvSpPr>
          <p:cNvPr id="189452" name="Text Box 12"/>
          <p:cNvSpPr txBox="1">
            <a:spLocks noChangeArrowheads="1"/>
          </p:cNvSpPr>
          <p:nvPr/>
        </p:nvSpPr>
        <p:spPr bwMode="auto">
          <a:xfrm>
            <a:off x="1528763" y="2320925"/>
            <a:ext cx="6673850" cy="820738"/>
          </a:xfrm>
          <a:prstGeom prst="rect">
            <a:avLst/>
          </a:prstGeom>
          <a:solidFill>
            <a:srgbClr val="FFFF00">
              <a:alpha val="72156"/>
            </a:srgbClr>
          </a:solidFill>
          <a:ln w="38100">
            <a:solidFill>
              <a:srgbClr val="66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lnSpc>
                <a:spcPts val="2000"/>
              </a:lnSpc>
              <a:spcBef>
                <a:spcPct val="50000"/>
              </a:spcBef>
            </a:pPr>
            <a:r>
              <a:rPr lang="en-US" sz="2400" b="1">
                <a:latin typeface="Arial" charset="0"/>
              </a:rPr>
              <a:t>Lor-ca yêu đất nước Tây Ban Nha </a:t>
            </a:r>
          </a:p>
          <a:p>
            <a:pPr algn="ctr" eaLnBrk="1" hangingPunct="1">
              <a:lnSpc>
                <a:spcPts val="2000"/>
              </a:lnSpc>
              <a:spcBef>
                <a:spcPct val="50000"/>
              </a:spcBef>
            </a:pPr>
            <a:r>
              <a:rPr lang="en-US" sz="2400" b="1">
                <a:latin typeface="Arial" charset="0"/>
              </a:rPr>
              <a:t>thiết tha, say đắm.</a:t>
            </a:r>
          </a:p>
        </p:txBody>
      </p:sp>
      <p:sp>
        <p:nvSpPr>
          <p:cNvPr id="189453" name="Text Box 13"/>
          <p:cNvSpPr txBox="1">
            <a:spLocks noChangeArrowheads="1"/>
          </p:cNvSpPr>
          <p:nvPr/>
        </p:nvSpPr>
        <p:spPr bwMode="auto">
          <a:xfrm>
            <a:off x="1435100" y="4092575"/>
            <a:ext cx="6480175" cy="790575"/>
          </a:xfrm>
          <a:prstGeom prst="rect">
            <a:avLst/>
          </a:prstGeom>
          <a:blipFill dpi="0" rotWithShape="1">
            <a:blip r:embed="rId3"/>
            <a:srcRect/>
            <a:stretch>
              <a:fillRect/>
            </a:stretch>
          </a:blip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en-US" sz="2200" b="1">
                <a:latin typeface="Arial" charset="0"/>
              </a:rPr>
              <a:t>Lor-ca muốn người đời vượt lên những sáng tạo của ông để tiếp tục cách tân nghệ thuật.</a:t>
            </a:r>
          </a:p>
        </p:txBody>
      </p:sp>
      <p:sp>
        <p:nvSpPr>
          <p:cNvPr id="189454" name="Line 14"/>
          <p:cNvSpPr>
            <a:spLocks noChangeShapeType="1"/>
          </p:cNvSpPr>
          <p:nvPr/>
        </p:nvSpPr>
        <p:spPr bwMode="auto">
          <a:xfrm flipV="1">
            <a:off x="1095375" y="869950"/>
            <a:ext cx="484188" cy="1909763"/>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55" name="Line 15"/>
          <p:cNvSpPr>
            <a:spLocks noChangeShapeType="1"/>
          </p:cNvSpPr>
          <p:nvPr/>
        </p:nvSpPr>
        <p:spPr bwMode="auto">
          <a:xfrm>
            <a:off x="1082675" y="2767013"/>
            <a:ext cx="425450" cy="33337"/>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1" name="Line 21"/>
          <p:cNvSpPr>
            <a:spLocks noChangeShapeType="1"/>
          </p:cNvSpPr>
          <p:nvPr/>
        </p:nvSpPr>
        <p:spPr bwMode="auto">
          <a:xfrm>
            <a:off x="1104900" y="2732088"/>
            <a:ext cx="314325" cy="1985962"/>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2" name="Line 22"/>
          <p:cNvSpPr>
            <a:spLocks noChangeShapeType="1"/>
          </p:cNvSpPr>
          <p:nvPr/>
        </p:nvSpPr>
        <p:spPr bwMode="auto">
          <a:xfrm>
            <a:off x="455613" y="5454650"/>
            <a:ext cx="11112" cy="69215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3" name="Line 23"/>
          <p:cNvSpPr>
            <a:spLocks noChangeShapeType="1"/>
          </p:cNvSpPr>
          <p:nvPr/>
        </p:nvSpPr>
        <p:spPr bwMode="auto">
          <a:xfrm>
            <a:off x="466725" y="6172200"/>
            <a:ext cx="371475" cy="0"/>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4" name="Line 24"/>
          <p:cNvSpPr>
            <a:spLocks noChangeShapeType="1"/>
          </p:cNvSpPr>
          <p:nvPr/>
        </p:nvSpPr>
        <p:spPr bwMode="auto">
          <a:xfrm>
            <a:off x="8675688" y="1643063"/>
            <a:ext cx="11112" cy="4452937"/>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5" name="Line 25"/>
          <p:cNvSpPr>
            <a:spLocks noChangeShapeType="1"/>
          </p:cNvSpPr>
          <p:nvPr/>
        </p:nvSpPr>
        <p:spPr bwMode="auto">
          <a:xfrm flipH="1">
            <a:off x="7239000" y="6096000"/>
            <a:ext cx="1447800" cy="0"/>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6" name="Line 26"/>
          <p:cNvSpPr>
            <a:spLocks noChangeShapeType="1"/>
          </p:cNvSpPr>
          <p:nvPr/>
        </p:nvSpPr>
        <p:spPr bwMode="auto">
          <a:xfrm>
            <a:off x="8142288" y="3181350"/>
            <a:ext cx="11112" cy="276225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7" name="Line 27"/>
          <p:cNvSpPr>
            <a:spLocks noChangeShapeType="1"/>
          </p:cNvSpPr>
          <p:nvPr/>
        </p:nvSpPr>
        <p:spPr bwMode="auto">
          <a:xfrm flipH="1">
            <a:off x="7239000" y="5943600"/>
            <a:ext cx="914400" cy="0"/>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9" name="Line 29"/>
          <p:cNvSpPr>
            <a:spLocks noChangeShapeType="1"/>
          </p:cNvSpPr>
          <p:nvPr/>
        </p:nvSpPr>
        <p:spPr bwMode="auto">
          <a:xfrm>
            <a:off x="6858000" y="4976813"/>
            <a:ext cx="0" cy="890587"/>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72651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9445"/>
                                        </p:tgtEl>
                                        <p:attrNameLst>
                                          <p:attrName>style.visibility</p:attrName>
                                        </p:attrNameLst>
                                      </p:cBhvr>
                                      <p:to>
                                        <p:strVal val="visible"/>
                                      </p:to>
                                    </p:set>
                                    <p:animEffect transition="in" filter="diamond(in)">
                                      <p:cBhvr>
                                        <p:cTn id="7" dur="2000"/>
                                        <p:tgtEl>
                                          <p:spTgt spid="1894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9454"/>
                                        </p:tgtEl>
                                        <p:attrNameLst>
                                          <p:attrName>style.visibility</p:attrName>
                                        </p:attrNameLst>
                                      </p:cBhvr>
                                      <p:to>
                                        <p:strVal val="visible"/>
                                      </p:to>
                                    </p:set>
                                    <p:animEffect transition="in" filter="blinds(horizontal)">
                                      <p:cBhvr>
                                        <p:cTn id="12" dur="500"/>
                                        <p:tgtEl>
                                          <p:spTgt spid="18945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89449"/>
                                        </p:tgtEl>
                                        <p:attrNameLst>
                                          <p:attrName>style.visibility</p:attrName>
                                        </p:attrNameLst>
                                      </p:cBhvr>
                                      <p:to>
                                        <p:strVal val="visible"/>
                                      </p:to>
                                    </p:set>
                                    <p:animEffect transition="in" filter="box(in)">
                                      <p:cBhvr>
                                        <p:cTn id="15" dur="500"/>
                                        <p:tgtEl>
                                          <p:spTgt spid="18944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9455"/>
                                        </p:tgtEl>
                                        <p:attrNameLst>
                                          <p:attrName>style.visibility</p:attrName>
                                        </p:attrNameLst>
                                      </p:cBhvr>
                                      <p:to>
                                        <p:strVal val="visible"/>
                                      </p:to>
                                    </p:set>
                                    <p:animEffect transition="in" filter="blinds(horizontal)">
                                      <p:cBhvr>
                                        <p:cTn id="20" dur="500"/>
                                        <p:tgtEl>
                                          <p:spTgt spid="18945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89452"/>
                                        </p:tgtEl>
                                        <p:attrNameLst>
                                          <p:attrName>style.visibility</p:attrName>
                                        </p:attrNameLst>
                                      </p:cBhvr>
                                      <p:to>
                                        <p:strVal val="visible"/>
                                      </p:to>
                                    </p:set>
                                    <p:animEffect transition="in" filter="box(in)">
                                      <p:cBhvr>
                                        <p:cTn id="23" dur="500"/>
                                        <p:tgtEl>
                                          <p:spTgt spid="1894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9461"/>
                                        </p:tgtEl>
                                        <p:attrNameLst>
                                          <p:attrName>style.visibility</p:attrName>
                                        </p:attrNameLst>
                                      </p:cBhvr>
                                      <p:to>
                                        <p:strVal val="visible"/>
                                      </p:to>
                                    </p:set>
                                    <p:animEffect transition="in" filter="blinds(horizontal)">
                                      <p:cBhvr>
                                        <p:cTn id="28" dur="500"/>
                                        <p:tgtEl>
                                          <p:spTgt spid="18946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9453"/>
                                        </p:tgtEl>
                                        <p:attrNameLst>
                                          <p:attrName>style.visibility</p:attrName>
                                        </p:attrNameLst>
                                      </p:cBhvr>
                                      <p:to>
                                        <p:strVal val="visible"/>
                                      </p:to>
                                    </p:set>
                                    <p:animEffect transition="in" filter="blinds(horizontal)">
                                      <p:cBhvr>
                                        <p:cTn id="31" dur="500"/>
                                        <p:tgtEl>
                                          <p:spTgt spid="18945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89462"/>
                                        </p:tgtEl>
                                        <p:attrNameLst>
                                          <p:attrName>style.visibility</p:attrName>
                                        </p:attrNameLst>
                                      </p:cBhvr>
                                      <p:to>
                                        <p:strVal val="visible"/>
                                      </p:to>
                                    </p:set>
                                    <p:animEffect transition="in" filter="diamond(in)">
                                      <p:cBhvr>
                                        <p:cTn id="36" dur="2000"/>
                                        <p:tgtEl>
                                          <p:spTgt spid="189462"/>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89463"/>
                                        </p:tgtEl>
                                        <p:attrNameLst>
                                          <p:attrName>style.visibility</p:attrName>
                                        </p:attrNameLst>
                                      </p:cBhvr>
                                      <p:to>
                                        <p:strVal val="visible"/>
                                      </p:to>
                                    </p:set>
                                    <p:animEffect transition="in" filter="diamond(in)">
                                      <p:cBhvr>
                                        <p:cTn id="39" dur="2000"/>
                                        <p:tgtEl>
                                          <p:spTgt spid="189463"/>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189444"/>
                                        </p:tgtEl>
                                        <p:attrNameLst>
                                          <p:attrName>style.visibility</p:attrName>
                                        </p:attrNameLst>
                                      </p:cBhvr>
                                      <p:to>
                                        <p:strVal val="visible"/>
                                      </p:to>
                                    </p:set>
                                    <p:animEffect transition="in" filter="diamond(in)">
                                      <p:cBhvr>
                                        <p:cTn id="42" dur="2000"/>
                                        <p:tgtEl>
                                          <p:spTgt spid="189444"/>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89469"/>
                                        </p:tgtEl>
                                        <p:attrNameLst>
                                          <p:attrName>style.visibility</p:attrName>
                                        </p:attrNameLst>
                                      </p:cBhvr>
                                      <p:to>
                                        <p:strVal val="visible"/>
                                      </p:to>
                                    </p:set>
                                    <p:animEffect transition="in" filter="diamond(in)">
                                      <p:cBhvr>
                                        <p:cTn id="45" dur="2000"/>
                                        <p:tgtEl>
                                          <p:spTgt spid="189469"/>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89466"/>
                                        </p:tgtEl>
                                        <p:attrNameLst>
                                          <p:attrName>style.visibility</p:attrName>
                                        </p:attrNameLst>
                                      </p:cBhvr>
                                      <p:to>
                                        <p:strVal val="visible"/>
                                      </p:to>
                                    </p:set>
                                    <p:animEffect transition="in" filter="diamond(in)">
                                      <p:cBhvr>
                                        <p:cTn id="48" dur="2000"/>
                                        <p:tgtEl>
                                          <p:spTgt spid="189466"/>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189464"/>
                                        </p:tgtEl>
                                        <p:attrNameLst>
                                          <p:attrName>style.visibility</p:attrName>
                                        </p:attrNameLst>
                                      </p:cBhvr>
                                      <p:to>
                                        <p:strVal val="visible"/>
                                      </p:to>
                                    </p:set>
                                    <p:animEffect transition="in" filter="diamond(in)">
                                      <p:cBhvr>
                                        <p:cTn id="51" dur="2000"/>
                                        <p:tgtEl>
                                          <p:spTgt spid="189464"/>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189465"/>
                                        </p:tgtEl>
                                        <p:attrNameLst>
                                          <p:attrName>style.visibility</p:attrName>
                                        </p:attrNameLst>
                                      </p:cBhvr>
                                      <p:to>
                                        <p:strVal val="visible"/>
                                      </p:to>
                                    </p:set>
                                    <p:animEffect transition="in" filter="diamond(in)">
                                      <p:cBhvr>
                                        <p:cTn id="54" dur="2000"/>
                                        <p:tgtEl>
                                          <p:spTgt spid="189465"/>
                                        </p:tgtEl>
                                      </p:cBhvr>
                                    </p:animEffect>
                                  </p:childTnLst>
                                </p:cTn>
                              </p:par>
                              <p:par>
                                <p:cTn id="55" presetID="8" presetClass="entr" presetSubtype="16" fill="hold" grpId="0" nodeType="withEffect">
                                  <p:stCondLst>
                                    <p:cond delay="0"/>
                                  </p:stCondLst>
                                  <p:childTnLst>
                                    <p:set>
                                      <p:cBhvr>
                                        <p:cTn id="56" dur="1" fill="hold">
                                          <p:stCondLst>
                                            <p:cond delay="0"/>
                                          </p:stCondLst>
                                        </p:cTn>
                                        <p:tgtEl>
                                          <p:spTgt spid="189467"/>
                                        </p:tgtEl>
                                        <p:attrNameLst>
                                          <p:attrName>style.visibility</p:attrName>
                                        </p:attrNameLst>
                                      </p:cBhvr>
                                      <p:to>
                                        <p:strVal val="visible"/>
                                      </p:to>
                                    </p:set>
                                    <p:animEffect transition="in" filter="diamond(in)">
                                      <p:cBhvr>
                                        <p:cTn id="57" dur="2000"/>
                                        <p:tgtEl>
                                          <p:spTgt spid="18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animBg="1"/>
      <p:bldP spid="189445" grpId="0" animBg="1"/>
      <p:bldP spid="189449" grpId="0" animBg="1"/>
      <p:bldP spid="189452" grpId="0" animBg="1"/>
      <p:bldP spid="189453" grpId="0" animBg="1"/>
      <p:bldP spid="189454" grpId="0" animBg="1"/>
      <p:bldP spid="189455" grpId="0" animBg="1"/>
      <p:bldP spid="189461" grpId="0" animBg="1"/>
      <p:bldP spid="189462" grpId="0" animBg="1"/>
      <p:bldP spid="189463" grpId="0" animBg="1"/>
      <p:bldP spid="189464" grpId="0" animBg="1"/>
      <p:bldP spid="189465" grpId="0" animBg="1"/>
      <p:bldP spid="189466" grpId="0" animBg="1"/>
      <p:bldP spid="189467" grpId="0" animBg="1"/>
      <p:bldP spid="1894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a:extLst>
              <a:ext uri="{FF2B5EF4-FFF2-40B4-BE49-F238E27FC236}">
                <a16:creationId xmlns:a16="http://schemas.microsoft.com/office/drawing/2014/main" id="{E6E47BFD-9283-5168-B550-0215D4BA46C2}"/>
              </a:ext>
            </a:extLst>
          </p:cNvPr>
          <p:cNvGrpSpPr/>
          <p:nvPr/>
        </p:nvGrpSpPr>
        <p:grpSpPr>
          <a:xfrm>
            <a:off x="459367" y="510367"/>
            <a:ext cx="8225266" cy="5862986"/>
            <a:chOff x="5261" y="3345"/>
            <a:chExt cx="8762" cy="4096"/>
          </a:xfrm>
        </p:grpSpPr>
        <p:grpSp>
          <p:nvGrpSpPr>
            <p:cNvPr id="3" name="组合 8">
              <a:extLst>
                <a:ext uri="{FF2B5EF4-FFF2-40B4-BE49-F238E27FC236}">
                  <a16:creationId xmlns:a16="http://schemas.microsoft.com/office/drawing/2014/main" id="{ABE81432-B2E3-2824-9F03-A4CC9F54AF49}"/>
                </a:ext>
              </a:extLst>
            </p:cNvPr>
            <p:cNvGrpSpPr/>
            <p:nvPr/>
          </p:nvGrpSpPr>
          <p:grpSpPr>
            <a:xfrm>
              <a:off x="5261" y="3345"/>
              <a:ext cx="8762" cy="4096"/>
              <a:chOff x="5219" y="2060"/>
              <a:chExt cx="8762" cy="4096"/>
            </a:xfrm>
          </p:grpSpPr>
          <p:cxnSp>
            <p:nvCxnSpPr>
              <p:cNvPr id="5" name="直接连接符 1">
                <a:extLst>
                  <a:ext uri="{FF2B5EF4-FFF2-40B4-BE49-F238E27FC236}">
                    <a16:creationId xmlns:a16="http://schemas.microsoft.com/office/drawing/2014/main" id="{78522FC4-B419-5822-B13E-D92DC8AD6E53}"/>
                  </a:ext>
                </a:extLst>
              </p:cNvPr>
              <p:cNvCxnSpPr/>
              <p:nvPr/>
            </p:nvCxnSpPr>
            <p:spPr>
              <a:xfrm>
                <a:off x="5219" y="6131"/>
                <a:ext cx="8762" cy="10"/>
              </a:xfrm>
              <a:prstGeom prst="line">
                <a:avLst/>
              </a:prstGeom>
              <a:ln w="22225">
                <a:solidFill>
                  <a:srgbClr val="549DA3"/>
                </a:solidFill>
              </a:ln>
            </p:spPr>
            <p:style>
              <a:lnRef idx="1">
                <a:schemeClr val="accent1"/>
              </a:lnRef>
              <a:fillRef idx="0">
                <a:schemeClr val="accent1"/>
              </a:fillRef>
              <a:effectRef idx="0">
                <a:schemeClr val="accent1"/>
              </a:effectRef>
              <a:fontRef idx="minor">
                <a:schemeClr val="tx1"/>
              </a:fontRef>
            </p:style>
          </p:cxnSp>
          <p:cxnSp>
            <p:nvCxnSpPr>
              <p:cNvPr id="6" name="直接连接符 2">
                <a:extLst>
                  <a:ext uri="{FF2B5EF4-FFF2-40B4-BE49-F238E27FC236}">
                    <a16:creationId xmlns:a16="http://schemas.microsoft.com/office/drawing/2014/main" id="{505C1575-E836-CB94-7220-CA624E72FA3A}"/>
                  </a:ext>
                </a:extLst>
              </p:cNvPr>
              <p:cNvCxnSpPr/>
              <p:nvPr/>
            </p:nvCxnSpPr>
            <p:spPr>
              <a:xfrm>
                <a:off x="5219" y="2121"/>
                <a:ext cx="0" cy="4035"/>
              </a:xfrm>
              <a:prstGeom prst="line">
                <a:avLst/>
              </a:prstGeom>
              <a:ln w="22225">
                <a:solidFill>
                  <a:srgbClr val="549DA3"/>
                </a:solidFill>
              </a:ln>
            </p:spPr>
            <p:style>
              <a:lnRef idx="1">
                <a:schemeClr val="accent1"/>
              </a:lnRef>
              <a:fillRef idx="0">
                <a:schemeClr val="accent1"/>
              </a:fillRef>
              <a:effectRef idx="0">
                <a:schemeClr val="accent1"/>
              </a:effectRef>
              <a:fontRef idx="minor">
                <a:schemeClr val="tx1"/>
              </a:fontRef>
            </p:style>
          </p:cxnSp>
          <p:cxnSp>
            <p:nvCxnSpPr>
              <p:cNvPr id="7" name="直接连接符 5">
                <a:extLst>
                  <a:ext uri="{FF2B5EF4-FFF2-40B4-BE49-F238E27FC236}">
                    <a16:creationId xmlns:a16="http://schemas.microsoft.com/office/drawing/2014/main" id="{F83A562A-5122-50CB-B8AF-812F17D853FD}"/>
                  </a:ext>
                </a:extLst>
              </p:cNvPr>
              <p:cNvCxnSpPr/>
              <p:nvPr/>
            </p:nvCxnSpPr>
            <p:spPr>
              <a:xfrm>
                <a:off x="13966" y="2121"/>
                <a:ext cx="0" cy="4035"/>
              </a:xfrm>
              <a:prstGeom prst="line">
                <a:avLst/>
              </a:prstGeom>
              <a:ln w="22225">
                <a:solidFill>
                  <a:srgbClr val="549DA3"/>
                </a:solidFill>
              </a:ln>
            </p:spPr>
            <p:style>
              <a:lnRef idx="1">
                <a:schemeClr val="accent1"/>
              </a:lnRef>
              <a:fillRef idx="0">
                <a:schemeClr val="accent1"/>
              </a:fillRef>
              <a:effectRef idx="0">
                <a:schemeClr val="accent1"/>
              </a:effectRef>
              <a:fontRef idx="minor">
                <a:schemeClr val="tx1"/>
              </a:fontRef>
            </p:style>
          </p:cxnSp>
          <p:cxnSp>
            <p:nvCxnSpPr>
              <p:cNvPr id="8" name="直接连接符 6">
                <a:extLst>
                  <a:ext uri="{FF2B5EF4-FFF2-40B4-BE49-F238E27FC236}">
                    <a16:creationId xmlns:a16="http://schemas.microsoft.com/office/drawing/2014/main" id="{3B9A831B-58B2-B1C2-C8DC-B68FB5C15215}"/>
                  </a:ext>
                </a:extLst>
              </p:cNvPr>
              <p:cNvCxnSpPr>
                <a:cxnSpLocks/>
                <a:endCxn id="9" idx="1"/>
              </p:cNvCxnSpPr>
              <p:nvPr/>
            </p:nvCxnSpPr>
            <p:spPr>
              <a:xfrm flipV="1">
                <a:off x="5219" y="2060"/>
                <a:ext cx="2775" cy="64"/>
              </a:xfrm>
              <a:prstGeom prst="line">
                <a:avLst/>
              </a:prstGeom>
              <a:ln w="22225">
                <a:solidFill>
                  <a:srgbClr val="549DA3"/>
                </a:solidFill>
              </a:ln>
            </p:spPr>
            <p:style>
              <a:lnRef idx="1">
                <a:schemeClr val="accent1"/>
              </a:lnRef>
              <a:fillRef idx="0">
                <a:schemeClr val="accent1"/>
              </a:fillRef>
              <a:effectRef idx="0">
                <a:schemeClr val="accent1"/>
              </a:effectRef>
              <a:fontRef idx="minor">
                <a:schemeClr val="tx1"/>
              </a:fontRef>
            </p:style>
          </p:cxnSp>
        </p:grpSp>
        <p:cxnSp>
          <p:nvCxnSpPr>
            <p:cNvPr id="4" name="直接连接符 10">
              <a:extLst>
                <a:ext uri="{FF2B5EF4-FFF2-40B4-BE49-F238E27FC236}">
                  <a16:creationId xmlns:a16="http://schemas.microsoft.com/office/drawing/2014/main" id="{9E5563E3-C2EB-AA41-08E8-93E93011CCC7}"/>
                </a:ext>
              </a:extLst>
            </p:cNvPr>
            <p:cNvCxnSpPr>
              <a:cxnSpLocks/>
              <a:stCxn id="9" idx="3"/>
            </p:cNvCxnSpPr>
            <p:nvPr/>
          </p:nvCxnSpPr>
          <p:spPr>
            <a:xfrm>
              <a:off x="11257" y="3345"/>
              <a:ext cx="2751" cy="88"/>
            </a:xfrm>
            <a:prstGeom prst="line">
              <a:avLst/>
            </a:prstGeom>
            <a:ln w="22225">
              <a:solidFill>
                <a:srgbClr val="549DA3"/>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75E33D7D-790B-A190-6514-CCCF24306A68}"/>
              </a:ext>
            </a:extLst>
          </p:cNvPr>
          <p:cNvSpPr txBox="1"/>
          <p:nvPr/>
        </p:nvSpPr>
        <p:spPr>
          <a:xfrm>
            <a:off x="3064593" y="248868"/>
            <a:ext cx="3023264" cy="523220"/>
          </a:xfrm>
          <a:prstGeom prst="rect">
            <a:avLst/>
          </a:prstGeom>
          <a:noFill/>
        </p:spPr>
        <p:txBody>
          <a:bodyPr wrap="none" rtlCol="0">
            <a:spAutoFit/>
          </a:bodyPr>
          <a:lstStyle/>
          <a:p>
            <a:r>
              <a:rPr lang="en-US" sz="2800" b="1" dirty="0">
                <a:solidFill>
                  <a:schemeClr val="bg2">
                    <a:lumMod val="50000"/>
                  </a:schemeClr>
                </a:solidFill>
              </a:rPr>
              <a:t>MỤC TIÊU BÀI HỌC</a:t>
            </a:r>
          </a:p>
        </p:txBody>
      </p:sp>
      <p:sp>
        <p:nvSpPr>
          <p:cNvPr id="12" name="椭圆 20">
            <a:extLst>
              <a:ext uri="{FF2B5EF4-FFF2-40B4-BE49-F238E27FC236}">
                <a16:creationId xmlns:a16="http://schemas.microsoft.com/office/drawing/2014/main" id="{BCD45C11-2080-BCB0-AE26-A510E51D4215}"/>
              </a:ext>
            </a:extLst>
          </p:cNvPr>
          <p:cNvSpPr/>
          <p:nvPr/>
        </p:nvSpPr>
        <p:spPr>
          <a:xfrm>
            <a:off x="665643" y="1271029"/>
            <a:ext cx="479822" cy="638175"/>
          </a:xfrm>
          <a:prstGeom prst="ellipse">
            <a:avLst/>
          </a:prstGeom>
          <a:solidFill>
            <a:srgbClr val="549D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800" b="1" dirty="0">
                <a:solidFill>
                  <a:srgbClr val="F8F8F8"/>
                </a:solidFill>
                <a:latin typeface="华文中宋" pitchFamily="2" charset="-122"/>
                <a:ea typeface="华文中宋" pitchFamily="2" charset="-122"/>
              </a:rPr>
              <a:t>01</a:t>
            </a:r>
            <a:endParaRPr lang="zh-CN" altLang="en-US" sz="1800" b="1" dirty="0">
              <a:solidFill>
                <a:srgbClr val="F8F8F8"/>
              </a:solidFill>
              <a:latin typeface="华文中宋" pitchFamily="2" charset="-122"/>
              <a:ea typeface="华文中宋" pitchFamily="2" charset="-122"/>
            </a:endParaRPr>
          </a:p>
        </p:txBody>
      </p:sp>
      <p:sp>
        <p:nvSpPr>
          <p:cNvPr id="13" name="椭圆 21">
            <a:extLst>
              <a:ext uri="{FF2B5EF4-FFF2-40B4-BE49-F238E27FC236}">
                <a16:creationId xmlns:a16="http://schemas.microsoft.com/office/drawing/2014/main" id="{738B23C3-BD5E-4BB8-CFC5-8A8311AA6890}"/>
              </a:ext>
            </a:extLst>
          </p:cNvPr>
          <p:cNvSpPr/>
          <p:nvPr/>
        </p:nvSpPr>
        <p:spPr>
          <a:xfrm>
            <a:off x="665643" y="4124368"/>
            <a:ext cx="479822" cy="639763"/>
          </a:xfrm>
          <a:prstGeom prst="ellipse">
            <a:avLst/>
          </a:prstGeom>
          <a:solidFill>
            <a:srgbClr val="549D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800" b="1" dirty="0">
                <a:solidFill>
                  <a:srgbClr val="F8F8F8"/>
                </a:solidFill>
                <a:latin typeface="华文中宋" pitchFamily="2" charset="-122"/>
                <a:ea typeface="华文中宋" pitchFamily="2" charset="-122"/>
              </a:rPr>
              <a:t>02</a:t>
            </a:r>
            <a:endParaRPr lang="zh-CN" altLang="en-US" sz="1800" b="1" dirty="0">
              <a:solidFill>
                <a:srgbClr val="F8F8F8"/>
              </a:solidFill>
              <a:latin typeface="华文中宋" pitchFamily="2" charset="-122"/>
              <a:ea typeface="华文中宋" pitchFamily="2" charset="-122"/>
            </a:endParaRPr>
          </a:p>
        </p:txBody>
      </p:sp>
      <p:sp>
        <p:nvSpPr>
          <p:cNvPr id="14" name="椭圆 22">
            <a:extLst>
              <a:ext uri="{FF2B5EF4-FFF2-40B4-BE49-F238E27FC236}">
                <a16:creationId xmlns:a16="http://schemas.microsoft.com/office/drawing/2014/main" id="{7F7932E4-F73E-0556-2EF3-4BD8592502C5}"/>
              </a:ext>
            </a:extLst>
          </p:cNvPr>
          <p:cNvSpPr/>
          <p:nvPr/>
        </p:nvSpPr>
        <p:spPr>
          <a:xfrm>
            <a:off x="4786951" y="1271027"/>
            <a:ext cx="479822" cy="638175"/>
          </a:xfrm>
          <a:prstGeom prst="ellipse">
            <a:avLst/>
          </a:prstGeom>
          <a:solidFill>
            <a:srgbClr val="549D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800" b="1" dirty="0">
                <a:solidFill>
                  <a:srgbClr val="F8F8F8"/>
                </a:solidFill>
                <a:latin typeface="华文中宋" pitchFamily="2" charset="-122"/>
                <a:ea typeface="华文中宋" pitchFamily="2" charset="-122"/>
              </a:rPr>
              <a:t>03</a:t>
            </a:r>
            <a:endParaRPr lang="zh-CN" altLang="en-US" sz="1800" b="1" dirty="0">
              <a:solidFill>
                <a:srgbClr val="F8F8F8"/>
              </a:solidFill>
              <a:latin typeface="华文中宋" pitchFamily="2" charset="-122"/>
              <a:ea typeface="华文中宋" pitchFamily="2" charset="-122"/>
            </a:endParaRPr>
          </a:p>
        </p:txBody>
      </p:sp>
      <p:sp>
        <p:nvSpPr>
          <p:cNvPr id="15" name="椭圆 23">
            <a:extLst>
              <a:ext uri="{FF2B5EF4-FFF2-40B4-BE49-F238E27FC236}">
                <a16:creationId xmlns:a16="http://schemas.microsoft.com/office/drawing/2014/main" id="{C06FB413-8E3B-E919-A89C-16B17296D686}"/>
              </a:ext>
            </a:extLst>
          </p:cNvPr>
          <p:cNvSpPr/>
          <p:nvPr/>
        </p:nvSpPr>
        <p:spPr>
          <a:xfrm>
            <a:off x="4786951" y="4124368"/>
            <a:ext cx="479822" cy="639763"/>
          </a:xfrm>
          <a:prstGeom prst="ellipse">
            <a:avLst/>
          </a:prstGeom>
          <a:solidFill>
            <a:srgbClr val="549D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800" b="1">
                <a:solidFill>
                  <a:srgbClr val="F8F8F8"/>
                </a:solidFill>
                <a:latin typeface="华文中宋" pitchFamily="2" charset="-122"/>
                <a:ea typeface="华文中宋" pitchFamily="2" charset="-122"/>
              </a:rPr>
              <a:t>04</a:t>
            </a:r>
            <a:endParaRPr lang="zh-CN" altLang="en-US" sz="1800" b="1">
              <a:solidFill>
                <a:srgbClr val="F8F8F8"/>
              </a:solidFill>
              <a:latin typeface="华文中宋" pitchFamily="2" charset="-122"/>
              <a:ea typeface="华文中宋" pitchFamily="2" charset="-122"/>
            </a:endParaRPr>
          </a:p>
        </p:txBody>
      </p:sp>
      <p:sp>
        <p:nvSpPr>
          <p:cNvPr id="16" name="TextBox 15">
            <a:extLst>
              <a:ext uri="{FF2B5EF4-FFF2-40B4-BE49-F238E27FC236}">
                <a16:creationId xmlns:a16="http://schemas.microsoft.com/office/drawing/2014/main" id="{D3CF6916-F72A-ED53-2FCC-63D01A8CD920}"/>
              </a:ext>
            </a:extLst>
          </p:cNvPr>
          <p:cNvSpPr txBox="1"/>
          <p:nvPr/>
        </p:nvSpPr>
        <p:spPr>
          <a:xfrm>
            <a:off x="1176649" y="1214975"/>
            <a:ext cx="3023264" cy="1631216"/>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trưng</a:t>
            </a:r>
            <a:r>
              <a:rPr lang="en-US" sz="2000" dirty="0">
                <a:latin typeface="Times New Roman" pitchFamily="18" charset="0"/>
                <a:cs typeface="Times New Roman" pitchFamily="18" charset="0"/>
              </a:rPr>
              <a:t>.</a:t>
            </a:r>
          </a:p>
          <a:p>
            <a:pPr algn="just"/>
            <a:endParaRPr lang="en-US" sz="2000" dirty="0"/>
          </a:p>
        </p:txBody>
      </p:sp>
      <p:sp>
        <p:nvSpPr>
          <p:cNvPr id="17" name="TextBox 16">
            <a:extLst>
              <a:ext uri="{FF2B5EF4-FFF2-40B4-BE49-F238E27FC236}">
                <a16:creationId xmlns:a16="http://schemas.microsoft.com/office/drawing/2014/main" id="{B38BDE5C-1554-6CF9-D292-3270D0D6DDA6}"/>
              </a:ext>
            </a:extLst>
          </p:cNvPr>
          <p:cNvSpPr txBox="1"/>
          <p:nvPr/>
        </p:nvSpPr>
        <p:spPr>
          <a:xfrm>
            <a:off x="1145464" y="2846191"/>
            <a:ext cx="3197935" cy="2862322"/>
          </a:xfrm>
          <a:prstGeom prst="rect">
            <a:avLst/>
          </a:prstGeom>
          <a:noFill/>
        </p:spPr>
        <p:txBody>
          <a:bodyPr wrap="square" rtlCol="0">
            <a:spAutoFit/>
          </a:bodyPr>
          <a:lstStyle/>
          <a:p>
            <a:pPr algn="just"/>
            <a:r>
              <a:rPr lang="vi-VN" sz="2000" dirty="0">
                <a:latin typeface="+mj-lt"/>
              </a:rPr>
              <a:t>- Nhận biết và phân tích được vai trò của yếu tố tượng trưng trong thơ. Phân tích, đánh giá được giá trị thẩm mĩ của các yếu tố hình thức trong thơ trữ tình: ngôn từ, cách tổ chức câu thơ, cách xây dựng hình ảnh thơ, tứ </a:t>
            </a:r>
            <a:r>
              <a:rPr lang="vi-VN" sz="2000" dirty="0">
                <a:latin typeface="Times New Roman" pitchFamily="18" charset="0"/>
                <a:cs typeface="Times New Roman" pitchFamily="18" charset="0"/>
              </a:rPr>
              <a:t>thơ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endParaRPr lang="en-US" sz="2000" dirty="0">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0608250B-65F3-2A79-DD36-89C8CCB8CDFF}"/>
              </a:ext>
            </a:extLst>
          </p:cNvPr>
          <p:cNvSpPr txBox="1"/>
          <p:nvPr/>
        </p:nvSpPr>
        <p:spPr>
          <a:xfrm>
            <a:off x="5486400" y="1271029"/>
            <a:ext cx="3023264" cy="1015663"/>
          </a:xfrm>
          <a:prstGeom prst="rect">
            <a:avLst/>
          </a:prstGeom>
          <a:noFill/>
        </p:spPr>
        <p:txBody>
          <a:bodyPr wrap="square" rtlCol="0">
            <a:spAutoFit/>
          </a:bodyPr>
          <a:lstStyle/>
          <a:p>
            <a:pPr algn="just"/>
            <a:r>
              <a:rPr lang="en-US" sz="2000" dirty="0" err="1">
                <a:latin typeface="Times New Roman" pitchFamily="18" charset="0"/>
                <a:cs typeface="Times New Roman" pitchFamily="18" charset="0"/>
              </a:rPr>
              <a:t>Viết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văn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luận</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sánh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a:t>
            </a:r>
          </a:p>
        </p:txBody>
      </p:sp>
      <p:sp>
        <p:nvSpPr>
          <p:cNvPr id="19" name="TextBox 18">
            <a:extLst>
              <a:ext uri="{FF2B5EF4-FFF2-40B4-BE49-F238E27FC236}">
                <a16:creationId xmlns:a16="http://schemas.microsoft.com/office/drawing/2014/main" id="{69E2026D-5256-6296-0B42-F0FA8651B752}"/>
              </a:ext>
            </a:extLst>
          </p:cNvPr>
          <p:cNvSpPr txBox="1"/>
          <p:nvPr/>
        </p:nvSpPr>
        <p:spPr>
          <a:xfrm>
            <a:off x="5337555" y="3733800"/>
            <a:ext cx="3023264" cy="707886"/>
          </a:xfrm>
          <a:prstGeom prst="rect">
            <a:avLst/>
          </a:prstGeom>
          <a:noFill/>
        </p:spPr>
        <p:txBody>
          <a:bodyPr wrap="square" rtlCol="0">
            <a:spAutoFit/>
          </a:bodyPr>
          <a:lstStyle/>
          <a:p>
            <a:pPr algn="just"/>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sánh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880200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4" grpId="0" animBg="1"/>
      <p:bldP spid="15" grpId="0" animBg="1"/>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338139"/>
            <a:ext cx="5924549" cy="547687"/>
          </a:xfrm>
          <a:prstGeom prst="rect">
            <a:avLst/>
          </a:prstGeom>
          <a:solidFill>
            <a:srgbClr val="E3EA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defTabSz="911225" eaLnBrk="0" hangingPunct="0">
              <a:defRPr>
                <a:solidFill>
                  <a:schemeClr val="tx1"/>
                </a:solidFill>
                <a:latin typeface="Calibri" pitchFamily="34" charset="0"/>
                <a:cs typeface="Arial" pitchFamily="34" charset="0"/>
              </a:defRPr>
            </a:lvl1pPr>
            <a:lvl2pPr marL="742950" indent="-285750" defTabSz="911225" eaLnBrk="0" hangingPunct="0">
              <a:defRPr>
                <a:solidFill>
                  <a:schemeClr val="tx1"/>
                </a:solidFill>
                <a:latin typeface="Calibri" pitchFamily="34" charset="0"/>
                <a:cs typeface="Arial" pitchFamily="34" charset="0"/>
              </a:defRPr>
            </a:lvl2pPr>
            <a:lvl3pPr marL="1143000" indent="-228600" defTabSz="911225" eaLnBrk="0" hangingPunct="0">
              <a:defRPr>
                <a:solidFill>
                  <a:schemeClr val="tx1"/>
                </a:solidFill>
                <a:latin typeface="Calibri" pitchFamily="34" charset="0"/>
                <a:cs typeface="Arial" pitchFamily="34" charset="0"/>
              </a:defRPr>
            </a:lvl3pPr>
            <a:lvl4pPr marL="1600200" indent="-228600" defTabSz="911225" eaLnBrk="0" hangingPunct="0">
              <a:defRPr>
                <a:solidFill>
                  <a:schemeClr val="tx1"/>
                </a:solidFill>
                <a:latin typeface="Calibri" pitchFamily="34" charset="0"/>
                <a:cs typeface="Arial" pitchFamily="34" charset="0"/>
              </a:defRPr>
            </a:lvl4pPr>
            <a:lvl5pPr marL="2057400" indent="-228600" defTabSz="911225" eaLnBrk="0" hangingPunct="0">
              <a:defRPr>
                <a:solidFill>
                  <a:schemeClr val="tx1"/>
                </a:solidFill>
                <a:latin typeface="Calibri"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3600" b="1" dirty="0">
                <a:solidFill>
                  <a:srgbClr val="C55A11"/>
                </a:solidFill>
                <a:latin typeface="Times New Roman" pitchFamily="18" charset="0"/>
                <a:cs typeface="Times New Roman" pitchFamily="18" charset="0"/>
              </a:rPr>
              <a:t>II. </a:t>
            </a:r>
            <a:r>
              <a:rPr lang="en-US" sz="3600" b="1" dirty="0" err="1">
                <a:solidFill>
                  <a:srgbClr val="C55A11"/>
                </a:solidFill>
                <a:latin typeface="Times New Roman" pitchFamily="18" charset="0"/>
                <a:cs typeface="Times New Roman" pitchFamily="18" charset="0"/>
              </a:rPr>
              <a:t>Đọc</a:t>
            </a:r>
            <a:r>
              <a:rPr lang="en-US" sz="3600" b="1" dirty="0">
                <a:solidFill>
                  <a:srgbClr val="C55A11"/>
                </a:solidFill>
                <a:latin typeface="Times New Roman" pitchFamily="18" charset="0"/>
                <a:cs typeface="Times New Roman" pitchFamily="18" charset="0"/>
              </a:rPr>
              <a:t> – </a:t>
            </a:r>
            <a:r>
              <a:rPr lang="en-US" sz="3600" b="1" dirty="0" err="1">
                <a:solidFill>
                  <a:srgbClr val="C55A11"/>
                </a:solidFill>
                <a:latin typeface="Times New Roman" pitchFamily="18" charset="0"/>
                <a:cs typeface="Times New Roman" pitchFamily="18" charset="0"/>
              </a:rPr>
              <a:t>hiểu</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văn</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bản</a:t>
            </a:r>
            <a:endParaRPr lang="en-US" sz="3600" b="1" dirty="0">
              <a:solidFill>
                <a:srgbClr val="C55A11"/>
              </a:solidFill>
              <a:latin typeface="Times New Roman" pitchFamily="18" charset="0"/>
              <a:cs typeface="Times New Roman" pitchFamily="18" charset="0"/>
            </a:endParaRPr>
          </a:p>
        </p:txBody>
      </p:sp>
      <p:sp>
        <p:nvSpPr>
          <p:cNvPr id="5" name="Text Box 15"/>
          <p:cNvSpPr txBox="1">
            <a:spLocks noChangeArrowheads="1"/>
          </p:cNvSpPr>
          <p:nvPr/>
        </p:nvSpPr>
        <p:spPr bwMode="auto">
          <a:xfrm>
            <a:off x="282470" y="1021929"/>
            <a:ext cx="8534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lnSpc>
                <a:spcPct val="150000"/>
              </a:lnSpc>
              <a:spcBef>
                <a:spcPct val="50000"/>
              </a:spcBef>
              <a:spcAft>
                <a:spcPct val="0"/>
              </a:spcAft>
            </a:pPr>
            <a:r>
              <a:rPr lang="en-US" sz="2800" b="1" i="1" dirty="0">
                <a:solidFill>
                  <a:srgbClr val="0000FF"/>
                </a:solidFill>
                <a:latin typeface="Times New Roman" pitchFamily="18" charset="0"/>
                <a:cs typeface="Arial" charset="0"/>
              </a:rPr>
              <a:t>1. </a:t>
            </a:r>
            <a:r>
              <a:rPr lang="en-US" sz="2800" b="1" i="1" dirty="0" err="1">
                <a:solidFill>
                  <a:srgbClr val="0000FF"/>
                </a:solidFill>
                <a:latin typeface="Times New Roman" pitchFamily="18" charset="0"/>
                <a:cs typeface="Arial" charset="0"/>
              </a:rPr>
              <a:t>Hình</a:t>
            </a:r>
            <a:r>
              <a:rPr lang="en-US" sz="2800" b="1" i="1" dirty="0">
                <a:solidFill>
                  <a:srgbClr val="0000FF"/>
                </a:solidFill>
                <a:latin typeface="Times New Roman" pitchFamily="18" charset="0"/>
                <a:cs typeface="Arial" charset="0"/>
              </a:rPr>
              <a:t> </a:t>
            </a:r>
            <a:r>
              <a:rPr lang="en-US" sz="2800" b="1" i="1" dirty="0" err="1">
                <a:solidFill>
                  <a:srgbClr val="0000FF"/>
                </a:solidFill>
                <a:latin typeface="Times New Roman" pitchFamily="18" charset="0"/>
                <a:cs typeface="Arial" charset="0"/>
              </a:rPr>
              <a:t>ảnh</a:t>
            </a:r>
            <a:r>
              <a:rPr lang="en-US" sz="2800" b="1" i="1" dirty="0">
                <a:solidFill>
                  <a:srgbClr val="0000FF"/>
                </a:solidFill>
                <a:latin typeface="Times New Roman" pitchFamily="18" charset="0"/>
                <a:cs typeface="Arial" charset="0"/>
              </a:rPr>
              <a:t> Lorca, </a:t>
            </a:r>
            <a:r>
              <a:rPr lang="en-US" sz="2800" b="1" i="1" dirty="0" err="1">
                <a:solidFill>
                  <a:srgbClr val="0000FF"/>
                </a:solidFill>
                <a:latin typeface="Times New Roman" pitchFamily="18" charset="0"/>
                <a:cs typeface="Arial" charset="0"/>
              </a:rPr>
              <a:t>người</a:t>
            </a:r>
            <a:r>
              <a:rPr lang="en-US" sz="2800" b="1" i="1" dirty="0">
                <a:solidFill>
                  <a:srgbClr val="0000FF"/>
                </a:solidFill>
                <a:latin typeface="Times New Roman" pitchFamily="18" charset="0"/>
                <a:cs typeface="Arial" charset="0"/>
              </a:rPr>
              <a:t> </a:t>
            </a:r>
            <a:r>
              <a:rPr lang="en-US" sz="2800" b="1" i="1" dirty="0" err="1">
                <a:solidFill>
                  <a:srgbClr val="0000FF"/>
                </a:solidFill>
                <a:latin typeface="Times New Roman" pitchFamily="18" charset="0"/>
                <a:cs typeface="Arial" charset="0"/>
              </a:rPr>
              <a:t>nghệ</a:t>
            </a:r>
            <a:r>
              <a:rPr lang="en-US" sz="2800" b="1" i="1" dirty="0">
                <a:solidFill>
                  <a:srgbClr val="0000FF"/>
                </a:solidFill>
                <a:latin typeface="Times New Roman" pitchFamily="18" charset="0"/>
                <a:cs typeface="Arial" charset="0"/>
              </a:rPr>
              <a:t> </a:t>
            </a:r>
            <a:r>
              <a:rPr lang="en-US" sz="2800" b="1" i="1" dirty="0" err="1">
                <a:solidFill>
                  <a:srgbClr val="0000FF"/>
                </a:solidFill>
                <a:latin typeface="Times New Roman" pitchFamily="18" charset="0"/>
                <a:cs typeface="Arial" charset="0"/>
              </a:rPr>
              <a:t>sĩ</a:t>
            </a:r>
            <a:r>
              <a:rPr lang="en-US" sz="2800" b="1" i="1" dirty="0">
                <a:solidFill>
                  <a:srgbClr val="0000FF"/>
                </a:solidFill>
                <a:latin typeface="Times New Roman" pitchFamily="18" charset="0"/>
                <a:cs typeface="Arial" charset="0"/>
              </a:rPr>
              <a:t> </a:t>
            </a:r>
            <a:r>
              <a:rPr lang="en-US" sz="2800" b="1" i="1" dirty="0" err="1">
                <a:solidFill>
                  <a:srgbClr val="0000FF"/>
                </a:solidFill>
                <a:latin typeface="Times New Roman" pitchFamily="18" charset="0"/>
                <a:cs typeface="Arial" charset="0"/>
              </a:rPr>
              <a:t>tự</a:t>
            </a:r>
            <a:r>
              <a:rPr lang="en-US" sz="2800" b="1" i="1" dirty="0">
                <a:solidFill>
                  <a:srgbClr val="0000FF"/>
                </a:solidFill>
                <a:latin typeface="Times New Roman" pitchFamily="18" charset="0"/>
                <a:cs typeface="Arial" charset="0"/>
              </a:rPr>
              <a:t> do (6 </a:t>
            </a:r>
            <a:r>
              <a:rPr lang="en-US" sz="2800" b="1" i="1" dirty="0" err="1">
                <a:solidFill>
                  <a:srgbClr val="0000FF"/>
                </a:solidFill>
                <a:latin typeface="Times New Roman" pitchFamily="18" charset="0"/>
                <a:cs typeface="Arial" charset="0"/>
              </a:rPr>
              <a:t>dòng</a:t>
            </a:r>
            <a:r>
              <a:rPr lang="en-US" sz="2800" b="1" i="1" dirty="0">
                <a:solidFill>
                  <a:srgbClr val="0000FF"/>
                </a:solidFill>
                <a:latin typeface="Times New Roman" pitchFamily="18" charset="0"/>
                <a:cs typeface="Arial" charset="0"/>
              </a:rPr>
              <a:t> </a:t>
            </a:r>
            <a:r>
              <a:rPr lang="en-US" sz="2800" b="1" i="1" dirty="0" err="1">
                <a:solidFill>
                  <a:srgbClr val="0000FF"/>
                </a:solidFill>
                <a:latin typeface="Times New Roman" pitchFamily="18" charset="0"/>
                <a:cs typeface="Arial" charset="0"/>
              </a:rPr>
              <a:t>thơ</a:t>
            </a:r>
            <a:r>
              <a:rPr lang="en-US" sz="2800" b="1" i="1" dirty="0">
                <a:solidFill>
                  <a:srgbClr val="0000FF"/>
                </a:solidFill>
                <a:latin typeface="Times New Roman" pitchFamily="18" charset="0"/>
                <a:cs typeface="Arial" charset="0"/>
              </a:rPr>
              <a:t> </a:t>
            </a:r>
            <a:r>
              <a:rPr lang="en-US" sz="2800" b="1" i="1" dirty="0" err="1">
                <a:solidFill>
                  <a:srgbClr val="0000FF"/>
                </a:solidFill>
                <a:latin typeface="Times New Roman" pitchFamily="18" charset="0"/>
                <a:cs typeface="Arial" charset="0"/>
              </a:rPr>
              <a:t>đầu</a:t>
            </a:r>
            <a:r>
              <a:rPr lang="en-US" sz="2800" b="1" i="1" dirty="0">
                <a:solidFill>
                  <a:srgbClr val="0000FF"/>
                </a:solidFill>
                <a:latin typeface="Times New Roman" pitchFamily="18" charset="0"/>
                <a:cs typeface="Arial" charset="0"/>
              </a:rPr>
              <a:t>):</a:t>
            </a:r>
          </a:p>
        </p:txBody>
      </p:sp>
      <p:pic>
        <p:nvPicPr>
          <p:cNvPr id="2" name="Picture 2" descr="5 lễ hội độc đáo chỉ có ở Tây Ban Nha">
            <a:extLst>
              <a:ext uri="{FF2B5EF4-FFF2-40B4-BE49-F238E27FC236}">
                <a16:creationId xmlns:a16="http://schemas.microsoft.com/office/drawing/2014/main" id="{95B250C0-DB37-2B7B-DA60-7A0F5C4B08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88"/>
          <a:stretch/>
        </p:blipFill>
        <p:spPr bwMode="auto">
          <a:xfrm>
            <a:off x="4811949" y="2543027"/>
            <a:ext cx="4219123" cy="41500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Đấu bò tót có thể bị xóa bỏ hoàn toàn tại Tây Ban Nha">
            <a:extLst>
              <a:ext uri="{FF2B5EF4-FFF2-40B4-BE49-F238E27FC236}">
                <a16:creationId xmlns:a16="http://schemas.microsoft.com/office/drawing/2014/main" id="{61778CC2-45EF-919C-BFE7-8E984B20F2B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188"/>
          <a:stretch/>
        </p:blipFill>
        <p:spPr bwMode="auto">
          <a:xfrm>
            <a:off x="327131" y="2543028"/>
            <a:ext cx="4423759" cy="415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81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86" name="Text Box 18"/>
          <p:cNvSpPr txBox="1">
            <a:spLocks noChangeArrowheads="1"/>
          </p:cNvSpPr>
          <p:nvPr/>
        </p:nvSpPr>
        <p:spPr bwMode="auto">
          <a:xfrm>
            <a:off x="135732" y="4888443"/>
            <a:ext cx="877181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fontAlgn="base">
              <a:spcBef>
                <a:spcPct val="50000"/>
              </a:spcBef>
              <a:spcAft>
                <a:spcPct val="0"/>
              </a:spcAft>
              <a:buFont typeface="Wingdings" pitchFamily="2" charset="2"/>
              <a:buChar char="Ø"/>
            </a:pPr>
            <a:r>
              <a:rPr lang="en-US" sz="2800" b="1" i="1" dirty="0" err="1">
                <a:solidFill>
                  <a:schemeClr val="accent2">
                    <a:lumMod val="50000"/>
                  </a:schemeClr>
                </a:solidFill>
                <a:latin typeface="Times New Roman" pitchFamily="18" charset="0"/>
                <a:cs typeface="Arial" charset="0"/>
              </a:rPr>
              <a:t>Cuộc</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đấu</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tranh</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giữa</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khát</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vọng</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dân</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chủ</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với</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nền</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chính</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trị</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độc</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tài</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khát</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vọng</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cách</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tân</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nghệ</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thuật</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với</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nền</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nghệ</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thuật</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già</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nua</a:t>
            </a:r>
            <a:r>
              <a:rPr lang="en-US" sz="2800" b="1" i="1" dirty="0">
                <a:solidFill>
                  <a:schemeClr val="accent2">
                    <a:lumMod val="50000"/>
                  </a:schemeClr>
                </a:solidFill>
                <a:latin typeface="Times New Roman" pitchFamily="18" charset="0"/>
                <a:cs typeface="Arial" charset="0"/>
              </a:rPr>
              <a:t> </a:t>
            </a:r>
          </a:p>
          <a:p>
            <a:pPr algn="just" fontAlgn="base">
              <a:spcBef>
                <a:spcPct val="50000"/>
              </a:spcBef>
              <a:spcAft>
                <a:spcPct val="0"/>
              </a:spcAft>
            </a:pPr>
            <a:r>
              <a:rPr lang="en-US" sz="2800" b="1" i="1" dirty="0">
                <a:solidFill>
                  <a:schemeClr val="accent2">
                    <a:lumMod val="50000"/>
                  </a:schemeClr>
                </a:solidFill>
                <a:latin typeface="Times New Roman" pitchFamily="18" charset="0"/>
                <a:cs typeface="Arial" charset="0"/>
                <a:sym typeface="Wingdings" pitchFamily="2" charset="2"/>
              </a:rPr>
              <a:t>                                           </a:t>
            </a:r>
            <a:r>
              <a:rPr lang="en-US" sz="2800" b="1" i="1" dirty="0">
                <a:solidFill>
                  <a:schemeClr val="accent2">
                    <a:lumMod val="50000"/>
                  </a:schemeClr>
                </a:solidFill>
                <a:latin typeface="Times New Roman" pitchFamily="18" charset="0"/>
                <a:cs typeface="Arial" charset="0"/>
              </a:rPr>
              <a:t>Lorca </a:t>
            </a:r>
            <a:r>
              <a:rPr lang="en-US" sz="2800" b="1" i="1" dirty="0" err="1">
                <a:solidFill>
                  <a:schemeClr val="accent2">
                    <a:lumMod val="50000"/>
                  </a:schemeClr>
                </a:solidFill>
                <a:latin typeface="Times New Roman" pitchFamily="18" charset="0"/>
                <a:cs typeface="Arial" charset="0"/>
              </a:rPr>
              <a:t>thật</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đơn</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độc</a:t>
            </a:r>
            <a:r>
              <a:rPr lang="en-US" sz="2800" b="1" i="1" dirty="0">
                <a:solidFill>
                  <a:schemeClr val="accent2">
                    <a:lumMod val="50000"/>
                  </a:schemeClr>
                </a:solidFill>
                <a:latin typeface="Times New Roman" pitchFamily="18" charset="0"/>
                <a:cs typeface="Arial" charset="0"/>
              </a:rPr>
              <a:t> .</a:t>
            </a:r>
          </a:p>
        </p:txBody>
      </p:sp>
      <p:sp>
        <p:nvSpPr>
          <p:cNvPr id="12" name="Text Box 16"/>
          <p:cNvSpPr txBox="1">
            <a:spLocks noChangeArrowheads="1"/>
          </p:cNvSpPr>
          <p:nvPr/>
        </p:nvSpPr>
        <p:spPr bwMode="auto">
          <a:xfrm>
            <a:off x="250744" y="584562"/>
            <a:ext cx="865679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2800"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Hình</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ảnh</a:t>
            </a:r>
            <a:r>
              <a:rPr lang="en-US" sz="2800" b="1" dirty="0">
                <a:solidFill>
                  <a:prstClr val="black"/>
                </a:solidFill>
                <a:latin typeface="Times New Roman" pitchFamily="18" charset="0"/>
                <a:cs typeface="Arial" charset="0"/>
              </a:rPr>
              <a:t>: </a:t>
            </a:r>
          </a:p>
          <a:p>
            <a:pPr fontAlgn="base">
              <a:spcBef>
                <a:spcPct val="0"/>
              </a:spcBef>
              <a:spcAft>
                <a:spcPct val="0"/>
              </a:spcAft>
            </a:pPr>
            <a:r>
              <a:rPr lang="en-US" sz="2800"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Áo</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choàng</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đỏ</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gắt</a:t>
            </a:r>
            <a:r>
              <a:rPr lang="en-US" sz="2800" i="1" dirty="0">
                <a:solidFill>
                  <a:prstClr val="black"/>
                </a:solidFill>
                <a:latin typeface="Times New Roman" pitchFamily="18" charset="0"/>
                <a:cs typeface="Arial" charset="0"/>
              </a:rPr>
              <a:t> </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Bản</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sắc</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văn</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hóa</a:t>
            </a:r>
            <a:r>
              <a:rPr lang="en-US" sz="2800" dirty="0">
                <a:solidFill>
                  <a:prstClr val="black"/>
                </a:solidFill>
                <a:latin typeface="Times New Roman" pitchFamily="18" charset="0"/>
                <a:cs typeface="Arial" charset="0"/>
              </a:rPr>
              <a:t> TBN</a:t>
            </a:r>
          </a:p>
          <a:p>
            <a:pPr fontAlgn="base">
              <a:spcBef>
                <a:spcPct val="0"/>
              </a:spcBef>
              <a:spcAft>
                <a:spcPct val="0"/>
              </a:spcAft>
            </a:pPr>
            <a:r>
              <a:rPr lang="en-US" sz="2800"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Vầng</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trăng</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chếnh</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choáng</a:t>
            </a:r>
            <a:r>
              <a:rPr lang="en-US" sz="2800" i="1" dirty="0">
                <a:solidFill>
                  <a:prstClr val="black"/>
                </a:solidFill>
                <a:latin typeface="Times New Roman" pitchFamily="18" charset="0"/>
                <a:cs typeface="Arial" charset="0"/>
              </a:rPr>
              <a:t> </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phong</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cách</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nghệ</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sĩ</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dân</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gian</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tự</a:t>
            </a:r>
            <a:r>
              <a:rPr lang="en-US" sz="2800" dirty="0">
                <a:solidFill>
                  <a:prstClr val="black"/>
                </a:solidFill>
                <a:latin typeface="Times New Roman" pitchFamily="18" charset="0"/>
                <a:cs typeface="Arial" charset="0"/>
              </a:rPr>
              <a:t> do</a:t>
            </a:r>
          </a:p>
          <a:p>
            <a:pPr fontAlgn="base">
              <a:spcBef>
                <a:spcPct val="0"/>
              </a:spcBef>
              <a:spcAft>
                <a:spcPct val="0"/>
              </a:spcAft>
            </a:pPr>
            <a:r>
              <a:rPr lang="en-US" sz="2800"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Trên</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yên</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ngựa</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mỏi</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mòn</a:t>
            </a:r>
            <a:r>
              <a:rPr lang="en-US" sz="2800" i="1" dirty="0">
                <a:solidFill>
                  <a:prstClr val="black"/>
                </a:solidFill>
                <a:latin typeface="Times New Roman" pitchFamily="18" charset="0"/>
                <a:cs typeface="Arial" charset="0"/>
              </a:rPr>
              <a:t> </a:t>
            </a:r>
            <a:r>
              <a:rPr lang="en-US" sz="2800" dirty="0">
                <a:solidFill>
                  <a:prstClr val="black"/>
                </a:solidFill>
                <a:latin typeface="Times New Roman" pitchFamily="18" charset="0"/>
                <a:cs typeface="Arial" charset="0"/>
              </a:rPr>
              <a:t>- </a:t>
            </a:r>
            <a:r>
              <a:rPr lang="vi-VN" sz="2800" dirty="0">
                <a:solidFill>
                  <a:prstClr val="black"/>
                </a:solidFill>
                <a:latin typeface="Times New Roman" pitchFamily="18" charset="0"/>
                <a:cs typeface="Arial" charset="0"/>
              </a:rPr>
              <a:t>cô đơn của Lorca trước thời cuộc</a:t>
            </a:r>
            <a:endParaRPr lang="en-US" sz="2800" dirty="0">
              <a:solidFill>
                <a:prstClr val="black"/>
              </a:solidFill>
              <a:latin typeface="Times New Roman" pitchFamily="18" charset="0"/>
              <a:cs typeface="Arial" charset="0"/>
            </a:endParaRPr>
          </a:p>
          <a:p>
            <a:pPr fontAlgn="base">
              <a:spcBef>
                <a:spcPct val="0"/>
              </a:spcBef>
              <a:spcAft>
                <a:spcPct val="0"/>
              </a:spcAft>
            </a:pPr>
            <a:r>
              <a:rPr lang="en-US" sz="2800"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Đi</a:t>
            </a:r>
            <a:r>
              <a:rPr lang="en-US" sz="2800" i="1" dirty="0">
                <a:solidFill>
                  <a:prstClr val="black"/>
                </a:solidFill>
                <a:latin typeface="Times New Roman" pitchFamily="18" charset="0"/>
                <a:cs typeface="Arial" charset="0"/>
              </a:rPr>
              <a:t> lang thang </a:t>
            </a:r>
            <a:r>
              <a:rPr lang="en-US" sz="2800" i="1" dirty="0" err="1">
                <a:solidFill>
                  <a:prstClr val="black"/>
                </a:solidFill>
                <a:latin typeface="Times New Roman" pitchFamily="18" charset="0"/>
                <a:cs typeface="Arial" charset="0"/>
              </a:rPr>
              <a:t>về</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miền</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đơn</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độc</a:t>
            </a:r>
            <a:r>
              <a:rPr lang="en-US" sz="2800" i="1" dirty="0">
                <a:solidFill>
                  <a:prstClr val="black"/>
                </a:solidFill>
                <a:latin typeface="Times New Roman" pitchFamily="18" charset="0"/>
                <a:cs typeface="Arial" charset="0"/>
              </a:rPr>
              <a:t> </a:t>
            </a:r>
            <a:r>
              <a:rPr lang="en-US" sz="2800" dirty="0">
                <a:solidFill>
                  <a:prstClr val="black"/>
                </a:solidFill>
                <a:latin typeface="Times New Roman" pitchFamily="18" charset="0"/>
                <a:cs typeface="Arial" charset="0"/>
              </a:rPr>
              <a:t>-</a:t>
            </a:r>
            <a:r>
              <a:rPr lang="vi-VN" sz="2800" dirty="0">
                <a:solidFill>
                  <a:prstClr val="black"/>
                </a:solidFill>
                <a:latin typeface="Times New Roman" pitchFamily="18" charset="0"/>
                <a:cs typeface="Arial" charset="0"/>
              </a:rPr>
              <a:t> lạc lõng trước cuộc cách tân nghệ thuật TBN </a:t>
            </a:r>
            <a:endParaRPr lang="en-US" sz="2800" dirty="0">
              <a:solidFill>
                <a:prstClr val="black"/>
              </a:solidFill>
              <a:latin typeface="Times New Roman" pitchFamily="18" charset="0"/>
              <a:cs typeface="Arial" charset="0"/>
            </a:endParaRPr>
          </a:p>
          <a:p>
            <a:pPr fontAlgn="base">
              <a:spcBef>
                <a:spcPct val="0"/>
              </a:spcBef>
              <a:spcAft>
                <a:spcPct val="0"/>
              </a:spcAft>
            </a:pPr>
            <a:endParaRPr lang="en-US" sz="2800" dirty="0">
              <a:solidFill>
                <a:prstClr val="black"/>
              </a:solidFill>
              <a:latin typeface="Times New Roman" pitchFamily="18" charset="0"/>
              <a:cs typeface="Arial" charset="0"/>
            </a:endParaRPr>
          </a:p>
          <a:p>
            <a:pPr fontAlgn="base">
              <a:spcBef>
                <a:spcPct val="0"/>
              </a:spcBef>
              <a:spcAft>
                <a:spcPct val="0"/>
              </a:spcAft>
            </a:pPr>
            <a:r>
              <a:rPr lang="en-US" sz="2800"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Âm</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thanh</a:t>
            </a:r>
            <a:r>
              <a:rPr lang="en-US" sz="2800" b="1" dirty="0">
                <a:solidFill>
                  <a:prstClr val="black"/>
                </a:solidFill>
                <a:latin typeface="Times New Roman" pitchFamily="18" charset="0"/>
                <a:cs typeface="Arial" charset="0"/>
              </a:rPr>
              <a:t>:</a:t>
            </a:r>
          </a:p>
          <a:p>
            <a:pPr fontAlgn="base">
              <a:spcBef>
                <a:spcPct val="0"/>
              </a:spcBef>
              <a:spcAft>
                <a:spcPct val="0"/>
              </a:spcAft>
            </a:pPr>
            <a:r>
              <a:rPr lang="en-US" sz="2800"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Những</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tiếng</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đàn</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bọt</a:t>
            </a:r>
            <a:r>
              <a:rPr lang="en-US" sz="2800" i="1" dirty="0">
                <a:solidFill>
                  <a:prstClr val="black"/>
                </a:solidFill>
                <a:latin typeface="Times New Roman" pitchFamily="18" charset="0"/>
                <a:cs typeface="Arial" charset="0"/>
              </a:rPr>
              <a:t> </a:t>
            </a:r>
            <a:r>
              <a:rPr lang="en-US" sz="2800" i="1" dirty="0" err="1">
                <a:solidFill>
                  <a:prstClr val="black"/>
                </a:solidFill>
                <a:latin typeface="Times New Roman" pitchFamily="18" charset="0"/>
                <a:cs typeface="Arial" charset="0"/>
              </a:rPr>
              <a:t>nước</a:t>
            </a:r>
            <a:r>
              <a:rPr lang="en-US" sz="2800" i="1" dirty="0">
                <a:solidFill>
                  <a:prstClr val="black"/>
                </a:solidFill>
                <a:latin typeface="Times New Roman" pitchFamily="18" charset="0"/>
                <a:cs typeface="Arial" charset="0"/>
              </a:rPr>
              <a:t> </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cái</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đẹp</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dễ</a:t>
            </a:r>
            <a:r>
              <a:rPr lang="en-US" sz="2800" dirty="0">
                <a:solidFill>
                  <a:prstClr val="black"/>
                </a:solidFill>
                <a:latin typeface="Times New Roman" pitchFamily="18" charset="0"/>
                <a:cs typeface="Arial" charset="0"/>
              </a:rPr>
              <a:t> tan </a:t>
            </a:r>
            <a:r>
              <a:rPr lang="en-US" sz="2800" dirty="0" err="1">
                <a:solidFill>
                  <a:prstClr val="black"/>
                </a:solidFill>
                <a:latin typeface="Times New Roman" pitchFamily="18" charset="0"/>
                <a:cs typeface="Arial" charset="0"/>
              </a:rPr>
              <a:t>biến</a:t>
            </a:r>
            <a:endParaRPr lang="en-US" sz="2800" dirty="0">
              <a:solidFill>
                <a:prstClr val="black"/>
              </a:solidFill>
              <a:latin typeface="Times New Roman" pitchFamily="18" charset="0"/>
              <a:cs typeface="Arial" charset="0"/>
            </a:endParaRPr>
          </a:p>
          <a:p>
            <a:pPr fontAlgn="base">
              <a:spcBef>
                <a:spcPct val="0"/>
              </a:spcBef>
              <a:spcAft>
                <a:spcPct val="0"/>
              </a:spcAft>
            </a:pPr>
            <a:r>
              <a:rPr lang="en-US" sz="2800" dirty="0">
                <a:solidFill>
                  <a:prstClr val="black"/>
                </a:solidFill>
                <a:latin typeface="Times New Roman" pitchFamily="18" charset="0"/>
                <a:cs typeface="Arial" charset="0"/>
              </a:rPr>
              <a:t>+ </a:t>
            </a:r>
            <a:r>
              <a:rPr lang="en-US" sz="2800" i="1" dirty="0">
                <a:solidFill>
                  <a:prstClr val="black"/>
                </a:solidFill>
                <a:latin typeface="Times New Roman" pitchFamily="18" charset="0"/>
                <a:cs typeface="Arial" charset="0"/>
              </a:rPr>
              <a:t>Li la li la li la </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tên</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một</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loài</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hoa</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âm</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thanh</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của</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tiếng</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đàn</a:t>
            </a:r>
            <a:endParaRPr lang="en-US" sz="2800" dirty="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353050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heel(1)">
                                      <p:cBhvr>
                                        <p:cTn id="7" dur="2000"/>
                                        <p:tgtEl>
                                          <p:spTgt spid="1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heel(1)">
                                      <p:cBhvr>
                                        <p:cTn id="10" dur="2000"/>
                                        <p:tgtEl>
                                          <p:spTgt spid="1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heel(1)">
                                      <p:cBhvr>
                                        <p:cTn id="13" dur="2000"/>
                                        <p:tgtEl>
                                          <p:spTgt spid="1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wheel(1)">
                                      <p:cBhvr>
                                        <p:cTn id="16" dur="2000"/>
                                        <p:tgtEl>
                                          <p:spTgt spid="1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wheel(1)">
                                      <p:cBhvr>
                                        <p:cTn id="19" dur="2000"/>
                                        <p:tgtEl>
                                          <p:spTgt spid="1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xEl>
                                              <p:pRg st="6" end="6"/>
                                            </p:txEl>
                                          </p:spTgt>
                                        </p:tgtEl>
                                        <p:attrNameLst>
                                          <p:attrName>style.visibility</p:attrName>
                                        </p:attrNameLst>
                                      </p:cBhvr>
                                      <p:to>
                                        <p:strVal val="visible"/>
                                      </p:to>
                                    </p:set>
                                    <p:animEffect transition="in" filter="wipe(down)">
                                      <p:cBhvr>
                                        <p:cTn id="24" dur="500"/>
                                        <p:tgtEl>
                                          <p:spTgt spid="12">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animEffect transition="in" filter="wipe(down)">
                                      <p:cBhvr>
                                        <p:cTn id="27" dur="500"/>
                                        <p:tgtEl>
                                          <p:spTgt spid="12">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2">
                                            <p:txEl>
                                              <p:pRg st="8" end="8"/>
                                            </p:txEl>
                                          </p:spTgt>
                                        </p:tgtEl>
                                        <p:attrNameLst>
                                          <p:attrName>style.visibility</p:attrName>
                                        </p:attrNameLst>
                                      </p:cBhvr>
                                      <p:to>
                                        <p:strVal val="visible"/>
                                      </p:to>
                                    </p:set>
                                    <p:animEffect transition="in" filter="wipe(down)">
                                      <p:cBhvr>
                                        <p:cTn id="30" dur="500"/>
                                        <p:tgtEl>
                                          <p:spTgt spid="1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2786"/>
                                        </p:tgtEl>
                                        <p:attrNameLst>
                                          <p:attrName>style.visibility</p:attrName>
                                        </p:attrNameLst>
                                      </p:cBhvr>
                                      <p:to>
                                        <p:strVal val="visible"/>
                                      </p:to>
                                    </p:set>
                                    <p:animEffect transition="in" filter="randombar(horizontal)">
                                      <p:cBhvr>
                                        <p:cTn id="35" dur="500"/>
                                        <p:tgtEl>
                                          <p:spTgt spid="32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4" name="Text Box 4"/>
          <p:cNvSpPr txBox="1">
            <a:spLocks noGrp="1" noChangeArrowheads="1"/>
          </p:cNvSpPr>
          <p:nvPr>
            <p:ph type="title"/>
          </p:nvPr>
        </p:nvSpPr>
        <p:spPr>
          <a:xfrm>
            <a:off x="478225" y="5244671"/>
            <a:ext cx="8295293"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marL="342900" indent="-342900" algn="just" eaLnBrk="1" hangingPunct="1">
              <a:lnSpc>
                <a:spcPct val="150000"/>
              </a:lnSpc>
              <a:spcBef>
                <a:spcPct val="50000"/>
              </a:spcBef>
              <a:buFont typeface="Wingdings" pitchFamily="2" charset="2"/>
              <a:buChar char="Ø"/>
            </a:pPr>
            <a:r>
              <a:rPr lang="en-US" sz="2700" b="1" i="1" dirty="0" err="1">
                <a:solidFill>
                  <a:srgbClr val="003300"/>
                </a:solidFill>
                <a:latin typeface="Times New Roman" pitchFamily="18" charset="0"/>
                <a:cs typeface="Times New Roman" pitchFamily="18" charset="0"/>
              </a:rPr>
              <a:t>Sự</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đồng</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cảm</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sâu</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sắc</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của</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Thanh</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Thảo</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với</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nghệ</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sĩ</a:t>
            </a:r>
            <a:r>
              <a:rPr lang="en-US" sz="2700" b="1" i="1" dirty="0">
                <a:solidFill>
                  <a:srgbClr val="003300"/>
                </a:solidFill>
                <a:latin typeface="Times New Roman" pitchFamily="18" charset="0"/>
                <a:cs typeface="Times New Roman" pitchFamily="18" charset="0"/>
              </a:rPr>
              <a:t> Lorca - </a:t>
            </a:r>
            <a:r>
              <a:rPr lang="en-US" sz="2700" b="1" i="1" dirty="0" err="1">
                <a:solidFill>
                  <a:srgbClr val="003300"/>
                </a:solidFill>
                <a:latin typeface="Times New Roman" pitchFamily="18" charset="0"/>
                <a:cs typeface="Times New Roman" pitchFamily="18" charset="0"/>
              </a:rPr>
              <a:t>người</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đã</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dùng</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tiếng</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đàn</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ghi</a:t>
            </a:r>
            <a:r>
              <a:rPr lang="en-US" sz="2700" b="1" i="1" dirty="0">
                <a:solidFill>
                  <a:srgbClr val="003300"/>
                </a:solidFill>
                <a:latin typeface="Times New Roman" pitchFamily="18" charset="0"/>
                <a:cs typeface="Times New Roman" pitchFamily="18" charset="0"/>
              </a:rPr>
              <a:t> ta </a:t>
            </a:r>
            <a:r>
              <a:rPr lang="en-US" sz="2700" b="1" i="1" dirty="0" err="1">
                <a:solidFill>
                  <a:srgbClr val="003300"/>
                </a:solidFill>
                <a:latin typeface="Times New Roman" pitchFamily="18" charset="0"/>
                <a:cs typeface="Times New Roman" pitchFamily="18" charset="0"/>
              </a:rPr>
              <a:t>để</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giãi</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bày</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nỗi</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đau</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buồn</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và</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khát</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vọng</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yêu</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thương</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của</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nhân</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dân</a:t>
            </a:r>
            <a:r>
              <a:rPr lang="en-US" sz="2700" b="1" i="1" dirty="0">
                <a:solidFill>
                  <a:srgbClr val="003300"/>
                </a:solidFill>
                <a:latin typeface="Times New Roman" pitchFamily="18" charset="0"/>
                <a:cs typeface="Times New Roman" pitchFamily="18" charset="0"/>
              </a:rPr>
              <a:t> </a:t>
            </a:r>
            <a:r>
              <a:rPr lang="en-US" sz="2700" b="1" i="1" dirty="0" err="1">
                <a:solidFill>
                  <a:srgbClr val="003300"/>
                </a:solidFill>
                <a:latin typeface="Times New Roman" pitchFamily="18" charset="0"/>
                <a:cs typeface="Times New Roman" pitchFamily="18" charset="0"/>
              </a:rPr>
              <a:t>mình</a:t>
            </a:r>
            <a:r>
              <a:rPr lang="en-US" sz="2700" b="1" i="1" dirty="0">
                <a:solidFill>
                  <a:srgbClr val="003300"/>
                </a:solidFill>
                <a:latin typeface="Times New Roman" pitchFamily="18" charset="0"/>
                <a:cs typeface="Times New Roman" pitchFamily="18" charset="0"/>
              </a:rPr>
              <a:t>.</a:t>
            </a:r>
          </a:p>
        </p:txBody>
      </p:sp>
      <p:pic>
        <p:nvPicPr>
          <p:cNvPr id="6" name="Picture 55" descr="images17727_Thanh-T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581026"/>
            <a:ext cx="2777998" cy="41643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123" y="470330"/>
            <a:ext cx="2809219" cy="42593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ây Đàn Guitar Âm Nhạc Cụ - Miễn Phí vector hình ảnh trên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71728">
            <a:off x="4104151" y="1757442"/>
            <a:ext cx="1131299" cy="269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84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1444"/>
                                        </p:tgtEl>
                                        <p:attrNameLst>
                                          <p:attrName>style.visibility</p:attrName>
                                        </p:attrNameLst>
                                      </p:cBhvr>
                                      <p:to>
                                        <p:strVal val="visible"/>
                                      </p:to>
                                    </p:set>
                                    <p:animEffect transition="in" filter="wipe(down)">
                                      <p:cBhvr>
                                        <p:cTn id="23"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905000" y="1211263"/>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a:latin typeface="Arial" charset="0"/>
            </a:endParaRPr>
          </a:p>
        </p:txBody>
      </p:sp>
      <p:pic>
        <p:nvPicPr>
          <p:cNvPr id="22533" name="Movie.wmv">
            <a:hlinkClick r:id="" action="ppaction://media"/>
          </p:cNvPr>
          <p:cNvPicPr>
            <a:picLocks noGrp="1" noRot="1" noChangeAspect="1" noChangeArrowheads="1"/>
          </p:cNvPicPr>
          <p:nvPr>
            <p:ph sz="half" idx="1"/>
            <a:videoFile r:link="rId1"/>
          </p:nvPr>
        </p:nvPicPr>
        <p:blipFill>
          <a:blip r:embed="rId4">
            <a:extLst>
              <a:ext uri="{28A0092B-C50C-407E-A947-70E740481C1C}">
                <a14:useLocalDpi xmlns:a14="http://schemas.microsoft.com/office/drawing/2010/main" val="0"/>
              </a:ext>
            </a:extLst>
          </a:blip>
          <a:srcRect/>
          <a:stretch>
            <a:fillRect/>
          </a:stretch>
        </p:blipFill>
        <p:spPr>
          <a:xfrm>
            <a:off x="0" y="3405188"/>
            <a:ext cx="4603750" cy="34528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6"/>
          <p:cNvSpPr txBox="1">
            <a:spLocks noChangeArrowheads="1"/>
          </p:cNvSpPr>
          <p:nvPr/>
        </p:nvSpPr>
        <p:spPr bwMode="auto">
          <a:xfrm>
            <a:off x="990600" y="37338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a:latin typeface="Arial" charset="0"/>
            </a:endParaRPr>
          </a:p>
        </p:txBody>
      </p:sp>
      <p:pic>
        <p:nvPicPr>
          <p:cNvPr id="184327" name="Picture 4" descr="bull1389-thum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8"/>
          <p:cNvSpPr txBox="1">
            <a:spLocks noChangeArrowheads="1"/>
          </p:cNvSpPr>
          <p:nvPr/>
        </p:nvSpPr>
        <p:spPr bwMode="auto">
          <a:xfrm>
            <a:off x="685800" y="1592263"/>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a:latin typeface="Arial" charset="0"/>
            </a:endParaRPr>
          </a:p>
        </p:txBody>
      </p:sp>
      <p:pic>
        <p:nvPicPr>
          <p:cNvPr id="184329" name="Picture 3" descr="C:\Documents and Settings\Admin\Desktop\lorca\cuoi ngua.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10"/>
          <p:cNvSpPr txBox="1">
            <a:spLocks noChangeArrowheads="1"/>
          </p:cNvSpPr>
          <p:nvPr/>
        </p:nvSpPr>
        <p:spPr bwMode="auto">
          <a:xfrm>
            <a:off x="1066800" y="9144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a:latin typeface="Arial" charset="0"/>
            </a:endParaRPr>
          </a:p>
        </p:txBody>
      </p:sp>
      <p:pic>
        <p:nvPicPr>
          <p:cNvPr id="184331" name="Picture 11" descr="uxi12651646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5720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4332" name="Group 12"/>
          <p:cNvGrpSpPr>
            <a:grpSpLocks/>
          </p:cNvGrpSpPr>
          <p:nvPr/>
        </p:nvGrpSpPr>
        <p:grpSpPr bwMode="auto">
          <a:xfrm rot="5400000">
            <a:off x="3468688" y="2651125"/>
            <a:ext cx="3440112" cy="1100138"/>
            <a:chOff x="288" y="3552"/>
            <a:chExt cx="4944" cy="552"/>
          </a:xfrm>
        </p:grpSpPr>
        <p:sp>
          <p:nvSpPr>
            <p:cNvPr id="20572" name="AutoShape 13"/>
            <p:cNvSpPr>
              <a:spLocks noChangeArrowheads="1"/>
            </p:cNvSpPr>
            <p:nvPr/>
          </p:nvSpPr>
          <p:spPr bwMode="gray">
            <a:xfrm>
              <a:off x="288" y="3552"/>
              <a:ext cx="4944" cy="552"/>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73" name="AutoShape 14"/>
            <p:cNvSpPr>
              <a:spLocks noChangeArrowheads="1"/>
            </p:cNvSpPr>
            <p:nvPr/>
          </p:nvSpPr>
          <p:spPr bwMode="gray">
            <a:xfrm>
              <a:off x="318" y="3554"/>
              <a:ext cx="4888" cy="541"/>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74" name="AutoShape 15"/>
            <p:cNvSpPr>
              <a:spLocks noChangeArrowheads="1"/>
            </p:cNvSpPr>
            <p:nvPr/>
          </p:nvSpPr>
          <p:spPr bwMode="gray">
            <a:xfrm>
              <a:off x="358" y="3952"/>
              <a:ext cx="4822" cy="137"/>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75" name="AutoShape 16"/>
            <p:cNvSpPr>
              <a:spLocks noChangeArrowheads="1"/>
            </p:cNvSpPr>
            <p:nvPr/>
          </p:nvSpPr>
          <p:spPr bwMode="gray">
            <a:xfrm>
              <a:off x="358" y="3558"/>
              <a:ext cx="4822" cy="137"/>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76" name="Text Box 17"/>
            <p:cNvSpPr txBox="1">
              <a:spLocks noChangeArrowheads="1"/>
            </p:cNvSpPr>
            <p:nvPr/>
          </p:nvSpPr>
          <p:spPr bwMode="gray">
            <a:xfrm>
              <a:off x="427" y="3640"/>
              <a:ext cx="96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vi-VN" sz="3200" b="1">
                <a:latin typeface=".VnTimeH" pitchFamily="34" charset="0"/>
              </a:endParaRPr>
            </a:p>
          </p:txBody>
        </p:sp>
      </p:grpSp>
      <p:grpSp>
        <p:nvGrpSpPr>
          <p:cNvPr id="184338" name="Group 18"/>
          <p:cNvGrpSpPr>
            <a:grpSpLocks/>
          </p:cNvGrpSpPr>
          <p:nvPr/>
        </p:nvGrpSpPr>
        <p:grpSpPr bwMode="auto">
          <a:xfrm>
            <a:off x="1827213" y="376238"/>
            <a:ext cx="2003425" cy="1241425"/>
            <a:chOff x="121" y="1108"/>
            <a:chExt cx="1363" cy="1800"/>
          </a:xfrm>
        </p:grpSpPr>
        <p:sp>
          <p:nvSpPr>
            <p:cNvPr id="20567" name="AutoShape 19"/>
            <p:cNvSpPr>
              <a:spLocks noChangeArrowheads="1"/>
            </p:cNvSpPr>
            <p:nvPr/>
          </p:nvSpPr>
          <p:spPr bwMode="gray">
            <a:xfrm>
              <a:off x="121" y="1108"/>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68" name="AutoShape 20"/>
            <p:cNvSpPr>
              <a:spLocks noChangeArrowheads="1"/>
            </p:cNvSpPr>
            <p:nvPr/>
          </p:nvSpPr>
          <p:spPr bwMode="gray">
            <a:xfrm>
              <a:off x="142" y="1113"/>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69" name="AutoShape 21"/>
            <p:cNvSpPr>
              <a:spLocks noChangeArrowheads="1"/>
            </p:cNvSpPr>
            <p:nvPr/>
          </p:nvSpPr>
          <p:spPr bwMode="gray">
            <a:xfrm>
              <a:off x="153" y="2413"/>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70" name="AutoShape 22"/>
            <p:cNvSpPr>
              <a:spLocks noChangeArrowheads="1"/>
            </p:cNvSpPr>
            <p:nvPr/>
          </p:nvSpPr>
          <p:spPr bwMode="gray">
            <a:xfrm>
              <a:off x="153" y="1127"/>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71" name="Text Box 23"/>
            <p:cNvSpPr txBox="1">
              <a:spLocks noChangeArrowheads="1"/>
            </p:cNvSpPr>
            <p:nvPr/>
          </p:nvSpPr>
          <p:spPr bwMode="gray">
            <a:xfrm>
              <a:off x="169" y="1393"/>
              <a:ext cx="1294" cy="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i="1">
                  <a:latin typeface="Arial" charset="0"/>
                </a:rPr>
                <a:t>“tiếng đàn bọt nước”</a:t>
              </a:r>
            </a:p>
          </p:txBody>
        </p:sp>
      </p:grpSp>
      <p:grpSp>
        <p:nvGrpSpPr>
          <p:cNvPr id="184344" name="Group 24"/>
          <p:cNvGrpSpPr>
            <a:grpSpLocks/>
          </p:cNvGrpSpPr>
          <p:nvPr/>
        </p:nvGrpSpPr>
        <p:grpSpPr bwMode="auto">
          <a:xfrm>
            <a:off x="1836738" y="1930400"/>
            <a:ext cx="2032000" cy="1235075"/>
            <a:chOff x="1561" y="1156"/>
            <a:chExt cx="1363" cy="1800"/>
          </a:xfrm>
        </p:grpSpPr>
        <p:sp>
          <p:nvSpPr>
            <p:cNvPr id="20562" name="AutoShape 25"/>
            <p:cNvSpPr>
              <a:spLocks noChangeArrowheads="1"/>
            </p:cNvSpPr>
            <p:nvPr/>
          </p:nvSpPr>
          <p:spPr bwMode="gray">
            <a:xfrm>
              <a:off x="1561" y="1156"/>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63" name="AutoShape 26"/>
            <p:cNvSpPr>
              <a:spLocks noChangeArrowheads="1"/>
            </p:cNvSpPr>
            <p:nvPr/>
          </p:nvSpPr>
          <p:spPr bwMode="gray">
            <a:xfrm>
              <a:off x="1582" y="1161"/>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64" name="AutoShape 27"/>
            <p:cNvSpPr>
              <a:spLocks noChangeArrowheads="1"/>
            </p:cNvSpPr>
            <p:nvPr/>
          </p:nvSpPr>
          <p:spPr bwMode="gray">
            <a:xfrm>
              <a:off x="1593" y="2461"/>
              <a:ext cx="1304" cy="447"/>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65" name="AutoShape 28"/>
            <p:cNvSpPr>
              <a:spLocks noChangeArrowheads="1"/>
            </p:cNvSpPr>
            <p:nvPr/>
          </p:nvSpPr>
          <p:spPr bwMode="gray">
            <a:xfrm>
              <a:off x="1593" y="1175"/>
              <a:ext cx="1304" cy="446"/>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66" name="Text Box 29"/>
            <p:cNvSpPr txBox="1">
              <a:spLocks noChangeArrowheads="1"/>
            </p:cNvSpPr>
            <p:nvPr/>
          </p:nvSpPr>
          <p:spPr bwMode="gray">
            <a:xfrm>
              <a:off x="1608" y="1441"/>
              <a:ext cx="1298" cy="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i="1">
                  <a:latin typeface="Arial" charset="0"/>
                </a:rPr>
                <a:t>“li-la li-la</a:t>
              </a:r>
            </a:p>
            <a:p>
              <a:pPr algn="ctr" eaLnBrk="1" hangingPunct="1"/>
              <a:r>
                <a:rPr lang="en-US" sz="2800" i="1">
                  <a:latin typeface="Arial" charset="0"/>
                </a:rPr>
                <a:t> li-la”</a:t>
              </a:r>
            </a:p>
          </p:txBody>
        </p:sp>
      </p:grpSp>
      <p:grpSp>
        <p:nvGrpSpPr>
          <p:cNvPr id="184350" name="Group 30"/>
          <p:cNvGrpSpPr>
            <a:grpSpLocks/>
          </p:cNvGrpSpPr>
          <p:nvPr/>
        </p:nvGrpSpPr>
        <p:grpSpPr bwMode="auto">
          <a:xfrm>
            <a:off x="1857375" y="5000625"/>
            <a:ext cx="2244725" cy="1187450"/>
            <a:chOff x="2957" y="1204"/>
            <a:chExt cx="1363" cy="1800"/>
          </a:xfrm>
        </p:grpSpPr>
        <p:sp>
          <p:nvSpPr>
            <p:cNvPr id="20557" name="AutoShape 31"/>
            <p:cNvSpPr>
              <a:spLocks noChangeArrowheads="1"/>
            </p:cNvSpPr>
            <p:nvPr/>
          </p:nvSpPr>
          <p:spPr bwMode="gray">
            <a:xfrm>
              <a:off x="2957" y="1204"/>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58" name="AutoShape 32"/>
            <p:cNvSpPr>
              <a:spLocks noChangeArrowheads="1"/>
            </p:cNvSpPr>
            <p:nvPr/>
          </p:nvSpPr>
          <p:spPr bwMode="gray">
            <a:xfrm>
              <a:off x="2978" y="1209"/>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59" name="AutoShape 33"/>
            <p:cNvSpPr>
              <a:spLocks noChangeArrowheads="1"/>
            </p:cNvSpPr>
            <p:nvPr/>
          </p:nvSpPr>
          <p:spPr bwMode="gray">
            <a:xfrm>
              <a:off x="2989" y="2509"/>
              <a:ext cx="1304" cy="447"/>
            </a:xfrm>
            <a:prstGeom prst="roundRect">
              <a:avLst>
                <a:gd name="adj" fmla="val 50000"/>
              </a:avLst>
            </a:prstGeom>
            <a:gradFill rotWithShape="1">
              <a:gsLst>
                <a:gs pos="0">
                  <a:srgbClr val="E9E065"/>
                </a:gs>
                <a:gs pos="100000">
                  <a:srgbClr val="F2EDA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60" name="AutoShape 34"/>
            <p:cNvSpPr>
              <a:spLocks noChangeArrowheads="1"/>
            </p:cNvSpPr>
            <p:nvPr/>
          </p:nvSpPr>
          <p:spPr bwMode="gray">
            <a:xfrm>
              <a:off x="2989" y="1223"/>
              <a:ext cx="1304" cy="446"/>
            </a:xfrm>
            <a:prstGeom prst="roundRect">
              <a:avLst>
                <a:gd name="adj" fmla="val 50000"/>
              </a:avLst>
            </a:prstGeom>
            <a:gradFill rotWithShape="1">
              <a:gsLst>
                <a:gs pos="0">
                  <a:srgbClr val="F8F5CC"/>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61" name="Text Box 35"/>
            <p:cNvSpPr txBox="1">
              <a:spLocks noChangeArrowheads="1"/>
            </p:cNvSpPr>
            <p:nvPr/>
          </p:nvSpPr>
          <p:spPr bwMode="gray">
            <a:xfrm>
              <a:off x="3006" y="1495"/>
              <a:ext cx="1293" cy="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800" i="1">
                  <a:latin typeface="Arial" charset="0"/>
                </a:rPr>
                <a:t>“vầng trăng” “yên ngựa”</a:t>
              </a:r>
            </a:p>
          </p:txBody>
        </p:sp>
      </p:grpSp>
      <p:grpSp>
        <p:nvGrpSpPr>
          <p:cNvPr id="184362" name="Group 42"/>
          <p:cNvGrpSpPr>
            <a:grpSpLocks/>
          </p:cNvGrpSpPr>
          <p:nvPr/>
        </p:nvGrpSpPr>
        <p:grpSpPr bwMode="auto">
          <a:xfrm rot="-5400000">
            <a:off x="-1112837" y="2573338"/>
            <a:ext cx="3609975" cy="1133475"/>
            <a:chOff x="288" y="3552"/>
            <a:chExt cx="4944" cy="552"/>
          </a:xfrm>
        </p:grpSpPr>
        <p:sp>
          <p:nvSpPr>
            <p:cNvPr id="20552" name="AutoShape 43"/>
            <p:cNvSpPr>
              <a:spLocks noChangeArrowheads="1"/>
            </p:cNvSpPr>
            <p:nvPr/>
          </p:nvSpPr>
          <p:spPr bwMode="gray">
            <a:xfrm>
              <a:off x="288" y="3552"/>
              <a:ext cx="4944" cy="552"/>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53" name="AutoShape 44"/>
            <p:cNvSpPr>
              <a:spLocks noChangeArrowheads="1"/>
            </p:cNvSpPr>
            <p:nvPr/>
          </p:nvSpPr>
          <p:spPr bwMode="gray">
            <a:xfrm>
              <a:off x="318" y="3554"/>
              <a:ext cx="4888" cy="541"/>
            </a:xfrm>
            <a:prstGeom prst="roundRect">
              <a:avLst>
                <a:gd name="adj" fmla="val 16667"/>
              </a:avLst>
            </a:prstGeom>
            <a:solidFill>
              <a:srgbClr val="73E77E"/>
            </a:solidFill>
            <a:ln w="38100">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54" name="AutoShape 45"/>
            <p:cNvSpPr>
              <a:spLocks noChangeArrowheads="1"/>
            </p:cNvSpPr>
            <p:nvPr/>
          </p:nvSpPr>
          <p:spPr bwMode="gray">
            <a:xfrm>
              <a:off x="358" y="3952"/>
              <a:ext cx="4822" cy="137"/>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55" name="AutoShape 46"/>
            <p:cNvSpPr>
              <a:spLocks noChangeArrowheads="1"/>
            </p:cNvSpPr>
            <p:nvPr/>
          </p:nvSpPr>
          <p:spPr bwMode="gray">
            <a:xfrm>
              <a:off x="358" y="3558"/>
              <a:ext cx="4822" cy="137"/>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56" name="Text Box 47"/>
            <p:cNvSpPr txBox="1">
              <a:spLocks noChangeArrowheads="1"/>
            </p:cNvSpPr>
            <p:nvPr/>
          </p:nvSpPr>
          <p:spPr bwMode="gray">
            <a:xfrm>
              <a:off x="4423" y="3632"/>
              <a:ext cx="796"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vi-VN" sz="2600" b="1">
                <a:latin typeface="Arial" charset="0"/>
              </a:endParaRPr>
            </a:p>
          </p:txBody>
        </p:sp>
      </p:grpSp>
      <p:sp>
        <p:nvSpPr>
          <p:cNvPr id="184368" name="Text Box 48"/>
          <p:cNvSpPr txBox="1">
            <a:spLocks noChangeArrowheads="1"/>
          </p:cNvSpPr>
          <p:nvPr/>
        </p:nvSpPr>
        <p:spPr bwMode="auto">
          <a:xfrm>
            <a:off x="127000" y="1673225"/>
            <a:ext cx="1082675"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800" b="1"/>
              <a:t>Hình ảnh đất nước Tây Ban Nha</a:t>
            </a:r>
          </a:p>
        </p:txBody>
      </p:sp>
      <p:sp>
        <p:nvSpPr>
          <p:cNvPr id="184369" name="Text Box 49"/>
          <p:cNvSpPr txBox="1">
            <a:spLocks noChangeArrowheads="1"/>
          </p:cNvSpPr>
          <p:nvPr/>
        </p:nvSpPr>
        <p:spPr bwMode="auto">
          <a:xfrm>
            <a:off x="4451350" y="1743075"/>
            <a:ext cx="1430338"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endParaRPr lang="en-US" sz="2800" b="1"/>
          </a:p>
          <a:p>
            <a:pPr algn="ctr">
              <a:spcBef>
                <a:spcPct val="50000"/>
              </a:spcBef>
            </a:pPr>
            <a:r>
              <a:rPr lang="en-US" sz="2800" b="1"/>
              <a:t>Hình ảnh  Lor-ca</a:t>
            </a:r>
          </a:p>
        </p:txBody>
      </p:sp>
      <p:sp>
        <p:nvSpPr>
          <p:cNvPr id="184370" name="AutoShape 50"/>
          <p:cNvSpPr>
            <a:spLocks noChangeArrowheads="1"/>
          </p:cNvSpPr>
          <p:nvPr/>
        </p:nvSpPr>
        <p:spPr bwMode="ltGray">
          <a:xfrm rot="10800000">
            <a:off x="1274763" y="568325"/>
            <a:ext cx="519112" cy="4932363"/>
          </a:xfrm>
          <a:prstGeom prst="rightArrow">
            <a:avLst>
              <a:gd name="adj1" fmla="val 23926"/>
              <a:gd name="adj2" fmla="val 58162"/>
            </a:avLst>
          </a:prstGeom>
          <a:solidFill>
            <a:srgbClr val="008080"/>
          </a:solidFill>
          <a:ln w="952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4371" name="AutoShape 51"/>
          <p:cNvSpPr>
            <a:spLocks noChangeArrowheads="1"/>
          </p:cNvSpPr>
          <p:nvPr/>
        </p:nvSpPr>
        <p:spPr bwMode="ltGray">
          <a:xfrm>
            <a:off x="4008438" y="561975"/>
            <a:ext cx="566737" cy="4989513"/>
          </a:xfrm>
          <a:prstGeom prst="rightArrow">
            <a:avLst>
              <a:gd name="adj1" fmla="val 25519"/>
              <a:gd name="adj2" fmla="val 67361"/>
            </a:avLst>
          </a:prstGeom>
          <a:solidFill>
            <a:srgbClr val="99FFCC">
              <a:alpha val="63136"/>
            </a:srgbClr>
          </a:solidFill>
          <a:ln w="952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solidFill>
                <a:srgbClr val="FF0000"/>
              </a:solidFill>
            </a:endParaRPr>
          </a:p>
        </p:txBody>
      </p:sp>
      <p:sp>
        <p:nvSpPr>
          <p:cNvPr id="184378" name="AutoShape 58"/>
          <p:cNvSpPr>
            <a:spLocks noChangeArrowheads="1"/>
          </p:cNvSpPr>
          <p:nvPr/>
        </p:nvSpPr>
        <p:spPr bwMode="ltGray">
          <a:xfrm>
            <a:off x="5822950" y="504825"/>
            <a:ext cx="604838" cy="4965700"/>
          </a:xfrm>
          <a:prstGeom prst="rightArrow">
            <a:avLst>
              <a:gd name="adj1" fmla="val 26083"/>
              <a:gd name="adj2" fmla="val 68181"/>
            </a:avLst>
          </a:prstGeom>
          <a:gradFill rotWithShape="1">
            <a:gsLst>
              <a:gs pos="0">
                <a:srgbClr val="FF0000">
                  <a:alpha val="62999"/>
                </a:srgbClr>
              </a:gs>
              <a:gs pos="100000">
                <a:srgbClr val="FFFFFF"/>
              </a:gs>
            </a:gsLst>
            <a:path path="rect">
              <a:fillToRect r="100000" b="100000"/>
            </a:path>
          </a:gra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solidFill>
                <a:srgbClr val="FF0000"/>
              </a:solidFill>
            </a:endParaRPr>
          </a:p>
        </p:txBody>
      </p:sp>
      <p:grpSp>
        <p:nvGrpSpPr>
          <p:cNvPr id="184381" name="Group 61"/>
          <p:cNvGrpSpPr>
            <a:grpSpLocks/>
          </p:cNvGrpSpPr>
          <p:nvPr/>
        </p:nvGrpSpPr>
        <p:grpSpPr bwMode="auto">
          <a:xfrm>
            <a:off x="2393950" y="3638550"/>
            <a:ext cx="1958975" cy="1235075"/>
            <a:chOff x="1561" y="1156"/>
            <a:chExt cx="1363" cy="1800"/>
          </a:xfrm>
        </p:grpSpPr>
        <p:sp>
          <p:nvSpPr>
            <p:cNvPr id="20547" name="AutoShape 62"/>
            <p:cNvSpPr>
              <a:spLocks noChangeArrowheads="1"/>
            </p:cNvSpPr>
            <p:nvPr/>
          </p:nvSpPr>
          <p:spPr bwMode="gray">
            <a:xfrm>
              <a:off x="1561" y="1156"/>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48" name="AutoShape 63"/>
            <p:cNvSpPr>
              <a:spLocks noChangeArrowheads="1"/>
            </p:cNvSpPr>
            <p:nvPr/>
          </p:nvSpPr>
          <p:spPr bwMode="gray">
            <a:xfrm>
              <a:off x="1582" y="1161"/>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49" name="AutoShape 64"/>
            <p:cNvSpPr>
              <a:spLocks noChangeArrowheads="1"/>
            </p:cNvSpPr>
            <p:nvPr/>
          </p:nvSpPr>
          <p:spPr bwMode="gray">
            <a:xfrm>
              <a:off x="1593" y="2461"/>
              <a:ext cx="1304" cy="447"/>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50" name="AutoShape 65"/>
            <p:cNvSpPr>
              <a:spLocks noChangeArrowheads="1"/>
            </p:cNvSpPr>
            <p:nvPr/>
          </p:nvSpPr>
          <p:spPr bwMode="gray">
            <a:xfrm>
              <a:off x="1593" y="1175"/>
              <a:ext cx="1304" cy="446"/>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51" name="Text Box 66"/>
            <p:cNvSpPr txBox="1">
              <a:spLocks noChangeArrowheads="1"/>
            </p:cNvSpPr>
            <p:nvPr/>
          </p:nvSpPr>
          <p:spPr bwMode="gray">
            <a:xfrm>
              <a:off x="1608" y="1441"/>
              <a:ext cx="1298" cy="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i="1">
                  <a:latin typeface="Arial" charset="0"/>
                </a:rPr>
                <a:t>“li-la li-la</a:t>
              </a:r>
            </a:p>
            <a:p>
              <a:pPr algn="ctr" eaLnBrk="1" hangingPunct="1"/>
              <a:r>
                <a:rPr lang="en-US" sz="2800" i="1">
                  <a:latin typeface="Arial" charset="0"/>
                </a:rPr>
                <a:t> li-la”</a:t>
              </a:r>
            </a:p>
          </p:txBody>
        </p:sp>
      </p:grpSp>
      <p:grpSp>
        <p:nvGrpSpPr>
          <p:cNvPr id="184387" name="Group 67"/>
          <p:cNvGrpSpPr>
            <a:grpSpLocks/>
          </p:cNvGrpSpPr>
          <p:nvPr/>
        </p:nvGrpSpPr>
        <p:grpSpPr bwMode="auto">
          <a:xfrm>
            <a:off x="4584700" y="2260600"/>
            <a:ext cx="2117725" cy="1227138"/>
            <a:chOff x="4297" y="1156"/>
            <a:chExt cx="1363" cy="1800"/>
          </a:xfrm>
        </p:grpSpPr>
        <p:sp>
          <p:nvSpPr>
            <p:cNvPr id="20542" name="AutoShape 68"/>
            <p:cNvSpPr>
              <a:spLocks noChangeArrowheads="1"/>
            </p:cNvSpPr>
            <p:nvPr/>
          </p:nvSpPr>
          <p:spPr bwMode="gray">
            <a:xfrm>
              <a:off x="4297" y="1156"/>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43" name="AutoShape 69"/>
            <p:cNvSpPr>
              <a:spLocks noChangeArrowheads="1"/>
            </p:cNvSpPr>
            <p:nvPr/>
          </p:nvSpPr>
          <p:spPr bwMode="gray">
            <a:xfrm>
              <a:off x="4318" y="1161"/>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44" name="AutoShape 70"/>
            <p:cNvSpPr>
              <a:spLocks noChangeArrowheads="1"/>
            </p:cNvSpPr>
            <p:nvPr/>
          </p:nvSpPr>
          <p:spPr bwMode="gray">
            <a:xfrm>
              <a:off x="4320" y="2496"/>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45" name="AutoShape 71"/>
            <p:cNvSpPr>
              <a:spLocks noChangeArrowheads="1"/>
            </p:cNvSpPr>
            <p:nvPr/>
          </p:nvSpPr>
          <p:spPr bwMode="gray">
            <a:xfrm>
              <a:off x="4329" y="1175"/>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46" name="Text Box 72"/>
            <p:cNvSpPr txBox="1">
              <a:spLocks noChangeArrowheads="1"/>
            </p:cNvSpPr>
            <p:nvPr/>
          </p:nvSpPr>
          <p:spPr bwMode="gray">
            <a:xfrm>
              <a:off x="4346" y="1442"/>
              <a:ext cx="1296" cy="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i="1">
                  <a:solidFill>
                    <a:srgbClr val="FF0000"/>
                  </a:solidFill>
                  <a:latin typeface="Arial" charset="0"/>
                </a:rPr>
                <a:t>“áo choàng   đỏ gắt”</a:t>
              </a:r>
            </a:p>
          </p:txBody>
        </p:sp>
      </p:grpSp>
      <p:grpSp>
        <p:nvGrpSpPr>
          <p:cNvPr id="184393" name="Group 73"/>
          <p:cNvGrpSpPr>
            <a:grpSpLocks/>
          </p:cNvGrpSpPr>
          <p:nvPr/>
        </p:nvGrpSpPr>
        <p:grpSpPr bwMode="auto">
          <a:xfrm>
            <a:off x="4552950" y="3635375"/>
            <a:ext cx="2244725" cy="1285875"/>
            <a:chOff x="2957" y="1204"/>
            <a:chExt cx="1363" cy="1800"/>
          </a:xfrm>
        </p:grpSpPr>
        <p:sp>
          <p:nvSpPr>
            <p:cNvPr id="20537" name="AutoShape 74"/>
            <p:cNvSpPr>
              <a:spLocks noChangeArrowheads="1"/>
            </p:cNvSpPr>
            <p:nvPr/>
          </p:nvSpPr>
          <p:spPr bwMode="gray">
            <a:xfrm>
              <a:off x="2957" y="1204"/>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38" name="AutoShape 75"/>
            <p:cNvSpPr>
              <a:spLocks noChangeArrowheads="1"/>
            </p:cNvSpPr>
            <p:nvPr/>
          </p:nvSpPr>
          <p:spPr bwMode="gray">
            <a:xfrm>
              <a:off x="2978" y="1209"/>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39" name="AutoShape 76"/>
            <p:cNvSpPr>
              <a:spLocks noChangeArrowheads="1"/>
            </p:cNvSpPr>
            <p:nvPr/>
          </p:nvSpPr>
          <p:spPr bwMode="gray">
            <a:xfrm>
              <a:off x="2989" y="2509"/>
              <a:ext cx="1304" cy="447"/>
            </a:xfrm>
            <a:prstGeom prst="roundRect">
              <a:avLst>
                <a:gd name="adj" fmla="val 50000"/>
              </a:avLst>
            </a:prstGeom>
            <a:gradFill rotWithShape="1">
              <a:gsLst>
                <a:gs pos="0">
                  <a:srgbClr val="E9E065"/>
                </a:gs>
                <a:gs pos="100000">
                  <a:srgbClr val="F2EDA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40" name="AutoShape 77"/>
            <p:cNvSpPr>
              <a:spLocks noChangeArrowheads="1"/>
            </p:cNvSpPr>
            <p:nvPr/>
          </p:nvSpPr>
          <p:spPr bwMode="gray">
            <a:xfrm>
              <a:off x="2989" y="1223"/>
              <a:ext cx="1304" cy="446"/>
            </a:xfrm>
            <a:prstGeom prst="roundRect">
              <a:avLst>
                <a:gd name="adj" fmla="val 50000"/>
              </a:avLst>
            </a:prstGeom>
            <a:gradFill rotWithShape="1">
              <a:gsLst>
                <a:gs pos="0">
                  <a:srgbClr val="F8F5CC"/>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41" name="Text Box 78"/>
            <p:cNvSpPr txBox="1">
              <a:spLocks noChangeArrowheads="1"/>
            </p:cNvSpPr>
            <p:nvPr/>
          </p:nvSpPr>
          <p:spPr bwMode="gray">
            <a:xfrm>
              <a:off x="3006" y="1493"/>
              <a:ext cx="1293" cy="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800" i="1">
                  <a:latin typeface="Arial" charset="0"/>
                </a:rPr>
                <a:t>“vầng trăng” “yên ngựa”</a:t>
              </a:r>
            </a:p>
          </p:txBody>
        </p:sp>
      </p:grpSp>
      <p:grpSp>
        <p:nvGrpSpPr>
          <p:cNvPr id="184399" name="Group 79"/>
          <p:cNvGrpSpPr>
            <a:grpSpLocks/>
          </p:cNvGrpSpPr>
          <p:nvPr/>
        </p:nvGrpSpPr>
        <p:grpSpPr bwMode="auto">
          <a:xfrm>
            <a:off x="2430463" y="2251075"/>
            <a:ext cx="1865312" cy="1304925"/>
            <a:chOff x="121" y="1108"/>
            <a:chExt cx="1363" cy="1800"/>
          </a:xfrm>
        </p:grpSpPr>
        <p:sp>
          <p:nvSpPr>
            <p:cNvPr id="20532" name="AutoShape 80"/>
            <p:cNvSpPr>
              <a:spLocks noChangeArrowheads="1"/>
            </p:cNvSpPr>
            <p:nvPr/>
          </p:nvSpPr>
          <p:spPr bwMode="gray">
            <a:xfrm>
              <a:off x="121" y="1108"/>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33" name="AutoShape 81"/>
            <p:cNvSpPr>
              <a:spLocks noChangeArrowheads="1"/>
            </p:cNvSpPr>
            <p:nvPr/>
          </p:nvSpPr>
          <p:spPr bwMode="gray">
            <a:xfrm>
              <a:off x="142" y="1113"/>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34" name="AutoShape 82"/>
            <p:cNvSpPr>
              <a:spLocks noChangeArrowheads="1"/>
            </p:cNvSpPr>
            <p:nvPr/>
          </p:nvSpPr>
          <p:spPr bwMode="gray">
            <a:xfrm>
              <a:off x="153" y="2413"/>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35" name="AutoShape 83"/>
            <p:cNvSpPr>
              <a:spLocks noChangeArrowheads="1"/>
            </p:cNvSpPr>
            <p:nvPr/>
          </p:nvSpPr>
          <p:spPr bwMode="gray">
            <a:xfrm>
              <a:off x="153" y="1127"/>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36" name="Text Box 84"/>
            <p:cNvSpPr txBox="1">
              <a:spLocks noChangeArrowheads="1"/>
            </p:cNvSpPr>
            <p:nvPr/>
          </p:nvSpPr>
          <p:spPr bwMode="gray">
            <a:xfrm>
              <a:off x="169" y="1395"/>
              <a:ext cx="1295" cy="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i="1">
                  <a:latin typeface="Arial" charset="0"/>
                </a:rPr>
                <a:t>“tiếng đàn bọt nước”</a:t>
              </a:r>
            </a:p>
          </p:txBody>
        </p:sp>
      </p:grpSp>
      <p:pic>
        <p:nvPicPr>
          <p:cNvPr id="184405" name="Picture 85" descr="BD18223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613" y="554038"/>
            <a:ext cx="5254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7" name="Picture 97" descr="BD18223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9800" y="847725"/>
            <a:ext cx="525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2" name="Picture 102" descr="BD18223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9200" y="1155700"/>
            <a:ext cx="525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4439" name="Group 119"/>
          <p:cNvGrpSpPr>
            <a:grpSpLocks/>
          </p:cNvGrpSpPr>
          <p:nvPr/>
        </p:nvGrpSpPr>
        <p:grpSpPr bwMode="auto">
          <a:xfrm>
            <a:off x="6435725" y="4164013"/>
            <a:ext cx="2568575" cy="1339850"/>
            <a:chOff x="2957" y="1204"/>
            <a:chExt cx="1363" cy="1800"/>
          </a:xfrm>
        </p:grpSpPr>
        <p:sp>
          <p:nvSpPr>
            <p:cNvPr id="20527" name="AutoShape 120"/>
            <p:cNvSpPr>
              <a:spLocks noChangeArrowheads="1"/>
            </p:cNvSpPr>
            <p:nvPr/>
          </p:nvSpPr>
          <p:spPr bwMode="gray">
            <a:xfrm>
              <a:off x="2957" y="1204"/>
              <a:ext cx="1363" cy="1800"/>
            </a:xfrm>
            <a:prstGeom prst="roundRect">
              <a:avLst>
                <a:gd name="adj" fmla="val 17509"/>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28" name="AutoShape 121"/>
            <p:cNvSpPr>
              <a:spLocks noChangeArrowheads="1"/>
            </p:cNvSpPr>
            <p:nvPr/>
          </p:nvSpPr>
          <p:spPr bwMode="gray">
            <a:xfrm>
              <a:off x="2978" y="1209"/>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29" name="AutoShape 122"/>
            <p:cNvSpPr>
              <a:spLocks noChangeArrowheads="1"/>
            </p:cNvSpPr>
            <p:nvPr/>
          </p:nvSpPr>
          <p:spPr bwMode="gray">
            <a:xfrm>
              <a:off x="2989" y="2509"/>
              <a:ext cx="1304" cy="447"/>
            </a:xfrm>
            <a:prstGeom prst="roundRect">
              <a:avLst>
                <a:gd name="adj" fmla="val 50000"/>
              </a:avLst>
            </a:prstGeom>
            <a:gradFill rotWithShape="1">
              <a:gsLst>
                <a:gs pos="0">
                  <a:srgbClr val="E9E065"/>
                </a:gs>
                <a:gs pos="100000">
                  <a:srgbClr val="F2EDA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30" name="AutoShape 123"/>
            <p:cNvSpPr>
              <a:spLocks noChangeArrowheads="1"/>
            </p:cNvSpPr>
            <p:nvPr/>
          </p:nvSpPr>
          <p:spPr bwMode="gray">
            <a:xfrm>
              <a:off x="2989" y="1223"/>
              <a:ext cx="1304" cy="446"/>
            </a:xfrm>
            <a:prstGeom prst="roundRect">
              <a:avLst>
                <a:gd name="adj" fmla="val 50000"/>
              </a:avLst>
            </a:prstGeom>
            <a:gradFill rotWithShape="1">
              <a:gsLst>
                <a:gs pos="0">
                  <a:srgbClr val="F8F5CC"/>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31" name="Text Box 124"/>
            <p:cNvSpPr txBox="1">
              <a:spLocks noChangeArrowheads="1"/>
            </p:cNvSpPr>
            <p:nvPr/>
          </p:nvSpPr>
          <p:spPr bwMode="gray">
            <a:xfrm>
              <a:off x="3006" y="1492"/>
              <a:ext cx="1293" cy="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a:t>Thân phận mỏng manh, đơn độc</a:t>
              </a:r>
              <a:endParaRPr lang="en-US" sz="2800" b="1">
                <a:latin typeface="Arial" charset="0"/>
              </a:endParaRPr>
            </a:p>
          </p:txBody>
        </p:sp>
      </p:grpSp>
      <p:grpSp>
        <p:nvGrpSpPr>
          <p:cNvPr id="184446" name="Group 126"/>
          <p:cNvGrpSpPr>
            <a:grpSpLocks/>
          </p:cNvGrpSpPr>
          <p:nvPr/>
        </p:nvGrpSpPr>
        <p:grpSpPr bwMode="auto">
          <a:xfrm>
            <a:off x="6461125" y="2238375"/>
            <a:ext cx="2514600" cy="1235075"/>
            <a:chOff x="1561" y="1156"/>
            <a:chExt cx="1363" cy="1800"/>
          </a:xfrm>
        </p:grpSpPr>
        <p:sp>
          <p:nvSpPr>
            <p:cNvPr id="20522" name="AutoShape 127"/>
            <p:cNvSpPr>
              <a:spLocks noChangeArrowheads="1"/>
            </p:cNvSpPr>
            <p:nvPr/>
          </p:nvSpPr>
          <p:spPr bwMode="gray">
            <a:xfrm>
              <a:off x="1561" y="1156"/>
              <a:ext cx="1363" cy="1800"/>
            </a:xfrm>
            <a:prstGeom prst="roundRect">
              <a:avLst>
                <a:gd name="adj" fmla="val 17509"/>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23" name="AutoShape 128"/>
            <p:cNvSpPr>
              <a:spLocks noChangeArrowheads="1"/>
            </p:cNvSpPr>
            <p:nvPr/>
          </p:nvSpPr>
          <p:spPr bwMode="gray">
            <a:xfrm>
              <a:off x="1582" y="1161"/>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24" name="AutoShape 129"/>
            <p:cNvSpPr>
              <a:spLocks noChangeArrowheads="1"/>
            </p:cNvSpPr>
            <p:nvPr/>
          </p:nvSpPr>
          <p:spPr bwMode="gray">
            <a:xfrm>
              <a:off x="1593" y="2461"/>
              <a:ext cx="1304" cy="447"/>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25" name="AutoShape 130"/>
            <p:cNvSpPr>
              <a:spLocks noChangeArrowheads="1"/>
            </p:cNvSpPr>
            <p:nvPr/>
          </p:nvSpPr>
          <p:spPr bwMode="gray">
            <a:xfrm>
              <a:off x="1593" y="1175"/>
              <a:ext cx="1304" cy="446"/>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26" name="Text Box 131"/>
            <p:cNvSpPr txBox="1">
              <a:spLocks noChangeArrowheads="1"/>
            </p:cNvSpPr>
            <p:nvPr/>
          </p:nvSpPr>
          <p:spPr bwMode="gray">
            <a:xfrm>
              <a:off x="1608" y="1441"/>
              <a:ext cx="1298" cy="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sz="800" b="1"/>
            </a:p>
            <a:p>
              <a:pPr algn="ctr" eaLnBrk="1" hangingPunct="1"/>
              <a:r>
                <a:rPr lang="en-US" sz="2400" b="1"/>
                <a:t>Khát vọng tự do</a:t>
              </a:r>
              <a:endParaRPr lang="en-US" sz="2800" b="1">
                <a:latin typeface="Arial" charset="0"/>
              </a:endParaRPr>
            </a:p>
          </p:txBody>
        </p:sp>
      </p:grpSp>
      <p:grpSp>
        <p:nvGrpSpPr>
          <p:cNvPr id="184452" name="Group 132"/>
          <p:cNvGrpSpPr>
            <a:grpSpLocks/>
          </p:cNvGrpSpPr>
          <p:nvPr/>
        </p:nvGrpSpPr>
        <p:grpSpPr bwMode="auto">
          <a:xfrm>
            <a:off x="6472238" y="441325"/>
            <a:ext cx="2527300" cy="1304925"/>
            <a:chOff x="121" y="1108"/>
            <a:chExt cx="1363" cy="1800"/>
          </a:xfrm>
        </p:grpSpPr>
        <p:sp>
          <p:nvSpPr>
            <p:cNvPr id="20517" name="AutoShape 133"/>
            <p:cNvSpPr>
              <a:spLocks noChangeArrowheads="1"/>
            </p:cNvSpPr>
            <p:nvPr/>
          </p:nvSpPr>
          <p:spPr bwMode="gray">
            <a:xfrm>
              <a:off x="121" y="1108"/>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18" name="AutoShape 134"/>
            <p:cNvSpPr>
              <a:spLocks noChangeArrowheads="1"/>
            </p:cNvSpPr>
            <p:nvPr/>
          </p:nvSpPr>
          <p:spPr bwMode="gray">
            <a:xfrm>
              <a:off x="142" y="1113"/>
              <a:ext cx="1322" cy="1766"/>
            </a:xfrm>
            <a:prstGeom prst="roundRect">
              <a:avLst>
                <a:gd name="adj" fmla="val 16667"/>
              </a:avLst>
            </a:pr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19" name="AutoShape 135"/>
            <p:cNvSpPr>
              <a:spLocks noChangeArrowheads="1"/>
            </p:cNvSpPr>
            <p:nvPr/>
          </p:nvSpPr>
          <p:spPr bwMode="gray">
            <a:xfrm>
              <a:off x="153" y="2413"/>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20" name="AutoShape 136"/>
            <p:cNvSpPr>
              <a:spLocks noChangeArrowheads="1"/>
            </p:cNvSpPr>
            <p:nvPr/>
          </p:nvSpPr>
          <p:spPr bwMode="gray">
            <a:xfrm>
              <a:off x="153" y="1127"/>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21" name="Text Box 137"/>
            <p:cNvSpPr txBox="1">
              <a:spLocks noChangeArrowheads="1"/>
            </p:cNvSpPr>
            <p:nvPr/>
          </p:nvSpPr>
          <p:spPr bwMode="gray">
            <a:xfrm>
              <a:off x="169" y="1395"/>
              <a:ext cx="1295"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a:solidFill>
                    <a:schemeClr val="bg1"/>
                  </a:solidFill>
                </a:rPr>
                <a:t>Tư tưởng cách</a:t>
              </a:r>
            </a:p>
            <a:p>
              <a:r>
                <a:rPr lang="en-US" sz="2400" b="1">
                  <a:solidFill>
                    <a:schemeClr val="bg1"/>
                  </a:solidFill>
                </a:rPr>
                <a:t> tân nghệ thuật</a:t>
              </a:r>
              <a:endParaRPr lang="en-US" sz="2800" b="1">
                <a:latin typeface="Arial" charset="0"/>
              </a:endParaRPr>
            </a:p>
          </p:txBody>
        </p:sp>
      </p:grpSp>
      <p:pic>
        <p:nvPicPr>
          <p:cNvPr id="184458" name="Recuerdos_de_la_Alhambra.mp3">
            <a:hlinkClick r:id="" action="ppaction://media"/>
          </p:cNvPr>
          <p:cNvPicPr>
            <a:picLocks noRot="1" noChangeAspect="1" noChangeArrowheads="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1423988" y="13144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59" name="Group 139"/>
          <p:cNvGrpSpPr>
            <a:grpSpLocks/>
          </p:cNvGrpSpPr>
          <p:nvPr/>
        </p:nvGrpSpPr>
        <p:grpSpPr bwMode="auto">
          <a:xfrm>
            <a:off x="1906588" y="3552825"/>
            <a:ext cx="2117725" cy="1252538"/>
            <a:chOff x="4297" y="1156"/>
            <a:chExt cx="1363" cy="1800"/>
          </a:xfrm>
        </p:grpSpPr>
        <p:sp>
          <p:nvSpPr>
            <p:cNvPr id="20512" name="AutoShape 140"/>
            <p:cNvSpPr>
              <a:spLocks noChangeArrowheads="1"/>
            </p:cNvSpPr>
            <p:nvPr/>
          </p:nvSpPr>
          <p:spPr bwMode="gray">
            <a:xfrm>
              <a:off x="4297" y="1156"/>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13" name="AutoShape 141"/>
            <p:cNvSpPr>
              <a:spLocks noChangeArrowheads="1"/>
            </p:cNvSpPr>
            <p:nvPr/>
          </p:nvSpPr>
          <p:spPr bwMode="gray">
            <a:xfrm>
              <a:off x="4318" y="1161"/>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14" name="AutoShape 142"/>
            <p:cNvSpPr>
              <a:spLocks noChangeArrowheads="1"/>
            </p:cNvSpPr>
            <p:nvPr/>
          </p:nvSpPr>
          <p:spPr bwMode="gray">
            <a:xfrm>
              <a:off x="4320" y="2496"/>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15" name="AutoShape 143"/>
            <p:cNvSpPr>
              <a:spLocks noChangeArrowheads="1"/>
            </p:cNvSpPr>
            <p:nvPr/>
          </p:nvSpPr>
          <p:spPr bwMode="gray">
            <a:xfrm>
              <a:off x="4329" y="1175"/>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16" name="Text Box 144"/>
            <p:cNvSpPr txBox="1">
              <a:spLocks noChangeArrowheads="1"/>
            </p:cNvSpPr>
            <p:nvPr/>
          </p:nvSpPr>
          <p:spPr bwMode="gray">
            <a:xfrm>
              <a:off x="4346" y="1441"/>
              <a:ext cx="1296" cy="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i="1">
                  <a:solidFill>
                    <a:srgbClr val="FF0000"/>
                  </a:solidFill>
                  <a:latin typeface="Arial" charset="0"/>
                </a:rPr>
                <a:t>“áo choàng   đỏ gắt”</a:t>
              </a:r>
            </a:p>
          </p:txBody>
        </p:sp>
      </p:grpSp>
    </p:spTree>
    <p:extLst>
      <p:ext uri="{BB962C8B-B14F-4D97-AF65-F5344CB8AC3E}">
        <p14:creationId xmlns:p14="http://schemas.microsoft.com/office/powerpoint/2010/main" val="936170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99"/>
                                        </p:tgtEl>
                                        <p:attrNameLst>
                                          <p:attrName>style.visibility</p:attrName>
                                        </p:attrNameLst>
                                      </p:cBhvr>
                                      <p:to>
                                        <p:strVal val="visible"/>
                                      </p:to>
                                    </p:set>
                                    <p:animEffect transition="in" filter="box(in)">
                                      <p:cBhvr>
                                        <p:cTn id="7" dur="500"/>
                                        <p:tgtEl>
                                          <p:spTgt spid="184399"/>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235372" fill="hold"/>
                                        <p:tgtEl>
                                          <p:spTgt spid="184458"/>
                                        </p:tgtEl>
                                      </p:cBhvr>
                                    </p:cmd>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84381"/>
                                        </p:tgtEl>
                                        <p:attrNameLst>
                                          <p:attrName>style.visibility</p:attrName>
                                        </p:attrNameLst>
                                      </p:cBhvr>
                                      <p:to>
                                        <p:strVal val="visible"/>
                                      </p:to>
                                    </p:set>
                                    <p:animEffect transition="in" filter="box(in)">
                                      <p:cBhvr>
                                        <p:cTn id="15" dur="500"/>
                                        <p:tgtEl>
                                          <p:spTgt spid="184381"/>
                                        </p:tgtEl>
                                      </p:cBhvr>
                                    </p:animEffect>
                                  </p:childTnLst>
                                </p:cTn>
                              </p:par>
                              <p:par>
                                <p:cTn id="16" presetID="4" presetClass="entr" presetSubtype="16" fill="hold" nodeType="withEffect">
                                  <p:stCondLst>
                                    <p:cond delay="0"/>
                                  </p:stCondLst>
                                  <p:childTnLst>
                                    <p:set>
                                      <p:cBhvr>
                                        <p:cTn id="17" dur="1" fill="hold">
                                          <p:stCondLst>
                                            <p:cond delay="0"/>
                                          </p:stCondLst>
                                        </p:cTn>
                                        <p:tgtEl>
                                          <p:spTgt spid="22533"/>
                                        </p:tgtEl>
                                        <p:attrNameLst>
                                          <p:attrName>style.visibility</p:attrName>
                                        </p:attrNameLst>
                                      </p:cBhvr>
                                      <p:to>
                                        <p:strVal val="visible"/>
                                      </p:to>
                                    </p:set>
                                    <p:animEffect transition="in" filter="box(in)">
                                      <p:cBhvr>
                                        <p:cTn id="18" dur="500"/>
                                        <p:tgtEl>
                                          <p:spTgt spid="225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84387"/>
                                        </p:tgtEl>
                                        <p:attrNameLst>
                                          <p:attrName>style.visibility</p:attrName>
                                        </p:attrNameLst>
                                      </p:cBhvr>
                                      <p:to>
                                        <p:strVal val="visible"/>
                                      </p:to>
                                    </p:set>
                                    <p:animEffect transition="in" filter="box(in)">
                                      <p:cBhvr>
                                        <p:cTn id="23" dur="500"/>
                                        <p:tgtEl>
                                          <p:spTgt spid="184387"/>
                                        </p:tgtEl>
                                      </p:cBhvr>
                                    </p:animEffect>
                                  </p:childTnLst>
                                </p:cTn>
                              </p:par>
                              <p:par>
                                <p:cTn id="24" presetID="4" presetClass="entr" presetSubtype="16" fill="hold" nodeType="withEffect">
                                  <p:stCondLst>
                                    <p:cond delay="0"/>
                                  </p:stCondLst>
                                  <p:childTnLst>
                                    <p:set>
                                      <p:cBhvr>
                                        <p:cTn id="25" dur="1" fill="hold">
                                          <p:stCondLst>
                                            <p:cond delay="0"/>
                                          </p:stCondLst>
                                        </p:cTn>
                                        <p:tgtEl>
                                          <p:spTgt spid="184327"/>
                                        </p:tgtEl>
                                        <p:attrNameLst>
                                          <p:attrName>style.visibility</p:attrName>
                                        </p:attrNameLst>
                                      </p:cBhvr>
                                      <p:to>
                                        <p:strVal val="visible"/>
                                      </p:to>
                                    </p:set>
                                    <p:animEffect transition="in" filter="box(in)">
                                      <p:cBhvr>
                                        <p:cTn id="26" dur="500"/>
                                        <p:tgtEl>
                                          <p:spTgt spid="1843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84329"/>
                                        </p:tgtEl>
                                        <p:attrNameLst>
                                          <p:attrName>style.visibility</p:attrName>
                                        </p:attrNameLst>
                                      </p:cBhvr>
                                      <p:to>
                                        <p:strVal val="visible"/>
                                      </p:to>
                                    </p:set>
                                    <p:animEffect transition="in" filter="box(in)">
                                      <p:cBhvr>
                                        <p:cTn id="31" dur="500"/>
                                        <p:tgtEl>
                                          <p:spTgt spid="184329"/>
                                        </p:tgtEl>
                                      </p:cBhvr>
                                    </p:animEffect>
                                  </p:childTnLst>
                                </p:cTn>
                              </p:par>
                              <p:par>
                                <p:cTn id="32" presetID="4" presetClass="entr" presetSubtype="16" fill="hold" nodeType="withEffect">
                                  <p:stCondLst>
                                    <p:cond delay="0"/>
                                  </p:stCondLst>
                                  <p:childTnLst>
                                    <p:set>
                                      <p:cBhvr>
                                        <p:cTn id="33" dur="1" fill="hold">
                                          <p:stCondLst>
                                            <p:cond delay="0"/>
                                          </p:stCondLst>
                                        </p:cTn>
                                        <p:tgtEl>
                                          <p:spTgt spid="184393"/>
                                        </p:tgtEl>
                                        <p:attrNameLst>
                                          <p:attrName>style.visibility</p:attrName>
                                        </p:attrNameLst>
                                      </p:cBhvr>
                                      <p:to>
                                        <p:strVal val="visible"/>
                                      </p:to>
                                    </p:set>
                                    <p:animEffect transition="in" filter="box(in)">
                                      <p:cBhvr>
                                        <p:cTn id="34" dur="500"/>
                                        <p:tgtEl>
                                          <p:spTgt spid="18439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xit" presetSubtype="16" fill="hold" nodeType="clickEffect">
                                  <p:stCondLst>
                                    <p:cond delay="0"/>
                                  </p:stCondLst>
                                  <p:childTnLst>
                                    <p:animEffect transition="out" filter="box(in)">
                                      <p:cBhvr>
                                        <p:cTn id="38" dur="500"/>
                                        <p:tgtEl>
                                          <p:spTgt spid="184399"/>
                                        </p:tgtEl>
                                      </p:cBhvr>
                                    </p:animEffect>
                                    <p:set>
                                      <p:cBhvr>
                                        <p:cTn id="39" dur="1" fill="hold">
                                          <p:stCondLst>
                                            <p:cond delay="499"/>
                                          </p:stCondLst>
                                        </p:cTn>
                                        <p:tgtEl>
                                          <p:spTgt spid="184399"/>
                                        </p:tgtEl>
                                        <p:attrNameLst>
                                          <p:attrName>style.visibility</p:attrName>
                                        </p:attrNameLst>
                                      </p:cBhvr>
                                      <p:to>
                                        <p:strVal val="hidden"/>
                                      </p:to>
                                    </p:set>
                                  </p:childTnLst>
                                </p:cTn>
                              </p:par>
                              <p:par>
                                <p:cTn id="40" presetID="4" presetClass="exit" presetSubtype="16" fill="hold" nodeType="withEffect">
                                  <p:stCondLst>
                                    <p:cond delay="0"/>
                                  </p:stCondLst>
                                  <p:childTnLst>
                                    <p:animEffect transition="out" filter="box(in)">
                                      <p:cBhvr>
                                        <p:cTn id="41" dur="500"/>
                                        <p:tgtEl>
                                          <p:spTgt spid="184387"/>
                                        </p:tgtEl>
                                      </p:cBhvr>
                                    </p:animEffect>
                                    <p:set>
                                      <p:cBhvr>
                                        <p:cTn id="42" dur="1" fill="hold">
                                          <p:stCondLst>
                                            <p:cond delay="499"/>
                                          </p:stCondLst>
                                        </p:cTn>
                                        <p:tgtEl>
                                          <p:spTgt spid="184387"/>
                                        </p:tgtEl>
                                        <p:attrNameLst>
                                          <p:attrName>style.visibility</p:attrName>
                                        </p:attrNameLst>
                                      </p:cBhvr>
                                      <p:to>
                                        <p:strVal val="hidden"/>
                                      </p:to>
                                    </p:set>
                                  </p:childTnLst>
                                </p:cTn>
                              </p:par>
                              <p:par>
                                <p:cTn id="43" presetID="4" presetClass="exit" presetSubtype="16" fill="hold" nodeType="withEffect">
                                  <p:stCondLst>
                                    <p:cond delay="0"/>
                                  </p:stCondLst>
                                  <p:childTnLst>
                                    <p:animEffect transition="out" filter="box(in)">
                                      <p:cBhvr>
                                        <p:cTn id="44" dur="500"/>
                                        <p:tgtEl>
                                          <p:spTgt spid="184393"/>
                                        </p:tgtEl>
                                      </p:cBhvr>
                                    </p:animEffect>
                                    <p:set>
                                      <p:cBhvr>
                                        <p:cTn id="45" dur="1" fill="hold">
                                          <p:stCondLst>
                                            <p:cond delay="499"/>
                                          </p:stCondLst>
                                        </p:cTn>
                                        <p:tgtEl>
                                          <p:spTgt spid="184393"/>
                                        </p:tgtEl>
                                        <p:attrNameLst>
                                          <p:attrName>style.visibility</p:attrName>
                                        </p:attrNameLst>
                                      </p:cBhvr>
                                      <p:to>
                                        <p:strVal val="hidden"/>
                                      </p:to>
                                    </p:set>
                                  </p:childTnLst>
                                </p:cTn>
                              </p:par>
                            </p:childTnLst>
                          </p:cTn>
                        </p:par>
                        <p:par>
                          <p:cTn id="46" fill="hold" nodeType="afterGroup">
                            <p:stCondLst>
                              <p:cond delay="500"/>
                            </p:stCondLst>
                            <p:childTnLst>
                              <p:par>
                                <p:cTn id="47" presetID="4" presetClass="exit" presetSubtype="16" fill="hold" nodeType="afterEffect">
                                  <p:stCondLst>
                                    <p:cond delay="0"/>
                                  </p:stCondLst>
                                  <p:childTnLst>
                                    <p:animEffect transition="out" filter="box(in)">
                                      <p:cBhvr>
                                        <p:cTn id="48" dur="500"/>
                                        <p:tgtEl>
                                          <p:spTgt spid="184381"/>
                                        </p:tgtEl>
                                      </p:cBhvr>
                                    </p:animEffect>
                                    <p:set>
                                      <p:cBhvr>
                                        <p:cTn id="49" dur="1" fill="hold">
                                          <p:stCondLst>
                                            <p:cond delay="499"/>
                                          </p:stCondLst>
                                        </p:cTn>
                                        <p:tgtEl>
                                          <p:spTgt spid="184381"/>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nodeType="clickEffect">
                                  <p:stCondLst>
                                    <p:cond delay="0"/>
                                  </p:stCondLst>
                                  <p:childTnLst>
                                    <p:set>
                                      <p:cBhvr>
                                        <p:cTn id="53" dur="1" fill="hold">
                                          <p:stCondLst>
                                            <p:cond delay="0"/>
                                          </p:stCondLst>
                                        </p:cTn>
                                        <p:tgtEl>
                                          <p:spTgt spid="184338"/>
                                        </p:tgtEl>
                                        <p:attrNameLst>
                                          <p:attrName>style.visibility</p:attrName>
                                        </p:attrNameLst>
                                      </p:cBhvr>
                                      <p:to>
                                        <p:strVal val="visible"/>
                                      </p:to>
                                    </p:set>
                                    <p:animEffect transition="in" filter="box(in)">
                                      <p:cBhvr>
                                        <p:cTn id="54" dur="500"/>
                                        <p:tgtEl>
                                          <p:spTgt spid="184338"/>
                                        </p:tgtEl>
                                      </p:cBhvr>
                                    </p:animEffect>
                                  </p:childTnLst>
                                </p:cTn>
                              </p:par>
                              <p:par>
                                <p:cTn id="55" presetID="4" presetClass="entr" presetSubtype="16" fill="hold" nodeType="withEffect">
                                  <p:stCondLst>
                                    <p:cond delay="0"/>
                                  </p:stCondLst>
                                  <p:childTnLst>
                                    <p:set>
                                      <p:cBhvr>
                                        <p:cTn id="56" dur="1" fill="hold">
                                          <p:stCondLst>
                                            <p:cond delay="0"/>
                                          </p:stCondLst>
                                        </p:cTn>
                                        <p:tgtEl>
                                          <p:spTgt spid="184344"/>
                                        </p:tgtEl>
                                        <p:attrNameLst>
                                          <p:attrName>style.visibility</p:attrName>
                                        </p:attrNameLst>
                                      </p:cBhvr>
                                      <p:to>
                                        <p:strVal val="visible"/>
                                      </p:to>
                                    </p:set>
                                    <p:animEffect transition="in" filter="box(in)">
                                      <p:cBhvr>
                                        <p:cTn id="57" dur="500"/>
                                        <p:tgtEl>
                                          <p:spTgt spid="184344"/>
                                        </p:tgtEl>
                                      </p:cBhvr>
                                    </p:animEffect>
                                  </p:childTnLst>
                                </p:cTn>
                              </p:par>
                            </p:childTnLst>
                          </p:cTn>
                        </p:par>
                        <p:par>
                          <p:cTn id="58" fill="hold" nodeType="afterGroup">
                            <p:stCondLst>
                              <p:cond delay="500"/>
                            </p:stCondLst>
                            <p:childTnLst>
                              <p:par>
                                <p:cTn id="59" presetID="4" presetClass="entr" presetSubtype="16" fill="hold" nodeType="afterEffect">
                                  <p:stCondLst>
                                    <p:cond delay="0"/>
                                  </p:stCondLst>
                                  <p:childTnLst>
                                    <p:set>
                                      <p:cBhvr>
                                        <p:cTn id="60" dur="1" fill="hold">
                                          <p:stCondLst>
                                            <p:cond delay="0"/>
                                          </p:stCondLst>
                                        </p:cTn>
                                        <p:tgtEl>
                                          <p:spTgt spid="184459"/>
                                        </p:tgtEl>
                                        <p:attrNameLst>
                                          <p:attrName>style.visibility</p:attrName>
                                        </p:attrNameLst>
                                      </p:cBhvr>
                                      <p:to>
                                        <p:strVal val="visible"/>
                                      </p:to>
                                    </p:set>
                                    <p:animEffect transition="in" filter="box(in)">
                                      <p:cBhvr>
                                        <p:cTn id="61" dur="500"/>
                                        <p:tgtEl>
                                          <p:spTgt spid="184459"/>
                                        </p:tgtEl>
                                      </p:cBhvr>
                                    </p:animEffect>
                                  </p:childTnLst>
                                </p:cTn>
                              </p:par>
                              <p:par>
                                <p:cTn id="62" presetID="4" presetClass="entr" presetSubtype="16" fill="hold" nodeType="withEffect">
                                  <p:stCondLst>
                                    <p:cond delay="0"/>
                                  </p:stCondLst>
                                  <p:childTnLst>
                                    <p:set>
                                      <p:cBhvr>
                                        <p:cTn id="63" dur="1" fill="hold">
                                          <p:stCondLst>
                                            <p:cond delay="0"/>
                                          </p:stCondLst>
                                        </p:cTn>
                                        <p:tgtEl>
                                          <p:spTgt spid="184350"/>
                                        </p:tgtEl>
                                        <p:attrNameLst>
                                          <p:attrName>style.visibility</p:attrName>
                                        </p:attrNameLst>
                                      </p:cBhvr>
                                      <p:to>
                                        <p:strVal val="visible"/>
                                      </p:to>
                                    </p:set>
                                    <p:animEffect transition="in" filter="box(in)">
                                      <p:cBhvr>
                                        <p:cTn id="64" dur="500"/>
                                        <p:tgtEl>
                                          <p:spTgt spid="184350"/>
                                        </p:tgtEl>
                                      </p:cBhvr>
                                    </p:animEffect>
                                  </p:childTnLst>
                                </p:cTn>
                              </p:par>
                            </p:childTnLst>
                          </p:cTn>
                        </p:par>
                        <p:par>
                          <p:cTn id="65" fill="hold" nodeType="afterGroup">
                            <p:stCondLst>
                              <p:cond delay="1000"/>
                            </p:stCondLst>
                            <p:childTnLst>
                              <p:par>
                                <p:cTn id="66" presetID="4" presetClass="exit" presetSubtype="16" fill="hold" nodeType="afterEffect">
                                  <p:stCondLst>
                                    <p:cond delay="0"/>
                                  </p:stCondLst>
                                  <p:childTnLst>
                                    <p:animEffect transition="out" filter="box(in)">
                                      <p:cBhvr>
                                        <p:cTn id="67" dur="500"/>
                                        <p:tgtEl>
                                          <p:spTgt spid="184458"/>
                                        </p:tgtEl>
                                      </p:cBhvr>
                                    </p:animEffect>
                                    <p:set>
                                      <p:cBhvr>
                                        <p:cTn id="68" dur="1" fill="hold">
                                          <p:stCondLst>
                                            <p:cond delay="499"/>
                                          </p:stCondLst>
                                        </p:cTn>
                                        <p:tgtEl>
                                          <p:spTgt spid="184458"/>
                                        </p:tgtEl>
                                        <p:attrNameLst>
                                          <p:attrName>style.visibility</p:attrName>
                                        </p:attrNameLst>
                                      </p:cBhvr>
                                      <p:to>
                                        <p:strVal val="hidden"/>
                                      </p:to>
                                    </p:set>
                                    <p:cmd type="call" cmd="stop">
                                      <p:cBhvr>
                                        <p:cTn id="69" dur="1">
                                          <p:stCondLst>
                                            <p:cond delay="499"/>
                                          </p:stCondLst>
                                        </p:cTn>
                                        <p:tgtEl>
                                          <p:spTgt spid="184458"/>
                                        </p:tgtEl>
                                      </p:cBhvr>
                                    </p:cmd>
                                  </p:childTnLst>
                                </p:cTn>
                              </p:par>
                            </p:childTnLst>
                          </p:cTn>
                        </p:par>
                        <p:par>
                          <p:cTn id="70" fill="hold" nodeType="afterGroup">
                            <p:stCondLst>
                              <p:cond delay="1500"/>
                            </p:stCondLst>
                            <p:childTnLst>
                              <p:par>
                                <p:cTn id="71" presetID="4" presetClass="exit" presetSubtype="16" fill="hold" nodeType="afterEffect">
                                  <p:stCondLst>
                                    <p:cond delay="0"/>
                                  </p:stCondLst>
                                  <p:childTnLst>
                                    <p:animEffect transition="out" filter="box(in)">
                                      <p:cBhvr>
                                        <p:cTn id="72" dur="500"/>
                                        <p:tgtEl>
                                          <p:spTgt spid="184422"/>
                                        </p:tgtEl>
                                      </p:cBhvr>
                                    </p:animEffect>
                                    <p:set>
                                      <p:cBhvr>
                                        <p:cTn id="73" dur="1" fill="hold">
                                          <p:stCondLst>
                                            <p:cond delay="499"/>
                                          </p:stCondLst>
                                        </p:cTn>
                                        <p:tgtEl>
                                          <p:spTgt spid="184422"/>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84370"/>
                                        </p:tgtEl>
                                        <p:attrNameLst>
                                          <p:attrName>style.visibility</p:attrName>
                                        </p:attrNameLst>
                                      </p:cBhvr>
                                      <p:to>
                                        <p:strVal val="visible"/>
                                      </p:to>
                                    </p:set>
                                    <p:animEffect transition="in" filter="box(in)">
                                      <p:cBhvr>
                                        <p:cTn id="78" dur="500"/>
                                        <p:tgtEl>
                                          <p:spTgt spid="184370"/>
                                        </p:tgtEl>
                                      </p:cBhvr>
                                    </p:animEffect>
                                  </p:childTnLst>
                                </p:cTn>
                              </p:par>
                              <p:par>
                                <p:cTn id="79" presetID="4" presetClass="entr" presetSubtype="16" fill="hold" nodeType="withEffect">
                                  <p:stCondLst>
                                    <p:cond delay="0"/>
                                  </p:stCondLst>
                                  <p:childTnLst>
                                    <p:set>
                                      <p:cBhvr>
                                        <p:cTn id="80" dur="1" fill="hold">
                                          <p:stCondLst>
                                            <p:cond delay="0"/>
                                          </p:stCondLst>
                                        </p:cTn>
                                        <p:tgtEl>
                                          <p:spTgt spid="184362"/>
                                        </p:tgtEl>
                                        <p:attrNameLst>
                                          <p:attrName>style.visibility</p:attrName>
                                        </p:attrNameLst>
                                      </p:cBhvr>
                                      <p:to>
                                        <p:strVal val="visible"/>
                                      </p:to>
                                    </p:set>
                                    <p:animEffect transition="in" filter="box(in)">
                                      <p:cBhvr>
                                        <p:cTn id="81" dur="500"/>
                                        <p:tgtEl>
                                          <p:spTgt spid="184362"/>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184371"/>
                                        </p:tgtEl>
                                        <p:attrNameLst>
                                          <p:attrName>style.visibility</p:attrName>
                                        </p:attrNameLst>
                                      </p:cBhvr>
                                      <p:to>
                                        <p:strVal val="visible"/>
                                      </p:to>
                                    </p:set>
                                    <p:animEffect transition="in" filter="box(in)">
                                      <p:cBhvr>
                                        <p:cTn id="84" dur="500"/>
                                        <p:tgtEl>
                                          <p:spTgt spid="184371"/>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184368"/>
                                        </p:tgtEl>
                                        <p:attrNameLst>
                                          <p:attrName>style.visibility</p:attrName>
                                        </p:attrNameLst>
                                      </p:cBhvr>
                                      <p:to>
                                        <p:strVal val="visible"/>
                                      </p:to>
                                    </p:set>
                                    <p:animEffect transition="in" filter="box(in)">
                                      <p:cBhvr>
                                        <p:cTn id="87" dur="500"/>
                                        <p:tgtEl>
                                          <p:spTgt spid="184368"/>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184369"/>
                                        </p:tgtEl>
                                        <p:attrNameLst>
                                          <p:attrName>style.visibility</p:attrName>
                                        </p:attrNameLst>
                                      </p:cBhvr>
                                      <p:to>
                                        <p:strVal val="visible"/>
                                      </p:to>
                                    </p:set>
                                    <p:animEffect transition="in" filter="box(in)">
                                      <p:cBhvr>
                                        <p:cTn id="90" dur="500"/>
                                        <p:tgtEl>
                                          <p:spTgt spid="184369"/>
                                        </p:tgtEl>
                                      </p:cBhvr>
                                    </p:animEffect>
                                  </p:childTnLst>
                                </p:cTn>
                              </p:par>
                              <p:par>
                                <p:cTn id="91" presetID="4" presetClass="entr" presetSubtype="16" fill="hold" nodeType="withEffect">
                                  <p:stCondLst>
                                    <p:cond delay="0"/>
                                  </p:stCondLst>
                                  <p:childTnLst>
                                    <p:set>
                                      <p:cBhvr>
                                        <p:cTn id="92" dur="1" fill="hold">
                                          <p:stCondLst>
                                            <p:cond delay="0"/>
                                          </p:stCondLst>
                                        </p:cTn>
                                        <p:tgtEl>
                                          <p:spTgt spid="184332"/>
                                        </p:tgtEl>
                                        <p:attrNameLst>
                                          <p:attrName>style.visibility</p:attrName>
                                        </p:attrNameLst>
                                      </p:cBhvr>
                                      <p:to>
                                        <p:strVal val="visible"/>
                                      </p:to>
                                    </p:set>
                                    <p:animEffect transition="in" filter="box(in)">
                                      <p:cBhvr>
                                        <p:cTn id="93" dur="500"/>
                                        <p:tgtEl>
                                          <p:spTgt spid="18433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ntr" presetSubtype="16" fill="hold" grpId="0" nodeType="clickEffect">
                                  <p:stCondLst>
                                    <p:cond delay="0"/>
                                  </p:stCondLst>
                                  <p:childTnLst>
                                    <p:set>
                                      <p:cBhvr>
                                        <p:cTn id="97" dur="1" fill="hold">
                                          <p:stCondLst>
                                            <p:cond delay="0"/>
                                          </p:stCondLst>
                                        </p:cTn>
                                        <p:tgtEl>
                                          <p:spTgt spid="184378"/>
                                        </p:tgtEl>
                                        <p:attrNameLst>
                                          <p:attrName>style.visibility</p:attrName>
                                        </p:attrNameLst>
                                      </p:cBhvr>
                                      <p:to>
                                        <p:strVal val="visible"/>
                                      </p:to>
                                    </p:set>
                                    <p:animEffect transition="in" filter="box(in)">
                                      <p:cBhvr>
                                        <p:cTn id="98" dur="500"/>
                                        <p:tgtEl>
                                          <p:spTgt spid="184378"/>
                                        </p:tgtEl>
                                      </p:cBhvr>
                                    </p:animEffect>
                                  </p:childTnLst>
                                </p:cTn>
                              </p:par>
                              <p:par>
                                <p:cTn id="99" presetID="4" presetClass="entr" presetSubtype="16" fill="hold" nodeType="withEffect">
                                  <p:stCondLst>
                                    <p:cond delay="0"/>
                                  </p:stCondLst>
                                  <p:childTnLst>
                                    <p:set>
                                      <p:cBhvr>
                                        <p:cTn id="100" dur="1" fill="hold">
                                          <p:stCondLst>
                                            <p:cond delay="0"/>
                                          </p:stCondLst>
                                        </p:cTn>
                                        <p:tgtEl>
                                          <p:spTgt spid="184452"/>
                                        </p:tgtEl>
                                        <p:attrNameLst>
                                          <p:attrName>style.visibility</p:attrName>
                                        </p:attrNameLst>
                                      </p:cBhvr>
                                      <p:to>
                                        <p:strVal val="visible"/>
                                      </p:to>
                                    </p:set>
                                    <p:animEffect transition="in" filter="box(in)">
                                      <p:cBhvr>
                                        <p:cTn id="101" dur="500"/>
                                        <p:tgtEl>
                                          <p:spTgt spid="184452"/>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 presetClass="entr" presetSubtype="16" fill="hold" nodeType="clickEffect">
                                  <p:stCondLst>
                                    <p:cond delay="0"/>
                                  </p:stCondLst>
                                  <p:childTnLst>
                                    <p:set>
                                      <p:cBhvr>
                                        <p:cTn id="105" dur="1" fill="hold">
                                          <p:stCondLst>
                                            <p:cond delay="0"/>
                                          </p:stCondLst>
                                        </p:cTn>
                                        <p:tgtEl>
                                          <p:spTgt spid="184446"/>
                                        </p:tgtEl>
                                        <p:attrNameLst>
                                          <p:attrName>style.visibility</p:attrName>
                                        </p:attrNameLst>
                                      </p:cBhvr>
                                      <p:to>
                                        <p:strVal val="visible"/>
                                      </p:to>
                                    </p:set>
                                    <p:animEffect transition="in" filter="box(in)">
                                      <p:cBhvr>
                                        <p:cTn id="106" dur="500"/>
                                        <p:tgtEl>
                                          <p:spTgt spid="184446"/>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 presetClass="entr" presetSubtype="16" fill="hold" nodeType="clickEffect">
                                  <p:stCondLst>
                                    <p:cond delay="0"/>
                                  </p:stCondLst>
                                  <p:childTnLst>
                                    <p:set>
                                      <p:cBhvr>
                                        <p:cTn id="110" dur="1" fill="hold">
                                          <p:stCondLst>
                                            <p:cond delay="0"/>
                                          </p:stCondLst>
                                        </p:cTn>
                                        <p:tgtEl>
                                          <p:spTgt spid="184439"/>
                                        </p:tgtEl>
                                        <p:attrNameLst>
                                          <p:attrName>style.visibility</p:attrName>
                                        </p:attrNameLst>
                                      </p:cBhvr>
                                      <p:to>
                                        <p:strVal val="visible"/>
                                      </p:to>
                                    </p:set>
                                    <p:animEffect transition="in" filter="box(in)">
                                      <p:cBhvr>
                                        <p:cTn id="111" dur="500"/>
                                        <p:tgtEl>
                                          <p:spTgt spid="184439"/>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xit" presetSubtype="16" fill="hold" nodeType="clickEffect">
                                  <p:stCondLst>
                                    <p:cond delay="0"/>
                                  </p:stCondLst>
                                  <p:childTnLst>
                                    <p:animEffect transition="out" filter="box(in)">
                                      <p:cBhvr>
                                        <p:cTn id="115" dur="500"/>
                                        <p:tgtEl>
                                          <p:spTgt spid="184331"/>
                                        </p:tgtEl>
                                      </p:cBhvr>
                                    </p:animEffect>
                                    <p:set>
                                      <p:cBhvr>
                                        <p:cTn id="116" dur="1" fill="hold">
                                          <p:stCondLst>
                                            <p:cond delay="499"/>
                                          </p:stCondLst>
                                        </p:cTn>
                                        <p:tgtEl>
                                          <p:spTgt spid="184331"/>
                                        </p:tgtEl>
                                        <p:attrNameLst>
                                          <p:attrName>style.visibility</p:attrName>
                                        </p:attrNameLst>
                                      </p:cBhvr>
                                      <p:to>
                                        <p:strVal val="hidden"/>
                                      </p:to>
                                    </p:set>
                                  </p:childTnLst>
                                </p:cTn>
                              </p:par>
                              <p:par>
                                <p:cTn id="117" presetID="4" presetClass="exit" presetSubtype="16" fill="hold" nodeType="withEffect">
                                  <p:stCondLst>
                                    <p:cond delay="0"/>
                                  </p:stCondLst>
                                  <p:childTnLst>
                                    <p:animEffect transition="out" filter="box(in)">
                                      <p:cBhvr>
                                        <p:cTn id="118" dur="500"/>
                                        <p:tgtEl>
                                          <p:spTgt spid="184327"/>
                                        </p:tgtEl>
                                      </p:cBhvr>
                                    </p:animEffect>
                                    <p:set>
                                      <p:cBhvr>
                                        <p:cTn id="119" dur="1" fill="hold">
                                          <p:stCondLst>
                                            <p:cond delay="499"/>
                                          </p:stCondLst>
                                        </p:cTn>
                                        <p:tgtEl>
                                          <p:spTgt spid="184327"/>
                                        </p:tgtEl>
                                        <p:attrNameLst>
                                          <p:attrName>style.visibility</p:attrName>
                                        </p:attrNameLst>
                                      </p:cBhvr>
                                      <p:to>
                                        <p:strVal val="hidden"/>
                                      </p:to>
                                    </p:set>
                                  </p:childTnLst>
                                </p:cTn>
                              </p:par>
                              <p:par>
                                <p:cTn id="120" presetID="4" presetClass="exit" presetSubtype="16" fill="hold" nodeType="withEffect">
                                  <p:stCondLst>
                                    <p:cond delay="0"/>
                                  </p:stCondLst>
                                  <p:childTnLst>
                                    <p:animEffect transition="out" filter="box(in)">
                                      <p:cBhvr>
                                        <p:cTn id="121" dur="500"/>
                                        <p:tgtEl>
                                          <p:spTgt spid="184405"/>
                                        </p:tgtEl>
                                      </p:cBhvr>
                                    </p:animEffect>
                                    <p:set>
                                      <p:cBhvr>
                                        <p:cTn id="122" dur="1" fill="hold">
                                          <p:stCondLst>
                                            <p:cond delay="499"/>
                                          </p:stCondLst>
                                        </p:cTn>
                                        <p:tgtEl>
                                          <p:spTgt spid="184405"/>
                                        </p:tgtEl>
                                        <p:attrNameLst>
                                          <p:attrName>style.visibility</p:attrName>
                                        </p:attrNameLst>
                                      </p:cBhvr>
                                      <p:to>
                                        <p:strVal val="hidden"/>
                                      </p:to>
                                    </p:set>
                                  </p:childTnLst>
                                </p:cTn>
                              </p:par>
                              <p:par>
                                <p:cTn id="123" presetID="4" presetClass="exit" presetSubtype="16" fill="hold" nodeType="withEffect">
                                  <p:stCondLst>
                                    <p:cond delay="0"/>
                                  </p:stCondLst>
                                  <p:childTnLst>
                                    <p:animEffect transition="out" filter="box(in)">
                                      <p:cBhvr>
                                        <p:cTn id="124" dur="500"/>
                                        <p:tgtEl>
                                          <p:spTgt spid="184417"/>
                                        </p:tgtEl>
                                      </p:cBhvr>
                                    </p:animEffect>
                                    <p:set>
                                      <p:cBhvr>
                                        <p:cTn id="125" dur="1" fill="hold">
                                          <p:stCondLst>
                                            <p:cond delay="499"/>
                                          </p:stCondLst>
                                        </p:cTn>
                                        <p:tgtEl>
                                          <p:spTgt spid="184417"/>
                                        </p:tgtEl>
                                        <p:attrNameLst>
                                          <p:attrName>style.visibility</p:attrName>
                                        </p:attrNameLst>
                                      </p:cBhvr>
                                      <p:to>
                                        <p:strVal val="hidden"/>
                                      </p:to>
                                    </p:set>
                                  </p:childTnLst>
                                </p:cTn>
                              </p:par>
                              <p:par>
                                <p:cTn id="126" presetID="4" presetClass="exit" presetSubtype="16" fill="hold" nodeType="withEffect">
                                  <p:stCondLst>
                                    <p:cond delay="0"/>
                                  </p:stCondLst>
                                  <p:childTnLst>
                                    <p:animEffect transition="out" filter="box(in)">
                                      <p:cBhvr>
                                        <p:cTn id="127" dur="500"/>
                                        <p:tgtEl>
                                          <p:spTgt spid="184329"/>
                                        </p:tgtEl>
                                      </p:cBhvr>
                                    </p:animEffect>
                                    <p:set>
                                      <p:cBhvr>
                                        <p:cTn id="128" dur="1" fill="hold">
                                          <p:stCondLst>
                                            <p:cond delay="499"/>
                                          </p:stCondLst>
                                        </p:cTn>
                                        <p:tgtEl>
                                          <p:spTgt spid="184329"/>
                                        </p:tgtEl>
                                        <p:attrNameLst>
                                          <p:attrName>style.visibility</p:attrName>
                                        </p:attrNameLst>
                                      </p:cBhvr>
                                      <p:to>
                                        <p:strVal val="hidden"/>
                                      </p:to>
                                    </p:set>
                                  </p:childTnLst>
                                </p:cTn>
                              </p:par>
                              <p:par>
                                <p:cTn id="129" presetID="4" presetClass="exit" presetSubtype="16" fill="hold" nodeType="withEffect">
                                  <p:stCondLst>
                                    <p:cond delay="0"/>
                                  </p:stCondLst>
                                  <p:childTnLst>
                                    <p:animEffect transition="out" filter="box(in)">
                                      <p:cBhvr>
                                        <p:cTn id="130" dur="500"/>
                                        <p:tgtEl>
                                          <p:spTgt spid="22533"/>
                                        </p:tgtEl>
                                      </p:cBhvr>
                                    </p:animEffect>
                                    <p:set>
                                      <p:cBhvr>
                                        <p:cTn id="131" dur="1" fill="hold">
                                          <p:stCondLst>
                                            <p:cond delay="499"/>
                                          </p:stCondLst>
                                        </p:cTn>
                                        <p:tgtEl>
                                          <p:spTgt spid="22533"/>
                                        </p:tgtEl>
                                        <p:attrNameLst>
                                          <p:attrName>style.visibility</p:attrName>
                                        </p:attrNameLst>
                                      </p:cBhvr>
                                      <p:to>
                                        <p:strVal val="hidden"/>
                                      </p:to>
                                    </p:set>
                                    <p:cmd type="call" cmd="stop">
                                      <p:cBhvr>
                                        <p:cTn id="132" dur="1">
                                          <p:stCondLst>
                                            <p:cond delay="499"/>
                                          </p:stCondLst>
                                        </p:cTn>
                                        <p:tgtEl>
                                          <p:spTgt spid="2253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33" fill="hold" display="0">
                  <p:stCondLst>
                    <p:cond delay="indefinite"/>
                  </p:stCondLst>
                  <p:endCondLst>
                    <p:cond evt="onNext" delay="0">
                      <p:tgtEl>
                        <p:sldTgt/>
                      </p:tgtEl>
                    </p:cond>
                    <p:cond evt="onPrev" delay="0">
                      <p:tgtEl>
                        <p:sldTgt/>
                      </p:tgtEl>
                    </p:cond>
                  </p:endCondLst>
                </p:cTn>
                <p:tgtEl>
                  <p:spTgt spid="22533"/>
                </p:tgtEl>
              </p:cMediaNode>
            </p:video>
            <p:audio>
              <p:cMediaNode>
                <p:cTn id="134" fill="hold" display="0">
                  <p:stCondLst>
                    <p:cond delay="indefinite"/>
                  </p:stCondLst>
                  <p:endCondLst>
                    <p:cond evt="onNext" delay="0">
                      <p:tgtEl>
                        <p:sldTgt/>
                      </p:tgtEl>
                    </p:cond>
                    <p:cond evt="onPrev" delay="0">
                      <p:tgtEl>
                        <p:sldTgt/>
                      </p:tgtEl>
                    </p:cond>
                    <p:cond evt="onStopAudio" delay="0">
                      <p:tgtEl>
                        <p:sldTgt/>
                      </p:tgtEl>
                    </p:cond>
                  </p:endCondLst>
                </p:cTn>
                <p:tgtEl>
                  <p:spTgt spid="184458"/>
                </p:tgtEl>
              </p:cMediaNode>
            </p:audio>
          </p:childTnLst>
        </p:cTn>
      </p:par>
    </p:tnLst>
    <p:bldLst>
      <p:bldP spid="184368" grpId="0"/>
      <p:bldP spid="184369" grpId="0"/>
      <p:bldP spid="184370" grpId="0" animBg="1"/>
      <p:bldP spid="184371" grpId="0" animBg="1"/>
      <p:bldP spid="18437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8" name="Text Box 1030"/>
          <p:cNvSpPr txBox="1">
            <a:spLocks noChangeArrowheads="1"/>
          </p:cNvSpPr>
          <p:nvPr/>
        </p:nvSpPr>
        <p:spPr bwMode="auto">
          <a:xfrm>
            <a:off x="238512" y="151382"/>
            <a:ext cx="8839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lnSpc>
                <a:spcPct val="150000"/>
              </a:lnSpc>
              <a:spcBef>
                <a:spcPct val="50000"/>
              </a:spcBef>
              <a:spcAft>
                <a:spcPct val="0"/>
              </a:spcAft>
            </a:pPr>
            <a:r>
              <a:rPr lang="en-US" sz="2800" b="1" i="1" dirty="0">
                <a:solidFill>
                  <a:srgbClr val="C00000"/>
                </a:solidFill>
                <a:latin typeface="Times New Roman" pitchFamily="18" charset="0"/>
                <a:cs typeface="Arial" charset="0"/>
              </a:rPr>
              <a:t>2. Lorca </a:t>
            </a:r>
            <a:r>
              <a:rPr lang="en-US" sz="2800" b="1" i="1" dirty="0" err="1">
                <a:solidFill>
                  <a:srgbClr val="C00000"/>
                </a:solidFill>
                <a:latin typeface="Times New Roman" pitchFamily="18" charset="0"/>
                <a:cs typeface="Arial" charset="0"/>
              </a:rPr>
              <a:t>và</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cái</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chết</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oan</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khuất</a:t>
            </a:r>
            <a:r>
              <a:rPr lang="en-US" sz="2800" b="1" i="1" dirty="0">
                <a:solidFill>
                  <a:srgbClr val="C00000"/>
                </a:solidFill>
                <a:latin typeface="Times New Roman" pitchFamily="18" charset="0"/>
                <a:cs typeface="Arial" charset="0"/>
              </a:rPr>
              <a:t> (12 </a:t>
            </a:r>
            <a:r>
              <a:rPr lang="en-US" sz="2800" b="1" i="1" dirty="0" err="1">
                <a:solidFill>
                  <a:srgbClr val="C00000"/>
                </a:solidFill>
                <a:latin typeface="Times New Roman" pitchFamily="18" charset="0"/>
                <a:cs typeface="Arial" charset="0"/>
              </a:rPr>
              <a:t>dòng</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tiếp</a:t>
            </a:r>
            <a:r>
              <a:rPr lang="en-US" sz="2800" b="1" i="1" dirty="0">
                <a:solidFill>
                  <a:srgbClr val="C00000"/>
                </a:solidFill>
                <a:latin typeface="Times New Roman" pitchFamily="18" charset="0"/>
                <a:cs typeface="Arial" charset="0"/>
              </a:rPr>
              <a:t>):</a:t>
            </a:r>
          </a:p>
        </p:txBody>
      </p:sp>
      <p:sp>
        <p:nvSpPr>
          <p:cNvPr id="33800" name="Text Box 1032"/>
          <p:cNvSpPr txBox="1">
            <a:spLocks noChangeArrowheads="1"/>
          </p:cNvSpPr>
          <p:nvPr/>
        </p:nvSpPr>
        <p:spPr bwMode="auto">
          <a:xfrm>
            <a:off x="238512" y="939119"/>
            <a:ext cx="777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fontAlgn="base">
              <a:spcBef>
                <a:spcPct val="50000"/>
              </a:spcBef>
              <a:spcAft>
                <a:spcPct val="0"/>
              </a:spcAft>
              <a:buFont typeface="Wingdings" pitchFamily="2" charset="2"/>
              <a:buChar char="v"/>
            </a:pPr>
            <a:r>
              <a:rPr lang="en-US" sz="2800" b="1" i="1" dirty="0" err="1">
                <a:solidFill>
                  <a:schemeClr val="accent2">
                    <a:lumMod val="50000"/>
                  </a:schemeClr>
                </a:solidFill>
                <a:latin typeface="Times New Roman" pitchFamily="18" charset="0"/>
                <a:cs typeface="Arial" charset="0"/>
              </a:rPr>
              <a:t>Hình</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ảnh</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cái</a:t>
            </a:r>
            <a:r>
              <a:rPr lang="en-US" sz="2800" b="1" i="1" dirty="0">
                <a:solidFill>
                  <a:schemeClr val="accent2">
                    <a:lumMod val="50000"/>
                  </a:schemeClr>
                </a:solidFill>
                <a:latin typeface="Times New Roman" pitchFamily="18" charset="0"/>
                <a:cs typeface="Arial" charset="0"/>
              </a:rPr>
              <a:t> </a:t>
            </a:r>
            <a:r>
              <a:rPr lang="en-US" sz="2800" b="1" i="1" dirty="0" err="1">
                <a:solidFill>
                  <a:schemeClr val="accent2">
                    <a:lumMod val="50000"/>
                  </a:schemeClr>
                </a:solidFill>
                <a:latin typeface="Times New Roman" pitchFamily="18" charset="0"/>
                <a:cs typeface="Arial" charset="0"/>
              </a:rPr>
              <a:t>chết</a:t>
            </a:r>
            <a:endParaRPr lang="en-US" sz="2800" b="1" i="1" dirty="0">
              <a:solidFill>
                <a:schemeClr val="accent2">
                  <a:lumMod val="50000"/>
                </a:schemeClr>
              </a:solidFill>
              <a:latin typeface="Times New Roman" pitchFamily="18" charset="0"/>
              <a:cs typeface="Arial" charset="0"/>
            </a:endParaRPr>
          </a:p>
        </p:txBody>
      </p:sp>
      <p:sp>
        <p:nvSpPr>
          <p:cNvPr id="2" name="Rectangle 1"/>
          <p:cNvSpPr/>
          <p:nvPr/>
        </p:nvSpPr>
        <p:spPr>
          <a:xfrm>
            <a:off x="314776" y="1659285"/>
            <a:ext cx="8219624" cy="5047536"/>
          </a:xfrm>
          <a:prstGeom prst="rect">
            <a:avLst/>
          </a:prstGeom>
        </p:spPr>
        <p:txBody>
          <a:bodyPr wrap="square">
            <a:spAutoFit/>
          </a:bodyPr>
          <a:lstStyle/>
          <a:p>
            <a:pPr marL="457200" indent="-457200">
              <a:buFontTx/>
              <a:buChar char="-"/>
            </a:pPr>
            <a:r>
              <a:rPr lang="en-US" sz="2800" dirty="0" err="1">
                <a:solidFill>
                  <a:srgbClr val="003300"/>
                </a:solidFill>
                <a:latin typeface="Times New Roman" pitchFamily="18" charset="0"/>
                <a:cs typeface="Arial" charset="0"/>
              </a:rPr>
              <a:t>Tả</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thực</a:t>
            </a:r>
            <a:r>
              <a:rPr lang="en-US" sz="2800" dirty="0">
                <a:solidFill>
                  <a:srgbClr val="003300"/>
                </a:solidFill>
                <a:latin typeface="Times New Roman" pitchFamily="18" charset="0"/>
                <a:cs typeface="Arial" charset="0"/>
              </a:rPr>
              <a:t> </a:t>
            </a:r>
            <a:r>
              <a:rPr lang="en-US" sz="2800" i="1" dirty="0">
                <a:solidFill>
                  <a:srgbClr val="003300"/>
                </a:solidFill>
                <a:latin typeface="Times New Roman" pitchFamily="18" charset="0"/>
                <a:cs typeface="Arial" charset="0"/>
              </a:rPr>
              <a:t>“</a:t>
            </a:r>
            <a:r>
              <a:rPr lang="en-US" sz="2800" i="1" dirty="0" err="1">
                <a:solidFill>
                  <a:srgbClr val="003300"/>
                </a:solidFill>
                <a:latin typeface="Times New Roman" pitchFamily="18" charset="0"/>
                <a:cs typeface="Arial" charset="0"/>
              </a:rPr>
              <a:t>áo</a:t>
            </a:r>
            <a:r>
              <a:rPr lang="en-US" sz="2800" i="1" dirty="0">
                <a:solidFill>
                  <a:srgbClr val="003300"/>
                </a:solidFill>
                <a:latin typeface="Times New Roman" pitchFamily="18" charset="0"/>
                <a:cs typeface="Arial" charset="0"/>
              </a:rPr>
              <a:t> </a:t>
            </a:r>
            <a:r>
              <a:rPr lang="en-US" sz="2800" i="1" dirty="0" err="1">
                <a:solidFill>
                  <a:srgbClr val="003300"/>
                </a:solidFill>
                <a:latin typeface="Times New Roman" pitchFamily="18" charset="0"/>
                <a:cs typeface="Arial" charset="0"/>
              </a:rPr>
              <a:t>choàng</a:t>
            </a:r>
            <a:r>
              <a:rPr lang="en-US" sz="2800" i="1" dirty="0">
                <a:solidFill>
                  <a:srgbClr val="003300"/>
                </a:solidFill>
                <a:latin typeface="Times New Roman" pitchFamily="18" charset="0"/>
                <a:cs typeface="Arial" charset="0"/>
              </a:rPr>
              <a:t> </a:t>
            </a:r>
            <a:r>
              <a:rPr lang="en-US" sz="2800" i="1" dirty="0" err="1">
                <a:solidFill>
                  <a:srgbClr val="003300"/>
                </a:solidFill>
                <a:latin typeface="Times New Roman" pitchFamily="18" charset="0"/>
                <a:cs typeface="Arial" charset="0"/>
              </a:rPr>
              <a:t>bê</a:t>
            </a:r>
            <a:r>
              <a:rPr lang="en-US" sz="2800" i="1" dirty="0">
                <a:solidFill>
                  <a:srgbClr val="003300"/>
                </a:solidFill>
                <a:latin typeface="Times New Roman" pitchFamily="18" charset="0"/>
                <a:cs typeface="Arial" charset="0"/>
              </a:rPr>
              <a:t> </a:t>
            </a:r>
            <a:r>
              <a:rPr lang="en-US" sz="2800" i="1" dirty="0" err="1">
                <a:solidFill>
                  <a:srgbClr val="003300"/>
                </a:solidFill>
                <a:latin typeface="Times New Roman" pitchFamily="18" charset="0"/>
                <a:cs typeface="Arial" charset="0"/>
              </a:rPr>
              <a:t>bết</a:t>
            </a:r>
            <a:r>
              <a:rPr lang="en-US" sz="2800" i="1" dirty="0">
                <a:solidFill>
                  <a:srgbClr val="003300"/>
                </a:solidFill>
                <a:latin typeface="Times New Roman" pitchFamily="18" charset="0"/>
                <a:cs typeface="Arial" charset="0"/>
              </a:rPr>
              <a:t> </a:t>
            </a:r>
            <a:r>
              <a:rPr lang="en-US" sz="2800" i="1" dirty="0" err="1">
                <a:solidFill>
                  <a:srgbClr val="003300"/>
                </a:solidFill>
                <a:latin typeface="Times New Roman" pitchFamily="18" charset="0"/>
                <a:cs typeface="Arial" charset="0"/>
              </a:rPr>
              <a:t>đỏ</a:t>
            </a:r>
            <a:r>
              <a:rPr lang="en-US" sz="2800" i="1" dirty="0">
                <a:solidFill>
                  <a:srgbClr val="003300"/>
                </a:solidFill>
                <a:latin typeface="Times New Roman" pitchFamily="18" charset="0"/>
                <a:cs typeface="Arial" charset="0"/>
              </a:rPr>
              <a:t>” </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cảnh</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tượng</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khủng</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khiếp</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về</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cái</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chết</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của</a:t>
            </a:r>
            <a:r>
              <a:rPr lang="en-US" sz="2800" dirty="0">
                <a:solidFill>
                  <a:srgbClr val="003300"/>
                </a:solidFill>
                <a:latin typeface="Times New Roman" pitchFamily="18" charset="0"/>
                <a:cs typeface="Arial" charset="0"/>
              </a:rPr>
              <a:t> Lorca.</a:t>
            </a:r>
          </a:p>
          <a:p>
            <a:pPr marL="457200" indent="-457200">
              <a:buFontTx/>
              <a:buChar char="-"/>
            </a:pPr>
            <a:r>
              <a:rPr lang="en-US" sz="2800" dirty="0" err="1">
                <a:solidFill>
                  <a:srgbClr val="003300"/>
                </a:solidFill>
                <a:latin typeface="Times New Roman" pitchFamily="18" charset="0"/>
                <a:cs typeface="Arial" charset="0"/>
              </a:rPr>
              <a:t>Tiếng</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ghi</a:t>
            </a:r>
            <a:r>
              <a:rPr lang="en-US" sz="2800" dirty="0">
                <a:solidFill>
                  <a:srgbClr val="003300"/>
                </a:solidFill>
                <a:latin typeface="Times New Roman" pitchFamily="18" charset="0"/>
                <a:cs typeface="Arial" charset="0"/>
              </a:rPr>
              <a:t> ta:</a:t>
            </a:r>
          </a:p>
          <a:p>
            <a:r>
              <a:rPr lang="en-US" sz="2800" dirty="0">
                <a:solidFill>
                  <a:srgbClr val="003300"/>
                </a:solidFill>
                <a:latin typeface="Times New Roman" pitchFamily="18" charset="0"/>
                <a:cs typeface="Arial" charset="0"/>
              </a:rPr>
              <a:t>+ </a:t>
            </a:r>
            <a:r>
              <a:rPr lang="en-US" sz="2800" i="1" dirty="0" err="1">
                <a:solidFill>
                  <a:srgbClr val="003300"/>
                </a:solidFill>
                <a:latin typeface="Times New Roman" pitchFamily="18" charset="0"/>
                <a:cs typeface="Arial" charset="0"/>
              </a:rPr>
              <a:t>Nâu</a:t>
            </a:r>
            <a:r>
              <a:rPr lang="en-US" sz="2800" dirty="0">
                <a:solidFill>
                  <a:srgbClr val="003300"/>
                </a:solidFill>
                <a:latin typeface="Times New Roman" pitchFamily="18" charset="0"/>
                <a:cs typeface="Arial" charset="0"/>
              </a:rPr>
              <a:t> – </a:t>
            </a:r>
            <a:r>
              <a:rPr lang="en-US" sz="2800" dirty="0" err="1">
                <a:solidFill>
                  <a:srgbClr val="003300"/>
                </a:solidFill>
                <a:latin typeface="Times New Roman" pitchFamily="18" charset="0"/>
                <a:cs typeface="Arial" charset="0"/>
              </a:rPr>
              <a:t>trầm</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tĩnh</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nghĩ</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suy</a:t>
            </a:r>
            <a:r>
              <a:rPr lang="en-US" sz="2800" dirty="0">
                <a:solidFill>
                  <a:srgbClr val="003300"/>
                </a:solidFill>
                <a:latin typeface="Times New Roman" pitchFamily="18" charset="0"/>
                <a:cs typeface="Arial" charset="0"/>
              </a:rPr>
              <a:t> </a:t>
            </a:r>
          </a:p>
          <a:p>
            <a:r>
              <a:rPr lang="en-US" sz="2800" dirty="0">
                <a:solidFill>
                  <a:srgbClr val="003300"/>
                </a:solidFill>
                <a:latin typeface="Times New Roman" pitchFamily="18" charset="0"/>
                <a:cs typeface="Arial" charset="0"/>
              </a:rPr>
              <a:t>+ </a:t>
            </a:r>
            <a:r>
              <a:rPr lang="en-US" sz="2800" i="1" dirty="0" err="1">
                <a:solidFill>
                  <a:srgbClr val="003300"/>
                </a:solidFill>
                <a:latin typeface="Times New Roman" pitchFamily="18" charset="0"/>
                <a:cs typeface="Arial" charset="0"/>
              </a:rPr>
              <a:t>Xanh</a:t>
            </a:r>
            <a:r>
              <a:rPr lang="en-US" sz="2800" dirty="0">
                <a:solidFill>
                  <a:srgbClr val="003300"/>
                </a:solidFill>
                <a:latin typeface="Times New Roman" pitchFamily="18" charset="0"/>
                <a:cs typeface="Arial" charset="0"/>
              </a:rPr>
              <a:t> – </a:t>
            </a:r>
            <a:r>
              <a:rPr lang="en-US" sz="2800" dirty="0" err="1">
                <a:solidFill>
                  <a:srgbClr val="003300"/>
                </a:solidFill>
                <a:latin typeface="Times New Roman" pitchFamily="18" charset="0"/>
                <a:cs typeface="Arial" charset="0"/>
              </a:rPr>
              <a:t>thiết</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tha</a:t>
            </a:r>
            <a:r>
              <a:rPr lang="en-US" sz="2800" dirty="0">
                <a:solidFill>
                  <a:srgbClr val="003300"/>
                </a:solidFill>
                <a:latin typeface="Times New Roman" pitchFamily="18" charset="0"/>
                <a:cs typeface="Arial" charset="0"/>
              </a:rPr>
              <a:t>, hi </a:t>
            </a:r>
            <a:r>
              <a:rPr lang="en-US" sz="2800" dirty="0" err="1">
                <a:solidFill>
                  <a:srgbClr val="003300"/>
                </a:solidFill>
                <a:latin typeface="Times New Roman" pitchFamily="18" charset="0"/>
                <a:cs typeface="Arial" charset="0"/>
              </a:rPr>
              <a:t>vọng</a:t>
            </a:r>
            <a:endParaRPr lang="en-US" sz="2800" dirty="0">
              <a:solidFill>
                <a:srgbClr val="003300"/>
              </a:solidFill>
              <a:latin typeface="Times New Roman" pitchFamily="18" charset="0"/>
              <a:cs typeface="Arial" charset="0"/>
            </a:endParaRPr>
          </a:p>
          <a:p>
            <a:r>
              <a:rPr lang="en-US" sz="2800" dirty="0">
                <a:solidFill>
                  <a:srgbClr val="003300"/>
                </a:solidFill>
                <a:latin typeface="Times New Roman" pitchFamily="18" charset="0"/>
                <a:cs typeface="Arial" charset="0"/>
              </a:rPr>
              <a:t>+ </a:t>
            </a:r>
            <a:r>
              <a:rPr lang="en-US" sz="2800" i="1" dirty="0" err="1">
                <a:solidFill>
                  <a:srgbClr val="003300"/>
                </a:solidFill>
                <a:latin typeface="Times New Roman" pitchFamily="18" charset="0"/>
                <a:cs typeface="Arial" charset="0"/>
              </a:rPr>
              <a:t>Tròn</a:t>
            </a:r>
            <a:r>
              <a:rPr lang="en-US" sz="2800" i="1" dirty="0">
                <a:solidFill>
                  <a:srgbClr val="003300"/>
                </a:solidFill>
                <a:latin typeface="Times New Roman" pitchFamily="18" charset="0"/>
                <a:cs typeface="Arial" charset="0"/>
              </a:rPr>
              <a:t> </a:t>
            </a:r>
            <a:r>
              <a:rPr lang="en-US" sz="2800" i="1" dirty="0" err="1">
                <a:solidFill>
                  <a:srgbClr val="003300"/>
                </a:solidFill>
                <a:latin typeface="Times New Roman" pitchFamily="18" charset="0"/>
                <a:cs typeface="Arial" charset="0"/>
              </a:rPr>
              <a:t>bọt</a:t>
            </a:r>
            <a:r>
              <a:rPr lang="en-US" sz="2800" i="1" dirty="0">
                <a:solidFill>
                  <a:srgbClr val="003300"/>
                </a:solidFill>
                <a:latin typeface="Times New Roman" pitchFamily="18" charset="0"/>
                <a:cs typeface="Arial" charset="0"/>
              </a:rPr>
              <a:t> </a:t>
            </a:r>
            <a:r>
              <a:rPr lang="en-US" sz="2800" i="1" dirty="0" err="1">
                <a:solidFill>
                  <a:srgbClr val="003300"/>
                </a:solidFill>
                <a:latin typeface="Times New Roman" pitchFamily="18" charset="0"/>
                <a:cs typeface="Arial" charset="0"/>
              </a:rPr>
              <a:t>nước</a:t>
            </a:r>
            <a:r>
              <a:rPr lang="en-US" sz="2800" i="1" dirty="0">
                <a:solidFill>
                  <a:srgbClr val="003300"/>
                </a:solidFill>
                <a:latin typeface="Times New Roman" pitchFamily="18" charset="0"/>
                <a:cs typeface="Arial" charset="0"/>
              </a:rPr>
              <a:t> </a:t>
            </a:r>
            <a:r>
              <a:rPr lang="en-US" sz="2800" i="1" dirty="0" err="1">
                <a:solidFill>
                  <a:srgbClr val="003300"/>
                </a:solidFill>
                <a:latin typeface="Times New Roman" pitchFamily="18" charset="0"/>
                <a:cs typeface="Arial" charset="0"/>
              </a:rPr>
              <a:t>vỡ</a:t>
            </a:r>
            <a:r>
              <a:rPr lang="en-US" sz="2800" i="1" dirty="0">
                <a:solidFill>
                  <a:srgbClr val="003300"/>
                </a:solidFill>
                <a:latin typeface="Times New Roman" pitchFamily="18" charset="0"/>
                <a:cs typeface="Arial" charset="0"/>
              </a:rPr>
              <a:t> tan </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bàng</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hoàng</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tức</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tưởi</a:t>
            </a:r>
            <a:endParaRPr lang="en-US" sz="2800" dirty="0">
              <a:solidFill>
                <a:srgbClr val="003300"/>
              </a:solidFill>
              <a:latin typeface="Times New Roman" pitchFamily="18" charset="0"/>
              <a:cs typeface="Arial" charset="0"/>
            </a:endParaRPr>
          </a:p>
          <a:p>
            <a:pPr>
              <a:lnSpc>
                <a:spcPct val="150000"/>
              </a:lnSpc>
            </a:pPr>
            <a:r>
              <a:rPr lang="en-US" sz="2800" dirty="0">
                <a:solidFill>
                  <a:srgbClr val="003300"/>
                </a:solidFill>
                <a:latin typeface="Times New Roman" pitchFamily="18" charset="0"/>
                <a:cs typeface="Arial" charset="0"/>
              </a:rPr>
              <a:t>+ </a:t>
            </a:r>
            <a:r>
              <a:rPr lang="en-US" sz="2800" i="1" dirty="0" err="1">
                <a:solidFill>
                  <a:srgbClr val="003300"/>
                </a:solidFill>
                <a:latin typeface="Times New Roman" pitchFamily="18" charset="0"/>
                <a:cs typeface="Arial" charset="0"/>
              </a:rPr>
              <a:t>Dòng</a:t>
            </a:r>
            <a:r>
              <a:rPr lang="en-US" sz="2800" i="1" dirty="0">
                <a:solidFill>
                  <a:srgbClr val="003300"/>
                </a:solidFill>
                <a:latin typeface="Times New Roman" pitchFamily="18" charset="0"/>
                <a:cs typeface="Arial" charset="0"/>
              </a:rPr>
              <a:t> </a:t>
            </a:r>
            <a:r>
              <a:rPr lang="en-US" sz="2800" i="1" dirty="0" err="1">
                <a:solidFill>
                  <a:srgbClr val="003300"/>
                </a:solidFill>
                <a:latin typeface="Times New Roman" pitchFamily="18" charset="0"/>
                <a:cs typeface="Arial" charset="0"/>
              </a:rPr>
              <a:t>dòng</a:t>
            </a:r>
            <a:r>
              <a:rPr lang="en-US" sz="2800" i="1" dirty="0">
                <a:solidFill>
                  <a:srgbClr val="003300"/>
                </a:solidFill>
                <a:latin typeface="Times New Roman" pitchFamily="18" charset="0"/>
                <a:cs typeface="Arial" charset="0"/>
              </a:rPr>
              <a:t> </a:t>
            </a:r>
            <a:r>
              <a:rPr lang="en-US" sz="2800" i="1" dirty="0" err="1">
                <a:solidFill>
                  <a:srgbClr val="003300"/>
                </a:solidFill>
                <a:latin typeface="Times New Roman" pitchFamily="18" charset="0"/>
                <a:cs typeface="Arial" charset="0"/>
              </a:rPr>
              <a:t>máu</a:t>
            </a:r>
            <a:r>
              <a:rPr lang="en-US" sz="2800" i="1" dirty="0">
                <a:solidFill>
                  <a:srgbClr val="003300"/>
                </a:solidFill>
                <a:latin typeface="Times New Roman" pitchFamily="18" charset="0"/>
                <a:cs typeface="Arial" charset="0"/>
              </a:rPr>
              <a:t> </a:t>
            </a:r>
            <a:r>
              <a:rPr lang="en-US" sz="2800" i="1" dirty="0" err="1">
                <a:solidFill>
                  <a:srgbClr val="003300"/>
                </a:solidFill>
                <a:latin typeface="Times New Roman" pitchFamily="18" charset="0"/>
                <a:cs typeface="Arial" charset="0"/>
              </a:rPr>
              <a:t>chảy</a:t>
            </a:r>
            <a:r>
              <a:rPr lang="en-US" sz="2800" i="1" dirty="0">
                <a:solidFill>
                  <a:srgbClr val="003300"/>
                </a:solidFill>
                <a:latin typeface="Times New Roman" pitchFamily="18" charset="0"/>
                <a:cs typeface="Arial" charset="0"/>
              </a:rPr>
              <a:t> </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đau</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đớn</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nghẹn</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ngào</a:t>
            </a:r>
            <a:endParaRPr lang="en-US" sz="2800" dirty="0">
              <a:solidFill>
                <a:srgbClr val="003300"/>
              </a:solidFill>
              <a:latin typeface="Times New Roman" pitchFamily="18" charset="0"/>
              <a:cs typeface="Arial" charset="0"/>
            </a:endParaRPr>
          </a:p>
          <a:p>
            <a:endParaRPr lang="en-US" sz="2800" dirty="0">
              <a:solidFill>
                <a:srgbClr val="003300"/>
              </a:solidFill>
              <a:latin typeface="Times New Roman" pitchFamily="18" charset="0"/>
              <a:cs typeface="Arial" charset="0"/>
            </a:endParaRPr>
          </a:p>
          <a:p>
            <a:endParaRPr lang="en-US" sz="2800" dirty="0">
              <a:solidFill>
                <a:srgbClr val="003300"/>
              </a:solidFill>
              <a:latin typeface="Times New Roman" pitchFamily="18" charset="0"/>
              <a:cs typeface="Arial" charset="0"/>
            </a:endParaRPr>
          </a:p>
          <a:p>
            <a:r>
              <a:rPr lang="en-US" sz="2800" b="1" i="1" dirty="0">
                <a:solidFill>
                  <a:srgbClr val="003300"/>
                </a:solidFill>
                <a:latin typeface="Times New Roman" pitchFamily="18" charset="0"/>
                <a:cs typeface="Arial" charset="0"/>
              </a:rPr>
              <a:t>=&gt; </a:t>
            </a:r>
            <a:r>
              <a:rPr lang="en-US" sz="2800" b="1" i="1" dirty="0" err="1">
                <a:solidFill>
                  <a:srgbClr val="003300"/>
                </a:solidFill>
                <a:latin typeface="Times New Roman" pitchFamily="18" charset="0"/>
                <a:cs typeface="Arial" charset="0"/>
              </a:rPr>
              <a:t>Âm</a:t>
            </a:r>
            <a:r>
              <a:rPr lang="en-US" sz="2800" b="1" i="1" dirty="0">
                <a:solidFill>
                  <a:srgbClr val="003300"/>
                </a:solidFill>
                <a:latin typeface="Times New Roman" pitchFamily="18" charset="0"/>
                <a:cs typeface="Arial" charset="0"/>
              </a:rPr>
              <a:t> </a:t>
            </a:r>
            <a:r>
              <a:rPr lang="en-US" sz="2800" b="1" i="1" dirty="0" err="1">
                <a:solidFill>
                  <a:srgbClr val="003300"/>
                </a:solidFill>
                <a:latin typeface="Times New Roman" pitchFamily="18" charset="0"/>
                <a:cs typeface="Arial" charset="0"/>
              </a:rPr>
              <a:t>nhạc</a:t>
            </a:r>
            <a:r>
              <a:rPr lang="en-US" sz="2800" b="1" i="1" dirty="0">
                <a:solidFill>
                  <a:srgbClr val="003300"/>
                </a:solidFill>
                <a:latin typeface="Times New Roman" pitchFamily="18" charset="0"/>
                <a:cs typeface="Arial" charset="0"/>
              </a:rPr>
              <a:t> </a:t>
            </a:r>
            <a:r>
              <a:rPr lang="en-US" sz="2800" b="1" i="1" dirty="0" err="1">
                <a:solidFill>
                  <a:srgbClr val="003300"/>
                </a:solidFill>
                <a:latin typeface="Times New Roman" pitchFamily="18" charset="0"/>
                <a:cs typeface="Arial" charset="0"/>
              </a:rPr>
              <a:t>đã</a:t>
            </a:r>
            <a:r>
              <a:rPr lang="en-US" sz="2800" b="1" i="1" dirty="0">
                <a:solidFill>
                  <a:srgbClr val="003300"/>
                </a:solidFill>
                <a:latin typeface="Times New Roman" pitchFamily="18" charset="0"/>
                <a:cs typeface="Arial" charset="0"/>
              </a:rPr>
              <a:t> </a:t>
            </a:r>
            <a:r>
              <a:rPr lang="en-US" sz="2800" b="1" i="1" dirty="0" err="1">
                <a:solidFill>
                  <a:srgbClr val="003300"/>
                </a:solidFill>
                <a:latin typeface="Times New Roman" pitchFamily="18" charset="0"/>
                <a:cs typeface="Arial" charset="0"/>
              </a:rPr>
              <a:t>thành</a:t>
            </a:r>
            <a:r>
              <a:rPr lang="en-US" sz="2800" b="1" i="1" dirty="0">
                <a:solidFill>
                  <a:srgbClr val="003300"/>
                </a:solidFill>
                <a:latin typeface="Times New Roman" pitchFamily="18" charset="0"/>
                <a:cs typeface="Arial" charset="0"/>
              </a:rPr>
              <a:t> </a:t>
            </a:r>
            <a:r>
              <a:rPr lang="en-US" sz="2800" b="1" i="1" dirty="0" err="1">
                <a:solidFill>
                  <a:srgbClr val="003300"/>
                </a:solidFill>
                <a:latin typeface="Times New Roman" pitchFamily="18" charset="0"/>
                <a:cs typeface="Arial" charset="0"/>
              </a:rPr>
              <a:t>thân</a:t>
            </a:r>
            <a:r>
              <a:rPr lang="en-US" sz="2800" b="1" i="1" dirty="0">
                <a:solidFill>
                  <a:srgbClr val="003300"/>
                </a:solidFill>
                <a:latin typeface="Times New Roman" pitchFamily="18" charset="0"/>
                <a:cs typeface="Arial" charset="0"/>
              </a:rPr>
              <a:t> </a:t>
            </a:r>
            <a:r>
              <a:rPr lang="en-US" sz="2800" b="1" i="1" dirty="0" err="1">
                <a:solidFill>
                  <a:srgbClr val="003300"/>
                </a:solidFill>
                <a:latin typeface="Times New Roman" pitchFamily="18" charset="0"/>
                <a:cs typeface="Arial" charset="0"/>
              </a:rPr>
              <a:t>phận</a:t>
            </a:r>
            <a:r>
              <a:rPr lang="en-US" sz="2800" b="1" i="1" dirty="0">
                <a:solidFill>
                  <a:srgbClr val="003300"/>
                </a:solidFill>
                <a:latin typeface="Times New Roman" pitchFamily="18" charset="0"/>
                <a:cs typeface="Arial" charset="0"/>
              </a:rPr>
              <a:t>, </a:t>
            </a:r>
            <a:r>
              <a:rPr lang="en-US" sz="2800" b="1" i="1" dirty="0" err="1">
                <a:solidFill>
                  <a:srgbClr val="003300"/>
                </a:solidFill>
                <a:latin typeface="Times New Roman" pitchFamily="18" charset="0"/>
                <a:cs typeface="Arial" charset="0"/>
              </a:rPr>
              <a:t>tiếng</a:t>
            </a:r>
            <a:r>
              <a:rPr lang="en-US" sz="2800" b="1" i="1" dirty="0">
                <a:solidFill>
                  <a:srgbClr val="003300"/>
                </a:solidFill>
                <a:latin typeface="Times New Roman" pitchFamily="18" charset="0"/>
                <a:cs typeface="Arial" charset="0"/>
              </a:rPr>
              <a:t> </a:t>
            </a:r>
            <a:r>
              <a:rPr lang="en-US" sz="2800" b="1" i="1" dirty="0" err="1">
                <a:solidFill>
                  <a:srgbClr val="003300"/>
                </a:solidFill>
                <a:latin typeface="Times New Roman" pitchFamily="18" charset="0"/>
                <a:cs typeface="Arial" charset="0"/>
              </a:rPr>
              <a:t>đàn</a:t>
            </a:r>
            <a:r>
              <a:rPr lang="en-US" sz="2800" b="1" i="1" dirty="0">
                <a:solidFill>
                  <a:srgbClr val="003300"/>
                </a:solidFill>
                <a:latin typeface="Times New Roman" pitchFamily="18" charset="0"/>
                <a:cs typeface="Arial" charset="0"/>
              </a:rPr>
              <a:t> </a:t>
            </a:r>
            <a:r>
              <a:rPr lang="en-US" sz="2800" b="1" i="1" dirty="0" err="1">
                <a:solidFill>
                  <a:srgbClr val="003300"/>
                </a:solidFill>
                <a:latin typeface="Times New Roman" pitchFamily="18" charset="0"/>
                <a:cs typeface="Arial" charset="0"/>
              </a:rPr>
              <a:t>thành</a:t>
            </a:r>
            <a:r>
              <a:rPr lang="en-US" sz="2800" b="1" i="1" dirty="0">
                <a:solidFill>
                  <a:srgbClr val="003300"/>
                </a:solidFill>
                <a:latin typeface="Times New Roman" pitchFamily="18" charset="0"/>
                <a:cs typeface="Arial" charset="0"/>
              </a:rPr>
              <a:t> </a:t>
            </a:r>
            <a:r>
              <a:rPr lang="en-US" sz="2800" b="1" i="1" dirty="0" err="1">
                <a:solidFill>
                  <a:srgbClr val="003300"/>
                </a:solidFill>
                <a:latin typeface="Times New Roman" pitchFamily="18" charset="0"/>
                <a:cs typeface="Arial" charset="0"/>
              </a:rPr>
              <a:t>linh</a:t>
            </a:r>
            <a:r>
              <a:rPr lang="en-US" sz="2800" b="1" i="1" dirty="0">
                <a:solidFill>
                  <a:srgbClr val="003300"/>
                </a:solidFill>
                <a:latin typeface="Times New Roman" pitchFamily="18" charset="0"/>
                <a:cs typeface="Arial" charset="0"/>
              </a:rPr>
              <a:t> </a:t>
            </a:r>
            <a:r>
              <a:rPr lang="en-US" sz="2800" b="1" i="1" dirty="0" err="1">
                <a:solidFill>
                  <a:srgbClr val="003300"/>
                </a:solidFill>
                <a:latin typeface="Times New Roman" pitchFamily="18" charset="0"/>
                <a:cs typeface="Arial" charset="0"/>
              </a:rPr>
              <a:t>hồn</a:t>
            </a:r>
            <a:r>
              <a:rPr lang="en-US" sz="2800" b="1" i="1" dirty="0">
                <a:solidFill>
                  <a:srgbClr val="003300"/>
                </a:solidFill>
                <a:latin typeface="Times New Roman" pitchFamily="18" charset="0"/>
                <a:cs typeface="Arial" charset="0"/>
              </a:rPr>
              <a:t>, </a:t>
            </a:r>
            <a:r>
              <a:rPr lang="en-US" sz="2800" b="1" i="1" dirty="0" err="1">
                <a:solidFill>
                  <a:srgbClr val="003300"/>
                </a:solidFill>
                <a:latin typeface="Times New Roman" pitchFamily="18" charset="0"/>
                <a:cs typeface="Arial" charset="0"/>
              </a:rPr>
              <a:t>sinh</a:t>
            </a:r>
            <a:r>
              <a:rPr lang="en-US" sz="2800" b="1" i="1" dirty="0">
                <a:solidFill>
                  <a:srgbClr val="003300"/>
                </a:solidFill>
                <a:latin typeface="Times New Roman" pitchFamily="18" charset="0"/>
                <a:cs typeface="Arial" charset="0"/>
              </a:rPr>
              <a:t> </a:t>
            </a:r>
            <a:r>
              <a:rPr lang="en-US" sz="2800" b="1" i="1" dirty="0" err="1">
                <a:solidFill>
                  <a:srgbClr val="003300"/>
                </a:solidFill>
                <a:latin typeface="Times New Roman" pitchFamily="18" charset="0"/>
                <a:cs typeface="Arial" charset="0"/>
              </a:rPr>
              <a:t>thể</a:t>
            </a:r>
            <a:r>
              <a:rPr lang="en-US" sz="2800" b="1" dirty="0">
                <a:solidFill>
                  <a:srgbClr val="003300"/>
                </a:solidFill>
                <a:latin typeface="Times New Roman" pitchFamily="18" charset="0"/>
                <a:cs typeface="Arial" charset="0"/>
              </a:rPr>
              <a:t>. </a:t>
            </a:r>
            <a:endParaRPr lang="en-US" sz="2800" b="1" dirty="0"/>
          </a:p>
        </p:txBody>
      </p:sp>
      <p:pic>
        <p:nvPicPr>
          <p:cNvPr id="3" name="Picture 2">
            <a:extLst>
              <a:ext uri="{FF2B5EF4-FFF2-40B4-BE49-F238E27FC236}">
                <a16:creationId xmlns:a16="http://schemas.microsoft.com/office/drawing/2014/main" id="{CBE84C54-4833-35C9-C51B-723A7B3E67A3}"/>
              </a:ext>
            </a:extLst>
          </p:cNvPr>
          <p:cNvPicPr>
            <a:picLocks noChangeAspect="1"/>
          </p:cNvPicPr>
          <p:nvPr/>
        </p:nvPicPr>
        <p:blipFill>
          <a:blip r:embed="rId2"/>
          <a:stretch>
            <a:fillRect/>
          </a:stretch>
        </p:blipFill>
        <p:spPr>
          <a:xfrm>
            <a:off x="5746284" y="2321443"/>
            <a:ext cx="3088624" cy="3000522"/>
          </a:xfrm>
          <a:prstGeom prst="rect">
            <a:avLst/>
          </a:prstGeom>
          <a:ln>
            <a:noFill/>
          </a:ln>
          <a:effectLst>
            <a:softEdge rad="112500"/>
          </a:effectLst>
        </p:spPr>
      </p:pic>
    </p:spTree>
    <p:extLst>
      <p:ext uri="{BB962C8B-B14F-4D97-AF65-F5344CB8AC3E}">
        <p14:creationId xmlns:p14="http://schemas.microsoft.com/office/powerpoint/2010/main" val="3012131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8"/>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randombar(horizontal)">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3800"/>
                                        </p:tgtEl>
                                        <p:attrNameLst>
                                          <p:attrName>style.visibility</p:attrName>
                                        </p:attrNameLst>
                                      </p:cBhvr>
                                      <p:to>
                                        <p:strVal val="visible"/>
                                      </p:to>
                                    </p:set>
                                    <p:animEffect transition="in" filter="wedge">
                                      <p:cBhvr>
                                        <p:cTn id="14" dur="500"/>
                                        <p:tgtEl>
                                          <p:spTgt spid="3380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utoUpdateAnimBg="0"/>
      <p:bldP spid="33800" grpId="0" autoUpdateAnimBg="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34">
            <a:extLst>
              <a:ext uri="{FF2B5EF4-FFF2-40B4-BE49-F238E27FC236}">
                <a16:creationId xmlns:a16="http://schemas.microsoft.com/office/drawing/2014/main" id="{CE690DA7-0894-9611-5AC8-5C1307A16A34}"/>
              </a:ext>
            </a:extLst>
          </p:cNvPr>
          <p:cNvSpPr txBox="1">
            <a:spLocks noChangeArrowheads="1"/>
          </p:cNvSpPr>
          <p:nvPr/>
        </p:nvSpPr>
        <p:spPr bwMode="auto">
          <a:xfrm>
            <a:off x="553207" y="1372190"/>
            <a:ext cx="333228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Tự</a:t>
            </a:r>
            <a:r>
              <a:rPr lang="en-US" sz="2800" dirty="0">
                <a:solidFill>
                  <a:srgbClr val="003300"/>
                </a:solidFill>
                <a:latin typeface="Times New Roman" pitchFamily="18" charset="0"/>
                <a:cs typeface="Arial" charset="0"/>
              </a:rPr>
              <a:t> do </a:t>
            </a:r>
            <a:r>
              <a:rPr lang="en-US" sz="2800" dirty="0" err="1">
                <a:solidFill>
                  <a:srgbClr val="003300"/>
                </a:solidFill>
                <a:latin typeface="Times New Roman" pitchFamily="18" charset="0"/>
                <a:cs typeface="Arial" charset="0"/>
              </a:rPr>
              <a:t>của</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người</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nghệ</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sĩ</a:t>
            </a:r>
            <a:r>
              <a:rPr lang="en-US" sz="2800" dirty="0">
                <a:solidFill>
                  <a:srgbClr val="003300"/>
                </a:solidFill>
                <a:latin typeface="Times New Roman" pitchFamily="18" charset="0"/>
                <a:cs typeface="Arial" charset="0"/>
              </a:rPr>
              <a:t> </a:t>
            </a:r>
          </a:p>
        </p:txBody>
      </p:sp>
      <p:sp>
        <p:nvSpPr>
          <p:cNvPr id="3" name="Text Box 1035">
            <a:extLst>
              <a:ext uri="{FF2B5EF4-FFF2-40B4-BE49-F238E27FC236}">
                <a16:creationId xmlns:a16="http://schemas.microsoft.com/office/drawing/2014/main" id="{468F44D8-23D4-C0B6-4739-620127093323}"/>
              </a:ext>
            </a:extLst>
          </p:cNvPr>
          <p:cNvSpPr txBox="1">
            <a:spLocks noChangeArrowheads="1"/>
          </p:cNvSpPr>
          <p:nvPr/>
        </p:nvSpPr>
        <p:spPr bwMode="auto">
          <a:xfrm>
            <a:off x="3993551" y="1376298"/>
            <a:ext cx="694226"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b="1" dirty="0">
                <a:solidFill>
                  <a:srgbClr val="FF0000"/>
                </a:solidFill>
                <a:latin typeface="Times New Roman" pitchFamily="18" charset="0"/>
                <a:cs typeface="Arial" charset="0"/>
              </a:rPr>
              <a:t>&gt;&lt; </a:t>
            </a:r>
          </a:p>
        </p:txBody>
      </p:sp>
      <p:sp>
        <p:nvSpPr>
          <p:cNvPr id="4" name="Text Box 1036">
            <a:extLst>
              <a:ext uri="{FF2B5EF4-FFF2-40B4-BE49-F238E27FC236}">
                <a16:creationId xmlns:a16="http://schemas.microsoft.com/office/drawing/2014/main" id="{91022BAB-1271-8407-33CE-3C9E562F400A}"/>
              </a:ext>
            </a:extLst>
          </p:cNvPr>
          <p:cNvSpPr txBox="1">
            <a:spLocks noChangeArrowheads="1"/>
          </p:cNvSpPr>
          <p:nvPr/>
        </p:nvSpPr>
        <p:spPr bwMode="auto">
          <a:xfrm>
            <a:off x="4795837" y="1308369"/>
            <a:ext cx="36099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dirty="0" err="1">
                <a:solidFill>
                  <a:srgbClr val="003300"/>
                </a:solidFill>
                <a:latin typeface="Times New Roman" pitchFamily="18" charset="0"/>
                <a:cs typeface="Arial" charset="0"/>
              </a:rPr>
              <a:t>thế</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lực</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tàn</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bạo</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của</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phát</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xít</a:t>
            </a:r>
            <a:r>
              <a:rPr lang="en-US" sz="2800" dirty="0">
                <a:solidFill>
                  <a:srgbClr val="003300"/>
                </a:solidFill>
                <a:latin typeface="Times New Roman" pitchFamily="18" charset="0"/>
                <a:cs typeface="Arial" charset="0"/>
              </a:rPr>
              <a:t>.</a:t>
            </a:r>
          </a:p>
        </p:txBody>
      </p:sp>
      <p:sp>
        <p:nvSpPr>
          <p:cNvPr id="5" name="Text Box 1037">
            <a:extLst>
              <a:ext uri="{FF2B5EF4-FFF2-40B4-BE49-F238E27FC236}">
                <a16:creationId xmlns:a16="http://schemas.microsoft.com/office/drawing/2014/main" id="{FC6EF5C3-56C4-8EFD-019F-B8B7EFBC6BE0}"/>
              </a:ext>
            </a:extLst>
          </p:cNvPr>
          <p:cNvSpPr txBox="1">
            <a:spLocks noChangeArrowheads="1"/>
          </p:cNvSpPr>
          <p:nvPr/>
        </p:nvSpPr>
        <p:spPr bwMode="auto">
          <a:xfrm>
            <a:off x="553207" y="1993970"/>
            <a:ext cx="32628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Tiếng</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hát</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yêu</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đời</a:t>
            </a:r>
            <a:r>
              <a:rPr lang="en-US" sz="2800" dirty="0">
                <a:solidFill>
                  <a:srgbClr val="003300"/>
                </a:solidFill>
                <a:latin typeface="Times New Roman" pitchFamily="18" charset="0"/>
                <a:cs typeface="Arial" charset="0"/>
              </a:rPr>
              <a:t>  </a:t>
            </a:r>
          </a:p>
        </p:txBody>
      </p:sp>
      <p:sp>
        <p:nvSpPr>
          <p:cNvPr id="6" name="Text Box 1038">
            <a:extLst>
              <a:ext uri="{FF2B5EF4-FFF2-40B4-BE49-F238E27FC236}">
                <a16:creationId xmlns:a16="http://schemas.microsoft.com/office/drawing/2014/main" id="{8C32AFDA-A8CF-F4BE-3B1A-4746D6C8BB21}"/>
              </a:ext>
            </a:extLst>
          </p:cNvPr>
          <p:cNvSpPr txBox="1">
            <a:spLocks noChangeArrowheads="1"/>
          </p:cNvSpPr>
          <p:nvPr/>
        </p:nvSpPr>
        <p:spPr bwMode="auto">
          <a:xfrm>
            <a:off x="4795837" y="1886401"/>
            <a:ext cx="423477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dirty="0" err="1">
                <a:solidFill>
                  <a:srgbClr val="003300"/>
                </a:solidFill>
                <a:latin typeface="Times New Roman" pitchFamily="18" charset="0"/>
                <a:cs typeface="Arial" charset="0"/>
              </a:rPr>
              <a:t>hiện</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thực</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phũ</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phàng</a:t>
            </a:r>
            <a:r>
              <a:rPr lang="en-US" sz="2800" dirty="0">
                <a:solidFill>
                  <a:srgbClr val="003300"/>
                </a:solidFill>
                <a:latin typeface="Times New Roman" pitchFamily="18" charset="0"/>
                <a:cs typeface="Arial" charset="0"/>
              </a:rPr>
              <a:t>, bi </a:t>
            </a:r>
            <a:r>
              <a:rPr lang="en-US" sz="2800" dirty="0" err="1">
                <a:solidFill>
                  <a:srgbClr val="003300"/>
                </a:solidFill>
                <a:latin typeface="Times New Roman" pitchFamily="18" charset="0"/>
                <a:cs typeface="Arial" charset="0"/>
              </a:rPr>
              <a:t>thảm</a:t>
            </a:r>
            <a:r>
              <a:rPr lang="en-US" sz="2800" dirty="0">
                <a:solidFill>
                  <a:srgbClr val="003300"/>
                </a:solidFill>
                <a:latin typeface="Times New Roman" pitchFamily="18" charset="0"/>
                <a:cs typeface="Arial" charset="0"/>
              </a:rPr>
              <a:t>.</a:t>
            </a:r>
          </a:p>
        </p:txBody>
      </p:sp>
      <p:sp>
        <p:nvSpPr>
          <p:cNvPr id="7" name="Rectangle 1039">
            <a:extLst>
              <a:ext uri="{FF2B5EF4-FFF2-40B4-BE49-F238E27FC236}">
                <a16:creationId xmlns:a16="http://schemas.microsoft.com/office/drawing/2014/main" id="{F641DEE4-0BD1-9817-A4F9-D6C7F5F99F4A}"/>
              </a:ext>
            </a:extLst>
          </p:cNvPr>
          <p:cNvSpPr>
            <a:spLocks noChangeArrowheads="1"/>
          </p:cNvSpPr>
          <p:nvPr/>
        </p:nvSpPr>
        <p:spPr bwMode="auto">
          <a:xfrm>
            <a:off x="553207" y="2554298"/>
            <a:ext cx="26257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fontAlgn="base" hangingPunct="0">
              <a:spcBef>
                <a:spcPct val="0"/>
              </a:spcBef>
              <a:spcAft>
                <a:spcPct val="0"/>
              </a:spcAft>
            </a:pP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Tình</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yêu</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cái</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đẹp</a:t>
            </a:r>
            <a:r>
              <a:rPr lang="en-US" sz="2800" dirty="0">
                <a:solidFill>
                  <a:srgbClr val="003300"/>
                </a:solidFill>
                <a:latin typeface="Times New Roman" pitchFamily="18" charset="0"/>
                <a:cs typeface="Arial" charset="0"/>
              </a:rPr>
              <a:t> </a:t>
            </a:r>
          </a:p>
        </p:txBody>
      </p:sp>
      <p:sp>
        <p:nvSpPr>
          <p:cNvPr id="8" name="Rectangle 1040">
            <a:extLst>
              <a:ext uri="{FF2B5EF4-FFF2-40B4-BE49-F238E27FC236}">
                <a16:creationId xmlns:a16="http://schemas.microsoft.com/office/drawing/2014/main" id="{4D3FCDDF-D836-BF6A-C6C7-ECCC43E72EE9}"/>
              </a:ext>
            </a:extLst>
          </p:cNvPr>
          <p:cNvSpPr>
            <a:spLocks noChangeArrowheads="1"/>
          </p:cNvSpPr>
          <p:nvPr/>
        </p:nvSpPr>
        <p:spPr bwMode="auto">
          <a:xfrm>
            <a:off x="4865258" y="2408799"/>
            <a:ext cx="32365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fontAlgn="base" hangingPunct="0">
              <a:spcBef>
                <a:spcPct val="0"/>
              </a:spcBef>
              <a:spcAft>
                <a:spcPct val="0"/>
              </a:spcAft>
            </a:pPr>
            <a:r>
              <a:rPr lang="en-US" sz="2800" dirty="0" err="1">
                <a:solidFill>
                  <a:srgbClr val="003300"/>
                </a:solidFill>
                <a:latin typeface="Times New Roman" pitchFamily="18" charset="0"/>
                <a:cs typeface="Arial" charset="0"/>
              </a:rPr>
              <a:t>hành</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động</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tàn</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ác</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dã</a:t>
            </a:r>
            <a:r>
              <a:rPr lang="en-US" sz="2800" dirty="0">
                <a:solidFill>
                  <a:srgbClr val="003300"/>
                </a:solidFill>
                <a:latin typeface="Times New Roman" pitchFamily="18" charset="0"/>
                <a:cs typeface="Arial" charset="0"/>
              </a:rPr>
              <a:t> man.</a:t>
            </a:r>
          </a:p>
        </p:txBody>
      </p:sp>
      <p:sp>
        <p:nvSpPr>
          <p:cNvPr id="9" name="Text Box 1041">
            <a:extLst>
              <a:ext uri="{FF2B5EF4-FFF2-40B4-BE49-F238E27FC236}">
                <a16:creationId xmlns:a16="http://schemas.microsoft.com/office/drawing/2014/main" id="{1A46AB98-AB3B-B397-D37C-2A78B8BA8F06}"/>
              </a:ext>
            </a:extLst>
          </p:cNvPr>
          <p:cNvSpPr txBox="1">
            <a:spLocks noChangeArrowheads="1"/>
          </p:cNvSpPr>
          <p:nvPr/>
        </p:nvSpPr>
        <p:spPr bwMode="auto">
          <a:xfrm>
            <a:off x="3962765" y="2605931"/>
            <a:ext cx="902494"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b="1" dirty="0">
                <a:solidFill>
                  <a:srgbClr val="FF0000"/>
                </a:solidFill>
                <a:latin typeface="Times New Roman" pitchFamily="18" charset="0"/>
                <a:cs typeface="Arial" charset="0"/>
              </a:rPr>
              <a:t>&gt;&lt; </a:t>
            </a:r>
          </a:p>
        </p:txBody>
      </p:sp>
      <p:sp>
        <p:nvSpPr>
          <p:cNvPr id="10" name="Text Box 1042">
            <a:extLst>
              <a:ext uri="{FF2B5EF4-FFF2-40B4-BE49-F238E27FC236}">
                <a16:creationId xmlns:a16="http://schemas.microsoft.com/office/drawing/2014/main" id="{82C57F97-B2A8-A09A-D116-B4B35F28932A}"/>
              </a:ext>
            </a:extLst>
          </p:cNvPr>
          <p:cNvSpPr txBox="1">
            <a:spLocks noChangeArrowheads="1"/>
          </p:cNvSpPr>
          <p:nvPr/>
        </p:nvSpPr>
        <p:spPr bwMode="auto">
          <a:xfrm>
            <a:off x="3962765" y="1904486"/>
            <a:ext cx="902494"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b="1" dirty="0">
                <a:solidFill>
                  <a:srgbClr val="FF0000"/>
                </a:solidFill>
                <a:latin typeface="Times New Roman" pitchFamily="18" charset="0"/>
                <a:cs typeface="Arial" charset="0"/>
              </a:rPr>
              <a:t>&gt;&lt; </a:t>
            </a:r>
          </a:p>
        </p:txBody>
      </p:sp>
      <p:sp>
        <p:nvSpPr>
          <p:cNvPr id="12" name="TextBox 11">
            <a:extLst>
              <a:ext uri="{FF2B5EF4-FFF2-40B4-BE49-F238E27FC236}">
                <a16:creationId xmlns:a16="http://schemas.microsoft.com/office/drawing/2014/main" id="{3701F4DC-4390-315B-ECBD-8DCCD2F1D4DE}"/>
              </a:ext>
            </a:extLst>
          </p:cNvPr>
          <p:cNvSpPr txBox="1"/>
          <p:nvPr/>
        </p:nvSpPr>
        <p:spPr>
          <a:xfrm>
            <a:off x="462327" y="52252"/>
            <a:ext cx="4682727" cy="1384995"/>
          </a:xfrm>
          <a:prstGeom prst="rect">
            <a:avLst/>
          </a:prstGeom>
          <a:noFill/>
        </p:spPr>
        <p:txBody>
          <a:bodyPr wrap="square">
            <a:spAutoFit/>
          </a:bodyPr>
          <a:lstStyle/>
          <a:p>
            <a:pPr marL="285750" indent="-285750">
              <a:lnSpc>
                <a:spcPct val="150000"/>
              </a:lnSpc>
              <a:buFontTx/>
              <a:buChar char="-"/>
            </a:pPr>
            <a:r>
              <a:rPr lang="en-US" sz="2800" b="1" dirty="0" err="1">
                <a:solidFill>
                  <a:srgbClr val="003300"/>
                </a:solidFill>
                <a:latin typeface="Times New Roman" pitchFamily="18" charset="0"/>
                <a:cs typeface="Arial" charset="0"/>
              </a:rPr>
              <a:t>Biện</a:t>
            </a:r>
            <a:r>
              <a:rPr lang="en-US" sz="2800" b="1" dirty="0">
                <a:solidFill>
                  <a:srgbClr val="003300"/>
                </a:solidFill>
                <a:latin typeface="Times New Roman" pitchFamily="18" charset="0"/>
                <a:cs typeface="Arial" charset="0"/>
              </a:rPr>
              <a:t> </a:t>
            </a:r>
            <a:r>
              <a:rPr lang="en-US" sz="2800" b="1" dirty="0" err="1">
                <a:solidFill>
                  <a:srgbClr val="003300"/>
                </a:solidFill>
                <a:latin typeface="Times New Roman" pitchFamily="18" charset="0"/>
                <a:cs typeface="Arial" charset="0"/>
              </a:rPr>
              <a:t>pháp</a:t>
            </a:r>
            <a:r>
              <a:rPr lang="en-US" sz="2800" b="1" dirty="0">
                <a:solidFill>
                  <a:srgbClr val="003300"/>
                </a:solidFill>
                <a:latin typeface="Times New Roman" pitchFamily="18" charset="0"/>
                <a:cs typeface="Arial" charset="0"/>
              </a:rPr>
              <a:t> </a:t>
            </a:r>
            <a:r>
              <a:rPr lang="en-US" sz="2800" b="1" dirty="0" err="1">
                <a:solidFill>
                  <a:srgbClr val="003300"/>
                </a:solidFill>
                <a:latin typeface="Times New Roman" pitchFamily="18" charset="0"/>
                <a:cs typeface="Arial" charset="0"/>
              </a:rPr>
              <a:t>nghệ</a:t>
            </a:r>
            <a:r>
              <a:rPr lang="en-US" sz="2800" b="1" dirty="0">
                <a:solidFill>
                  <a:srgbClr val="003300"/>
                </a:solidFill>
                <a:latin typeface="Times New Roman" pitchFamily="18" charset="0"/>
                <a:cs typeface="Arial" charset="0"/>
              </a:rPr>
              <a:t> </a:t>
            </a:r>
            <a:r>
              <a:rPr lang="en-US" sz="2800" b="1" dirty="0" err="1">
                <a:solidFill>
                  <a:srgbClr val="003300"/>
                </a:solidFill>
                <a:latin typeface="Times New Roman" pitchFamily="18" charset="0"/>
                <a:cs typeface="Arial" charset="0"/>
              </a:rPr>
              <a:t>thuật</a:t>
            </a:r>
            <a:r>
              <a:rPr lang="en-US" sz="2800" b="1" dirty="0">
                <a:solidFill>
                  <a:srgbClr val="003300"/>
                </a:solidFill>
                <a:latin typeface="Times New Roman" pitchFamily="18" charset="0"/>
                <a:cs typeface="Arial" charset="0"/>
              </a:rPr>
              <a:t>:</a:t>
            </a:r>
          </a:p>
          <a:p>
            <a:pPr>
              <a:lnSpc>
                <a:spcPct val="150000"/>
              </a:lnSpc>
            </a:pPr>
            <a:r>
              <a:rPr lang="en-US" sz="2800" b="1" dirty="0">
                <a:solidFill>
                  <a:srgbClr val="003300"/>
                </a:solidFill>
                <a:latin typeface="Times New Roman" pitchFamily="18" charset="0"/>
                <a:cs typeface="Arial" charset="0"/>
              </a:rPr>
              <a:t>+ </a:t>
            </a:r>
            <a:r>
              <a:rPr lang="en-US" sz="2800" b="1" dirty="0" err="1">
                <a:solidFill>
                  <a:srgbClr val="003300"/>
                </a:solidFill>
                <a:latin typeface="Times New Roman" pitchFamily="18" charset="0"/>
                <a:cs typeface="Arial" charset="0"/>
              </a:rPr>
              <a:t>Đối</a:t>
            </a:r>
            <a:r>
              <a:rPr lang="en-US" sz="2800" b="1" dirty="0">
                <a:solidFill>
                  <a:srgbClr val="003300"/>
                </a:solidFill>
                <a:latin typeface="Times New Roman" pitchFamily="18" charset="0"/>
                <a:cs typeface="Arial" charset="0"/>
              </a:rPr>
              <a:t> </a:t>
            </a:r>
            <a:r>
              <a:rPr lang="en-US" sz="2800" b="1" dirty="0" err="1">
                <a:solidFill>
                  <a:srgbClr val="003300"/>
                </a:solidFill>
                <a:latin typeface="Times New Roman" pitchFamily="18" charset="0"/>
                <a:cs typeface="Arial" charset="0"/>
              </a:rPr>
              <a:t>lập</a:t>
            </a:r>
            <a:r>
              <a:rPr lang="en-US" sz="2800" b="1" dirty="0">
                <a:solidFill>
                  <a:srgbClr val="003300"/>
                </a:solidFill>
                <a:latin typeface="Times New Roman" pitchFamily="18" charset="0"/>
                <a:cs typeface="Arial" charset="0"/>
              </a:rPr>
              <a:t>:</a:t>
            </a:r>
            <a:endParaRPr lang="en-US" sz="2800" b="1" dirty="0"/>
          </a:p>
        </p:txBody>
      </p:sp>
      <p:sp>
        <p:nvSpPr>
          <p:cNvPr id="13" name="TextBox 12">
            <a:extLst>
              <a:ext uri="{FF2B5EF4-FFF2-40B4-BE49-F238E27FC236}">
                <a16:creationId xmlns:a16="http://schemas.microsoft.com/office/drawing/2014/main" id="{7CCEED98-1FA4-D68F-D546-045F16ECE09D}"/>
              </a:ext>
            </a:extLst>
          </p:cNvPr>
          <p:cNvSpPr txBox="1"/>
          <p:nvPr/>
        </p:nvSpPr>
        <p:spPr>
          <a:xfrm>
            <a:off x="462327" y="3429000"/>
            <a:ext cx="3500438" cy="3970318"/>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hóa</a:t>
            </a:r>
            <a:r>
              <a:rPr lang="en-US" sz="2800" b="1" dirty="0">
                <a:latin typeface="Times New Roman" panose="02020603050405020304" pitchFamily="18" charset="0"/>
                <a:cs typeface="Times New Roman" panose="02020603050405020304" pitchFamily="18" charset="0"/>
              </a:rPr>
              <a:t>: </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ta…</a:t>
            </a:r>
            <a:r>
              <a:rPr lang="en-US" sz="2800" dirty="0" err="1">
                <a:latin typeface="Times New Roman" panose="02020603050405020304" pitchFamily="18" charset="0"/>
                <a:cs typeface="Times New Roman" panose="02020603050405020304" pitchFamily="18" charset="0"/>
              </a:rPr>
              <a:t>máu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chảy</a:t>
            </a:r>
            <a:r>
              <a:rPr lang="en-US" sz="2800" dirty="0">
                <a:latin typeface="Times New Roman" panose="02020603050405020304" pitchFamily="18" charset="0"/>
                <a:cs typeface="Times New Roman" panose="02020603050405020304" pitchFamily="18" charset="0"/>
              </a:rPr>
              <a:t>  </a:t>
            </a:r>
          </a:p>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choàng</a:t>
            </a:r>
            <a:r>
              <a:rPr lang="en-US" sz="2800" dirty="0">
                <a:latin typeface="Times New Roman" panose="02020603050405020304" pitchFamily="18" charset="0"/>
                <a:cs typeface="Times New Roman" panose="02020603050405020304" pitchFamily="18" charset="0"/>
              </a:rPr>
              <a:t> </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ta </a:t>
            </a:r>
          </a:p>
        </p:txBody>
      </p:sp>
      <p:sp>
        <p:nvSpPr>
          <p:cNvPr id="14" name="Right Brace 13">
            <a:extLst>
              <a:ext uri="{FF2B5EF4-FFF2-40B4-BE49-F238E27FC236}">
                <a16:creationId xmlns:a16="http://schemas.microsoft.com/office/drawing/2014/main" id="{C3F0F26E-AE75-A38B-DDD9-3DE92E39DED0}"/>
              </a:ext>
            </a:extLst>
          </p:cNvPr>
          <p:cNvSpPr/>
          <p:nvPr/>
        </p:nvSpPr>
        <p:spPr>
          <a:xfrm>
            <a:off x="2184638" y="5659816"/>
            <a:ext cx="250031" cy="914400"/>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5C9C1D-30DD-73F9-9B49-8C7E96213E77}"/>
              </a:ext>
            </a:extLst>
          </p:cNvPr>
          <p:cNvSpPr txBox="1"/>
          <p:nvPr/>
        </p:nvSpPr>
        <p:spPr>
          <a:xfrm>
            <a:off x="2502879" y="5779950"/>
            <a:ext cx="1021433"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Lorca</a:t>
            </a:r>
          </a:p>
        </p:txBody>
      </p:sp>
      <p:sp>
        <p:nvSpPr>
          <p:cNvPr id="16" name="TextBox 15">
            <a:extLst>
              <a:ext uri="{FF2B5EF4-FFF2-40B4-BE49-F238E27FC236}">
                <a16:creationId xmlns:a16="http://schemas.microsoft.com/office/drawing/2014/main" id="{A6F044D2-FE47-082A-DB70-98ED54FD1EF7}"/>
              </a:ext>
            </a:extLst>
          </p:cNvPr>
          <p:cNvSpPr txBox="1"/>
          <p:nvPr/>
        </p:nvSpPr>
        <p:spPr>
          <a:xfrm>
            <a:off x="3993551" y="3820079"/>
            <a:ext cx="4921849" cy="2031325"/>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vỡ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0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5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15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1500"/>
                                        <p:tgtEl>
                                          <p:spTgt spid="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5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1500"/>
                                        <p:tgtEl>
                                          <p:spTgt spid="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1500"/>
                                        <p:tgtEl>
                                          <p:spTgt spid="7"/>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1500"/>
                                        <p:tgtEl>
                                          <p:spTgt spid="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1500"/>
                                        <p:tgtEl>
                                          <p:spTgt spid="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1500"/>
                                        <p:tgtEl>
                                          <p:spTgt spid="12"/>
                                        </p:tgtEl>
                                      </p:cBhvr>
                                    </p:animEffect>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2000"/>
                                        <p:tgtEl>
                                          <p:spTgt spid="1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childTnLst>
                          </p:cTn>
                        </p:par>
                        <p:par>
                          <p:cTn id="45" fill="hold">
                            <p:stCondLst>
                              <p:cond delay="3500"/>
                            </p:stCondLst>
                            <p:childTnLst>
                              <p:par>
                                <p:cTn id="46" presetID="6" presetClass="entr" presetSubtype="16"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ircle(in)">
                                      <p:cBhvr>
                                        <p:cTn id="4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2" grpId="0"/>
      <p:bldP spid="13" grpId="0"/>
      <p:bldP spid="14" grpId="0" animBg="1"/>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1048"/>
          <p:cNvSpPr>
            <a:spLocks noChangeArrowheads="1"/>
          </p:cNvSpPr>
          <p:nvPr/>
        </p:nvSpPr>
        <p:spPr bwMode="auto">
          <a:xfrm>
            <a:off x="257509" y="-53230"/>
            <a:ext cx="631671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lvl="0" indent="-342900" algn="just" eaLnBrk="0" fontAlgn="base" hangingPunct="0">
              <a:lnSpc>
                <a:spcPct val="150000"/>
              </a:lnSpc>
              <a:spcBef>
                <a:spcPct val="0"/>
              </a:spcBef>
              <a:spcAft>
                <a:spcPct val="0"/>
              </a:spcAft>
              <a:buFontTx/>
              <a:buChar char="-"/>
            </a:pPr>
            <a:r>
              <a:rPr lang="en-US" sz="2800" b="1" i="1" dirty="0">
                <a:solidFill>
                  <a:srgbClr val="003300"/>
                </a:solidFill>
                <a:latin typeface="Times New Roman" pitchFamily="18" charset="0"/>
                <a:cs typeface="Arial" charset="0"/>
              </a:rPr>
              <a:t>So </a:t>
            </a:r>
            <a:r>
              <a:rPr lang="en-US" sz="2800" b="1" i="1" dirty="0" err="1">
                <a:solidFill>
                  <a:srgbClr val="003300"/>
                </a:solidFill>
                <a:latin typeface="Times New Roman" pitchFamily="18" charset="0"/>
                <a:cs typeface="Arial" charset="0"/>
              </a:rPr>
              <a:t>sánh</a:t>
            </a:r>
            <a:r>
              <a:rPr lang="en-US" sz="2800" b="1" i="1" dirty="0">
                <a:solidFill>
                  <a:srgbClr val="003300"/>
                </a:solidFill>
                <a:latin typeface="Times New Roman" pitchFamily="18" charset="0"/>
                <a:cs typeface="Arial" charset="0"/>
              </a:rPr>
              <a:t> </a:t>
            </a:r>
            <a:r>
              <a:rPr lang="en-US" sz="2800" b="1" i="1" dirty="0" err="1">
                <a:solidFill>
                  <a:srgbClr val="003300"/>
                </a:solidFill>
                <a:latin typeface="Times New Roman" pitchFamily="18" charset="0"/>
                <a:cs typeface="Arial" charset="0"/>
              </a:rPr>
              <a:t>siêu</a:t>
            </a:r>
            <a:r>
              <a:rPr lang="en-US" sz="2800" b="1" i="1" dirty="0">
                <a:solidFill>
                  <a:srgbClr val="003300"/>
                </a:solidFill>
                <a:latin typeface="Times New Roman" pitchFamily="18" charset="0"/>
                <a:cs typeface="Arial" charset="0"/>
              </a:rPr>
              <a:t> </a:t>
            </a:r>
            <a:r>
              <a:rPr lang="en-US" sz="2800" b="1" i="1" dirty="0" err="1">
                <a:solidFill>
                  <a:srgbClr val="003300"/>
                </a:solidFill>
                <a:latin typeface="Times New Roman" pitchFamily="18" charset="0"/>
                <a:cs typeface="Arial" charset="0"/>
              </a:rPr>
              <a:t>thực</a:t>
            </a:r>
            <a:r>
              <a:rPr lang="en-US" sz="2800" b="1" i="1" dirty="0">
                <a:solidFill>
                  <a:srgbClr val="003300"/>
                </a:solidFill>
                <a:latin typeface="Times New Roman" pitchFamily="18" charset="0"/>
                <a:cs typeface="Arial" charset="0"/>
              </a:rPr>
              <a:t>:</a:t>
            </a:r>
          </a:p>
          <a:p>
            <a:pPr lvl="0" algn="just" eaLnBrk="0" fontAlgn="base" hangingPunct="0">
              <a:lnSpc>
                <a:spcPct val="150000"/>
              </a:lnSpc>
              <a:spcBef>
                <a:spcPct val="0"/>
              </a:spcBef>
              <a:spcAft>
                <a:spcPct val="0"/>
              </a:spcAft>
            </a:pP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Tiếng</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Times New Roman" pitchFamily="18" charset="0"/>
              </a:rPr>
              <a:t>đàn</a:t>
            </a:r>
            <a:r>
              <a:rPr lang="en-US" sz="2800" dirty="0">
                <a:solidFill>
                  <a:srgbClr val="003300"/>
                </a:solidFill>
                <a:latin typeface="Times New Roman" pitchFamily="18" charset="0"/>
                <a:cs typeface="Times New Roman" pitchFamily="18" charset="0"/>
              </a:rPr>
              <a:t> </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cuộc</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đời</a:t>
            </a:r>
            <a:r>
              <a:rPr lang="en-US" sz="2800" dirty="0">
                <a:solidFill>
                  <a:srgbClr val="003300"/>
                </a:solidFill>
                <a:latin typeface="Times New Roman" pitchFamily="18" charset="0"/>
                <a:cs typeface="Arial" charset="0"/>
              </a:rPr>
              <a:t> Lorca.</a:t>
            </a:r>
          </a:p>
          <a:p>
            <a:pPr lvl="0" algn="just" eaLnBrk="0" fontAlgn="base" hangingPunct="0">
              <a:lnSpc>
                <a:spcPct val="150000"/>
              </a:lnSpc>
              <a:spcBef>
                <a:spcPct val="0"/>
              </a:spcBef>
              <a:spcAft>
                <a:spcPct val="0"/>
              </a:spcAft>
            </a:pP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Tấm</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áo</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choàng</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bê</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bết</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đỏ</a:t>
            </a:r>
            <a:r>
              <a:rPr lang="en-US" sz="2800" dirty="0">
                <a:solidFill>
                  <a:srgbClr val="003300"/>
                </a:solidFill>
                <a:latin typeface="Times New Roman" pitchFamily="18" charset="0"/>
                <a:cs typeface="Arial" charset="0"/>
              </a:rPr>
              <a:t> → </a:t>
            </a:r>
            <a:r>
              <a:rPr lang="en-US" sz="2800" dirty="0" err="1">
                <a:solidFill>
                  <a:srgbClr val="003300"/>
                </a:solidFill>
                <a:latin typeface="Times New Roman" pitchFamily="18" charset="0"/>
                <a:cs typeface="Arial" charset="0"/>
              </a:rPr>
              <a:t>cái</a:t>
            </a:r>
            <a:r>
              <a:rPr lang="en-US" sz="2800" dirty="0">
                <a:solidFill>
                  <a:srgbClr val="003300"/>
                </a:solidFill>
                <a:latin typeface="Times New Roman" pitchFamily="18" charset="0"/>
                <a:cs typeface="Arial" charset="0"/>
              </a:rPr>
              <a:t> </a:t>
            </a:r>
            <a:r>
              <a:rPr lang="en-US" sz="2800" dirty="0" err="1">
                <a:solidFill>
                  <a:srgbClr val="003300"/>
                </a:solidFill>
                <a:latin typeface="Times New Roman" pitchFamily="18" charset="0"/>
                <a:cs typeface="Arial" charset="0"/>
              </a:rPr>
              <a:t>chết</a:t>
            </a:r>
            <a:r>
              <a:rPr lang="en-US" sz="2800" dirty="0">
                <a:solidFill>
                  <a:srgbClr val="003300"/>
                </a:solidFill>
                <a:latin typeface="Times New Roman" pitchFamily="18" charset="0"/>
                <a:cs typeface="Arial" charset="0"/>
              </a:rPr>
              <a:t>.</a:t>
            </a:r>
          </a:p>
          <a:p>
            <a:pPr lvl="0" algn="just" eaLnBrk="0" fontAlgn="base" hangingPunct="0">
              <a:lnSpc>
                <a:spcPct val="150000"/>
              </a:lnSpc>
              <a:spcBef>
                <a:spcPct val="0"/>
              </a:spcBef>
              <a:spcAft>
                <a:spcPct val="0"/>
              </a:spcAft>
            </a:pPr>
            <a:r>
              <a:rPr lang="en-US" sz="2800" b="1" i="1" dirty="0">
                <a:solidFill>
                  <a:srgbClr val="003300"/>
                </a:solidFill>
                <a:latin typeface="Times New Roman" pitchFamily="18" charset="0"/>
                <a:cs typeface="Arial" charset="0"/>
              </a:rPr>
              <a:t>+ </a:t>
            </a:r>
            <a:r>
              <a:rPr lang="en-US" sz="2800" dirty="0" err="1">
                <a:latin typeface="Times New Roman" pitchFamily="18" charset="0"/>
                <a:cs typeface="Arial" charset="0"/>
              </a:rPr>
              <a:t>Tiếng</a:t>
            </a:r>
            <a:r>
              <a:rPr lang="en-US" sz="2800" dirty="0">
                <a:latin typeface="Times New Roman" pitchFamily="18" charset="0"/>
                <a:cs typeface="Arial" charset="0"/>
              </a:rPr>
              <a:t> </a:t>
            </a:r>
            <a:r>
              <a:rPr lang="en-US" sz="2800" dirty="0" err="1">
                <a:latin typeface="Times New Roman" pitchFamily="18" charset="0"/>
                <a:cs typeface="Arial" charset="0"/>
              </a:rPr>
              <a:t>ghi</a:t>
            </a:r>
            <a:r>
              <a:rPr lang="en-US" sz="2800" dirty="0">
                <a:latin typeface="Times New Roman" pitchFamily="18" charset="0"/>
                <a:cs typeface="Arial" charset="0"/>
              </a:rPr>
              <a:t> ta </a:t>
            </a:r>
            <a:r>
              <a:rPr lang="en-US" sz="2800" dirty="0" err="1">
                <a:latin typeface="Times New Roman" pitchFamily="18" charset="0"/>
                <a:cs typeface="Arial" charset="0"/>
              </a:rPr>
              <a:t>nâu</a:t>
            </a:r>
            <a:r>
              <a:rPr lang="en-US" sz="2800" dirty="0">
                <a:latin typeface="Times New Roman" pitchFamily="18" charset="0"/>
                <a:cs typeface="Arial" charset="0"/>
              </a:rPr>
              <a:t>, </a:t>
            </a:r>
            <a:r>
              <a:rPr lang="en-US" sz="2800" dirty="0" err="1">
                <a:latin typeface="Times New Roman" pitchFamily="18" charset="0"/>
                <a:cs typeface="Arial" charset="0"/>
              </a:rPr>
              <a:t>tiếng</a:t>
            </a:r>
            <a:r>
              <a:rPr lang="en-US" sz="2800" dirty="0">
                <a:latin typeface="Times New Roman" pitchFamily="18" charset="0"/>
                <a:cs typeface="Arial" charset="0"/>
              </a:rPr>
              <a:t> </a:t>
            </a:r>
            <a:r>
              <a:rPr lang="en-US" sz="2800" dirty="0" err="1">
                <a:latin typeface="Times New Roman" pitchFamily="18" charset="0"/>
                <a:cs typeface="Arial" charset="0"/>
              </a:rPr>
              <a:t>ghi</a:t>
            </a:r>
            <a:r>
              <a:rPr lang="en-US" sz="2800" dirty="0">
                <a:latin typeface="Times New Roman" pitchFamily="18" charset="0"/>
                <a:cs typeface="Arial" charset="0"/>
              </a:rPr>
              <a:t> ta </a:t>
            </a:r>
            <a:r>
              <a:rPr lang="en-US" sz="2800" dirty="0" err="1">
                <a:latin typeface="Times New Roman" pitchFamily="18" charset="0"/>
                <a:cs typeface="Arial" charset="0"/>
              </a:rPr>
              <a:t>lá</a:t>
            </a:r>
            <a:r>
              <a:rPr lang="en-US" sz="2800" dirty="0">
                <a:latin typeface="Times New Roman" pitchFamily="18" charset="0"/>
                <a:cs typeface="Arial" charset="0"/>
              </a:rPr>
              <a:t> </a:t>
            </a:r>
            <a:r>
              <a:rPr lang="en-US" sz="2800" dirty="0" err="1">
                <a:latin typeface="Times New Roman" pitchFamily="18" charset="0"/>
                <a:cs typeface="Arial" charset="0"/>
              </a:rPr>
              <a:t>xanh</a:t>
            </a:r>
            <a:r>
              <a:rPr lang="en-US" sz="2800" dirty="0">
                <a:latin typeface="Times New Roman" pitchFamily="18" charset="0"/>
                <a:cs typeface="Arial" charset="0"/>
              </a:rPr>
              <a:t>, </a:t>
            </a:r>
            <a:r>
              <a:rPr lang="en-US" sz="2800" dirty="0" err="1">
                <a:latin typeface="Times New Roman" pitchFamily="18" charset="0"/>
                <a:cs typeface="Arial" charset="0"/>
              </a:rPr>
              <a:t>tiếng</a:t>
            </a:r>
            <a:r>
              <a:rPr lang="en-US" sz="2800" dirty="0">
                <a:latin typeface="Times New Roman" pitchFamily="18" charset="0"/>
                <a:cs typeface="Arial" charset="0"/>
              </a:rPr>
              <a:t> </a:t>
            </a:r>
            <a:r>
              <a:rPr lang="en-US" sz="2800" dirty="0" err="1">
                <a:latin typeface="Times New Roman" pitchFamily="18" charset="0"/>
                <a:cs typeface="Arial" charset="0"/>
              </a:rPr>
              <a:t>ghi</a:t>
            </a:r>
            <a:r>
              <a:rPr lang="en-US" sz="2800" dirty="0">
                <a:latin typeface="Times New Roman" pitchFamily="18" charset="0"/>
                <a:cs typeface="Arial" charset="0"/>
              </a:rPr>
              <a:t> ta </a:t>
            </a:r>
            <a:r>
              <a:rPr lang="en-US" sz="2800" dirty="0" err="1">
                <a:latin typeface="Times New Roman" pitchFamily="18" charset="0"/>
                <a:cs typeface="Arial" charset="0"/>
              </a:rPr>
              <a:t>tròn</a:t>
            </a:r>
            <a:r>
              <a:rPr lang="en-US" sz="2800" dirty="0">
                <a:latin typeface="Times New Roman" pitchFamily="18" charset="0"/>
                <a:cs typeface="Arial" charset="0"/>
              </a:rPr>
              <a:t>.</a:t>
            </a:r>
          </a:p>
        </p:txBody>
      </p:sp>
      <p:pic>
        <p:nvPicPr>
          <p:cNvPr id="25602" name="Picture 2" descr="Đàn ghi ta của Lorca - Một bài thơ lạ - Chi tiết tin tức - UBND Tỉnh Bắc  Gi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234" y="99066"/>
            <a:ext cx="2357356" cy="42833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50"/>
          <p:cNvSpPr>
            <a:spLocks noChangeArrowheads="1"/>
          </p:cNvSpPr>
          <p:nvPr/>
        </p:nvSpPr>
        <p:spPr bwMode="auto">
          <a:xfrm>
            <a:off x="350377" y="3966670"/>
            <a:ext cx="830784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fontAlgn="base" hangingPunct="0">
              <a:lnSpc>
                <a:spcPct val="150000"/>
              </a:lnSpc>
              <a:spcBef>
                <a:spcPct val="0"/>
              </a:spcBef>
              <a:spcAft>
                <a:spcPct val="0"/>
              </a:spcAft>
            </a:pP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Nổi</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bật</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tình</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yêu</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cái</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đẹp</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cái</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chết</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nỗi</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đau</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trong</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tư</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tưởng</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khát</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vọng</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tình</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cảm</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của</a:t>
            </a:r>
            <a:r>
              <a:rPr lang="en-US" sz="3200" b="1" i="1" dirty="0">
                <a:solidFill>
                  <a:srgbClr val="FF3300"/>
                </a:solidFill>
                <a:latin typeface="Times New Roman" pitchFamily="18" charset="0"/>
                <a:cs typeface="Arial" charset="0"/>
              </a:rPr>
              <a:t> Lorca → </a:t>
            </a:r>
            <a:r>
              <a:rPr lang="en-US" sz="3200" b="1" i="1" dirty="0" err="1">
                <a:solidFill>
                  <a:srgbClr val="FF3300"/>
                </a:solidFill>
                <a:latin typeface="Times New Roman" pitchFamily="18" charset="0"/>
                <a:cs typeface="Arial" charset="0"/>
              </a:rPr>
              <a:t>cái</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chết</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để</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lại</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nhiều</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suy</a:t>
            </a:r>
            <a:r>
              <a:rPr lang="en-US" sz="3200" b="1" i="1" dirty="0">
                <a:solidFill>
                  <a:srgbClr val="FF3300"/>
                </a:solidFill>
                <a:latin typeface="Times New Roman" pitchFamily="18" charset="0"/>
                <a:cs typeface="Arial" charset="0"/>
              </a:rPr>
              <a:t> </a:t>
            </a:r>
            <a:r>
              <a:rPr lang="en-US" sz="3200" b="1" i="1" dirty="0" err="1">
                <a:solidFill>
                  <a:srgbClr val="FF3300"/>
                </a:solidFill>
                <a:latin typeface="Times New Roman" pitchFamily="18" charset="0"/>
                <a:cs typeface="Arial" charset="0"/>
              </a:rPr>
              <a:t>nghĩ</a:t>
            </a:r>
            <a:r>
              <a:rPr lang="en-US" sz="3200" b="1" i="1" dirty="0">
                <a:solidFill>
                  <a:srgbClr val="FF3300"/>
                </a:solidFill>
                <a:latin typeface="Times New Roman" pitchFamily="18" charset="0"/>
                <a:cs typeface="Arial" charset="0"/>
              </a:rPr>
              <a:t>.</a:t>
            </a:r>
          </a:p>
        </p:txBody>
      </p:sp>
    </p:spTree>
    <p:extLst>
      <p:ext uri="{BB962C8B-B14F-4D97-AF65-F5344CB8AC3E}">
        <p14:creationId xmlns:p14="http://schemas.microsoft.com/office/powerpoint/2010/main" val="9816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heel(1)">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75"/>
                                  </p:iterate>
                                  <p:childTnLst>
                                    <p:set>
                                      <p:cBhvr>
                                        <p:cTn id="15" dur="1" fill="hold">
                                          <p:stCondLst>
                                            <p:cond delay="74"/>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Text Box 4"/>
          <p:cNvSpPr txBox="1">
            <a:spLocks noChangeArrowheads="1"/>
          </p:cNvSpPr>
          <p:nvPr/>
        </p:nvSpPr>
        <p:spPr bwMode="auto">
          <a:xfrm>
            <a:off x="249238" y="5592763"/>
            <a:ext cx="8605837" cy="962025"/>
          </a:xfrm>
          <a:prstGeom prst="rect">
            <a:avLst/>
          </a:prstGeom>
          <a:gradFill rotWithShape="1">
            <a:gsLst>
              <a:gs pos="0">
                <a:srgbClr val="FAB2A4"/>
              </a:gs>
              <a:gs pos="50000">
                <a:schemeClr val="bg1"/>
              </a:gs>
              <a:gs pos="100000">
                <a:srgbClr val="FAB2A4"/>
              </a:gs>
            </a:gsLst>
            <a:lin ang="5400000" scaled="1"/>
          </a:gradFill>
          <a:ln w="47625" cap="rnd">
            <a:solidFill>
              <a:srgbClr val="FF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2700">
                <a:latin typeface="Arial" panose="020B0604020202020204" pitchFamily="34" charset="0"/>
              </a:rPr>
              <a:t>Kẻ thù hủy diệt những sáng tạo nghệ thuật của Lor-ca.  Thanh Thảo thấu hiểu bi kịch của Lor-ca. </a:t>
            </a:r>
          </a:p>
        </p:txBody>
      </p:sp>
      <p:sp>
        <p:nvSpPr>
          <p:cNvPr id="188421" name="Text Box 5"/>
          <p:cNvSpPr txBox="1">
            <a:spLocks noChangeArrowheads="1"/>
          </p:cNvSpPr>
          <p:nvPr/>
        </p:nvSpPr>
        <p:spPr bwMode="auto">
          <a:xfrm>
            <a:off x="2370138" y="247650"/>
            <a:ext cx="4114800" cy="569913"/>
          </a:xfrm>
          <a:prstGeom prst="rect">
            <a:avLst/>
          </a:prstGeom>
          <a:blipFill dpi="0" rotWithShape="1">
            <a:blip r:embed="rId2"/>
            <a:srcRect/>
            <a:stretch>
              <a:fillRect/>
            </a:stretch>
          </a:blipFill>
          <a:ln w="50800" cap="rnd">
            <a:solidFill>
              <a:schemeClr val="bg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800" b="1" i="1">
                <a:solidFill>
                  <a:srgbClr val="FFFF00"/>
                </a:solidFill>
                <a:latin typeface="Arial" charset="0"/>
              </a:rPr>
              <a:t>Tiếng đàn ghi ta</a:t>
            </a:r>
            <a:endParaRPr lang="en-US" sz="2800">
              <a:solidFill>
                <a:srgbClr val="FFFF00"/>
              </a:solidFill>
              <a:latin typeface="Arial" charset="0"/>
            </a:endParaRPr>
          </a:p>
        </p:txBody>
      </p:sp>
      <p:sp>
        <p:nvSpPr>
          <p:cNvPr id="188422" name="Text Box 6"/>
          <p:cNvSpPr txBox="1">
            <a:spLocks noChangeArrowheads="1"/>
          </p:cNvSpPr>
          <p:nvPr/>
        </p:nvSpPr>
        <p:spPr bwMode="auto">
          <a:xfrm>
            <a:off x="1370013" y="1074738"/>
            <a:ext cx="5756275" cy="495300"/>
          </a:xfrm>
          <a:prstGeom prst="rect">
            <a:avLst/>
          </a:prstGeom>
          <a:gradFill rotWithShape="1">
            <a:gsLst>
              <a:gs pos="0">
                <a:srgbClr val="33CCFF"/>
              </a:gs>
              <a:gs pos="50000">
                <a:schemeClr val="bg1"/>
              </a:gs>
              <a:gs pos="100000">
                <a:srgbClr val="33CCFF"/>
              </a:gs>
            </a:gsLst>
            <a:lin ang="5400000" scaled="1"/>
          </a:gra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400">
                <a:latin typeface="Arial" panose="020B0604020202020204" pitchFamily="34" charset="0"/>
              </a:rPr>
              <a:t>Nghệ thuật ẩn dụ chuyển đổi cảm giác</a:t>
            </a:r>
          </a:p>
        </p:txBody>
      </p:sp>
      <p:sp>
        <p:nvSpPr>
          <p:cNvPr id="188423" name="Text Box 7"/>
          <p:cNvSpPr txBox="1">
            <a:spLocks noChangeArrowheads="1"/>
          </p:cNvSpPr>
          <p:nvPr/>
        </p:nvSpPr>
        <p:spPr bwMode="auto">
          <a:xfrm>
            <a:off x="249238" y="1860550"/>
            <a:ext cx="1098550" cy="2705100"/>
          </a:xfrm>
          <a:prstGeom prst="rect">
            <a:avLst/>
          </a:prstGeom>
          <a:gradFill rotWithShape="1">
            <a:gsLst>
              <a:gs pos="0">
                <a:srgbClr val="FFCC66"/>
              </a:gs>
              <a:gs pos="50000">
                <a:schemeClr val="bg1"/>
              </a:gs>
              <a:gs pos="100000">
                <a:srgbClr val="FFCC66"/>
              </a:gs>
            </a:gsLst>
            <a:lin ang="5400000" scaled="1"/>
          </a:gra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2400">
                <a:latin typeface="Arial" panose="020B0604020202020204" pitchFamily="34" charset="0"/>
              </a:rPr>
              <a:t>Âm thanh và sắc màu tương ứng</a:t>
            </a:r>
          </a:p>
        </p:txBody>
      </p:sp>
      <p:sp>
        <p:nvSpPr>
          <p:cNvPr id="188424" name="Text Box 8"/>
          <p:cNvSpPr txBox="1">
            <a:spLocks noChangeArrowheads="1"/>
          </p:cNvSpPr>
          <p:nvPr/>
        </p:nvSpPr>
        <p:spPr bwMode="auto">
          <a:xfrm>
            <a:off x="7672388" y="1792288"/>
            <a:ext cx="1149350" cy="2705100"/>
          </a:xfrm>
          <a:prstGeom prst="rect">
            <a:avLst/>
          </a:prstGeom>
          <a:gradFill rotWithShape="1">
            <a:gsLst>
              <a:gs pos="0">
                <a:srgbClr val="FFCC66"/>
              </a:gs>
              <a:gs pos="50000">
                <a:schemeClr val="bg1"/>
              </a:gs>
              <a:gs pos="100000">
                <a:srgbClr val="FFCC66"/>
              </a:gs>
            </a:gsLst>
            <a:lin ang="5400000" scaled="1"/>
          </a:gra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2400">
                <a:latin typeface="Arial" panose="020B0604020202020204" pitchFamily="34" charset="0"/>
              </a:rPr>
              <a:t>Âm thanh và hình ảnh tương giao</a:t>
            </a:r>
          </a:p>
        </p:txBody>
      </p:sp>
      <p:sp>
        <p:nvSpPr>
          <p:cNvPr id="188427" name="Line 11"/>
          <p:cNvSpPr>
            <a:spLocks noChangeShapeType="1"/>
          </p:cNvSpPr>
          <p:nvPr/>
        </p:nvSpPr>
        <p:spPr bwMode="auto">
          <a:xfrm>
            <a:off x="4432300" y="725488"/>
            <a:ext cx="12700" cy="382587"/>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29" name="Line 13"/>
          <p:cNvSpPr>
            <a:spLocks noChangeShapeType="1"/>
          </p:cNvSpPr>
          <p:nvPr/>
        </p:nvSpPr>
        <p:spPr bwMode="auto">
          <a:xfrm flipH="1">
            <a:off x="1387475" y="2146300"/>
            <a:ext cx="1489075" cy="552450"/>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30" name="Line 14"/>
          <p:cNvSpPr>
            <a:spLocks noChangeShapeType="1"/>
          </p:cNvSpPr>
          <p:nvPr/>
        </p:nvSpPr>
        <p:spPr bwMode="auto">
          <a:xfrm>
            <a:off x="6716713" y="3382963"/>
            <a:ext cx="942975" cy="541337"/>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32" name="Line 16"/>
          <p:cNvSpPr>
            <a:spLocks noChangeShapeType="1"/>
          </p:cNvSpPr>
          <p:nvPr/>
        </p:nvSpPr>
        <p:spPr bwMode="auto">
          <a:xfrm>
            <a:off x="4456113" y="1584325"/>
            <a:ext cx="20637" cy="3937000"/>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33" name="Line 17"/>
          <p:cNvSpPr>
            <a:spLocks noChangeShapeType="1"/>
          </p:cNvSpPr>
          <p:nvPr/>
        </p:nvSpPr>
        <p:spPr bwMode="auto">
          <a:xfrm flipH="1">
            <a:off x="4495800" y="4545013"/>
            <a:ext cx="3824288" cy="974725"/>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36" name="Text Box 20"/>
          <p:cNvSpPr txBox="1">
            <a:spLocks noChangeArrowheads="1"/>
          </p:cNvSpPr>
          <p:nvPr/>
        </p:nvSpPr>
        <p:spPr bwMode="auto">
          <a:xfrm>
            <a:off x="1854200" y="3963988"/>
            <a:ext cx="4779963" cy="879475"/>
          </a:xfrm>
          <a:prstGeom prst="rect">
            <a:avLst/>
          </a:prstGeom>
          <a:gradFill rotWithShape="1">
            <a:gsLst>
              <a:gs pos="0">
                <a:srgbClr val="FFCC66"/>
              </a:gs>
              <a:gs pos="50000">
                <a:schemeClr val="bg1"/>
              </a:gs>
              <a:gs pos="100000">
                <a:srgbClr val="FFCC66"/>
              </a:gs>
            </a:gsLst>
            <a:lin ang="5400000" scaled="1"/>
          </a:gra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2400">
                <a:solidFill>
                  <a:srgbClr val="990000"/>
                </a:solidFill>
                <a:latin typeface="Arial" panose="020B0604020202020204" pitchFamily="34" charset="0"/>
              </a:rPr>
              <a:t>“tiếng ghi ta ròng ròng</a:t>
            </a:r>
          </a:p>
          <a:p>
            <a:pPr eaLnBrk="1" hangingPunct="1">
              <a:defRPr/>
            </a:pPr>
            <a:r>
              <a:rPr lang="en-US" sz="2400">
                <a:solidFill>
                  <a:srgbClr val="990000"/>
                </a:solidFill>
                <a:latin typeface="Arial" panose="020B0604020202020204" pitchFamily="34" charset="0"/>
              </a:rPr>
              <a:t>         máu chảy”</a:t>
            </a:r>
          </a:p>
        </p:txBody>
      </p:sp>
      <p:sp>
        <p:nvSpPr>
          <p:cNvPr id="188437" name="Text Box 21"/>
          <p:cNvSpPr txBox="1">
            <a:spLocks noChangeArrowheads="1"/>
          </p:cNvSpPr>
          <p:nvPr/>
        </p:nvSpPr>
        <p:spPr bwMode="auto">
          <a:xfrm>
            <a:off x="1878013" y="3225800"/>
            <a:ext cx="4814887" cy="514350"/>
          </a:xfrm>
          <a:prstGeom prst="rect">
            <a:avLst/>
          </a:prstGeom>
          <a:gradFill rotWithShape="1">
            <a:gsLst>
              <a:gs pos="0">
                <a:srgbClr val="FFCC66"/>
              </a:gs>
              <a:gs pos="50000">
                <a:schemeClr val="bg1"/>
              </a:gs>
              <a:gs pos="100000">
                <a:srgbClr val="FFCC66"/>
              </a:gs>
            </a:gsLst>
            <a:lin ang="5400000" scaled="1"/>
          </a:gra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2400">
                <a:solidFill>
                  <a:srgbClr val="660066"/>
                </a:solidFill>
                <a:latin typeface="Arial" panose="020B0604020202020204" pitchFamily="34" charset="0"/>
              </a:rPr>
              <a:t>“tiếng ghi ta tròn bọt nước vỡ tan”</a:t>
            </a:r>
          </a:p>
        </p:txBody>
      </p:sp>
      <p:sp>
        <p:nvSpPr>
          <p:cNvPr id="188438" name="Text Box 22"/>
          <p:cNvSpPr txBox="1">
            <a:spLocks noChangeArrowheads="1"/>
          </p:cNvSpPr>
          <p:nvPr/>
        </p:nvSpPr>
        <p:spPr bwMode="auto">
          <a:xfrm>
            <a:off x="2908300" y="2486025"/>
            <a:ext cx="3384550" cy="514350"/>
          </a:xfrm>
          <a:prstGeom prst="rect">
            <a:avLst/>
          </a:prstGeom>
          <a:gradFill rotWithShape="1">
            <a:gsLst>
              <a:gs pos="0">
                <a:srgbClr val="FFCC66"/>
              </a:gs>
              <a:gs pos="50000">
                <a:schemeClr val="bg1"/>
              </a:gs>
              <a:gs pos="100000">
                <a:srgbClr val="FFCC66"/>
              </a:gs>
            </a:gsLst>
            <a:lin ang="5400000" scaled="1"/>
          </a:gra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2400">
                <a:solidFill>
                  <a:srgbClr val="009900"/>
                </a:solidFill>
                <a:latin typeface="Arial" panose="020B0604020202020204" pitchFamily="34" charset="0"/>
              </a:rPr>
              <a:t>“tiếng ghi ta lá xanh”</a:t>
            </a:r>
          </a:p>
        </p:txBody>
      </p:sp>
      <p:sp>
        <p:nvSpPr>
          <p:cNvPr id="188439" name="Text Box 23"/>
          <p:cNvSpPr txBox="1">
            <a:spLocks noChangeArrowheads="1"/>
          </p:cNvSpPr>
          <p:nvPr/>
        </p:nvSpPr>
        <p:spPr bwMode="auto">
          <a:xfrm>
            <a:off x="2905125" y="1808163"/>
            <a:ext cx="3384550" cy="514350"/>
          </a:xfrm>
          <a:prstGeom prst="rect">
            <a:avLst/>
          </a:prstGeom>
          <a:gradFill rotWithShape="1">
            <a:gsLst>
              <a:gs pos="0">
                <a:srgbClr val="FFCC66"/>
              </a:gs>
              <a:gs pos="50000">
                <a:schemeClr val="bg1"/>
              </a:gs>
              <a:gs pos="100000">
                <a:srgbClr val="FFCC66"/>
              </a:gs>
            </a:gsLst>
            <a:lin ang="5400000" scaled="1"/>
          </a:gra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2400">
                <a:solidFill>
                  <a:srgbClr val="663300"/>
                </a:solidFill>
                <a:latin typeface="Arial" panose="020B0604020202020204" pitchFamily="34" charset="0"/>
              </a:rPr>
              <a:t>“tiếng ghi ta nâu”</a:t>
            </a:r>
          </a:p>
        </p:txBody>
      </p:sp>
      <p:sp>
        <p:nvSpPr>
          <p:cNvPr id="188440" name="Line 24"/>
          <p:cNvSpPr>
            <a:spLocks noChangeShapeType="1"/>
          </p:cNvSpPr>
          <p:nvPr/>
        </p:nvSpPr>
        <p:spPr bwMode="auto">
          <a:xfrm flipH="1" flipV="1">
            <a:off x="1409700" y="2747963"/>
            <a:ext cx="1477963" cy="95250"/>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41" name="Line 25"/>
          <p:cNvSpPr>
            <a:spLocks noChangeShapeType="1"/>
          </p:cNvSpPr>
          <p:nvPr/>
        </p:nvSpPr>
        <p:spPr bwMode="auto">
          <a:xfrm flipV="1">
            <a:off x="6640513" y="3986213"/>
            <a:ext cx="1019175" cy="250825"/>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47" name="Line 31"/>
          <p:cNvSpPr>
            <a:spLocks noChangeShapeType="1"/>
          </p:cNvSpPr>
          <p:nvPr/>
        </p:nvSpPr>
        <p:spPr bwMode="auto">
          <a:xfrm>
            <a:off x="530225" y="4635500"/>
            <a:ext cx="3941763" cy="881063"/>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89130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8421"/>
                                        </p:tgtEl>
                                        <p:attrNameLst>
                                          <p:attrName>style.visibility</p:attrName>
                                        </p:attrNameLst>
                                      </p:cBhvr>
                                      <p:to>
                                        <p:strVal val="visible"/>
                                      </p:to>
                                    </p:set>
                                    <p:animEffect transition="in" filter="box(in)">
                                      <p:cBhvr>
                                        <p:cTn id="7" dur="500"/>
                                        <p:tgtEl>
                                          <p:spTgt spid="188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8427"/>
                                        </p:tgtEl>
                                        <p:attrNameLst>
                                          <p:attrName>style.visibility</p:attrName>
                                        </p:attrNameLst>
                                      </p:cBhvr>
                                      <p:to>
                                        <p:strVal val="visible"/>
                                      </p:to>
                                    </p:set>
                                    <p:animEffect transition="in" filter="box(in)">
                                      <p:cBhvr>
                                        <p:cTn id="12" dur="500"/>
                                        <p:tgtEl>
                                          <p:spTgt spid="18842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88422"/>
                                        </p:tgtEl>
                                        <p:attrNameLst>
                                          <p:attrName>style.visibility</p:attrName>
                                        </p:attrNameLst>
                                      </p:cBhvr>
                                      <p:to>
                                        <p:strVal val="visible"/>
                                      </p:to>
                                    </p:set>
                                    <p:animEffect transition="in" filter="box(in)">
                                      <p:cBhvr>
                                        <p:cTn id="15" dur="500"/>
                                        <p:tgtEl>
                                          <p:spTgt spid="18842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8439"/>
                                        </p:tgtEl>
                                        <p:attrNameLst>
                                          <p:attrName>style.visibility</p:attrName>
                                        </p:attrNameLst>
                                      </p:cBhvr>
                                      <p:to>
                                        <p:strVal val="visible"/>
                                      </p:to>
                                    </p:set>
                                    <p:animEffect transition="in" filter="blinds(horizontal)">
                                      <p:cBhvr>
                                        <p:cTn id="18" dur="500"/>
                                        <p:tgtEl>
                                          <p:spTgt spid="18843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88438"/>
                                        </p:tgtEl>
                                        <p:attrNameLst>
                                          <p:attrName>style.visibility</p:attrName>
                                        </p:attrNameLst>
                                      </p:cBhvr>
                                      <p:to>
                                        <p:strVal val="visible"/>
                                      </p:to>
                                    </p:set>
                                    <p:animEffect transition="in" filter="blinds(horizontal)">
                                      <p:cBhvr>
                                        <p:cTn id="21" dur="500"/>
                                        <p:tgtEl>
                                          <p:spTgt spid="1884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88429"/>
                                        </p:tgtEl>
                                        <p:attrNameLst>
                                          <p:attrName>style.visibility</p:attrName>
                                        </p:attrNameLst>
                                      </p:cBhvr>
                                      <p:to>
                                        <p:strVal val="visible"/>
                                      </p:to>
                                    </p:set>
                                    <p:animEffect transition="in" filter="box(in)">
                                      <p:cBhvr>
                                        <p:cTn id="26" dur="500"/>
                                        <p:tgtEl>
                                          <p:spTgt spid="18842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88440"/>
                                        </p:tgtEl>
                                        <p:attrNameLst>
                                          <p:attrName>style.visibility</p:attrName>
                                        </p:attrNameLst>
                                      </p:cBhvr>
                                      <p:to>
                                        <p:strVal val="visible"/>
                                      </p:to>
                                    </p:set>
                                    <p:animEffect transition="in" filter="box(in)">
                                      <p:cBhvr>
                                        <p:cTn id="29" dur="500"/>
                                        <p:tgtEl>
                                          <p:spTgt spid="188440"/>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88423"/>
                                        </p:tgtEl>
                                        <p:attrNameLst>
                                          <p:attrName>style.visibility</p:attrName>
                                        </p:attrNameLst>
                                      </p:cBhvr>
                                      <p:to>
                                        <p:strVal val="visible"/>
                                      </p:to>
                                    </p:set>
                                    <p:animEffect transition="in" filter="box(in)">
                                      <p:cBhvr>
                                        <p:cTn id="32" dur="500"/>
                                        <p:tgtEl>
                                          <p:spTgt spid="1884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88437"/>
                                        </p:tgtEl>
                                        <p:attrNameLst>
                                          <p:attrName>style.visibility</p:attrName>
                                        </p:attrNameLst>
                                      </p:cBhvr>
                                      <p:to>
                                        <p:strVal val="visible"/>
                                      </p:to>
                                    </p:set>
                                    <p:animEffect transition="in" filter="box(in)">
                                      <p:cBhvr>
                                        <p:cTn id="37" dur="500"/>
                                        <p:tgtEl>
                                          <p:spTgt spid="18843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88436"/>
                                        </p:tgtEl>
                                        <p:attrNameLst>
                                          <p:attrName>style.visibility</p:attrName>
                                        </p:attrNameLst>
                                      </p:cBhvr>
                                      <p:to>
                                        <p:strVal val="visible"/>
                                      </p:to>
                                    </p:set>
                                    <p:animEffect transition="in" filter="box(in)">
                                      <p:cBhvr>
                                        <p:cTn id="40" dur="500"/>
                                        <p:tgtEl>
                                          <p:spTgt spid="18843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88430"/>
                                        </p:tgtEl>
                                        <p:attrNameLst>
                                          <p:attrName>style.visibility</p:attrName>
                                        </p:attrNameLst>
                                      </p:cBhvr>
                                      <p:to>
                                        <p:strVal val="visible"/>
                                      </p:to>
                                    </p:set>
                                    <p:animEffect transition="in" filter="box(in)">
                                      <p:cBhvr>
                                        <p:cTn id="45" dur="500"/>
                                        <p:tgtEl>
                                          <p:spTgt spid="188430"/>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88441"/>
                                        </p:tgtEl>
                                        <p:attrNameLst>
                                          <p:attrName>style.visibility</p:attrName>
                                        </p:attrNameLst>
                                      </p:cBhvr>
                                      <p:to>
                                        <p:strVal val="visible"/>
                                      </p:to>
                                    </p:set>
                                    <p:animEffect transition="in" filter="box(in)">
                                      <p:cBhvr>
                                        <p:cTn id="48" dur="500"/>
                                        <p:tgtEl>
                                          <p:spTgt spid="188441"/>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88424"/>
                                        </p:tgtEl>
                                        <p:attrNameLst>
                                          <p:attrName>style.visibility</p:attrName>
                                        </p:attrNameLst>
                                      </p:cBhvr>
                                      <p:to>
                                        <p:strVal val="visible"/>
                                      </p:to>
                                    </p:set>
                                    <p:animEffect transition="in" filter="box(in)">
                                      <p:cBhvr>
                                        <p:cTn id="51" dur="500"/>
                                        <p:tgtEl>
                                          <p:spTgt spid="18842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188447"/>
                                        </p:tgtEl>
                                        <p:attrNameLst>
                                          <p:attrName>style.visibility</p:attrName>
                                        </p:attrNameLst>
                                      </p:cBhvr>
                                      <p:to>
                                        <p:strVal val="visible"/>
                                      </p:to>
                                    </p:set>
                                    <p:animEffect transition="in" filter="diamond(in)">
                                      <p:cBhvr>
                                        <p:cTn id="56" dur="500"/>
                                        <p:tgtEl>
                                          <p:spTgt spid="188447"/>
                                        </p:tgtEl>
                                      </p:cBhvr>
                                    </p:animEffect>
                                  </p:childTnLst>
                                </p:cTn>
                              </p:par>
                              <p:par>
                                <p:cTn id="57" presetID="8" presetClass="entr" presetSubtype="16" fill="hold" grpId="0" nodeType="withEffect">
                                  <p:stCondLst>
                                    <p:cond delay="0"/>
                                  </p:stCondLst>
                                  <p:childTnLst>
                                    <p:set>
                                      <p:cBhvr>
                                        <p:cTn id="58" dur="1" fill="hold">
                                          <p:stCondLst>
                                            <p:cond delay="0"/>
                                          </p:stCondLst>
                                        </p:cTn>
                                        <p:tgtEl>
                                          <p:spTgt spid="188432"/>
                                        </p:tgtEl>
                                        <p:attrNameLst>
                                          <p:attrName>style.visibility</p:attrName>
                                        </p:attrNameLst>
                                      </p:cBhvr>
                                      <p:to>
                                        <p:strVal val="visible"/>
                                      </p:to>
                                    </p:set>
                                    <p:animEffect transition="in" filter="diamond(in)">
                                      <p:cBhvr>
                                        <p:cTn id="59" dur="500"/>
                                        <p:tgtEl>
                                          <p:spTgt spid="188432"/>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188433"/>
                                        </p:tgtEl>
                                        <p:attrNameLst>
                                          <p:attrName>style.visibility</p:attrName>
                                        </p:attrNameLst>
                                      </p:cBhvr>
                                      <p:to>
                                        <p:strVal val="visible"/>
                                      </p:to>
                                    </p:set>
                                    <p:animEffect transition="in" filter="diamond(in)">
                                      <p:cBhvr>
                                        <p:cTn id="62" dur="500"/>
                                        <p:tgtEl>
                                          <p:spTgt spid="188433"/>
                                        </p:tgtEl>
                                      </p:cBhvr>
                                    </p:animEffect>
                                  </p:childTnLst>
                                </p:cTn>
                              </p:par>
                              <p:par>
                                <p:cTn id="63" presetID="8" presetClass="entr" presetSubtype="16" fill="hold" grpId="0" nodeType="withEffect">
                                  <p:stCondLst>
                                    <p:cond delay="0"/>
                                  </p:stCondLst>
                                  <p:childTnLst>
                                    <p:set>
                                      <p:cBhvr>
                                        <p:cTn id="64" dur="1" fill="hold">
                                          <p:stCondLst>
                                            <p:cond delay="0"/>
                                          </p:stCondLst>
                                        </p:cTn>
                                        <p:tgtEl>
                                          <p:spTgt spid="188420"/>
                                        </p:tgtEl>
                                        <p:attrNameLst>
                                          <p:attrName>style.visibility</p:attrName>
                                        </p:attrNameLst>
                                      </p:cBhvr>
                                      <p:to>
                                        <p:strVal val="visible"/>
                                      </p:to>
                                    </p:set>
                                    <p:animEffect transition="in" filter="diamond(in)">
                                      <p:cBhvr>
                                        <p:cTn id="65" dur="500"/>
                                        <p:tgtEl>
                                          <p:spTgt spid="188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animBg="1"/>
      <p:bldP spid="188421" grpId="0" animBg="1"/>
      <p:bldP spid="188422" grpId="0" animBg="1"/>
      <p:bldP spid="188423" grpId="0" animBg="1"/>
      <p:bldP spid="188424" grpId="0" animBg="1"/>
      <p:bldP spid="188427" grpId="0" animBg="1"/>
      <p:bldP spid="188429" grpId="0" animBg="1"/>
      <p:bldP spid="188430" grpId="0" animBg="1"/>
      <p:bldP spid="188432" grpId="0" animBg="1"/>
      <p:bldP spid="188433" grpId="0" animBg="1"/>
      <p:bldP spid="188436" grpId="0" animBg="1"/>
      <p:bldP spid="188437" grpId="0" animBg="1"/>
      <p:bldP spid="188438" grpId="0" animBg="1"/>
      <p:bldP spid="188439" grpId="0" animBg="1"/>
      <p:bldP spid="188440" grpId="0" animBg="1"/>
      <p:bldP spid="188441" grpId="0" animBg="1"/>
      <p:bldP spid="1884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Text Box 4"/>
          <p:cNvSpPr txBox="1">
            <a:spLocks noChangeArrowheads="1"/>
          </p:cNvSpPr>
          <p:nvPr/>
        </p:nvSpPr>
        <p:spPr bwMode="auto">
          <a:xfrm>
            <a:off x="300038" y="50800"/>
            <a:ext cx="8643937" cy="576263"/>
          </a:xfrm>
          <a:prstGeom prst="rect">
            <a:avLst/>
          </a:prstGeom>
          <a:solidFill>
            <a:srgbClr val="F9EFA5"/>
          </a:solidFill>
          <a:ln w="57150" cap="rnd">
            <a:solidFill>
              <a:srgbClr val="3366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latin typeface="Arial" charset="0"/>
              </a:rPr>
              <a:t>Nghệ thuật tạo khoảng trống giữa các hình ảnh</a:t>
            </a:r>
            <a:r>
              <a:rPr lang="en-US" sz="2800">
                <a:latin typeface="Arial" charset="0"/>
              </a:rPr>
              <a:t>                                                                                                                                                                                                                                      </a:t>
            </a:r>
          </a:p>
        </p:txBody>
      </p:sp>
      <p:sp>
        <p:nvSpPr>
          <p:cNvPr id="191493" name="Text Box 5"/>
          <p:cNvSpPr txBox="1">
            <a:spLocks noChangeArrowheads="1"/>
          </p:cNvSpPr>
          <p:nvPr/>
        </p:nvSpPr>
        <p:spPr bwMode="auto">
          <a:xfrm>
            <a:off x="412750" y="6083300"/>
            <a:ext cx="8278813" cy="554038"/>
          </a:xfrm>
          <a:prstGeom prst="rect">
            <a:avLst/>
          </a:prstGeom>
          <a:solidFill>
            <a:schemeClr val="hlink"/>
          </a:solidFill>
          <a:ln w="34925" cap="rnd">
            <a:solidFill>
              <a:srgbClr val="FF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latin typeface="Arial" charset="0"/>
              </a:rPr>
              <a:t>Thanh Thảo tri âm</a:t>
            </a:r>
            <a:r>
              <a:rPr lang="en-US" sz="2800" b="1"/>
              <a:t>,</a:t>
            </a:r>
            <a:r>
              <a:rPr lang="en-US" sz="2400" b="1">
                <a:latin typeface="Arial" charset="0"/>
              </a:rPr>
              <a:t> đồng điệu, khao khát sáng tạo.</a:t>
            </a:r>
          </a:p>
        </p:txBody>
      </p:sp>
      <p:sp>
        <p:nvSpPr>
          <p:cNvPr id="191494" name="Text Box 6"/>
          <p:cNvSpPr txBox="1">
            <a:spLocks noChangeArrowheads="1"/>
          </p:cNvSpPr>
          <p:nvPr/>
        </p:nvSpPr>
        <p:spPr bwMode="auto">
          <a:xfrm>
            <a:off x="163513" y="4773613"/>
            <a:ext cx="8805862" cy="879475"/>
          </a:xfrm>
          <a:prstGeom prst="rect">
            <a:avLst/>
          </a:prstGeom>
          <a:solidFill>
            <a:schemeClr val="accent1"/>
          </a:solidFill>
          <a:ln w="57150">
            <a:solidFill>
              <a:srgbClr val="FF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a:latin typeface="Arial" charset="0"/>
              </a:rPr>
              <a:t>Hình ảnh thơ mĩ lệ, giao thoa, ánh xạ gợi nỗi buồn trong sáng, nâng vẻ đẹp tâm hồn. </a:t>
            </a:r>
          </a:p>
        </p:txBody>
      </p:sp>
      <p:sp>
        <p:nvSpPr>
          <p:cNvPr id="191495" name="Text Box 7"/>
          <p:cNvSpPr txBox="1">
            <a:spLocks noChangeArrowheads="1"/>
          </p:cNvSpPr>
          <p:nvPr/>
        </p:nvSpPr>
        <p:spPr bwMode="auto">
          <a:xfrm>
            <a:off x="2309813" y="3800475"/>
            <a:ext cx="4267200" cy="514350"/>
          </a:xfrm>
          <a:prstGeom prst="rect">
            <a:avLst/>
          </a:prstGeom>
          <a:solidFill>
            <a:srgbClr val="FAB2A4"/>
          </a:solidFill>
          <a:ln w="57150" cap="rnd">
            <a:solidFill>
              <a:srgbClr val="00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a:latin typeface="Arial" charset="0"/>
              </a:rPr>
              <a:t>“long lanh trong đáy giếng”</a:t>
            </a:r>
          </a:p>
        </p:txBody>
      </p:sp>
      <p:sp>
        <p:nvSpPr>
          <p:cNvPr id="191496" name="Text Box 8"/>
          <p:cNvSpPr txBox="1">
            <a:spLocks noChangeArrowheads="1"/>
          </p:cNvSpPr>
          <p:nvPr/>
        </p:nvSpPr>
        <p:spPr bwMode="auto">
          <a:xfrm>
            <a:off x="419100" y="1616075"/>
            <a:ext cx="1371600" cy="1244600"/>
          </a:xfrm>
          <a:prstGeom prst="rect">
            <a:avLst/>
          </a:prstGeom>
          <a:solidFill>
            <a:srgbClr val="FAB2A4"/>
          </a:solidFill>
          <a:ln w="57150" cap="rnd">
            <a:solidFill>
              <a:srgbClr val="00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latin typeface="Arial" charset="0"/>
              </a:rPr>
              <a:t>“giọt nước mắt”</a:t>
            </a:r>
          </a:p>
        </p:txBody>
      </p:sp>
      <p:sp>
        <p:nvSpPr>
          <p:cNvPr id="191497" name="Text Box 9"/>
          <p:cNvSpPr txBox="1">
            <a:spLocks noChangeArrowheads="1"/>
          </p:cNvSpPr>
          <p:nvPr/>
        </p:nvSpPr>
        <p:spPr bwMode="auto">
          <a:xfrm>
            <a:off x="7250113" y="1655763"/>
            <a:ext cx="1371600" cy="1154112"/>
          </a:xfrm>
          <a:prstGeom prst="rect">
            <a:avLst/>
          </a:prstGeom>
          <a:solidFill>
            <a:srgbClr val="FAB2A4"/>
          </a:solidFill>
          <a:ln w="57150" cap="rnd">
            <a:solidFill>
              <a:srgbClr val="00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400" b="1">
                <a:latin typeface="Arial" charset="0"/>
              </a:rPr>
              <a:t>“vầng trăng”</a:t>
            </a:r>
          </a:p>
          <a:p>
            <a:pPr eaLnBrk="1" hangingPunct="1">
              <a:spcBef>
                <a:spcPct val="50000"/>
              </a:spcBef>
            </a:pPr>
            <a:endParaRPr lang="en-US" sz="1200" b="1">
              <a:latin typeface="Arial" charset="0"/>
            </a:endParaRPr>
          </a:p>
        </p:txBody>
      </p:sp>
      <p:sp>
        <p:nvSpPr>
          <p:cNvPr id="191498" name="Text Box 10"/>
          <p:cNvSpPr txBox="1">
            <a:spLocks noChangeArrowheads="1"/>
          </p:cNvSpPr>
          <p:nvPr/>
        </p:nvSpPr>
        <p:spPr bwMode="auto">
          <a:xfrm>
            <a:off x="2844800" y="762000"/>
            <a:ext cx="3352800" cy="422275"/>
          </a:xfrm>
          <a:prstGeom prst="rect">
            <a:avLst/>
          </a:prstGeom>
          <a:solidFill>
            <a:srgbClr val="990000"/>
          </a:solidFill>
          <a:ln w="25400" cap="rnd">
            <a:solidFill>
              <a:srgbClr val="FF33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000" b="1">
                <a:solidFill>
                  <a:srgbClr val="FFFFFF"/>
                </a:solidFill>
                <a:latin typeface="Arial" charset="0"/>
              </a:rPr>
              <a:t>“và”:    quan hệ đẳng lập</a:t>
            </a:r>
          </a:p>
        </p:txBody>
      </p:sp>
      <p:sp>
        <p:nvSpPr>
          <p:cNvPr id="191499" name="Text Box 11"/>
          <p:cNvSpPr txBox="1">
            <a:spLocks noChangeArrowheads="1"/>
          </p:cNvSpPr>
          <p:nvPr/>
        </p:nvSpPr>
        <p:spPr bwMode="auto">
          <a:xfrm>
            <a:off x="2832100" y="1260475"/>
            <a:ext cx="3352800" cy="422275"/>
          </a:xfrm>
          <a:prstGeom prst="rect">
            <a:avLst/>
          </a:prstGeom>
          <a:solidFill>
            <a:srgbClr val="990000"/>
          </a:solidFill>
          <a:ln w="25400" cap="rnd">
            <a:solidFill>
              <a:srgbClr val="FF33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a:solidFill>
                  <a:srgbClr val="FFFFFF"/>
                </a:solidFill>
                <a:latin typeface="Arial" charset="0"/>
              </a:rPr>
              <a:t>“với”: quan hệ song song</a:t>
            </a:r>
          </a:p>
        </p:txBody>
      </p:sp>
      <p:sp>
        <p:nvSpPr>
          <p:cNvPr id="191500" name="Text Box 12"/>
          <p:cNvSpPr txBox="1">
            <a:spLocks noChangeArrowheads="1"/>
          </p:cNvSpPr>
          <p:nvPr/>
        </p:nvSpPr>
        <p:spPr bwMode="auto">
          <a:xfrm>
            <a:off x="2847975" y="1766888"/>
            <a:ext cx="3336925" cy="422275"/>
          </a:xfrm>
          <a:prstGeom prst="rect">
            <a:avLst/>
          </a:prstGeom>
          <a:solidFill>
            <a:srgbClr val="990000"/>
          </a:solidFill>
          <a:ln w="25400" cap="rnd">
            <a:solidFill>
              <a:srgbClr val="FF33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000" b="1">
                <a:solidFill>
                  <a:srgbClr val="FFFFFF"/>
                </a:solidFill>
                <a:latin typeface="Arial" charset="0"/>
              </a:rPr>
              <a:t>“như”: quan hệ so sánh</a:t>
            </a:r>
          </a:p>
        </p:txBody>
      </p:sp>
      <p:sp>
        <p:nvSpPr>
          <p:cNvPr id="191501" name="Text Box 13"/>
          <p:cNvSpPr txBox="1">
            <a:spLocks noChangeArrowheads="1"/>
          </p:cNvSpPr>
          <p:nvPr/>
        </p:nvSpPr>
        <p:spPr bwMode="auto">
          <a:xfrm>
            <a:off x="2882900" y="2270125"/>
            <a:ext cx="3287713" cy="422275"/>
          </a:xfrm>
          <a:prstGeom prst="rect">
            <a:avLst/>
          </a:prstGeom>
          <a:solidFill>
            <a:srgbClr val="990000"/>
          </a:solidFill>
          <a:ln w="25400" cap="rnd">
            <a:solidFill>
              <a:srgbClr val="FF33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a:solidFill>
                  <a:srgbClr val="FFFFFF"/>
                </a:solidFill>
                <a:latin typeface="Arial" charset="0"/>
              </a:rPr>
              <a:t>“của”: quan hệ sở hữu</a:t>
            </a:r>
          </a:p>
        </p:txBody>
      </p:sp>
      <p:sp>
        <p:nvSpPr>
          <p:cNvPr id="191502" name="Text Box 14"/>
          <p:cNvSpPr txBox="1">
            <a:spLocks noChangeArrowheads="1"/>
          </p:cNvSpPr>
          <p:nvPr/>
        </p:nvSpPr>
        <p:spPr bwMode="auto">
          <a:xfrm>
            <a:off x="2919413" y="2767013"/>
            <a:ext cx="3251200" cy="422275"/>
          </a:xfrm>
          <a:prstGeom prst="rect">
            <a:avLst/>
          </a:prstGeom>
          <a:solidFill>
            <a:srgbClr val="990000"/>
          </a:solidFill>
          <a:ln w="25400" cap="rnd">
            <a:solidFill>
              <a:srgbClr val="FF33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a:solidFill>
                  <a:srgbClr val="FFFFFF"/>
                </a:solidFill>
                <a:latin typeface="Arial" charset="0"/>
              </a:rPr>
              <a:t>“là”: quan hệ đồng nhất</a:t>
            </a:r>
          </a:p>
        </p:txBody>
      </p:sp>
      <p:sp>
        <p:nvSpPr>
          <p:cNvPr id="191503" name="Line 15"/>
          <p:cNvSpPr>
            <a:spLocks noChangeShapeType="1"/>
          </p:cNvSpPr>
          <p:nvPr/>
        </p:nvSpPr>
        <p:spPr bwMode="auto">
          <a:xfrm>
            <a:off x="985838" y="2897188"/>
            <a:ext cx="2781300" cy="817562"/>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05" name="Line 17"/>
          <p:cNvSpPr>
            <a:spLocks noChangeShapeType="1"/>
          </p:cNvSpPr>
          <p:nvPr/>
        </p:nvSpPr>
        <p:spPr bwMode="auto">
          <a:xfrm flipV="1">
            <a:off x="1798638" y="1054100"/>
            <a:ext cx="1027112" cy="1127125"/>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06" name="Line 18"/>
          <p:cNvSpPr>
            <a:spLocks noChangeShapeType="1"/>
          </p:cNvSpPr>
          <p:nvPr/>
        </p:nvSpPr>
        <p:spPr bwMode="auto">
          <a:xfrm flipV="1">
            <a:off x="1773238" y="1500188"/>
            <a:ext cx="1039812" cy="704850"/>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07" name="Line 19"/>
          <p:cNvSpPr>
            <a:spLocks noChangeShapeType="1"/>
          </p:cNvSpPr>
          <p:nvPr/>
        </p:nvSpPr>
        <p:spPr bwMode="auto">
          <a:xfrm flipV="1">
            <a:off x="1785938" y="2005013"/>
            <a:ext cx="1077912" cy="188912"/>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08" name="Line 20"/>
          <p:cNvSpPr>
            <a:spLocks noChangeShapeType="1"/>
          </p:cNvSpPr>
          <p:nvPr/>
        </p:nvSpPr>
        <p:spPr bwMode="auto">
          <a:xfrm>
            <a:off x="1809750" y="2230438"/>
            <a:ext cx="1063625" cy="304800"/>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09" name="Line 21"/>
          <p:cNvSpPr>
            <a:spLocks noChangeShapeType="1"/>
          </p:cNvSpPr>
          <p:nvPr/>
        </p:nvSpPr>
        <p:spPr bwMode="auto">
          <a:xfrm>
            <a:off x="1785938" y="2255838"/>
            <a:ext cx="1079500" cy="739775"/>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0" name="Line 22"/>
          <p:cNvSpPr>
            <a:spLocks noChangeShapeType="1"/>
          </p:cNvSpPr>
          <p:nvPr/>
        </p:nvSpPr>
        <p:spPr bwMode="auto">
          <a:xfrm>
            <a:off x="6215063" y="1079500"/>
            <a:ext cx="1054100" cy="1119188"/>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1" name="Line 23"/>
          <p:cNvSpPr>
            <a:spLocks noChangeShapeType="1"/>
          </p:cNvSpPr>
          <p:nvPr/>
        </p:nvSpPr>
        <p:spPr bwMode="auto">
          <a:xfrm>
            <a:off x="6189663" y="2032000"/>
            <a:ext cx="1055687" cy="177800"/>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2" name="Line 24"/>
          <p:cNvSpPr>
            <a:spLocks noChangeShapeType="1"/>
          </p:cNvSpPr>
          <p:nvPr/>
        </p:nvSpPr>
        <p:spPr bwMode="auto">
          <a:xfrm flipV="1">
            <a:off x="6164263" y="2209800"/>
            <a:ext cx="1130300" cy="400050"/>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3" name="Line 25"/>
          <p:cNvSpPr>
            <a:spLocks noChangeShapeType="1"/>
          </p:cNvSpPr>
          <p:nvPr/>
        </p:nvSpPr>
        <p:spPr bwMode="auto">
          <a:xfrm flipV="1">
            <a:off x="6202363" y="2222500"/>
            <a:ext cx="1092200" cy="752475"/>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4" name="Line 26"/>
          <p:cNvSpPr>
            <a:spLocks noChangeShapeType="1"/>
          </p:cNvSpPr>
          <p:nvPr/>
        </p:nvSpPr>
        <p:spPr bwMode="auto">
          <a:xfrm>
            <a:off x="4392613" y="4356100"/>
            <a:ext cx="0" cy="376238"/>
          </a:xfrm>
          <a:prstGeom prst="line">
            <a:avLst/>
          </a:prstGeom>
          <a:noFill/>
          <a:ln w="508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5" name="Line 27"/>
          <p:cNvSpPr>
            <a:spLocks noChangeShapeType="1"/>
          </p:cNvSpPr>
          <p:nvPr/>
        </p:nvSpPr>
        <p:spPr bwMode="auto">
          <a:xfrm>
            <a:off x="4392613" y="5710238"/>
            <a:ext cx="0" cy="420687"/>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6" name="Line 28"/>
          <p:cNvSpPr>
            <a:spLocks noChangeShapeType="1"/>
          </p:cNvSpPr>
          <p:nvPr/>
        </p:nvSpPr>
        <p:spPr bwMode="auto">
          <a:xfrm flipV="1">
            <a:off x="5359400" y="2832100"/>
            <a:ext cx="2622550" cy="909638"/>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7" name="Line 29"/>
          <p:cNvSpPr>
            <a:spLocks noChangeShapeType="1"/>
          </p:cNvSpPr>
          <p:nvPr/>
        </p:nvSpPr>
        <p:spPr bwMode="auto">
          <a:xfrm>
            <a:off x="6203950" y="1528763"/>
            <a:ext cx="1066800" cy="693737"/>
          </a:xfrm>
          <a:prstGeom prst="line">
            <a:avLst/>
          </a:prstGeom>
          <a:noFill/>
          <a:ln w="222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3" name="Text Box 35"/>
          <p:cNvSpPr txBox="1">
            <a:spLocks noChangeArrowheads="1"/>
          </p:cNvSpPr>
          <p:nvPr/>
        </p:nvSpPr>
        <p:spPr bwMode="auto">
          <a:xfrm>
            <a:off x="4179888" y="3281363"/>
            <a:ext cx="444500" cy="422275"/>
          </a:xfrm>
          <a:prstGeom prst="rect">
            <a:avLst/>
          </a:prstGeom>
          <a:solidFill>
            <a:srgbClr val="990000"/>
          </a:solidFill>
          <a:ln w="25400" cap="rnd">
            <a:solidFill>
              <a:srgbClr val="FF33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000" b="1">
                <a:solidFill>
                  <a:srgbClr val="FFFFFF"/>
                </a:solidFill>
                <a:latin typeface="Arial" charset="0"/>
              </a:rPr>
              <a:t>…</a:t>
            </a:r>
          </a:p>
        </p:txBody>
      </p:sp>
    </p:spTree>
    <p:extLst>
      <p:ext uri="{BB962C8B-B14F-4D97-AF65-F5344CB8AC3E}">
        <p14:creationId xmlns:p14="http://schemas.microsoft.com/office/powerpoint/2010/main" val="206860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animEffect transition="in" filter="blinds(horizontal)">
                                      <p:cBhvr>
                                        <p:cTn id="7" dur="500"/>
                                        <p:tgtEl>
                                          <p:spTgt spid="1914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1496"/>
                                        </p:tgtEl>
                                        <p:attrNameLst>
                                          <p:attrName>style.visibility</p:attrName>
                                        </p:attrNameLst>
                                      </p:cBhvr>
                                      <p:to>
                                        <p:strVal val="visible"/>
                                      </p:to>
                                    </p:set>
                                    <p:animEffect transition="in" filter="box(in)">
                                      <p:cBhvr>
                                        <p:cTn id="12" dur="500"/>
                                        <p:tgtEl>
                                          <p:spTgt spid="19149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91503"/>
                                        </p:tgtEl>
                                        <p:attrNameLst>
                                          <p:attrName>style.visibility</p:attrName>
                                        </p:attrNameLst>
                                      </p:cBhvr>
                                      <p:to>
                                        <p:strVal val="visible"/>
                                      </p:to>
                                    </p:set>
                                    <p:animEffect transition="in" filter="box(in)">
                                      <p:cBhvr>
                                        <p:cTn id="15" dur="500"/>
                                        <p:tgtEl>
                                          <p:spTgt spid="19150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91495"/>
                                        </p:tgtEl>
                                        <p:attrNameLst>
                                          <p:attrName>style.visibility</p:attrName>
                                        </p:attrNameLst>
                                      </p:cBhvr>
                                      <p:to>
                                        <p:strVal val="visible"/>
                                      </p:to>
                                    </p:set>
                                    <p:animEffect transition="in" filter="box(in)">
                                      <p:cBhvr>
                                        <p:cTn id="18" dur="500"/>
                                        <p:tgtEl>
                                          <p:spTgt spid="19149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91516"/>
                                        </p:tgtEl>
                                        <p:attrNameLst>
                                          <p:attrName>style.visibility</p:attrName>
                                        </p:attrNameLst>
                                      </p:cBhvr>
                                      <p:to>
                                        <p:strVal val="visible"/>
                                      </p:to>
                                    </p:set>
                                    <p:animEffect transition="in" filter="box(in)">
                                      <p:cBhvr>
                                        <p:cTn id="21" dur="500"/>
                                        <p:tgtEl>
                                          <p:spTgt spid="19151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91497"/>
                                        </p:tgtEl>
                                        <p:attrNameLst>
                                          <p:attrName>style.visibility</p:attrName>
                                        </p:attrNameLst>
                                      </p:cBhvr>
                                      <p:to>
                                        <p:strVal val="visible"/>
                                      </p:to>
                                    </p:set>
                                    <p:animEffect transition="in" filter="box(in)">
                                      <p:cBhvr>
                                        <p:cTn id="24" dur="500"/>
                                        <p:tgtEl>
                                          <p:spTgt spid="19149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91505"/>
                                        </p:tgtEl>
                                        <p:attrNameLst>
                                          <p:attrName>style.visibility</p:attrName>
                                        </p:attrNameLst>
                                      </p:cBhvr>
                                      <p:to>
                                        <p:strVal val="visible"/>
                                      </p:to>
                                    </p:set>
                                    <p:animEffect transition="in" filter="box(in)">
                                      <p:cBhvr>
                                        <p:cTn id="29" dur="500"/>
                                        <p:tgtEl>
                                          <p:spTgt spid="191505"/>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91498"/>
                                        </p:tgtEl>
                                        <p:attrNameLst>
                                          <p:attrName>style.visibility</p:attrName>
                                        </p:attrNameLst>
                                      </p:cBhvr>
                                      <p:to>
                                        <p:strVal val="visible"/>
                                      </p:to>
                                    </p:set>
                                    <p:animEffect transition="in" filter="box(in)">
                                      <p:cBhvr>
                                        <p:cTn id="32" dur="500"/>
                                        <p:tgtEl>
                                          <p:spTgt spid="191498"/>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91510"/>
                                        </p:tgtEl>
                                        <p:attrNameLst>
                                          <p:attrName>style.visibility</p:attrName>
                                        </p:attrNameLst>
                                      </p:cBhvr>
                                      <p:to>
                                        <p:strVal val="visible"/>
                                      </p:to>
                                    </p:set>
                                    <p:animEffect transition="in" filter="box(in)">
                                      <p:cBhvr>
                                        <p:cTn id="35" dur="500"/>
                                        <p:tgtEl>
                                          <p:spTgt spid="1915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91506"/>
                                        </p:tgtEl>
                                        <p:attrNameLst>
                                          <p:attrName>style.visibility</p:attrName>
                                        </p:attrNameLst>
                                      </p:cBhvr>
                                      <p:to>
                                        <p:strVal val="visible"/>
                                      </p:to>
                                    </p:set>
                                    <p:animEffect transition="in" filter="box(in)">
                                      <p:cBhvr>
                                        <p:cTn id="40" dur="500"/>
                                        <p:tgtEl>
                                          <p:spTgt spid="191506"/>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91499"/>
                                        </p:tgtEl>
                                        <p:attrNameLst>
                                          <p:attrName>style.visibility</p:attrName>
                                        </p:attrNameLst>
                                      </p:cBhvr>
                                      <p:to>
                                        <p:strVal val="visible"/>
                                      </p:to>
                                    </p:set>
                                    <p:animEffect transition="in" filter="box(in)">
                                      <p:cBhvr>
                                        <p:cTn id="43" dur="500"/>
                                        <p:tgtEl>
                                          <p:spTgt spid="191499"/>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91517"/>
                                        </p:tgtEl>
                                        <p:attrNameLst>
                                          <p:attrName>style.visibility</p:attrName>
                                        </p:attrNameLst>
                                      </p:cBhvr>
                                      <p:to>
                                        <p:strVal val="visible"/>
                                      </p:to>
                                    </p:set>
                                    <p:animEffect transition="in" filter="box(in)">
                                      <p:cBhvr>
                                        <p:cTn id="46" dur="500"/>
                                        <p:tgtEl>
                                          <p:spTgt spid="19151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91507"/>
                                        </p:tgtEl>
                                        <p:attrNameLst>
                                          <p:attrName>style.visibility</p:attrName>
                                        </p:attrNameLst>
                                      </p:cBhvr>
                                      <p:to>
                                        <p:strVal val="visible"/>
                                      </p:to>
                                    </p:set>
                                    <p:animEffect transition="in" filter="box(in)">
                                      <p:cBhvr>
                                        <p:cTn id="51" dur="500"/>
                                        <p:tgtEl>
                                          <p:spTgt spid="191507"/>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91500"/>
                                        </p:tgtEl>
                                        <p:attrNameLst>
                                          <p:attrName>style.visibility</p:attrName>
                                        </p:attrNameLst>
                                      </p:cBhvr>
                                      <p:to>
                                        <p:strVal val="visible"/>
                                      </p:to>
                                    </p:set>
                                    <p:animEffect transition="in" filter="box(in)">
                                      <p:cBhvr>
                                        <p:cTn id="54" dur="500"/>
                                        <p:tgtEl>
                                          <p:spTgt spid="191500"/>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91511"/>
                                        </p:tgtEl>
                                        <p:attrNameLst>
                                          <p:attrName>style.visibility</p:attrName>
                                        </p:attrNameLst>
                                      </p:cBhvr>
                                      <p:to>
                                        <p:strVal val="visible"/>
                                      </p:to>
                                    </p:set>
                                    <p:animEffect transition="in" filter="box(in)">
                                      <p:cBhvr>
                                        <p:cTn id="57" dur="500"/>
                                        <p:tgtEl>
                                          <p:spTgt spid="19151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91508"/>
                                        </p:tgtEl>
                                        <p:attrNameLst>
                                          <p:attrName>style.visibility</p:attrName>
                                        </p:attrNameLst>
                                      </p:cBhvr>
                                      <p:to>
                                        <p:strVal val="visible"/>
                                      </p:to>
                                    </p:set>
                                    <p:animEffect transition="in" filter="box(in)">
                                      <p:cBhvr>
                                        <p:cTn id="62" dur="500"/>
                                        <p:tgtEl>
                                          <p:spTgt spid="191508"/>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191501"/>
                                        </p:tgtEl>
                                        <p:attrNameLst>
                                          <p:attrName>style.visibility</p:attrName>
                                        </p:attrNameLst>
                                      </p:cBhvr>
                                      <p:to>
                                        <p:strVal val="visible"/>
                                      </p:to>
                                    </p:set>
                                    <p:animEffect transition="in" filter="box(in)">
                                      <p:cBhvr>
                                        <p:cTn id="65" dur="500"/>
                                        <p:tgtEl>
                                          <p:spTgt spid="191501"/>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191512"/>
                                        </p:tgtEl>
                                        <p:attrNameLst>
                                          <p:attrName>style.visibility</p:attrName>
                                        </p:attrNameLst>
                                      </p:cBhvr>
                                      <p:to>
                                        <p:strVal val="visible"/>
                                      </p:to>
                                    </p:set>
                                    <p:animEffect transition="in" filter="box(in)">
                                      <p:cBhvr>
                                        <p:cTn id="68" dur="500"/>
                                        <p:tgtEl>
                                          <p:spTgt spid="19151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91509"/>
                                        </p:tgtEl>
                                        <p:attrNameLst>
                                          <p:attrName>style.visibility</p:attrName>
                                        </p:attrNameLst>
                                      </p:cBhvr>
                                      <p:to>
                                        <p:strVal val="visible"/>
                                      </p:to>
                                    </p:set>
                                    <p:animEffect transition="in" filter="box(in)">
                                      <p:cBhvr>
                                        <p:cTn id="73" dur="500"/>
                                        <p:tgtEl>
                                          <p:spTgt spid="191509"/>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191502"/>
                                        </p:tgtEl>
                                        <p:attrNameLst>
                                          <p:attrName>style.visibility</p:attrName>
                                        </p:attrNameLst>
                                      </p:cBhvr>
                                      <p:to>
                                        <p:strVal val="visible"/>
                                      </p:to>
                                    </p:set>
                                    <p:animEffect transition="in" filter="box(in)">
                                      <p:cBhvr>
                                        <p:cTn id="76" dur="500"/>
                                        <p:tgtEl>
                                          <p:spTgt spid="191502"/>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191523"/>
                                        </p:tgtEl>
                                        <p:attrNameLst>
                                          <p:attrName>style.visibility</p:attrName>
                                        </p:attrNameLst>
                                      </p:cBhvr>
                                      <p:to>
                                        <p:strVal val="visible"/>
                                      </p:to>
                                    </p:set>
                                    <p:animEffect transition="in" filter="box(in)">
                                      <p:cBhvr>
                                        <p:cTn id="79" dur="500"/>
                                        <p:tgtEl>
                                          <p:spTgt spid="191523"/>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191513"/>
                                        </p:tgtEl>
                                        <p:attrNameLst>
                                          <p:attrName>style.visibility</p:attrName>
                                        </p:attrNameLst>
                                      </p:cBhvr>
                                      <p:to>
                                        <p:strVal val="visible"/>
                                      </p:to>
                                    </p:set>
                                    <p:animEffect transition="in" filter="box(in)">
                                      <p:cBhvr>
                                        <p:cTn id="82" dur="500"/>
                                        <p:tgtEl>
                                          <p:spTgt spid="19151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191514"/>
                                        </p:tgtEl>
                                        <p:attrNameLst>
                                          <p:attrName>style.visibility</p:attrName>
                                        </p:attrNameLst>
                                      </p:cBhvr>
                                      <p:to>
                                        <p:strVal val="visible"/>
                                      </p:to>
                                    </p:set>
                                    <p:animEffect transition="in" filter="box(in)">
                                      <p:cBhvr>
                                        <p:cTn id="87" dur="500"/>
                                        <p:tgtEl>
                                          <p:spTgt spid="191514"/>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191494"/>
                                        </p:tgtEl>
                                        <p:attrNameLst>
                                          <p:attrName>style.visibility</p:attrName>
                                        </p:attrNameLst>
                                      </p:cBhvr>
                                      <p:to>
                                        <p:strVal val="visible"/>
                                      </p:to>
                                    </p:set>
                                    <p:animEffect transition="in" filter="box(in)">
                                      <p:cBhvr>
                                        <p:cTn id="90" dur="500"/>
                                        <p:tgtEl>
                                          <p:spTgt spid="191494"/>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191515"/>
                                        </p:tgtEl>
                                        <p:attrNameLst>
                                          <p:attrName>style.visibility</p:attrName>
                                        </p:attrNameLst>
                                      </p:cBhvr>
                                      <p:to>
                                        <p:strVal val="visible"/>
                                      </p:to>
                                    </p:set>
                                    <p:animEffect transition="in" filter="box(in)">
                                      <p:cBhvr>
                                        <p:cTn id="95" dur="500"/>
                                        <p:tgtEl>
                                          <p:spTgt spid="191515"/>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191493"/>
                                        </p:tgtEl>
                                        <p:attrNameLst>
                                          <p:attrName>style.visibility</p:attrName>
                                        </p:attrNameLst>
                                      </p:cBhvr>
                                      <p:to>
                                        <p:strVal val="visible"/>
                                      </p:to>
                                    </p:set>
                                    <p:animEffect transition="in" filter="box(in)">
                                      <p:cBhvr>
                                        <p:cTn id="98" dur="500"/>
                                        <p:tgtEl>
                                          <p:spTgt spid="19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animBg="1"/>
      <p:bldP spid="191493" grpId="0" animBg="1"/>
      <p:bldP spid="191494" grpId="0" animBg="1"/>
      <p:bldP spid="191495" grpId="0" animBg="1"/>
      <p:bldP spid="191496" grpId="0" animBg="1"/>
      <p:bldP spid="191497" grpId="0" animBg="1"/>
      <p:bldP spid="191498" grpId="0" animBg="1"/>
      <p:bldP spid="191499" grpId="0" animBg="1"/>
      <p:bldP spid="191500" grpId="0" animBg="1"/>
      <p:bldP spid="191501" grpId="0" animBg="1"/>
      <p:bldP spid="191502" grpId="0" animBg="1"/>
      <p:bldP spid="191503" grpId="0" animBg="1"/>
      <p:bldP spid="191505" grpId="0" animBg="1"/>
      <p:bldP spid="191506" grpId="0" animBg="1"/>
      <p:bldP spid="191507" grpId="0" animBg="1"/>
      <p:bldP spid="191508" grpId="0" animBg="1"/>
      <p:bldP spid="191509" grpId="0" animBg="1"/>
      <p:bldP spid="191510" grpId="0" animBg="1"/>
      <p:bldP spid="191511" grpId="0" animBg="1"/>
      <p:bldP spid="191512" grpId="0" animBg="1"/>
      <p:bldP spid="191513" grpId="0" animBg="1"/>
      <p:bldP spid="191514" grpId="0" animBg="1"/>
      <p:bldP spid="191515" grpId="0" animBg="1"/>
      <p:bldP spid="191516" grpId="0" animBg="1"/>
      <p:bldP spid="191517" grpId="0" animBg="1"/>
      <p:bldP spid="19152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5" name="Rectangle 5"/>
          <p:cNvSpPr>
            <a:spLocks noGrp="1" noChangeArrowheads="1"/>
          </p:cNvSpPr>
          <p:nvPr>
            <p:ph type="title"/>
          </p:nvPr>
        </p:nvSpPr>
        <p:spPr>
          <a:xfrm>
            <a:off x="514330" y="2340185"/>
            <a:ext cx="3972906"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algn="l" eaLnBrk="1" hangingPunct="1">
              <a:lnSpc>
                <a:spcPct val="150000"/>
              </a:lnSpc>
            </a:pPr>
            <a:r>
              <a:rPr lang="en-US" sz="2800" b="1" i="1" dirty="0" err="1">
                <a:solidFill>
                  <a:srgbClr val="C00000"/>
                </a:solidFill>
                <a:latin typeface="Times New Roman" pitchFamily="18" charset="0"/>
                <a:cs typeface="Arial" charset="0"/>
              </a:rPr>
              <a:t>không</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ai</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chôn</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cất</a:t>
            </a:r>
            <a:r>
              <a:rPr lang="en-US" sz="2800" i="1" dirty="0">
                <a:solidFill>
                  <a:srgbClr val="C00000"/>
                </a:solidFill>
                <a:latin typeface="Times New Roman" pitchFamily="18" charset="0"/>
                <a:cs typeface="Arial" charset="0"/>
              </a:rPr>
              <a:t> </a:t>
            </a:r>
            <a:r>
              <a:rPr lang="en-US" sz="2800" i="1" dirty="0" err="1">
                <a:solidFill>
                  <a:srgbClr val="C00000"/>
                </a:solidFill>
                <a:latin typeface="Times New Roman" pitchFamily="18" charset="0"/>
                <a:cs typeface="Arial" charset="0"/>
              </a:rPr>
              <a:t>tiếng</a:t>
            </a:r>
            <a:r>
              <a:rPr lang="en-US" sz="2800" i="1" dirty="0">
                <a:solidFill>
                  <a:srgbClr val="C00000"/>
                </a:solidFill>
                <a:latin typeface="Times New Roman" pitchFamily="18" charset="0"/>
                <a:cs typeface="Arial" charset="0"/>
              </a:rPr>
              <a:t> </a:t>
            </a:r>
            <a:r>
              <a:rPr lang="en-US" sz="2800" i="1" dirty="0" err="1">
                <a:solidFill>
                  <a:srgbClr val="C00000"/>
                </a:solidFill>
                <a:latin typeface="Times New Roman" pitchFamily="18" charset="0"/>
                <a:cs typeface="Arial" charset="0"/>
              </a:rPr>
              <a:t>đàn</a:t>
            </a:r>
            <a:br>
              <a:rPr lang="en-US" sz="2800" dirty="0">
                <a:solidFill>
                  <a:srgbClr val="C00000"/>
                </a:solidFill>
                <a:latin typeface="Times New Roman" pitchFamily="18" charset="0"/>
                <a:cs typeface="Arial" charset="0"/>
              </a:rPr>
            </a:br>
            <a:r>
              <a:rPr lang="en-US" sz="2800" i="1" dirty="0" err="1">
                <a:solidFill>
                  <a:srgbClr val="C00000"/>
                </a:solidFill>
                <a:latin typeface="Times New Roman" pitchFamily="18" charset="0"/>
                <a:cs typeface="Arial" charset="0"/>
              </a:rPr>
              <a:t>tiếng</a:t>
            </a:r>
            <a:r>
              <a:rPr lang="en-US" sz="2800" i="1" dirty="0">
                <a:solidFill>
                  <a:srgbClr val="C00000"/>
                </a:solidFill>
                <a:latin typeface="Times New Roman" pitchFamily="18" charset="0"/>
                <a:cs typeface="Arial" charset="0"/>
              </a:rPr>
              <a:t> </a:t>
            </a:r>
            <a:r>
              <a:rPr lang="en-US" sz="2800" i="1" dirty="0" err="1">
                <a:solidFill>
                  <a:srgbClr val="C00000"/>
                </a:solidFill>
                <a:latin typeface="Times New Roman" pitchFamily="18" charset="0"/>
                <a:cs typeface="Arial" charset="0"/>
              </a:rPr>
              <a:t>đàn</a:t>
            </a:r>
            <a:r>
              <a:rPr lang="en-US" sz="2800"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như</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cỏ</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mọc</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hoang</a:t>
            </a:r>
            <a:r>
              <a:rPr lang="en-US" sz="2800" i="1" dirty="0">
                <a:solidFill>
                  <a:srgbClr val="C00000"/>
                </a:solidFill>
                <a:latin typeface="Times New Roman" pitchFamily="18" charset="0"/>
                <a:cs typeface="Arial" charset="0"/>
              </a:rPr>
              <a:t>.</a:t>
            </a:r>
          </a:p>
        </p:txBody>
      </p:sp>
      <p:sp>
        <p:nvSpPr>
          <p:cNvPr id="56327" name="Text Box 7"/>
          <p:cNvSpPr txBox="1">
            <a:spLocks noChangeArrowheads="1"/>
          </p:cNvSpPr>
          <p:nvPr/>
        </p:nvSpPr>
        <p:spPr bwMode="auto">
          <a:xfrm>
            <a:off x="822327" y="5553076"/>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sz="2800" b="1">
              <a:solidFill>
                <a:srgbClr val="0000FF"/>
              </a:solidFill>
              <a:latin typeface="Times New Roman" pitchFamily="18" charset="0"/>
              <a:cs typeface="Arial" charset="0"/>
            </a:endParaRPr>
          </a:p>
        </p:txBody>
      </p:sp>
      <p:sp>
        <p:nvSpPr>
          <p:cNvPr id="56328" name="Rectangle 8"/>
          <p:cNvSpPr>
            <a:spLocks noChangeArrowheads="1"/>
          </p:cNvSpPr>
          <p:nvPr/>
        </p:nvSpPr>
        <p:spPr bwMode="auto">
          <a:xfrm>
            <a:off x="300865" y="4593499"/>
            <a:ext cx="8449004"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fontAlgn="base" hangingPunct="0">
              <a:lnSpc>
                <a:spcPct val="150000"/>
              </a:lnSpc>
              <a:spcBef>
                <a:spcPct val="0"/>
              </a:spcBef>
              <a:spcAft>
                <a:spcPct val="0"/>
              </a:spcAft>
            </a:pPr>
            <a:r>
              <a:rPr lang="en-US" sz="2600" dirty="0">
                <a:latin typeface="Times New Roman" pitchFamily="18" charset="0"/>
                <a:cs typeface="Arial" charset="0"/>
              </a:rPr>
              <a:t>=&gt; </a:t>
            </a:r>
            <a:r>
              <a:rPr lang="en-US" sz="2600" dirty="0" err="1">
                <a:latin typeface="Times New Roman" pitchFamily="18" charset="0"/>
                <a:cs typeface="Arial" charset="0"/>
              </a:rPr>
              <a:t>Nỗi</a:t>
            </a:r>
            <a:r>
              <a:rPr lang="en-US" sz="2600" dirty="0">
                <a:latin typeface="Times New Roman" pitchFamily="18" charset="0"/>
                <a:cs typeface="Arial" charset="0"/>
              </a:rPr>
              <a:t> </a:t>
            </a:r>
            <a:r>
              <a:rPr lang="en-US" sz="2600" dirty="0" err="1">
                <a:latin typeface="Times New Roman" pitchFamily="18" charset="0"/>
                <a:cs typeface="Arial" charset="0"/>
              </a:rPr>
              <a:t>niềm</a:t>
            </a:r>
            <a:r>
              <a:rPr lang="en-US" sz="2600" dirty="0">
                <a:latin typeface="Times New Roman" pitchFamily="18" charset="0"/>
                <a:cs typeface="Arial" charset="0"/>
              </a:rPr>
              <a:t> </a:t>
            </a:r>
            <a:r>
              <a:rPr lang="en-US" sz="2600" b="1" dirty="0" err="1">
                <a:latin typeface="Times New Roman" pitchFamily="18" charset="0"/>
                <a:cs typeface="Arial" charset="0"/>
              </a:rPr>
              <a:t>xót</a:t>
            </a:r>
            <a:r>
              <a:rPr lang="en-US" sz="2600" b="1" dirty="0">
                <a:latin typeface="Times New Roman" pitchFamily="18" charset="0"/>
                <a:cs typeface="Arial" charset="0"/>
              </a:rPr>
              <a:t> </a:t>
            </a:r>
            <a:r>
              <a:rPr lang="en-US" sz="2600" b="1" dirty="0" err="1">
                <a:latin typeface="Times New Roman" pitchFamily="18" charset="0"/>
                <a:cs typeface="Arial" charset="0"/>
              </a:rPr>
              <a:t>thương</a:t>
            </a:r>
            <a:r>
              <a:rPr lang="en-US" sz="2600" b="1" dirty="0">
                <a:latin typeface="Times New Roman" pitchFamily="18" charset="0"/>
                <a:cs typeface="Arial" charset="0"/>
              </a:rPr>
              <a:t> </a:t>
            </a:r>
            <a:r>
              <a:rPr lang="en-US" sz="2600" dirty="0">
                <a:latin typeface="Times New Roman" pitchFamily="18" charset="0"/>
                <a:cs typeface="Arial" charset="0"/>
              </a:rPr>
              <a:t>Lorca </a:t>
            </a:r>
            <a:r>
              <a:rPr lang="en-US" sz="2600" dirty="0" err="1">
                <a:latin typeface="Times New Roman" pitchFamily="18" charset="0"/>
                <a:cs typeface="Arial" charset="0"/>
              </a:rPr>
              <a:t>được</a:t>
            </a:r>
            <a:r>
              <a:rPr lang="en-US" sz="2600" dirty="0">
                <a:latin typeface="Times New Roman" pitchFamily="18" charset="0"/>
                <a:cs typeface="Arial" charset="0"/>
              </a:rPr>
              <a:t> </a:t>
            </a:r>
            <a:r>
              <a:rPr lang="en-US" sz="2600" dirty="0" err="1">
                <a:latin typeface="Times New Roman" pitchFamily="18" charset="0"/>
                <a:cs typeface="Arial" charset="0"/>
              </a:rPr>
              <a:t>chuyển</a:t>
            </a:r>
            <a:r>
              <a:rPr lang="en-US" sz="2600" dirty="0">
                <a:latin typeface="Times New Roman" pitchFamily="18" charset="0"/>
                <a:cs typeface="Arial" charset="0"/>
              </a:rPr>
              <a:t> </a:t>
            </a:r>
            <a:r>
              <a:rPr lang="en-US" sz="2600" dirty="0" err="1">
                <a:latin typeface="Times New Roman" pitchFamily="18" charset="0"/>
                <a:cs typeface="Arial" charset="0"/>
              </a:rPr>
              <a:t>hoá</a:t>
            </a:r>
            <a:r>
              <a:rPr lang="en-US" sz="2600" dirty="0">
                <a:latin typeface="Times New Roman" pitchFamily="18" charset="0"/>
                <a:cs typeface="Arial" charset="0"/>
              </a:rPr>
              <a:t> </a:t>
            </a:r>
            <a:r>
              <a:rPr lang="en-US" sz="2600" dirty="0" err="1">
                <a:latin typeface="Times New Roman" pitchFamily="18" charset="0"/>
                <a:cs typeface="Arial" charset="0"/>
              </a:rPr>
              <a:t>thành</a:t>
            </a:r>
            <a:r>
              <a:rPr lang="en-US" sz="2600" dirty="0">
                <a:latin typeface="Times New Roman" pitchFamily="18" charset="0"/>
                <a:cs typeface="Arial" charset="0"/>
              </a:rPr>
              <a:t> </a:t>
            </a:r>
            <a:r>
              <a:rPr lang="en-US" sz="2600" dirty="0" err="1">
                <a:latin typeface="Times New Roman" pitchFamily="18" charset="0"/>
                <a:cs typeface="Arial" charset="0"/>
              </a:rPr>
              <a:t>niềm</a:t>
            </a:r>
            <a:r>
              <a:rPr lang="en-US" sz="2600" dirty="0">
                <a:latin typeface="Times New Roman" pitchFamily="18" charset="0"/>
                <a:cs typeface="Arial" charset="0"/>
              </a:rPr>
              <a:t> tin </a:t>
            </a:r>
            <a:r>
              <a:rPr lang="en-US" sz="2600" dirty="0" err="1">
                <a:latin typeface="Times New Roman" pitchFamily="18" charset="0"/>
                <a:cs typeface="Arial" charset="0"/>
              </a:rPr>
              <a:t>vào</a:t>
            </a:r>
            <a:r>
              <a:rPr lang="en-US" sz="2600" dirty="0">
                <a:latin typeface="Times New Roman" pitchFamily="18" charset="0"/>
                <a:cs typeface="Arial" charset="0"/>
              </a:rPr>
              <a:t>  </a:t>
            </a:r>
            <a:r>
              <a:rPr lang="en-US" sz="2600" dirty="0" err="1">
                <a:latin typeface="Times New Roman" pitchFamily="18" charset="0"/>
                <a:cs typeface="Arial" charset="0"/>
              </a:rPr>
              <a:t>sự</a:t>
            </a:r>
            <a:r>
              <a:rPr lang="en-US" sz="2600" dirty="0">
                <a:latin typeface="Times New Roman" pitchFamily="18" charset="0"/>
                <a:cs typeface="Arial" charset="0"/>
              </a:rPr>
              <a:t>  </a:t>
            </a:r>
            <a:r>
              <a:rPr lang="en-US" sz="2600" b="1" dirty="0" err="1">
                <a:latin typeface="Times New Roman" pitchFamily="18" charset="0"/>
                <a:cs typeface="Arial" charset="0"/>
              </a:rPr>
              <a:t>bất</a:t>
            </a:r>
            <a:r>
              <a:rPr lang="en-US" sz="2600" b="1" dirty="0">
                <a:latin typeface="Times New Roman" pitchFamily="18" charset="0"/>
                <a:cs typeface="Arial" charset="0"/>
              </a:rPr>
              <a:t> </a:t>
            </a:r>
            <a:r>
              <a:rPr lang="en-US" sz="2600" b="1" dirty="0" err="1">
                <a:latin typeface="Times New Roman" pitchFamily="18" charset="0"/>
                <a:cs typeface="Arial" charset="0"/>
              </a:rPr>
              <a:t>tử</a:t>
            </a:r>
            <a:r>
              <a:rPr lang="en-US" sz="2600" b="1" dirty="0">
                <a:latin typeface="Times New Roman" pitchFamily="18" charset="0"/>
                <a:cs typeface="Arial" charset="0"/>
              </a:rPr>
              <a:t> </a:t>
            </a:r>
            <a:r>
              <a:rPr lang="en-US" sz="2600" dirty="0" err="1">
                <a:latin typeface="Times New Roman" pitchFamily="18" charset="0"/>
                <a:cs typeface="Arial" charset="0"/>
              </a:rPr>
              <a:t>của</a:t>
            </a:r>
            <a:r>
              <a:rPr lang="en-US" sz="2600" dirty="0">
                <a:latin typeface="Times New Roman" pitchFamily="18" charset="0"/>
                <a:cs typeface="Arial" charset="0"/>
              </a:rPr>
              <a:t> </a:t>
            </a:r>
            <a:r>
              <a:rPr lang="en-US" sz="2600" dirty="0" err="1">
                <a:latin typeface="Times New Roman" pitchFamily="18" charset="0"/>
                <a:cs typeface="Arial" charset="0"/>
              </a:rPr>
              <a:t>tiếng</a:t>
            </a:r>
            <a:r>
              <a:rPr lang="en-US" sz="2600" dirty="0">
                <a:latin typeface="Times New Roman" pitchFamily="18" charset="0"/>
                <a:cs typeface="Arial" charset="0"/>
              </a:rPr>
              <a:t> </a:t>
            </a:r>
            <a:r>
              <a:rPr lang="en-US" sz="2600" dirty="0" err="1">
                <a:latin typeface="Times New Roman" pitchFamily="18" charset="0"/>
                <a:cs typeface="Arial" charset="0"/>
              </a:rPr>
              <a:t>đàn</a:t>
            </a:r>
            <a:r>
              <a:rPr lang="en-US" sz="2600" dirty="0">
                <a:latin typeface="Times New Roman" pitchFamily="18" charset="0"/>
                <a:cs typeface="Arial" charset="0"/>
              </a:rPr>
              <a:t> Lorca </a:t>
            </a:r>
            <a:r>
              <a:rPr lang="en-US" sz="2600" dirty="0">
                <a:latin typeface="Times New Roman" pitchFamily="18" charset="0"/>
                <a:cs typeface="Arial" charset="0"/>
                <a:sym typeface="Wingdings" pitchFamily="2" charset="2"/>
              </a:rPr>
              <a:t> </a:t>
            </a:r>
            <a:r>
              <a:rPr lang="en-US" sz="2600" dirty="0" err="1">
                <a:latin typeface="Times New Roman" pitchFamily="18" charset="0"/>
                <a:cs typeface="Arial" charset="0"/>
                <a:sym typeface="Wingdings" pitchFamily="2" charset="2"/>
              </a:rPr>
              <a:t>nghệ</a:t>
            </a:r>
            <a:r>
              <a:rPr lang="en-US" sz="2600" dirty="0">
                <a:latin typeface="Times New Roman" pitchFamily="18" charset="0"/>
                <a:cs typeface="Arial" charset="0"/>
                <a:sym typeface="Wingdings" pitchFamily="2" charset="2"/>
              </a:rPr>
              <a:t> </a:t>
            </a:r>
            <a:r>
              <a:rPr lang="en-US" sz="2600" dirty="0" err="1">
                <a:latin typeface="Times New Roman" pitchFamily="18" charset="0"/>
                <a:cs typeface="Arial" charset="0"/>
                <a:sym typeface="Wingdings" pitchFamily="2" charset="2"/>
              </a:rPr>
              <a:t>thuật</a:t>
            </a:r>
            <a:r>
              <a:rPr lang="en-US" sz="2600" dirty="0">
                <a:latin typeface="Times New Roman" pitchFamily="18" charset="0"/>
                <a:cs typeface="Arial" charset="0"/>
                <a:sym typeface="Wingdings" pitchFamily="2" charset="2"/>
              </a:rPr>
              <a:t> </a:t>
            </a:r>
            <a:r>
              <a:rPr lang="en-US" sz="2600" dirty="0" err="1">
                <a:latin typeface="Times New Roman" pitchFamily="18" charset="0"/>
                <a:cs typeface="Arial" charset="0"/>
                <a:sym typeface="Wingdings" pitchFamily="2" charset="2"/>
              </a:rPr>
              <a:t>nhân</a:t>
            </a:r>
            <a:r>
              <a:rPr lang="en-US" sz="2600" dirty="0">
                <a:latin typeface="Times New Roman" pitchFamily="18" charset="0"/>
                <a:cs typeface="Arial" charset="0"/>
                <a:sym typeface="Wingdings" pitchFamily="2" charset="2"/>
              </a:rPr>
              <a:t> </a:t>
            </a:r>
            <a:r>
              <a:rPr lang="en-US" sz="2600" dirty="0" err="1">
                <a:latin typeface="Times New Roman" pitchFamily="18" charset="0"/>
                <a:cs typeface="Arial" charset="0"/>
                <a:sym typeface="Wingdings" pitchFamily="2" charset="2"/>
              </a:rPr>
              <a:t>hoá</a:t>
            </a:r>
            <a:r>
              <a:rPr lang="en-US" sz="2600" dirty="0">
                <a:latin typeface="Times New Roman" pitchFamily="18" charset="0"/>
                <a:cs typeface="Arial" charset="0"/>
                <a:sym typeface="Wingdings" pitchFamily="2" charset="2"/>
              </a:rPr>
              <a:t> – so </a:t>
            </a:r>
            <a:r>
              <a:rPr lang="en-US" sz="2600" dirty="0" err="1">
                <a:latin typeface="Times New Roman" pitchFamily="18" charset="0"/>
                <a:cs typeface="Arial" charset="0"/>
                <a:sym typeface="Wingdings" pitchFamily="2" charset="2"/>
              </a:rPr>
              <a:t>sánh</a:t>
            </a:r>
            <a:r>
              <a:rPr lang="en-US" sz="2600" dirty="0">
                <a:latin typeface="Times New Roman" pitchFamily="18" charset="0"/>
                <a:cs typeface="Arial" charset="0"/>
                <a:sym typeface="Wingdings" pitchFamily="2" charset="2"/>
              </a:rPr>
              <a:t> </a:t>
            </a:r>
            <a:r>
              <a:rPr lang="en-US" sz="2600" dirty="0" err="1">
                <a:latin typeface="Times New Roman" pitchFamily="18" charset="0"/>
                <a:cs typeface="Arial" charset="0"/>
                <a:sym typeface="Wingdings" pitchFamily="2" charset="2"/>
              </a:rPr>
              <a:t>siêu</a:t>
            </a:r>
            <a:r>
              <a:rPr lang="en-US" sz="2600" dirty="0">
                <a:latin typeface="Times New Roman" pitchFamily="18" charset="0"/>
                <a:cs typeface="Arial" charset="0"/>
                <a:sym typeface="Wingdings" pitchFamily="2" charset="2"/>
              </a:rPr>
              <a:t> </a:t>
            </a:r>
            <a:r>
              <a:rPr lang="en-US" sz="2600" dirty="0" err="1">
                <a:latin typeface="Times New Roman" pitchFamily="18" charset="0"/>
                <a:cs typeface="Arial" charset="0"/>
                <a:sym typeface="Wingdings" pitchFamily="2" charset="2"/>
              </a:rPr>
              <a:t>thực</a:t>
            </a:r>
            <a:r>
              <a:rPr lang="en-US" sz="2600" dirty="0">
                <a:latin typeface="Times New Roman" pitchFamily="18" charset="0"/>
                <a:cs typeface="Arial" charset="0"/>
                <a:sym typeface="Wingdings" pitchFamily="2" charset="2"/>
              </a:rPr>
              <a:t>.</a:t>
            </a:r>
          </a:p>
        </p:txBody>
      </p:sp>
      <p:pic>
        <p:nvPicPr>
          <p:cNvPr id="26626" name="Picture 2" descr="Lí thuyết và bài tập Ngữ Văn 12, bài 8 Đàn ghi ta của Lor-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265" y="916052"/>
            <a:ext cx="3973604" cy="3290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4822" name="Text Box 1030"/>
          <p:cNvSpPr txBox="1">
            <a:spLocks noChangeArrowheads="1"/>
          </p:cNvSpPr>
          <p:nvPr/>
        </p:nvSpPr>
        <p:spPr bwMode="auto">
          <a:xfrm>
            <a:off x="123498" y="13137"/>
            <a:ext cx="8915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50000"/>
              </a:lnSpc>
              <a:spcBef>
                <a:spcPct val="50000"/>
              </a:spcBef>
              <a:spcAft>
                <a:spcPct val="0"/>
              </a:spcAft>
            </a:pPr>
            <a:r>
              <a:rPr lang="en-US" sz="2800" b="1" i="1" dirty="0">
                <a:solidFill>
                  <a:srgbClr val="C00000"/>
                </a:solidFill>
                <a:latin typeface="Times New Roman" pitchFamily="18" charset="0"/>
                <a:cs typeface="Arial" charset="0"/>
              </a:rPr>
              <a:t>3. </a:t>
            </a:r>
            <a:r>
              <a:rPr lang="en-US" sz="2800" b="1" i="1" dirty="0" err="1">
                <a:solidFill>
                  <a:srgbClr val="C00000"/>
                </a:solidFill>
                <a:latin typeface="Times New Roman" pitchFamily="18" charset="0"/>
                <a:cs typeface="Arial" charset="0"/>
              </a:rPr>
              <a:t>Nỗi</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niềm</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xót</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thương</a:t>
            </a:r>
            <a:r>
              <a:rPr lang="en-US" sz="2800" b="1" i="1" dirty="0">
                <a:solidFill>
                  <a:srgbClr val="C00000"/>
                </a:solidFill>
                <a:latin typeface="Times New Roman" pitchFamily="18" charset="0"/>
                <a:cs typeface="Arial" charset="0"/>
              </a:rPr>
              <a:t> Lorca </a:t>
            </a:r>
            <a:r>
              <a:rPr lang="en-US" sz="2800" b="1" i="1" dirty="0" err="1">
                <a:solidFill>
                  <a:srgbClr val="C00000"/>
                </a:solidFill>
                <a:latin typeface="Times New Roman" pitchFamily="18" charset="0"/>
                <a:cs typeface="Arial" charset="0"/>
              </a:rPr>
              <a:t>và</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suy</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tư</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về</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cuộc</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giã</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từ</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của</a:t>
            </a:r>
            <a:r>
              <a:rPr lang="en-US" sz="2800" b="1" i="1" dirty="0">
                <a:solidFill>
                  <a:srgbClr val="C00000"/>
                </a:solidFill>
                <a:latin typeface="Times New Roman" pitchFamily="18" charset="0"/>
                <a:cs typeface="Arial" charset="0"/>
              </a:rPr>
              <a:t> Lorca (13 </a:t>
            </a:r>
            <a:r>
              <a:rPr lang="en-US" sz="2800" b="1" i="1" dirty="0" err="1">
                <a:solidFill>
                  <a:srgbClr val="C00000"/>
                </a:solidFill>
                <a:latin typeface="Times New Roman" pitchFamily="18" charset="0"/>
                <a:cs typeface="Arial" charset="0"/>
              </a:rPr>
              <a:t>dòng</a:t>
            </a:r>
            <a:r>
              <a:rPr lang="en-US" sz="2800" b="1" i="1" dirty="0">
                <a:solidFill>
                  <a:srgbClr val="C00000"/>
                </a:solidFill>
                <a:latin typeface="Times New Roman" pitchFamily="18" charset="0"/>
                <a:cs typeface="Arial" charset="0"/>
              </a:rPr>
              <a:t> </a:t>
            </a:r>
            <a:r>
              <a:rPr lang="en-US" sz="2800" b="1" i="1" dirty="0" err="1">
                <a:solidFill>
                  <a:srgbClr val="C00000"/>
                </a:solidFill>
                <a:latin typeface="Times New Roman" pitchFamily="18" charset="0"/>
                <a:cs typeface="Arial" charset="0"/>
              </a:rPr>
              <a:t>tiếp</a:t>
            </a:r>
            <a:r>
              <a:rPr lang="en-US" sz="2800" b="1" i="1" dirty="0">
                <a:solidFill>
                  <a:srgbClr val="C00000"/>
                </a:solidFill>
                <a:latin typeface="Times New Roman" pitchFamily="18" charset="0"/>
                <a:cs typeface="Arial" charset="0"/>
              </a:rPr>
              <a:t>)</a:t>
            </a:r>
            <a:r>
              <a:rPr lang="en-US" sz="2800" b="1" i="1" dirty="0">
                <a:solidFill>
                  <a:srgbClr val="C00000"/>
                </a:solidFill>
                <a:latin typeface="Times New Roman" pitchFamily="18" charset="0"/>
                <a:cs typeface="Arial" charset="0"/>
                <a:sym typeface="Wingdings" pitchFamily="2" charset="2"/>
              </a:rPr>
              <a:t>:</a:t>
            </a:r>
          </a:p>
        </p:txBody>
      </p:sp>
    </p:spTree>
    <p:extLst>
      <p:ext uri="{BB962C8B-B14F-4D97-AF65-F5344CB8AC3E}">
        <p14:creationId xmlns:p14="http://schemas.microsoft.com/office/powerpoint/2010/main" val="1514114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wheel(1)">
                                      <p:cBhvr>
                                        <p:cTn id="7" dur="2000"/>
                                        <p:tgtEl>
                                          <p:spTgt spid="348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6325"/>
                                        </p:tgtEl>
                                        <p:attrNameLst>
                                          <p:attrName>style.visibility</p:attrName>
                                        </p:attrNameLst>
                                      </p:cBhvr>
                                      <p:to>
                                        <p:strVal val="visible"/>
                                      </p:to>
                                    </p:set>
                                    <p:anim calcmode="lin" valueType="num">
                                      <p:cBhvr additive="base">
                                        <p:cTn id="12" dur="500" fill="hold"/>
                                        <p:tgtEl>
                                          <p:spTgt spid="56325"/>
                                        </p:tgtEl>
                                        <p:attrNameLst>
                                          <p:attrName>ppt_x</p:attrName>
                                        </p:attrNameLst>
                                      </p:cBhvr>
                                      <p:tavLst>
                                        <p:tav tm="0">
                                          <p:val>
                                            <p:strVal val="0-#ppt_w/2"/>
                                          </p:val>
                                        </p:tav>
                                        <p:tav tm="100000">
                                          <p:val>
                                            <p:strVal val="#ppt_x"/>
                                          </p:val>
                                        </p:tav>
                                      </p:tavLst>
                                    </p:anim>
                                    <p:anim calcmode="lin" valueType="num">
                                      <p:cBhvr additive="base">
                                        <p:cTn id="13" dur="500" fill="hold"/>
                                        <p:tgtEl>
                                          <p:spTgt spid="5632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6626"/>
                                        </p:tgtEl>
                                        <p:attrNameLst>
                                          <p:attrName>style.visibility</p:attrName>
                                        </p:attrNameLst>
                                      </p:cBhvr>
                                      <p:to>
                                        <p:strVal val="visible"/>
                                      </p:to>
                                    </p:set>
                                    <p:animEffect transition="in" filter="wheel(1)">
                                      <p:cBhvr>
                                        <p:cTn id="18" dur="2000"/>
                                        <p:tgtEl>
                                          <p:spTgt spid="2662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6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autoUpdateAnimBg="0"/>
      <p:bldP spid="56328" grpId="0" autoUpdateAnimBg="0"/>
      <p:bldP spid="348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2522E8-CB0D-EA30-D983-250CBC0647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54429"/>
            <a:ext cx="9144000" cy="6912429"/>
          </a:xfrm>
          <a:prstGeom prst="rect">
            <a:avLst/>
          </a:prstGeom>
        </p:spPr>
      </p:pic>
      <p:sp>
        <p:nvSpPr>
          <p:cNvPr id="8" name="Rectangle 7">
            <a:extLst>
              <a:ext uri="{FF2B5EF4-FFF2-40B4-BE49-F238E27FC236}">
                <a16:creationId xmlns:a16="http://schemas.microsoft.com/office/drawing/2014/main" id="{D5A40586-7E6F-CACD-3C07-A57FFAE48F46}"/>
              </a:ext>
            </a:extLst>
          </p:cNvPr>
          <p:cNvSpPr/>
          <p:nvPr/>
        </p:nvSpPr>
        <p:spPr>
          <a:xfrm>
            <a:off x="468651" y="457200"/>
            <a:ext cx="8389734" cy="1200329"/>
          </a:xfrm>
          <a:prstGeom prst="rect">
            <a:avLst/>
          </a:prstGeom>
          <a:noFill/>
        </p:spPr>
        <p:txBody>
          <a:bodyPr wrap="none" lIns="91440" tIns="45720" rIns="91440" bIns="45720">
            <a:spAutoFit/>
          </a:bodyPr>
          <a:lstStyle/>
          <a:p>
            <a:pPr algn="ctr"/>
            <a:r>
              <a:rPr lang="en-US" sz="7200" b="1" dirty="0">
                <a:ln w="22225">
                  <a:solidFill>
                    <a:srgbClr val="FFFF00"/>
                  </a:solidFill>
                  <a:prstDash val="solid"/>
                </a:ln>
                <a:solidFill>
                  <a:srgbClr val="FF0000"/>
                </a:solidFill>
              </a:rPr>
              <a:t>KIẾN THỨC NGỮ VĂN</a:t>
            </a:r>
          </a:p>
        </p:txBody>
      </p:sp>
    </p:spTree>
    <p:extLst>
      <p:ext uri="{BB962C8B-B14F-4D97-AF65-F5344CB8AC3E}">
        <p14:creationId xmlns:p14="http://schemas.microsoft.com/office/powerpoint/2010/main" val="2418277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9" name="Rectangle 1037"/>
          <p:cNvSpPr>
            <a:spLocks noChangeArrowheads="1"/>
          </p:cNvSpPr>
          <p:nvPr/>
        </p:nvSpPr>
        <p:spPr bwMode="auto">
          <a:xfrm>
            <a:off x="253568" y="318952"/>
            <a:ext cx="64389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indent="-457200" algn="just" eaLnBrk="0" fontAlgn="base" hangingPunct="0">
              <a:lnSpc>
                <a:spcPct val="150000"/>
              </a:lnSpc>
              <a:spcBef>
                <a:spcPct val="0"/>
              </a:spcBef>
              <a:spcAft>
                <a:spcPct val="0"/>
              </a:spcAft>
              <a:buFontTx/>
              <a:buChar char="-"/>
            </a:pPr>
            <a:r>
              <a:rPr lang="en-US" sz="2600" dirty="0" err="1">
                <a:solidFill>
                  <a:srgbClr val="003300"/>
                </a:solidFill>
                <a:latin typeface="Times New Roman" pitchFamily="18" charset="0"/>
                <a:cs typeface="Arial" charset="0"/>
              </a:rPr>
              <a:t>Tiếng</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đàn</a:t>
            </a:r>
            <a:r>
              <a:rPr lang="en-US" sz="2600" dirty="0">
                <a:solidFill>
                  <a:srgbClr val="003300"/>
                </a:solidFill>
                <a:latin typeface="Times New Roman" pitchFamily="18" charset="0"/>
                <a:cs typeface="Arial" charset="0"/>
              </a:rPr>
              <a:t> </a:t>
            </a:r>
            <a:r>
              <a:rPr lang="en-US" sz="2600" dirty="0">
                <a:solidFill>
                  <a:srgbClr val="003300"/>
                </a:solidFill>
                <a:latin typeface="Times New Roman" pitchFamily="18" charset="0"/>
                <a:cs typeface="Arial" charset="0"/>
                <a:sym typeface="Wingdings" pitchFamily="2" charset="2"/>
              </a:rPr>
              <a:t></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tài</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năng</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nghệ</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thuật</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của</a:t>
            </a:r>
            <a:r>
              <a:rPr lang="en-US" sz="2600" dirty="0">
                <a:solidFill>
                  <a:srgbClr val="003300"/>
                </a:solidFill>
                <a:latin typeface="Times New Roman" pitchFamily="18" charset="0"/>
                <a:cs typeface="Arial" charset="0"/>
              </a:rPr>
              <a:t> Lorca; </a:t>
            </a:r>
            <a:r>
              <a:rPr lang="en-US" sz="2600" dirty="0" err="1">
                <a:solidFill>
                  <a:srgbClr val="003300"/>
                </a:solidFill>
                <a:latin typeface="Times New Roman" pitchFamily="18" charset="0"/>
                <a:cs typeface="Arial" charset="0"/>
              </a:rPr>
              <a:t>tình</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yêu</a:t>
            </a:r>
            <a:r>
              <a:rPr lang="en-US" sz="2600" dirty="0">
                <a:solidFill>
                  <a:srgbClr val="003300"/>
                </a:solidFill>
                <a:latin typeface="Times New Roman" pitchFamily="18" charset="0"/>
                <a:cs typeface="Arial" charset="0"/>
              </a:rPr>
              <a:t> con </a:t>
            </a:r>
            <a:r>
              <a:rPr lang="en-US" sz="2600" dirty="0" err="1">
                <a:solidFill>
                  <a:srgbClr val="003300"/>
                </a:solidFill>
                <a:latin typeface="Times New Roman" pitchFamily="18" charset="0"/>
                <a:cs typeface="Arial" charset="0"/>
              </a:rPr>
              <a:t>người</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khát</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vọng</a:t>
            </a:r>
            <a:r>
              <a:rPr lang="en-US" sz="2600" dirty="0">
                <a:solidFill>
                  <a:srgbClr val="003300"/>
                </a:solidFill>
                <a:latin typeface="Times New Roman" pitchFamily="18" charset="0"/>
                <a:cs typeface="Arial" charset="0"/>
              </a:rPr>
              <a:t> Lorca </a:t>
            </a:r>
            <a:r>
              <a:rPr lang="en-US" sz="2600" dirty="0" err="1">
                <a:solidFill>
                  <a:srgbClr val="003300"/>
                </a:solidFill>
                <a:latin typeface="Times New Roman" pitchFamily="18" charset="0"/>
                <a:cs typeface="Arial" charset="0"/>
              </a:rPr>
              <a:t>hằng</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theo</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đuổi</a:t>
            </a:r>
            <a:r>
              <a:rPr lang="en-US" sz="2600" dirty="0">
                <a:solidFill>
                  <a:srgbClr val="003300"/>
                </a:solidFill>
                <a:latin typeface="Times New Roman" pitchFamily="18" charset="0"/>
                <a:cs typeface="Arial" charset="0"/>
              </a:rPr>
              <a:t> </a:t>
            </a:r>
            <a:r>
              <a:rPr lang="en-US" sz="2600" dirty="0">
                <a:solidFill>
                  <a:srgbClr val="003300"/>
                </a:solidFill>
                <a:latin typeface="Times New Roman" pitchFamily="18" charset="0"/>
                <a:cs typeface="Arial" charset="0"/>
                <a:sym typeface="Wingdings" pitchFamily="2" charset="2"/>
              </a:rPr>
              <a:t></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Cái</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đẹp</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mà</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mọi</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sự</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tàn</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ác</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không</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thể</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nào</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huỷ</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diệt</a:t>
            </a:r>
            <a:r>
              <a:rPr lang="en-US" sz="2600" dirty="0">
                <a:solidFill>
                  <a:srgbClr val="003300"/>
                </a:solidFill>
                <a:latin typeface="Times New Roman" pitchFamily="18" charset="0"/>
                <a:cs typeface="Arial" charset="0"/>
              </a:rPr>
              <a:t> </a:t>
            </a:r>
            <a:r>
              <a:rPr lang="en-US" sz="2600" dirty="0" err="1">
                <a:solidFill>
                  <a:srgbClr val="003300"/>
                </a:solidFill>
                <a:latin typeface="Times New Roman" pitchFamily="18" charset="0"/>
                <a:cs typeface="Arial" charset="0"/>
              </a:rPr>
              <a:t>được</a:t>
            </a:r>
            <a:r>
              <a:rPr lang="en-US" sz="2600" dirty="0">
                <a:solidFill>
                  <a:srgbClr val="003300"/>
                </a:solidFill>
                <a:latin typeface="Times New Roman" pitchFamily="18" charset="0"/>
                <a:cs typeface="Arial" charset="0"/>
              </a:rPr>
              <a:t>.</a:t>
            </a:r>
          </a:p>
        </p:txBody>
      </p:sp>
      <p:sp>
        <p:nvSpPr>
          <p:cNvPr id="34830" name="Rectangle 1038"/>
          <p:cNvSpPr>
            <a:spLocks noChangeArrowheads="1"/>
          </p:cNvSpPr>
          <p:nvPr/>
        </p:nvSpPr>
        <p:spPr bwMode="auto">
          <a:xfrm>
            <a:off x="314079" y="3371197"/>
            <a:ext cx="8667086"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lvl="0" indent="-457200" algn="just" eaLnBrk="0" fontAlgn="base" hangingPunct="0">
              <a:lnSpc>
                <a:spcPct val="150000"/>
              </a:lnSpc>
              <a:spcBef>
                <a:spcPct val="0"/>
              </a:spcBef>
              <a:spcAft>
                <a:spcPct val="0"/>
              </a:spcAft>
              <a:buFont typeface="Wingdings" pitchFamily="2" charset="2"/>
              <a:buChar char="è"/>
            </a:pPr>
            <a:r>
              <a:rPr lang="en-US" sz="2600" dirty="0" err="1">
                <a:latin typeface="Times New Roman" pitchFamily="18" charset="0"/>
                <a:cs typeface="Arial" charset="0"/>
                <a:sym typeface="Wingdings" pitchFamily="2" charset="2"/>
              </a:rPr>
              <a:t>N</a:t>
            </a:r>
            <a:r>
              <a:rPr lang="en-US" sz="2600" dirty="0" err="1">
                <a:latin typeface="Times New Roman" pitchFamily="18" charset="0"/>
                <a:cs typeface="Arial" charset="0"/>
              </a:rPr>
              <a:t>ỗi</a:t>
            </a:r>
            <a:r>
              <a:rPr lang="en-US" sz="2600" dirty="0">
                <a:latin typeface="Times New Roman" pitchFamily="18" charset="0"/>
                <a:cs typeface="Arial" charset="0"/>
              </a:rPr>
              <a:t> </a:t>
            </a:r>
            <a:r>
              <a:rPr lang="en-US" sz="2600" dirty="0" err="1">
                <a:latin typeface="Times New Roman" pitchFamily="18" charset="0"/>
                <a:cs typeface="Arial" charset="0"/>
              </a:rPr>
              <a:t>xót</a:t>
            </a:r>
            <a:r>
              <a:rPr lang="en-US" sz="2600" dirty="0">
                <a:latin typeface="Times New Roman" pitchFamily="18" charset="0"/>
                <a:cs typeface="Arial" charset="0"/>
              </a:rPr>
              <a:t> </a:t>
            </a:r>
            <a:r>
              <a:rPr lang="en-US" sz="2600" dirty="0" err="1">
                <a:latin typeface="Times New Roman" pitchFamily="18" charset="0"/>
                <a:cs typeface="Arial" charset="0"/>
              </a:rPr>
              <a:t>thương</a:t>
            </a:r>
            <a:r>
              <a:rPr lang="en-US" sz="2600" dirty="0">
                <a:latin typeface="Times New Roman" pitchFamily="18" charset="0"/>
                <a:cs typeface="Arial" charset="0"/>
              </a:rPr>
              <a:t> </a:t>
            </a:r>
            <a:r>
              <a:rPr lang="en-US" sz="2600" dirty="0" err="1">
                <a:latin typeface="Times New Roman" pitchFamily="18" charset="0"/>
                <a:cs typeface="Arial" charset="0"/>
              </a:rPr>
              <a:t>trước</a:t>
            </a:r>
            <a:r>
              <a:rPr lang="en-US" sz="2600" dirty="0">
                <a:latin typeface="Times New Roman" pitchFamily="18" charset="0"/>
                <a:cs typeface="Arial" charset="0"/>
              </a:rPr>
              <a:t> </a:t>
            </a:r>
            <a:r>
              <a:rPr lang="en-US" sz="2600" dirty="0" err="1">
                <a:latin typeface="Times New Roman" pitchFamily="18" charset="0"/>
                <a:cs typeface="Arial" charset="0"/>
              </a:rPr>
              <a:t>cái</a:t>
            </a:r>
            <a:r>
              <a:rPr lang="en-US" sz="2600" dirty="0">
                <a:latin typeface="Times New Roman" pitchFamily="18" charset="0"/>
                <a:cs typeface="Arial" charset="0"/>
              </a:rPr>
              <a:t> </a:t>
            </a:r>
            <a:r>
              <a:rPr lang="en-US" sz="2600" dirty="0" err="1">
                <a:latin typeface="Times New Roman" pitchFamily="18" charset="0"/>
                <a:cs typeface="Arial" charset="0"/>
              </a:rPr>
              <a:t>chết</a:t>
            </a:r>
            <a:r>
              <a:rPr lang="en-US" sz="2600" dirty="0">
                <a:latin typeface="Times New Roman" pitchFamily="18" charset="0"/>
                <a:cs typeface="Arial" charset="0"/>
              </a:rPr>
              <a:t> </a:t>
            </a:r>
            <a:r>
              <a:rPr lang="en-US" sz="2600" dirty="0" err="1">
                <a:latin typeface="Times New Roman" pitchFamily="18" charset="0"/>
                <a:cs typeface="Arial" charset="0"/>
              </a:rPr>
              <a:t>của</a:t>
            </a:r>
            <a:r>
              <a:rPr lang="en-US" sz="2600" dirty="0">
                <a:latin typeface="Times New Roman" pitchFamily="18" charset="0"/>
                <a:cs typeface="Arial" charset="0"/>
              </a:rPr>
              <a:t> </a:t>
            </a:r>
            <a:r>
              <a:rPr lang="en-US" sz="2600" dirty="0" err="1">
                <a:latin typeface="Times New Roman" pitchFamily="18" charset="0"/>
                <a:cs typeface="Arial" charset="0"/>
              </a:rPr>
              <a:t>một</a:t>
            </a:r>
            <a:r>
              <a:rPr lang="en-US" sz="2600" dirty="0">
                <a:latin typeface="Times New Roman" pitchFamily="18" charset="0"/>
                <a:cs typeface="Arial" charset="0"/>
              </a:rPr>
              <a:t> </a:t>
            </a:r>
            <a:r>
              <a:rPr lang="en-US" sz="2600" dirty="0" err="1">
                <a:latin typeface="Times New Roman" pitchFamily="18" charset="0"/>
                <a:cs typeface="Arial" charset="0"/>
              </a:rPr>
              <a:t>thiên</a:t>
            </a:r>
            <a:r>
              <a:rPr lang="en-US" sz="2600" dirty="0">
                <a:latin typeface="Times New Roman" pitchFamily="18" charset="0"/>
                <a:cs typeface="Arial" charset="0"/>
              </a:rPr>
              <a:t> </a:t>
            </a:r>
            <a:r>
              <a:rPr lang="en-US" sz="2600" dirty="0" err="1">
                <a:latin typeface="Times New Roman" pitchFamily="18" charset="0"/>
                <a:cs typeface="Arial" charset="0"/>
              </a:rPr>
              <a:t>tài</a:t>
            </a:r>
            <a:r>
              <a:rPr lang="en-US" sz="2600" dirty="0">
                <a:latin typeface="Times New Roman" pitchFamily="18" charset="0"/>
                <a:cs typeface="Arial" charset="0"/>
              </a:rPr>
              <a:t>, </a:t>
            </a:r>
            <a:r>
              <a:rPr lang="en-US" sz="2600" dirty="0" err="1">
                <a:latin typeface="Times New Roman" pitchFamily="18" charset="0"/>
                <a:cs typeface="Arial" charset="0"/>
              </a:rPr>
              <a:t>nuối</a:t>
            </a:r>
            <a:r>
              <a:rPr lang="en-US" sz="2600" dirty="0">
                <a:latin typeface="Times New Roman" pitchFamily="18" charset="0"/>
                <a:cs typeface="Arial" charset="0"/>
              </a:rPr>
              <a:t> </a:t>
            </a:r>
            <a:r>
              <a:rPr lang="en-US" sz="2600" dirty="0" err="1">
                <a:latin typeface="Times New Roman" pitchFamily="18" charset="0"/>
                <a:cs typeface="Arial" charset="0"/>
              </a:rPr>
              <a:t>tiếc</a:t>
            </a:r>
            <a:r>
              <a:rPr lang="en-US" sz="2600" dirty="0">
                <a:latin typeface="Times New Roman" pitchFamily="18" charset="0"/>
                <a:cs typeface="Arial" charset="0"/>
              </a:rPr>
              <a:t> </a:t>
            </a:r>
            <a:r>
              <a:rPr lang="en-US" sz="2600" dirty="0" err="1">
                <a:latin typeface="Times New Roman" pitchFamily="18" charset="0"/>
                <a:cs typeface="Arial" charset="0"/>
              </a:rPr>
              <a:t>hành</a:t>
            </a:r>
            <a:r>
              <a:rPr lang="en-US" sz="2600" dirty="0">
                <a:latin typeface="Times New Roman" pitchFamily="18" charset="0"/>
                <a:cs typeface="Arial" charset="0"/>
              </a:rPr>
              <a:t> </a:t>
            </a:r>
            <a:r>
              <a:rPr lang="en-US" sz="2600" dirty="0" err="1">
                <a:latin typeface="Times New Roman" pitchFamily="18" charset="0"/>
                <a:cs typeface="Arial" charset="0"/>
              </a:rPr>
              <a:t>trình</a:t>
            </a:r>
            <a:r>
              <a:rPr lang="en-US" sz="2600" dirty="0">
                <a:latin typeface="Times New Roman" pitchFamily="18" charset="0"/>
                <a:cs typeface="Arial" charset="0"/>
              </a:rPr>
              <a:t> </a:t>
            </a:r>
            <a:r>
              <a:rPr lang="en-US" sz="2600" dirty="0" err="1">
                <a:latin typeface="Times New Roman" pitchFamily="18" charset="0"/>
                <a:cs typeface="Arial" charset="0"/>
              </a:rPr>
              <a:t>cách</a:t>
            </a:r>
            <a:r>
              <a:rPr lang="en-US" sz="2600" dirty="0">
                <a:latin typeface="Times New Roman" pitchFamily="18" charset="0"/>
                <a:cs typeface="Arial" charset="0"/>
              </a:rPr>
              <a:t> </a:t>
            </a:r>
            <a:r>
              <a:rPr lang="en-US" sz="2600" dirty="0" err="1">
                <a:latin typeface="Times New Roman" pitchFamily="18" charset="0"/>
                <a:cs typeface="Arial" charset="0"/>
              </a:rPr>
              <a:t>tân</a:t>
            </a:r>
            <a:r>
              <a:rPr lang="en-US" sz="2600" dirty="0">
                <a:latin typeface="Times New Roman" pitchFamily="18" charset="0"/>
                <a:cs typeface="Arial" charset="0"/>
              </a:rPr>
              <a:t> </a:t>
            </a:r>
            <a:r>
              <a:rPr lang="en-US" sz="2600" dirty="0" err="1">
                <a:latin typeface="Times New Roman" pitchFamily="18" charset="0"/>
                <a:cs typeface="Arial" charset="0"/>
              </a:rPr>
              <a:t>nghệ</a:t>
            </a:r>
            <a:r>
              <a:rPr lang="en-US" sz="2600" dirty="0">
                <a:latin typeface="Times New Roman" pitchFamily="18" charset="0"/>
                <a:cs typeface="Arial" charset="0"/>
              </a:rPr>
              <a:t> </a:t>
            </a:r>
            <a:r>
              <a:rPr lang="en-US" sz="2600" dirty="0" err="1">
                <a:latin typeface="Times New Roman" pitchFamily="18" charset="0"/>
                <a:cs typeface="Arial" charset="0"/>
              </a:rPr>
              <a:t>thuật</a:t>
            </a:r>
            <a:r>
              <a:rPr lang="en-US" sz="2600" dirty="0">
                <a:latin typeface="Times New Roman" pitchFamily="18" charset="0"/>
                <a:cs typeface="Arial" charset="0"/>
              </a:rPr>
              <a:t> dang </a:t>
            </a:r>
            <a:r>
              <a:rPr lang="en-US" sz="2600" dirty="0" err="1">
                <a:latin typeface="Times New Roman" pitchFamily="18" charset="0"/>
                <a:cs typeface="Arial" charset="0"/>
              </a:rPr>
              <a:t>dở</a:t>
            </a:r>
            <a:r>
              <a:rPr lang="en-US" sz="2600" dirty="0">
                <a:latin typeface="Times New Roman" pitchFamily="18" charset="0"/>
                <a:cs typeface="Arial" charset="0"/>
              </a:rPr>
              <a:t> </a:t>
            </a:r>
            <a:r>
              <a:rPr lang="en-US" sz="2600" dirty="0" err="1">
                <a:latin typeface="Times New Roman" pitchFamily="18" charset="0"/>
                <a:cs typeface="Arial" charset="0"/>
              </a:rPr>
              <a:t>của</a:t>
            </a:r>
            <a:r>
              <a:rPr lang="en-US" sz="2600" dirty="0">
                <a:latin typeface="Times New Roman" pitchFamily="18" charset="0"/>
                <a:cs typeface="Arial" charset="0"/>
              </a:rPr>
              <a:t> Lorca </a:t>
            </a:r>
            <a:r>
              <a:rPr lang="en-US" sz="2600" dirty="0" err="1">
                <a:latin typeface="Times New Roman" pitchFamily="18" charset="0"/>
                <a:cs typeface="Arial" charset="0"/>
              </a:rPr>
              <a:t>và</a:t>
            </a:r>
            <a:r>
              <a:rPr lang="en-US" sz="2600" dirty="0">
                <a:latin typeface="Times New Roman" pitchFamily="18" charset="0"/>
                <a:cs typeface="Arial" charset="0"/>
              </a:rPr>
              <a:t> </a:t>
            </a:r>
            <a:r>
              <a:rPr lang="en-US" sz="2600" dirty="0" err="1">
                <a:latin typeface="Times New Roman" pitchFamily="18" charset="0"/>
                <a:cs typeface="Arial" charset="0"/>
              </a:rPr>
              <a:t>cả</a:t>
            </a:r>
            <a:r>
              <a:rPr lang="en-US" sz="2600" dirty="0">
                <a:latin typeface="Times New Roman" pitchFamily="18" charset="0"/>
                <a:cs typeface="Arial" charset="0"/>
              </a:rPr>
              <a:t> </a:t>
            </a:r>
            <a:r>
              <a:rPr lang="en-US" sz="2600" dirty="0" err="1">
                <a:latin typeface="Times New Roman" pitchFamily="18" charset="0"/>
                <a:cs typeface="Arial" charset="0"/>
              </a:rPr>
              <a:t>nền</a:t>
            </a:r>
            <a:r>
              <a:rPr lang="en-US" sz="2600" dirty="0">
                <a:latin typeface="Times New Roman" pitchFamily="18" charset="0"/>
                <a:cs typeface="Arial" charset="0"/>
              </a:rPr>
              <a:t> </a:t>
            </a:r>
            <a:r>
              <a:rPr lang="en-US" sz="2600" dirty="0" err="1">
                <a:latin typeface="Times New Roman" pitchFamily="18" charset="0"/>
                <a:cs typeface="Arial" charset="0"/>
              </a:rPr>
              <a:t>văn</a:t>
            </a:r>
            <a:r>
              <a:rPr lang="en-US" sz="2600" dirty="0">
                <a:latin typeface="Times New Roman" pitchFamily="18" charset="0"/>
                <a:cs typeface="Arial" charset="0"/>
              </a:rPr>
              <a:t> </a:t>
            </a:r>
            <a:r>
              <a:rPr lang="en-US" sz="2600" dirty="0" err="1">
                <a:latin typeface="Times New Roman" pitchFamily="18" charset="0"/>
                <a:cs typeface="Arial" charset="0"/>
              </a:rPr>
              <a:t>chương</a:t>
            </a:r>
            <a:r>
              <a:rPr lang="en-US" sz="2600" dirty="0">
                <a:latin typeface="Times New Roman" pitchFamily="18" charset="0"/>
                <a:cs typeface="Arial" charset="0"/>
              </a:rPr>
              <a:t> </a:t>
            </a:r>
            <a:r>
              <a:rPr lang="en-US" sz="2600" dirty="0" err="1">
                <a:latin typeface="Times New Roman" pitchFamily="18" charset="0"/>
                <a:cs typeface="Arial" charset="0"/>
              </a:rPr>
              <a:t>Tây</a:t>
            </a:r>
            <a:r>
              <a:rPr lang="en-US" sz="2600" dirty="0">
                <a:latin typeface="Times New Roman" pitchFamily="18" charset="0"/>
                <a:cs typeface="Arial" charset="0"/>
              </a:rPr>
              <a:t> Ban </a:t>
            </a:r>
            <a:r>
              <a:rPr lang="en-US" sz="2600" dirty="0" err="1">
                <a:latin typeface="Times New Roman" pitchFamily="18" charset="0"/>
                <a:cs typeface="Arial" charset="0"/>
              </a:rPr>
              <a:t>Nha</a:t>
            </a:r>
            <a:r>
              <a:rPr lang="en-US" sz="2600" dirty="0">
                <a:latin typeface="Times New Roman" pitchFamily="18" charset="0"/>
                <a:cs typeface="Arial" charset="0"/>
              </a:rPr>
              <a:t>.</a:t>
            </a:r>
            <a:r>
              <a:rPr lang="en-US" sz="2600" b="1" dirty="0">
                <a:latin typeface="Times New Roman" pitchFamily="18" charset="0"/>
                <a:cs typeface="Arial" charset="0"/>
              </a:rPr>
              <a:t> </a:t>
            </a:r>
            <a:r>
              <a:rPr lang="en-US" sz="2600" b="1" dirty="0" err="1">
                <a:latin typeface="Times New Roman" pitchFamily="18" charset="0"/>
                <a:cs typeface="Arial" charset="0"/>
              </a:rPr>
              <a:t>Những</a:t>
            </a:r>
            <a:r>
              <a:rPr lang="en-US" sz="2600" b="1" dirty="0">
                <a:latin typeface="Times New Roman" pitchFamily="18" charset="0"/>
                <a:cs typeface="Arial" charset="0"/>
              </a:rPr>
              <a:t> </a:t>
            </a:r>
            <a:r>
              <a:rPr lang="en-US" sz="2600" b="1" dirty="0" err="1">
                <a:latin typeface="Times New Roman" pitchFamily="18" charset="0"/>
                <a:cs typeface="Arial" charset="0"/>
              </a:rPr>
              <a:t>hình</a:t>
            </a:r>
            <a:r>
              <a:rPr lang="en-US" sz="2600" b="1" dirty="0">
                <a:latin typeface="Times New Roman" pitchFamily="18" charset="0"/>
                <a:cs typeface="Arial" charset="0"/>
              </a:rPr>
              <a:t> </a:t>
            </a:r>
            <a:r>
              <a:rPr lang="en-US" sz="2600" b="1" dirty="0" err="1">
                <a:latin typeface="Times New Roman" pitchFamily="18" charset="0"/>
                <a:cs typeface="Arial" charset="0"/>
              </a:rPr>
              <a:t>ảnh</a:t>
            </a:r>
            <a:r>
              <a:rPr lang="en-US" sz="2600" b="1" dirty="0">
                <a:latin typeface="Times New Roman" pitchFamily="18" charset="0"/>
                <a:cs typeface="Arial" charset="0"/>
              </a:rPr>
              <a:t> </a:t>
            </a:r>
            <a:r>
              <a:rPr lang="en-US" sz="2600" b="1" dirty="0" err="1">
                <a:latin typeface="Times New Roman" pitchFamily="18" charset="0"/>
                <a:cs typeface="Arial" charset="0"/>
              </a:rPr>
              <a:t>đẹp</a:t>
            </a:r>
            <a:r>
              <a:rPr lang="en-US" sz="2600" b="1" dirty="0">
                <a:latin typeface="Times New Roman" pitchFamily="18" charset="0"/>
                <a:cs typeface="Arial" charset="0"/>
              </a:rPr>
              <a:t> </a:t>
            </a:r>
            <a:r>
              <a:rPr lang="en-US" sz="2600" b="1" dirty="0" err="1">
                <a:latin typeface="Times New Roman" pitchFamily="18" charset="0"/>
                <a:cs typeface="Arial" charset="0"/>
              </a:rPr>
              <a:t>và</a:t>
            </a:r>
            <a:r>
              <a:rPr lang="en-US" sz="2600" b="1" dirty="0">
                <a:latin typeface="Times New Roman" pitchFamily="18" charset="0"/>
                <a:cs typeface="Arial" charset="0"/>
              </a:rPr>
              <a:t> </a:t>
            </a:r>
            <a:r>
              <a:rPr lang="en-US" sz="2600" b="1" dirty="0" err="1">
                <a:latin typeface="Times New Roman" pitchFamily="18" charset="0"/>
                <a:cs typeface="Arial" charset="0"/>
              </a:rPr>
              <a:t>buồn</a:t>
            </a:r>
            <a:r>
              <a:rPr lang="en-US" sz="2600" b="1" dirty="0">
                <a:latin typeface="Times New Roman" pitchFamily="18" charset="0"/>
                <a:cs typeface="Arial" charset="0"/>
              </a:rPr>
              <a:t>: “</a:t>
            </a:r>
            <a:r>
              <a:rPr lang="en-US" sz="2600" b="1" i="1" dirty="0" err="1">
                <a:latin typeface="Times New Roman" pitchFamily="18" charset="0"/>
                <a:cs typeface="Arial" charset="0"/>
              </a:rPr>
              <a:t>giọt</a:t>
            </a:r>
            <a:r>
              <a:rPr lang="en-US" sz="2600" b="1" i="1" dirty="0">
                <a:latin typeface="Times New Roman" pitchFamily="18" charset="0"/>
                <a:cs typeface="Arial" charset="0"/>
              </a:rPr>
              <a:t> </a:t>
            </a:r>
            <a:r>
              <a:rPr lang="en-US" sz="2600" b="1" i="1" dirty="0" err="1">
                <a:latin typeface="Times New Roman" pitchFamily="18" charset="0"/>
                <a:cs typeface="Arial" charset="0"/>
              </a:rPr>
              <a:t>nước</a:t>
            </a:r>
            <a:r>
              <a:rPr lang="en-US" sz="2600" b="1" i="1" dirty="0">
                <a:latin typeface="Times New Roman" pitchFamily="18" charset="0"/>
                <a:cs typeface="Arial" charset="0"/>
              </a:rPr>
              <a:t> </a:t>
            </a:r>
            <a:r>
              <a:rPr lang="en-US" sz="2600" b="1" i="1" dirty="0" err="1">
                <a:latin typeface="Times New Roman" pitchFamily="18" charset="0"/>
                <a:cs typeface="Arial" charset="0"/>
              </a:rPr>
              <a:t>mắt</a:t>
            </a:r>
            <a:r>
              <a:rPr lang="en-US" sz="2600" b="1" i="1" dirty="0">
                <a:latin typeface="Times New Roman" pitchFamily="18" charset="0"/>
                <a:cs typeface="Arial" charset="0"/>
              </a:rPr>
              <a:t> </a:t>
            </a:r>
            <a:r>
              <a:rPr lang="en-US" sz="2600" b="1" i="1" dirty="0" err="1">
                <a:latin typeface="Times New Roman" pitchFamily="18" charset="0"/>
                <a:cs typeface="Arial" charset="0"/>
              </a:rPr>
              <a:t>vầng</a:t>
            </a:r>
            <a:r>
              <a:rPr lang="en-US" sz="2600" b="1" dirty="0">
                <a:latin typeface="Times New Roman" pitchFamily="18" charset="0"/>
                <a:cs typeface="Arial" charset="0"/>
              </a:rPr>
              <a:t> </a:t>
            </a:r>
            <a:r>
              <a:rPr lang="en-US" sz="2600" b="1" i="1" dirty="0" err="1">
                <a:latin typeface="Times New Roman" pitchFamily="18" charset="0"/>
                <a:cs typeface="Arial" charset="0"/>
              </a:rPr>
              <a:t>trăng</a:t>
            </a:r>
            <a:r>
              <a:rPr lang="en-US" sz="2600" b="1" i="1" dirty="0">
                <a:latin typeface="Times New Roman" pitchFamily="18" charset="0"/>
                <a:cs typeface="Arial" charset="0"/>
              </a:rPr>
              <a:t> – long </a:t>
            </a:r>
            <a:r>
              <a:rPr lang="en-US" sz="2600" b="1" i="1" dirty="0" err="1">
                <a:latin typeface="Times New Roman" pitchFamily="18" charset="0"/>
                <a:cs typeface="Arial" charset="0"/>
              </a:rPr>
              <a:t>lanh</a:t>
            </a:r>
            <a:r>
              <a:rPr lang="en-US" sz="2600" b="1" i="1" dirty="0">
                <a:latin typeface="Times New Roman" pitchFamily="18" charset="0"/>
                <a:cs typeface="Arial" charset="0"/>
              </a:rPr>
              <a:t> </a:t>
            </a:r>
            <a:r>
              <a:rPr lang="en-US" sz="2600" b="1" i="1" dirty="0" err="1">
                <a:latin typeface="Times New Roman" pitchFamily="18" charset="0"/>
                <a:cs typeface="Arial" charset="0"/>
              </a:rPr>
              <a:t>trong</a:t>
            </a:r>
            <a:r>
              <a:rPr lang="en-US" sz="2600" b="1" i="1" dirty="0">
                <a:latin typeface="Times New Roman" pitchFamily="18" charset="0"/>
                <a:cs typeface="Arial" charset="0"/>
              </a:rPr>
              <a:t> </a:t>
            </a:r>
            <a:r>
              <a:rPr lang="en-US" sz="2600" b="1" i="1" dirty="0" err="1">
                <a:latin typeface="Times New Roman" pitchFamily="18" charset="0"/>
                <a:cs typeface="Arial" charset="0"/>
              </a:rPr>
              <a:t>đáy</a:t>
            </a:r>
            <a:r>
              <a:rPr lang="en-US" sz="2600" b="1" i="1" dirty="0">
                <a:latin typeface="Times New Roman" pitchFamily="18" charset="0"/>
                <a:cs typeface="Arial" charset="0"/>
              </a:rPr>
              <a:t> </a:t>
            </a:r>
            <a:r>
              <a:rPr lang="en-US" sz="2600" b="1" i="1" dirty="0" err="1">
                <a:latin typeface="Times New Roman" pitchFamily="18" charset="0"/>
                <a:cs typeface="Arial" charset="0"/>
              </a:rPr>
              <a:t>giếng</a:t>
            </a:r>
            <a:r>
              <a:rPr lang="en-US" sz="2600" b="1" dirty="0">
                <a:latin typeface="Times New Roman" pitchFamily="18" charset="0"/>
                <a:cs typeface="Arial" charset="0"/>
              </a:rPr>
              <a:t>” </a:t>
            </a:r>
            <a:r>
              <a:rPr lang="en-US" sz="2600" b="1" dirty="0">
                <a:latin typeface="Times New Roman" pitchFamily="18" charset="0"/>
                <a:cs typeface="Arial" charset="0"/>
                <a:sym typeface="Wingdings 3" pitchFamily="18" charset="2"/>
              </a:rPr>
              <a:t></a:t>
            </a:r>
            <a:r>
              <a:rPr lang="en-US" sz="2600" b="1" dirty="0">
                <a:latin typeface="Times New Roman" pitchFamily="18" charset="0"/>
                <a:cs typeface="Arial" charset="0"/>
              </a:rPr>
              <a:t> </a:t>
            </a:r>
            <a:r>
              <a:rPr lang="en-US" sz="2600" b="1" dirty="0" err="1">
                <a:latin typeface="Times New Roman" pitchFamily="18" charset="0"/>
                <a:cs typeface="Arial" charset="0"/>
              </a:rPr>
              <a:t>gợi</a:t>
            </a:r>
            <a:r>
              <a:rPr lang="en-US" sz="2600" b="1" dirty="0">
                <a:latin typeface="Times New Roman" pitchFamily="18" charset="0"/>
                <a:cs typeface="Arial" charset="0"/>
              </a:rPr>
              <a:t> </a:t>
            </a:r>
            <a:r>
              <a:rPr lang="en-US" sz="2600" b="1" dirty="0" err="1">
                <a:latin typeface="Times New Roman" pitchFamily="18" charset="0"/>
                <a:cs typeface="Arial" charset="0"/>
              </a:rPr>
              <a:t>nhiều</a:t>
            </a:r>
            <a:r>
              <a:rPr lang="en-US" sz="2600" b="1" dirty="0">
                <a:latin typeface="Times New Roman" pitchFamily="18" charset="0"/>
                <a:cs typeface="Arial" charset="0"/>
              </a:rPr>
              <a:t> </a:t>
            </a:r>
            <a:r>
              <a:rPr lang="en-US" sz="2600" b="1" dirty="0" err="1">
                <a:latin typeface="Times New Roman" pitchFamily="18" charset="0"/>
                <a:cs typeface="Arial" charset="0"/>
              </a:rPr>
              <a:t>suy</a:t>
            </a:r>
            <a:r>
              <a:rPr lang="en-US" sz="2600" b="1" dirty="0">
                <a:latin typeface="Times New Roman" pitchFamily="18" charset="0"/>
                <a:cs typeface="Arial" charset="0"/>
              </a:rPr>
              <a:t> </a:t>
            </a:r>
            <a:r>
              <a:rPr lang="en-US" sz="2600" b="1" dirty="0" err="1">
                <a:latin typeface="Times New Roman" pitchFamily="18" charset="0"/>
                <a:cs typeface="Arial" charset="0"/>
              </a:rPr>
              <a:t>tư</a:t>
            </a:r>
            <a:r>
              <a:rPr lang="en-US" sz="2600" b="1" dirty="0">
                <a:latin typeface="Times New Roman" pitchFamily="18" charset="0"/>
                <a:cs typeface="Arial" charset="0"/>
              </a:rPr>
              <a:t>.</a:t>
            </a:r>
          </a:p>
        </p:txBody>
      </p:sp>
      <p:pic>
        <p:nvPicPr>
          <p:cNvPr id="8" name="Picture 2" descr="Cây Đàn Guitar Âm Nhạc Cụ - Miễn Phí vector hình ảnh trên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40866">
            <a:off x="7221041" y="695890"/>
            <a:ext cx="1251165" cy="2975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185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4829"/>
                                        </p:tgtEl>
                                        <p:attrNameLst>
                                          <p:attrName>style.visibility</p:attrName>
                                        </p:attrNameLst>
                                      </p:cBhvr>
                                      <p:to>
                                        <p:strVal val="visible"/>
                                      </p:to>
                                    </p:set>
                                    <p:animEffect transition="in" filter="wedge">
                                      <p:cBhvr>
                                        <p:cTn id="7" dur="500"/>
                                        <p:tgtEl>
                                          <p:spTgt spid="348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4830"/>
                                        </p:tgtEl>
                                        <p:attrNameLst>
                                          <p:attrName>style.visibility</p:attrName>
                                        </p:attrNameLst>
                                      </p:cBhvr>
                                      <p:to>
                                        <p:strVal val="visible"/>
                                      </p:to>
                                    </p:set>
                                    <p:animEffect transition="in" filter="wedge">
                                      <p:cBhvr>
                                        <p:cTn id="17" dur="500"/>
                                        <p:tgtEl>
                                          <p:spTgt spid="34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autoUpdateAnimBg="0"/>
      <p:bldP spid="3483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7" name="Text Box 7"/>
          <p:cNvSpPr txBox="1">
            <a:spLocks noChangeArrowheads="1"/>
          </p:cNvSpPr>
          <p:nvPr/>
        </p:nvSpPr>
        <p:spPr bwMode="auto">
          <a:xfrm>
            <a:off x="822327" y="5553076"/>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sz="2800" b="1">
              <a:solidFill>
                <a:srgbClr val="0000FF"/>
              </a:solidFill>
              <a:latin typeface="Times New Roman" pitchFamily="18" charset="0"/>
              <a:cs typeface="Arial" charset="0"/>
            </a:endParaRPr>
          </a:p>
        </p:txBody>
      </p:sp>
      <p:sp>
        <p:nvSpPr>
          <p:cNvPr id="8" name="Rectangle 1032"/>
          <p:cNvSpPr>
            <a:spLocks noChangeArrowheads="1"/>
          </p:cNvSpPr>
          <p:nvPr/>
        </p:nvSpPr>
        <p:spPr bwMode="auto">
          <a:xfrm>
            <a:off x="457200" y="381000"/>
            <a:ext cx="7467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800" i="1" dirty="0" err="1">
                <a:solidFill>
                  <a:srgbClr val="C00000"/>
                </a:solidFill>
                <a:latin typeface="Times New Roman" pitchFamily="18" charset="0"/>
                <a:cs typeface="Times New Roman" pitchFamily="18" charset="0"/>
              </a:rPr>
              <a:t>đ</a:t>
            </a:r>
            <a:r>
              <a:rPr lang="en-US" sz="3200" i="1" dirty="0" err="1">
                <a:solidFill>
                  <a:srgbClr val="C00000"/>
                </a:solidFill>
                <a:latin typeface="Times New Roman" pitchFamily="18" charset="0"/>
                <a:cs typeface="Times New Roman" pitchFamily="18" charset="0"/>
              </a:rPr>
              <a:t>ường</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chỉ</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tay</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đã</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đứt</a:t>
            </a:r>
            <a:endParaRPr lang="en-US" sz="3200" i="1" dirty="0">
              <a:solidFill>
                <a:srgbClr val="C00000"/>
              </a:solidFill>
              <a:latin typeface="Times New Roman" pitchFamily="18" charset="0"/>
              <a:cs typeface="Times New Roman" pitchFamily="18" charset="0"/>
            </a:endParaRPr>
          </a:p>
          <a:p>
            <a:pPr fontAlgn="base">
              <a:spcBef>
                <a:spcPct val="0"/>
              </a:spcBef>
              <a:spcAft>
                <a:spcPct val="0"/>
              </a:spcAft>
            </a:pPr>
            <a:r>
              <a:rPr lang="en-US" sz="3200" i="1" dirty="0" err="1">
                <a:solidFill>
                  <a:srgbClr val="C00000"/>
                </a:solidFill>
                <a:latin typeface="Times New Roman" pitchFamily="18" charset="0"/>
                <a:cs typeface="Times New Roman" pitchFamily="18" charset="0"/>
              </a:rPr>
              <a:t>dòng</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sông</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rộng</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vô</a:t>
            </a:r>
            <a:r>
              <a:rPr lang="en-US" sz="3200" i="1" dirty="0">
                <a:solidFill>
                  <a:srgbClr val="C00000"/>
                </a:solidFill>
                <a:latin typeface="Times New Roman" pitchFamily="18" charset="0"/>
                <a:cs typeface="Times New Roman" pitchFamily="18" charset="0"/>
              </a:rPr>
              <a:t> </a:t>
            </a:r>
            <a:r>
              <a:rPr lang="en-US" sz="3200" i="1" dirty="0" err="1">
                <a:solidFill>
                  <a:srgbClr val="C00000"/>
                </a:solidFill>
                <a:latin typeface="Times New Roman" pitchFamily="18" charset="0"/>
                <a:cs typeface="Times New Roman" pitchFamily="18" charset="0"/>
              </a:rPr>
              <a:t>cùng</a:t>
            </a:r>
            <a:r>
              <a:rPr lang="en-US" sz="3200" i="1" dirty="0">
                <a:solidFill>
                  <a:srgbClr val="C00000"/>
                </a:solidFill>
                <a:latin typeface="Times New Roman" pitchFamily="18" charset="0"/>
                <a:cs typeface="Times New Roman" pitchFamily="18" charset="0"/>
              </a:rPr>
              <a:t>  </a:t>
            </a:r>
          </a:p>
        </p:txBody>
      </p:sp>
      <p:sp>
        <p:nvSpPr>
          <p:cNvPr id="9" name="Rectangle 1033"/>
          <p:cNvSpPr>
            <a:spLocks noChangeArrowheads="1"/>
          </p:cNvSpPr>
          <p:nvPr/>
        </p:nvSpPr>
        <p:spPr bwMode="auto">
          <a:xfrm>
            <a:off x="457200" y="1787548"/>
            <a:ext cx="842676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fontAlgn="base" hangingPunct="0">
              <a:lnSpc>
                <a:spcPct val="150000"/>
              </a:lnSpc>
              <a:spcBef>
                <a:spcPct val="0"/>
              </a:spcBef>
              <a:spcAft>
                <a:spcPct val="0"/>
              </a:spcAft>
            </a:pPr>
            <a:r>
              <a:rPr lang="en-US" sz="2700" dirty="0">
                <a:latin typeface="Times New Roman" pitchFamily="18" charset="0"/>
                <a:cs typeface="Arial" charset="0"/>
              </a:rPr>
              <a:t>=&gt; </a:t>
            </a:r>
            <a:r>
              <a:rPr lang="en-US" sz="2700" dirty="0" err="1">
                <a:latin typeface="Times New Roman" pitchFamily="18" charset="0"/>
                <a:cs typeface="Arial" charset="0"/>
              </a:rPr>
              <a:t>Đau</a:t>
            </a:r>
            <a:r>
              <a:rPr lang="en-US" sz="2700" dirty="0">
                <a:latin typeface="Times New Roman" pitchFamily="18" charset="0"/>
                <a:cs typeface="Arial" charset="0"/>
              </a:rPr>
              <a:t> </a:t>
            </a:r>
            <a:r>
              <a:rPr lang="en-US" sz="2700" dirty="0" err="1">
                <a:latin typeface="Times New Roman" pitchFamily="18" charset="0"/>
                <a:cs typeface="Arial" charset="0"/>
              </a:rPr>
              <a:t>xót</a:t>
            </a:r>
            <a:r>
              <a:rPr lang="en-US" sz="2700" dirty="0">
                <a:latin typeface="Times New Roman" pitchFamily="18" charset="0"/>
                <a:cs typeface="Arial" charset="0"/>
              </a:rPr>
              <a:t> </a:t>
            </a:r>
            <a:r>
              <a:rPr lang="en-US" sz="2700" dirty="0" err="1">
                <a:latin typeface="Times New Roman" pitchFamily="18" charset="0"/>
                <a:cs typeface="Arial" charset="0"/>
              </a:rPr>
              <a:t>cho</a:t>
            </a:r>
            <a:r>
              <a:rPr lang="en-US" sz="2700" dirty="0">
                <a:latin typeface="Times New Roman" pitchFamily="18" charset="0"/>
                <a:cs typeface="Arial" charset="0"/>
              </a:rPr>
              <a:t> </a:t>
            </a:r>
            <a:r>
              <a:rPr lang="en-US" sz="2700" dirty="0" err="1">
                <a:latin typeface="Times New Roman" pitchFamily="18" charset="0"/>
                <a:cs typeface="Arial" charset="0"/>
              </a:rPr>
              <a:t>số</a:t>
            </a:r>
            <a:r>
              <a:rPr lang="en-US" sz="2700" dirty="0">
                <a:latin typeface="Times New Roman" pitchFamily="18" charset="0"/>
                <a:cs typeface="Arial" charset="0"/>
              </a:rPr>
              <a:t> </a:t>
            </a:r>
            <a:r>
              <a:rPr lang="en-US" sz="2700" dirty="0" err="1">
                <a:latin typeface="Times New Roman" pitchFamily="18" charset="0"/>
                <a:cs typeface="Arial" charset="0"/>
              </a:rPr>
              <a:t>phận</a:t>
            </a:r>
            <a:r>
              <a:rPr lang="en-US" sz="2700" dirty="0">
                <a:latin typeface="Times New Roman" pitchFamily="18" charset="0"/>
                <a:cs typeface="Arial" charset="0"/>
              </a:rPr>
              <a:t> </a:t>
            </a:r>
            <a:r>
              <a:rPr lang="en-US" sz="2700" dirty="0" err="1">
                <a:latin typeface="Times New Roman" pitchFamily="18" charset="0"/>
                <a:cs typeface="Arial" charset="0"/>
              </a:rPr>
              <a:t>ngắn</a:t>
            </a:r>
            <a:r>
              <a:rPr lang="en-US" sz="2700" dirty="0">
                <a:latin typeface="Times New Roman" pitchFamily="18" charset="0"/>
                <a:cs typeface="Arial" charset="0"/>
              </a:rPr>
              <a:t> </a:t>
            </a:r>
            <a:r>
              <a:rPr lang="en-US" sz="2700" dirty="0" err="1">
                <a:latin typeface="Times New Roman" pitchFamily="18" charset="0"/>
                <a:cs typeface="Arial" charset="0"/>
              </a:rPr>
              <a:t>ngủi</a:t>
            </a:r>
            <a:r>
              <a:rPr lang="en-US" sz="2700" dirty="0">
                <a:latin typeface="Times New Roman" pitchFamily="18" charset="0"/>
                <a:cs typeface="Arial" charset="0"/>
              </a:rPr>
              <a:t> </a:t>
            </a:r>
            <a:r>
              <a:rPr lang="en-US" sz="2700" dirty="0" err="1">
                <a:latin typeface="Times New Roman" pitchFamily="18" charset="0"/>
                <a:cs typeface="Arial" charset="0"/>
              </a:rPr>
              <a:t>của</a:t>
            </a:r>
            <a:r>
              <a:rPr lang="en-US" sz="2700" dirty="0">
                <a:latin typeface="Times New Roman" pitchFamily="18" charset="0"/>
                <a:cs typeface="Arial" charset="0"/>
              </a:rPr>
              <a:t> Lorca  </a:t>
            </a:r>
            <a:r>
              <a:rPr lang="en-US" sz="2700" dirty="0" err="1">
                <a:latin typeface="Times New Roman" pitchFamily="18" charset="0"/>
                <a:cs typeface="Arial" charset="0"/>
              </a:rPr>
              <a:t>và</a:t>
            </a:r>
            <a:r>
              <a:rPr lang="en-US" sz="2700" dirty="0">
                <a:latin typeface="Times New Roman" pitchFamily="18" charset="0"/>
                <a:cs typeface="Arial" charset="0"/>
              </a:rPr>
              <a:t> </a:t>
            </a:r>
            <a:r>
              <a:rPr lang="en-US" sz="2700" dirty="0" err="1">
                <a:latin typeface="Times New Roman" pitchFamily="18" charset="0"/>
                <a:cs typeface="Arial" charset="0"/>
              </a:rPr>
              <a:t>sự</a:t>
            </a:r>
            <a:r>
              <a:rPr lang="en-US" sz="2700" dirty="0">
                <a:latin typeface="Times New Roman" pitchFamily="18" charset="0"/>
                <a:cs typeface="Arial" charset="0"/>
              </a:rPr>
              <a:t> </a:t>
            </a:r>
            <a:r>
              <a:rPr lang="en-US" sz="2700" dirty="0" err="1">
                <a:latin typeface="Times New Roman" pitchFamily="18" charset="0"/>
                <a:cs typeface="Arial" charset="0"/>
              </a:rPr>
              <a:t>dở</a:t>
            </a:r>
            <a:r>
              <a:rPr lang="en-US" sz="2700" dirty="0">
                <a:latin typeface="Times New Roman" pitchFamily="18" charset="0"/>
                <a:cs typeface="Arial" charset="0"/>
              </a:rPr>
              <a:t> dang </a:t>
            </a:r>
            <a:r>
              <a:rPr lang="en-US" sz="2700" dirty="0" err="1">
                <a:latin typeface="Times New Roman" pitchFamily="18" charset="0"/>
                <a:cs typeface="Arial" charset="0"/>
              </a:rPr>
              <a:t>của</a:t>
            </a:r>
            <a:r>
              <a:rPr lang="en-US" sz="2700" dirty="0">
                <a:latin typeface="Times New Roman" pitchFamily="18" charset="0"/>
                <a:cs typeface="Arial" charset="0"/>
              </a:rPr>
              <a:t> </a:t>
            </a:r>
            <a:r>
              <a:rPr lang="en-US" sz="2700" dirty="0" err="1">
                <a:latin typeface="Times New Roman" pitchFamily="18" charset="0"/>
                <a:cs typeface="Arial" charset="0"/>
              </a:rPr>
              <a:t>nghệ</a:t>
            </a:r>
            <a:r>
              <a:rPr lang="en-US" sz="2700" dirty="0">
                <a:latin typeface="Times New Roman" pitchFamily="18" charset="0"/>
                <a:cs typeface="Arial" charset="0"/>
              </a:rPr>
              <a:t> </a:t>
            </a:r>
            <a:r>
              <a:rPr lang="en-US" sz="2700" dirty="0" err="1">
                <a:latin typeface="Times New Roman" pitchFamily="18" charset="0"/>
                <a:cs typeface="Arial" charset="0"/>
              </a:rPr>
              <a:t>thuật</a:t>
            </a:r>
            <a:r>
              <a:rPr lang="en-US" sz="2700" dirty="0">
                <a:latin typeface="Times New Roman" pitchFamily="18" charset="0"/>
                <a:cs typeface="Arial" charset="0"/>
              </a:rPr>
              <a:t> </a:t>
            </a:r>
            <a:r>
              <a:rPr lang="en-US" sz="2700" dirty="0" err="1">
                <a:latin typeface="Times New Roman" pitchFamily="18" charset="0"/>
                <a:cs typeface="Arial" charset="0"/>
              </a:rPr>
              <a:t>cách</a:t>
            </a:r>
            <a:r>
              <a:rPr lang="en-US" sz="2700" dirty="0">
                <a:latin typeface="Times New Roman" pitchFamily="18" charset="0"/>
                <a:cs typeface="Arial" charset="0"/>
              </a:rPr>
              <a:t> </a:t>
            </a:r>
            <a:r>
              <a:rPr lang="en-US" sz="2700" dirty="0" err="1">
                <a:latin typeface="Times New Roman" pitchFamily="18" charset="0"/>
                <a:cs typeface="Arial" charset="0"/>
              </a:rPr>
              <a:t>tân</a:t>
            </a:r>
            <a:r>
              <a:rPr lang="en-US" sz="2700" dirty="0">
                <a:latin typeface="Times New Roman" pitchFamily="18" charset="0"/>
                <a:cs typeface="Arial" charset="0"/>
              </a:rPr>
              <a:t> do </a:t>
            </a:r>
            <a:r>
              <a:rPr lang="en-US" sz="2700" dirty="0" err="1">
                <a:latin typeface="Times New Roman" pitchFamily="18" charset="0"/>
                <a:cs typeface="Arial" charset="0"/>
              </a:rPr>
              <a:t>anh</a:t>
            </a:r>
            <a:r>
              <a:rPr lang="en-US" sz="2700" dirty="0">
                <a:latin typeface="Times New Roman" pitchFamily="18" charset="0"/>
                <a:cs typeface="Arial" charset="0"/>
              </a:rPr>
              <a:t> </a:t>
            </a:r>
            <a:r>
              <a:rPr lang="en-US" sz="2700" dirty="0" err="1">
                <a:latin typeface="Times New Roman" pitchFamily="18" charset="0"/>
                <a:cs typeface="Arial" charset="0"/>
              </a:rPr>
              <a:t>đề</a:t>
            </a:r>
            <a:r>
              <a:rPr lang="en-US" sz="2700" dirty="0">
                <a:latin typeface="Times New Roman" pitchFamily="18" charset="0"/>
                <a:cs typeface="Arial" charset="0"/>
              </a:rPr>
              <a:t> </a:t>
            </a:r>
            <a:r>
              <a:rPr lang="en-US" sz="2700" dirty="0" err="1">
                <a:latin typeface="Times New Roman" pitchFamily="18" charset="0"/>
                <a:cs typeface="Arial" charset="0"/>
              </a:rPr>
              <a:t>xướng</a:t>
            </a:r>
            <a:r>
              <a:rPr lang="en-US" sz="2700" dirty="0">
                <a:latin typeface="Times New Roman" pitchFamily="18" charset="0"/>
                <a:cs typeface="Arial" charset="0"/>
              </a:rPr>
              <a:t>.</a:t>
            </a:r>
          </a:p>
        </p:txBody>
      </p:sp>
      <p:sp>
        <p:nvSpPr>
          <p:cNvPr id="10" name="Rectangle 1036"/>
          <p:cNvSpPr>
            <a:spLocks noChangeArrowheads="1"/>
          </p:cNvSpPr>
          <p:nvPr/>
        </p:nvSpPr>
        <p:spPr bwMode="auto">
          <a:xfrm>
            <a:off x="-32660" y="2996330"/>
            <a:ext cx="891662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indent="-457200" algn="just" eaLnBrk="0" fontAlgn="base" hangingPunct="0">
              <a:lnSpc>
                <a:spcPct val="150000"/>
              </a:lnSpc>
              <a:spcBef>
                <a:spcPct val="0"/>
              </a:spcBef>
              <a:spcAft>
                <a:spcPct val="0"/>
              </a:spcAft>
              <a:buFontTx/>
              <a:buChar char="-"/>
            </a:pPr>
            <a:r>
              <a:rPr lang="en-US" sz="2700" b="1" i="1" dirty="0" err="1">
                <a:latin typeface="Times New Roman" pitchFamily="18" charset="0"/>
                <a:cs typeface="Arial" charset="0"/>
              </a:rPr>
              <a:t>Hình</a:t>
            </a:r>
            <a:r>
              <a:rPr lang="en-US" sz="2700" b="1" i="1" dirty="0">
                <a:latin typeface="Times New Roman" pitchFamily="18" charset="0"/>
                <a:cs typeface="Arial" charset="0"/>
              </a:rPr>
              <a:t> </a:t>
            </a:r>
            <a:r>
              <a:rPr lang="en-US" sz="2700" b="1" i="1" dirty="0" err="1">
                <a:latin typeface="Times New Roman" pitchFamily="18" charset="0"/>
                <a:cs typeface="Arial" charset="0"/>
              </a:rPr>
              <a:t>ảnh</a:t>
            </a:r>
            <a:r>
              <a:rPr lang="en-US" sz="2700" b="1" i="1" dirty="0">
                <a:latin typeface="Times New Roman" pitchFamily="18" charset="0"/>
                <a:cs typeface="Arial" charset="0"/>
              </a:rPr>
              <a:t>: </a:t>
            </a:r>
            <a:r>
              <a:rPr lang="en-US" sz="2700" i="1" dirty="0">
                <a:latin typeface="Times New Roman" pitchFamily="18" charset="0"/>
                <a:cs typeface="Arial" charset="0"/>
              </a:rPr>
              <a:t>“</a:t>
            </a:r>
            <a:r>
              <a:rPr lang="en-US" sz="2700" i="1" dirty="0" err="1">
                <a:latin typeface="Times New Roman" pitchFamily="18" charset="0"/>
                <a:cs typeface="Arial" charset="0"/>
              </a:rPr>
              <a:t>bơi</a:t>
            </a:r>
            <a:r>
              <a:rPr lang="en-US" sz="2700" i="1" dirty="0">
                <a:latin typeface="Times New Roman" pitchFamily="18" charset="0"/>
                <a:cs typeface="Arial" charset="0"/>
              </a:rPr>
              <a:t> sang </a:t>
            </a:r>
            <a:r>
              <a:rPr lang="en-US" sz="2700" i="1" dirty="0" err="1">
                <a:latin typeface="Times New Roman" pitchFamily="18" charset="0"/>
                <a:cs typeface="Arial" charset="0"/>
              </a:rPr>
              <a:t>ngang</a:t>
            </a:r>
            <a:r>
              <a:rPr lang="en-US" sz="2700" i="1" dirty="0">
                <a:latin typeface="Times New Roman" pitchFamily="18" charset="0"/>
                <a:cs typeface="Arial" charset="0"/>
              </a:rPr>
              <a:t> </a:t>
            </a:r>
            <a:r>
              <a:rPr lang="en-US" sz="2700" i="1" dirty="0" err="1">
                <a:latin typeface="Times New Roman" pitchFamily="18" charset="0"/>
                <a:cs typeface="Arial" charset="0"/>
              </a:rPr>
              <a:t>trên</a:t>
            </a:r>
            <a:r>
              <a:rPr lang="en-US" sz="2700" i="1" dirty="0">
                <a:latin typeface="Times New Roman" pitchFamily="18" charset="0"/>
                <a:cs typeface="Arial" charset="0"/>
              </a:rPr>
              <a:t> </a:t>
            </a:r>
            <a:r>
              <a:rPr lang="en-US" sz="2700" i="1" dirty="0" err="1">
                <a:latin typeface="Times New Roman" pitchFamily="18" charset="0"/>
                <a:cs typeface="Arial" charset="0"/>
              </a:rPr>
              <a:t>chiếc</a:t>
            </a:r>
            <a:r>
              <a:rPr lang="en-US" sz="2700" i="1" dirty="0">
                <a:latin typeface="Times New Roman" pitchFamily="18" charset="0"/>
                <a:cs typeface="Arial" charset="0"/>
              </a:rPr>
              <a:t> </a:t>
            </a:r>
            <a:r>
              <a:rPr lang="en-US" sz="2700" i="1" dirty="0" err="1">
                <a:latin typeface="Times New Roman" pitchFamily="18" charset="0"/>
                <a:cs typeface="Arial" charset="0"/>
              </a:rPr>
              <a:t>ghi</a:t>
            </a:r>
            <a:r>
              <a:rPr lang="en-US" sz="2700" i="1" dirty="0">
                <a:latin typeface="Times New Roman" pitchFamily="18" charset="0"/>
                <a:cs typeface="Arial" charset="0"/>
              </a:rPr>
              <a:t> ta </a:t>
            </a:r>
            <a:r>
              <a:rPr lang="en-US" sz="2700" i="1" dirty="0" err="1">
                <a:latin typeface="Times New Roman" pitchFamily="18" charset="0"/>
                <a:cs typeface="Arial" charset="0"/>
              </a:rPr>
              <a:t>màu</a:t>
            </a:r>
            <a:r>
              <a:rPr lang="en-US" sz="2700" i="1" dirty="0">
                <a:latin typeface="Times New Roman" pitchFamily="18" charset="0"/>
                <a:cs typeface="Arial" charset="0"/>
              </a:rPr>
              <a:t> </a:t>
            </a:r>
            <a:r>
              <a:rPr lang="en-US" sz="2700" i="1" dirty="0" err="1">
                <a:latin typeface="Times New Roman" pitchFamily="18" charset="0"/>
                <a:cs typeface="Arial" charset="0"/>
              </a:rPr>
              <a:t>bạc</a:t>
            </a:r>
            <a:r>
              <a:rPr lang="en-US" sz="2700" i="1" dirty="0">
                <a:latin typeface="Times New Roman" pitchFamily="18" charset="0"/>
                <a:cs typeface="Arial" charset="0"/>
              </a:rPr>
              <a:t>”, “</a:t>
            </a:r>
            <a:r>
              <a:rPr lang="en-US" sz="2700" i="1" dirty="0" err="1">
                <a:latin typeface="Times New Roman" pitchFamily="18" charset="0"/>
                <a:cs typeface="Arial" charset="0"/>
              </a:rPr>
              <a:t>ném</a:t>
            </a:r>
            <a:r>
              <a:rPr lang="en-US" sz="2700" i="1" dirty="0">
                <a:latin typeface="Times New Roman" pitchFamily="18" charset="0"/>
                <a:cs typeface="Arial" charset="0"/>
              </a:rPr>
              <a:t> </a:t>
            </a:r>
            <a:r>
              <a:rPr lang="en-US" sz="2700" i="1" dirty="0" err="1">
                <a:latin typeface="Times New Roman" pitchFamily="18" charset="0"/>
                <a:cs typeface="Arial" charset="0"/>
              </a:rPr>
              <a:t>lá</a:t>
            </a:r>
            <a:r>
              <a:rPr lang="en-US" sz="2700" i="1" dirty="0">
                <a:latin typeface="Times New Roman" pitchFamily="18" charset="0"/>
                <a:cs typeface="Arial" charset="0"/>
              </a:rPr>
              <a:t> </a:t>
            </a:r>
            <a:r>
              <a:rPr lang="en-US" sz="2700" i="1" dirty="0" err="1">
                <a:latin typeface="Times New Roman" pitchFamily="18" charset="0"/>
                <a:cs typeface="Arial" charset="0"/>
              </a:rPr>
              <a:t>bùa</a:t>
            </a:r>
            <a:r>
              <a:rPr lang="en-US" sz="2700" i="1" dirty="0">
                <a:latin typeface="Times New Roman" pitchFamily="18" charset="0"/>
                <a:cs typeface="Arial" charset="0"/>
              </a:rPr>
              <a:t>, </a:t>
            </a:r>
            <a:r>
              <a:rPr lang="en-US" sz="2700" i="1" dirty="0" err="1">
                <a:latin typeface="Times New Roman" pitchFamily="18" charset="0"/>
                <a:cs typeface="Arial" charset="0"/>
              </a:rPr>
              <a:t>ném</a:t>
            </a:r>
            <a:r>
              <a:rPr lang="en-US" sz="2700" i="1" dirty="0">
                <a:latin typeface="Times New Roman" pitchFamily="18" charset="0"/>
                <a:cs typeface="Arial" charset="0"/>
              </a:rPr>
              <a:t> </a:t>
            </a:r>
            <a:r>
              <a:rPr lang="en-US" sz="2700" i="1" dirty="0" err="1">
                <a:latin typeface="Times New Roman" pitchFamily="18" charset="0"/>
                <a:cs typeface="Arial" charset="0"/>
              </a:rPr>
              <a:t>trái</a:t>
            </a:r>
            <a:r>
              <a:rPr lang="en-US" sz="2700" i="1" dirty="0">
                <a:latin typeface="Times New Roman" pitchFamily="18" charset="0"/>
                <a:cs typeface="Arial" charset="0"/>
              </a:rPr>
              <a:t> </a:t>
            </a:r>
            <a:r>
              <a:rPr lang="en-US" sz="2700" i="1" dirty="0" err="1">
                <a:latin typeface="Times New Roman" pitchFamily="18" charset="0"/>
                <a:cs typeface="Arial" charset="0"/>
              </a:rPr>
              <a:t>tim</a:t>
            </a:r>
            <a:r>
              <a:rPr lang="en-US" sz="2700" i="1" dirty="0">
                <a:latin typeface="Times New Roman" pitchFamily="18" charset="0"/>
                <a:cs typeface="Arial" charset="0"/>
              </a:rPr>
              <a:t> </a:t>
            </a:r>
            <a:r>
              <a:rPr lang="en-US" sz="2700" i="1" dirty="0" err="1">
                <a:latin typeface="Times New Roman" pitchFamily="18" charset="0"/>
                <a:cs typeface="Arial" charset="0"/>
              </a:rPr>
              <a:t>vào</a:t>
            </a:r>
            <a:r>
              <a:rPr lang="en-US" sz="2700" i="1" dirty="0">
                <a:latin typeface="Times New Roman" pitchFamily="18" charset="0"/>
                <a:cs typeface="Arial" charset="0"/>
              </a:rPr>
              <a:t> </a:t>
            </a:r>
            <a:r>
              <a:rPr lang="en-US" sz="2700" i="1" dirty="0" err="1">
                <a:latin typeface="Times New Roman" pitchFamily="18" charset="0"/>
                <a:cs typeface="Arial" charset="0"/>
              </a:rPr>
              <a:t>xoáy</a:t>
            </a:r>
            <a:r>
              <a:rPr lang="en-US" sz="2700" i="1" dirty="0">
                <a:latin typeface="Times New Roman" pitchFamily="18" charset="0"/>
                <a:cs typeface="Arial" charset="0"/>
              </a:rPr>
              <a:t> </a:t>
            </a:r>
            <a:r>
              <a:rPr lang="en-US" sz="2700" i="1" dirty="0" err="1">
                <a:latin typeface="Times New Roman" pitchFamily="18" charset="0"/>
                <a:cs typeface="Arial" charset="0"/>
              </a:rPr>
              <a:t>nước</a:t>
            </a:r>
            <a:r>
              <a:rPr lang="en-US" sz="2700" i="1" dirty="0">
                <a:latin typeface="Times New Roman" pitchFamily="18" charset="0"/>
                <a:cs typeface="Arial" charset="0"/>
              </a:rPr>
              <a:t>, </a:t>
            </a:r>
            <a:r>
              <a:rPr lang="en-US" sz="2700" i="1" dirty="0" err="1">
                <a:latin typeface="Times New Roman" pitchFamily="18" charset="0"/>
                <a:cs typeface="Arial" charset="0"/>
              </a:rPr>
              <a:t>vào</a:t>
            </a:r>
            <a:r>
              <a:rPr lang="en-US" sz="2700" i="1" dirty="0">
                <a:latin typeface="Times New Roman" pitchFamily="18" charset="0"/>
                <a:cs typeface="Arial" charset="0"/>
              </a:rPr>
              <a:t> </a:t>
            </a:r>
            <a:r>
              <a:rPr lang="en-US" sz="2700" i="1" dirty="0" err="1">
                <a:latin typeface="Times New Roman" pitchFamily="18" charset="0"/>
                <a:cs typeface="Arial" charset="0"/>
              </a:rPr>
              <a:t>cõi</a:t>
            </a:r>
            <a:r>
              <a:rPr lang="en-US" sz="2700" i="1" dirty="0">
                <a:latin typeface="Times New Roman" pitchFamily="18" charset="0"/>
                <a:cs typeface="Arial" charset="0"/>
              </a:rPr>
              <a:t> </a:t>
            </a:r>
            <a:r>
              <a:rPr lang="en-US" sz="2700" i="1" dirty="0" err="1">
                <a:latin typeface="Times New Roman" pitchFamily="18" charset="0"/>
                <a:cs typeface="Arial" charset="0"/>
              </a:rPr>
              <a:t>lặng</a:t>
            </a:r>
            <a:r>
              <a:rPr lang="en-US" sz="2700" i="1" dirty="0">
                <a:latin typeface="Times New Roman" pitchFamily="18" charset="0"/>
                <a:cs typeface="Arial" charset="0"/>
              </a:rPr>
              <a:t> </a:t>
            </a:r>
            <a:r>
              <a:rPr lang="en-US" sz="2700" i="1" dirty="0" err="1">
                <a:latin typeface="Times New Roman" pitchFamily="18" charset="0"/>
                <a:cs typeface="Arial" charset="0"/>
              </a:rPr>
              <a:t>yên</a:t>
            </a:r>
            <a:r>
              <a:rPr lang="en-US" sz="2700" i="1" dirty="0">
                <a:latin typeface="Times New Roman" pitchFamily="18" charset="0"/>
                <a:cs typeface="Arial" charset="0"/>
              </a:rPr>
              <a:t>”…=&gt; </a:t>
            </a:r>
            <a:r>
              <a:rPr lang="en-US" sz="2700" i="1" dirty="0" err="1">
                <a:latin typeface="Times New Roman" pitchFamily="18" charset="0"/>
                <a:cs typeface="Arial" charset="0"/>
              </a:rPr>
              <a:t>gợi</a:t>
            </a:r>
            <a:r>
              <a:rPr lang="en-US" sz="2700" i="1" dirty="0">
                <a:latin typeface="Times New Roman" pitchFamily="18" charset="0"/>
                <a:cs typeface="Arial" charset="0"/>
              </a:rPr>
              <a:t> </a:t>
            </a:r>
            <a:r>
              <a:rPr lang="en-US" sz="2700" i="1" dirty="0" err="1">
                <a:latin typeface="Times New Roman" pitchFamily="18" charset="0"/>
                <a:cs typeface="Arial" charset="0"/>
              </a:rPr>
              <a:t>cõi</a:t>
            </a:r>
            <a:r>
              <a:rPr lang="en-US" sz="2700" i="1" dirty="0">
                <a:latin typeface="Times New Roman" pitchFamily="18" charset="0"/>
                <a:cs typeface="Arial" charset="0"/>
              </a:rPr>
              <a:t> </a:t>
            </a:r>
            <a:r>
              <a:rPr lang="en-US" sz="2700" i="1" dirty="0" err="1">
                <a:latin typeface="Times New Roman" pitchFamily="18" charset="0"/>
                <a:cs typeface="Arial" charset="0"/>
              </a:rPr>
              <a:t>chết</a:t>
            </a:r>
            <a:r>
              <a:rPr lang="en-US" sz="2700" i="1" dirty="0">
                <a:latin typeface="Times New Roman" pitchFamily="18" charset="0"/>
                <a:cs typeface="Arial" charset="0"/>
              </a:rPr>
              <a:t>, </a:t>
            </a:r>
            <a:r>
              <a:rPr lang="en-US" sz="2700" i="1" dirty="0" err="1">
                <a:latin typeface="Times New Roman" pitchFamily="18" charset="0"/>
                <a:cs typeface="Arial" charset="0"/>
              </a:rPr>
              <a:t>siêu</a:t>
            </a:r>
            <a:r>
              <a:rPr lang="en-US" sz="2700" i="1" dirty="0">
                <a:latin typeface="Times New Roman" pitchFamily="18" charset="0"/>
                <a:cs typeface="Arial" charset="0"/>
              </a:rPr>
              <a:t> </a:t>
            </a:r>
            <a:r>
              <a:rPr lang="en-US" sz="2700" i="1" dirty="0" err="1">
                <a:latin typeface="Times New Roman" pitchFamily="18" charset="0"/>
                <a:cs typeface="Arial" charset="0"/>
              </a:rPr>
              <a:t>thoát</a:t>
            </a:r>
            <a:r>
              <a:rPr lang="en-US" sz="2700" i="1" dirty="0">
                <a:latin typeface="Times New Roman" pitchFamily="18" charset="0"/>
                <a:cs typeface="Arial" charset="0"/>
              </a:rPr>
              <a:t>, </a:t>
            </a:r>
            <a:r>
              <a:rPr lang="en-US" sz="2700" i="1" dirty="0" err="1">
                <a:latin typeface="Times New Roman" pitchFamily="18" charset="0"/>
                <a:cs typeface="Arial" charset="0"/>
              </a:rPr>
              <a:t>giã</a:t>
            </a:r>
            <a:r>
              <a:rPr lang="en-US" sz="2700" i="1" dirty="0">
                <a:latin typeface="Times New Roman" pitchFamily="18" charset="0"/>
                <a:cs typeface="Arial" charset="0"/>
              </a:rPr>
              <a:t> </a:t>
            </a:r>
            <a:r>
              <a:rPr lang="en-US" sz="2700" i="1" dirty="0" err="1">
                <a:latin typeface="Times New Roman" pitchFamily="18" charset="0"/>
                <a:cs typeface="Arial" charset="0"/>
              </a:rPr>
              <a:t>từ</a:t>
            </a:r>
            <a:r>
              <a:rPr lang="en-US" sz="2700" i="1" dirty="0">
                <a:latin typeface="Times New Roman" pitchFamily="18" charset="0"/>
                <a:cs typeface="Arial" charset="0"/>
              </a:rPr>
              <a:t>, </a:t>
            </a:r>
            <a:r>
              <a:rPr lang="en-US" sz="2700" i="1" dirty="0" err="1">
                <a:latin typeface="Times New Roman" pitchFamily="18" charset="0"/>
                <a:cs typeface="Arial" charset="0"/>
              </a:rPr>
              <a:t>lựa</a:t>
            </a:r>
            <a:r>
              <a:rPr lang="en-US" sz="2700" i="1" dirty="0">
                <a:latin typeface="Times New Roman" pitchFamily="18" charset="0"/>
                <a:cs typeface="Arial" charset="0"/>
              </a:rPr>
              <a:t> </a:t>
            </a:r>
            <a:r>
              <a:rPr lang="en-US" sz="2700" i="1" dirty="0" err="1">
                <a:latin typeface="Times New Roman" pitchFamily="18" charset="0"/>
                <a:cs typeface="Arial" charset="0"/>
              </a:rPr>
              <a:t>chọn</a:t>
            </a:r>
            <a:r>
              <a:rPr lang="en-US" sz="2700" i="1" dirty="0">
                <a:latin typeface="Times New Roman" pitchFamily="18" charset="0"/>
                <a:cs typeface="Arial" charset="0"/>
              </a:rPr>
              <a:t> </a:t>
            </a:r>
            <a:r>
              <a:rPr lang="en-US" sz="2700" i="1" dirty="0" err="1">
                <a:latin typeface="Times New Roman" pitchFamily="18" charset="0"/>
                <a:cs typeface="Arial" charset="0"/>
              </a:rPr>
              <a:t>của</a:t>
            </a:r>
            <a:r>
              <a:rPr lang="en-US" sz="2700" i="1" dirty="0">
                <a:latin typeface="Times New Roman" pitchFamily="18" charset="0"/>
                <a:cs typeface="Arial" charset="0"/>
              </a:rPr>
              <a:t> Lorca</a:t>
            </a:r>
          </a:p>
        </p:txBody>
      </p:sp>
      <p:sp>
        <p:nvSpPr>
          <p:cNvPr id="4" name="TextBox 3">
            <a:extLst>
              <a:ext uri="{FF2B5EF4-FFF2-40B4-BE49-F238E27FC236}">
                <a16:creationId xmlns:a16="http://schemas.microsoft.com/office/drawing/2014/main" id="{2E7AADE7-0029-A306-B7EB-0DA7495A4DB7}"/>
              </a:ext>
            </a:extLst>
          </p:cNvPr>
          <p:cNvSpPr txBox="1"/>
          <p:nvPr/>
        </p:nvSpPr>
        <p:spPr>
          <a:xfrm>
            <a:off x="85564" y="5473005"/>
            <a:ext cx="8680172" cy="1384995"/>
          </a:xfrm>
          <a:prstGeom prst="rect">
            <a:avLst/>
          </a:prstGeom>
          <a:noFill/>
        </p:spPr>
        <p:txBody>
          <a:bodyPr wrap="square">
            <a:spAutoFit/>
          </a:bodyPr>
          <a:lstStyle/>
          <a:p>
            <a:pPr lvl="0" algn="just" eaLnBrk="0" fontAlgn="base" hangingPunct="0">
              <a:lnSpc>
                <a:spcPct val="150000"/>
              </a:lnSpc>
              <a:spcBef>
                <a:spcPct val="0"/>
              </a:spcBef>
              <a:spcAft>
                <a:spcPct val="0"/>
              </a:spcAft>
            </a:pPr>
            <a:r>
              <a:rPr lang="en-US" sz="2800" b="1" i="1" dirty="0">
                <a:solidFill>
                  <a:prstClr val="black"/>
                </a:solidFill>
                <a:latin typeface="Times New Roman" pitchFamily="18" charset="0"/>
                <a:cs typeface="Arial" charset="0"/>
                <a:sym typeface="Wingdings" pitchFamily="2" charset="2"/>
              </a:rPr>
              <a:t> </a:t>
            </a:r>
            <a:r>
              <a:rPr lang="en-US" sz="2800" b="1" i="1" dirty="0" err="1">
                <a:solidFill>
                  <a:prstClr val="black"/>
                </a:solidFill>
                <a:latin typeface="Times New Roman" pitchFamily="18" charset="0"/>
                <a:cs typeface="Arial" charset="0"/>
                <a:sym typeface="Wingdings" pitchFamily="2" charset="2"/>
              </a:rPr>
              <a:t>Tượng</a:t>
            </a:r>
            <a:r>
              <a:rPr lang="en-US" sz="2800" b="1" i="1" dirty="0">
                <a:solidFill>
                  <a:prstClr val="black"/>
                </a:solidFill>
                <a:latin typeface="Times New Roman" pitchFamily="18" charset="0"/>
                <a:cs typeface="Arial" charset="0"/>
                <a:sym typeface="Wingdings" pitchFamily="2" charset="2"/>
              </a:rPr>
              <a:t> </a:t>
            </a:r>
            <a:r>
              <a:rPr lang="en-US" sz="2800" b="1" i="1" dirty="0" err="1">
                <a:solidFill>
                  <a:prstClr val="black"/>
                </a:solidFill>
                <a:latin typeface="Times New Roman" pitchFamily="18" charset="0"/>
                <a:cs typeface="Arial" charset="0"/>
                <a:sym typeface="Wingdings" pitchFamily="2" charset="2"/>
              </a:rPr>
              <a:t>trưng</a:t>
            </a:r>
            <a:r>
              <a:rPr lang="en-US" sz="2800" b="1" i="1" dirty="0">
                <a:solidFill>
                  <a:prstClr val="black"/>
                </a:solidFill>
                <a:latin typeface="Times New Roman" pitchFamily="18" charset="0"/>
                <a:cs typeface="Arial" charset="0"/>
                <a:sym typeface="Wingdings" pitchFamily="2" charset="2"/>
              </a:rPr>
              <a:t> </a:t>
            </a:r>
            <a:r>
              <a:rPr lang="en-US" sz="2800" b="1" i="1" dirty="0" err="1">
                <a:solidFill>
                  <a:prstClr val="black"/>
                </a:solidFill>
                <a:latin typeface="Times New Roman" pitchFamily="18" charset="0"/>
                <a:cs typeface="Arial" charset="0"/>
                <a:sym typeface="Wingdings" pitchFamily="2" charset="2"/>
              </a:rPr>
              <a:t>số</a:t>
            </a:r>
            <a:r>
              <a:rPr lang="en-US" sz="2800" b="1" i="1" dirty="0">
                <a:solidFill>
                  <a:prstClr val="black"/>
                </a:solidFill>
                <a:latin typeface="Times New Roman" pitchFamily="18" charset="0"/>
                <a:cs typeface="Arial" charset="0"/>
                <a:sym typeface="Wingdings" pitchFamily="2" charset="2"/>
              </a:rPr>
              <a:t> </a:t>
            </a:r>
            <a:r>
              <a:rPr lang="en-US" sz="2800" b="1" i="1" dirty="0" err="1">
                <a:solidFill>
                  <a:prstClr val="black"/>
                </a:solidFill>
                <a:latin typeface="Times New Roman" pitchFamily="18" charset="0"/>
                <a:cs typeface="Arial" charset="0"/>
                <a:sym typeface="Wingdings" pitchFamily="2" charset="2"/>
              </a:rPr>
              <a:t>phận</a:t>
            </a:r>
            <a:r>
              <a:rPr lang="en-US" sz="2800" b="1" i="1" dirty="0">
                <a:solidFill>
                  <a:prstClr val="black"/>
                </a:solidFill>
                <a:latin typeface="Times New Roman" pitchFamily="18" charset="0"/>
                <a:cs typeface="Arial" charset="0"/>
                <a:sym typeface="Wingdings" pitchFamily="2" charset="2"/>
              </a:rPr>
              <a:t> bi </a:t>
            </a:r>
            <a:r>
              <a:rPr lang="en-US" sz="2800" b="1" i="1" dirty="0" err="1">
                <a:solidFill>
                  <a:prstClr val="black"/>
                </a:solidFill>
                <a:latin typeface="Times New Roman" pitchFamily="18" charset="0"/>
                <a:cs typeface="Arial" charset="0"/>
                <a:sym typeface="Wingdings" pitchFamily="2" charset="2"/>
              </a:rPr>
              <a:t>thảm</a:t>
            </a:r>
            <a:r>
              <a:rPr lang="en-US" sz="2800" b="1" i="1" dirty="0">
                <a:solidFill>
                  <a:prstClr val="black"/>
                </a:solidFill>
                <a:latin typeface="Times New Roman" pitchFamily="18" charset="0"/>
                <a:cs typeface="Arial" charset="0"/>
                <a:sym typeface="Wingdings" pitchFamily="2" charset="2"/>
              </a:rPr>
              <a:t>, </a:t>
            </a:r>
            <a:r>
              <a:rPr lang="en-US" sz="2800" b="1" i="1" dirty="0" err="1">
                <a:solidFill>
                  <a:prstClr val="black"/>
                </a:solidFill>
                <a:latin typeface="Times New Roman" pitchFamily="18" charset="0"/>
                <a:cs typeface="Arial" charset="0"/>
                <a:sym typeface="Wingdings" pitchFamily="2" charset="2"/>
              </a:rPr>
              <a:t>đơn</a:t>
            </a:r>
            <a:r>
              <a:rPr lang="en-US" sz="2800" b="1" i="1" dirty="0">
                <a:solidFill>
                  <a:prstClr val="black"/>
                </a:solidFill>
                <a:latin typeface="Times New Roman" pitchFamily="18" charset="0"/>
                <a:cs typeface="Arial" charset="0"/>
                <a:sym typeface="Wingdings" pitchFamily="2" charset="2"/>
              </a:rPr>
              <a:t> </a:t>
            </a:r>
            <a:r>
              <a:rPr lang="en-US" sz="2800" b="1" i="1" dirty="0" err="1">
                <a:solidFill>
                  <a:prstClr val="black"/>
                </a:solidFill>
                <a:latin typeface="Times New Roman" pitchFamily="18" charset="0"/>
                <a:cs typeface="Arial" charset="0"/>
                <a:sym typeface="Wingdings" pitchFamily="2" charset="2"/>
              </a:rPr>
              <a:t>độc</a:t>
            </a:r>
            <a:r>
              <a:rPr lang="en-US" sz="2800" b="1" i="1" dirty="0">
                <a:solidFill>
                  <a:prstClr val="black"/>
                </a:solidFill>
                <a:latin typeface="Times New Roman" pitchFamily="18" charset="0"/>
                <a:cs typeface="Arial" charset="0"/>
                <a:sym typeface="Wingdings" pitchFamily="2" charset="2"/>
              </a:rPr>
              <a:t> </a:t>
            </a:r>
            <a:r>
              <a:rPr lang="en-US" sz="2800" b="1" i="1" dirty="0" err="1">
                <a:solidFill>
                  <a:prstClr val="black"/>
                </a:solidFill>
                <a:latin typeface="Times New Roman" pitchFamily="18" charset="0"/>
                <a:cs typeface="Arial" charset="0"/>
                <a:sym typeface="Wingdings" pitchFamily="2" charset="2"/>
              </a:rPr>
              <a:t>và</a:t>
            </a:r>
            <a:r>
              <a:rPr lang="en-US" sz="2800" b="1" i="1" dirty="0">
                <a:solidFill>
                  <a:prstClr val="black"/>
                </a:solidFill>
                <a:latin typeface="Times New Roman" pitchFamily="18" charset="0"/>
                <a:cs typeface="Arial" charset="0"/>
                <a:sym typeface="Wingdings" pitchFamily="2" charset="2"/>
              </a:rPr>
              <a:t> </a:t>
            </a:r>
            <a:r>
              <a:rPr lang="en-US" sz="2800" b="1" i="1" dirty="0" err="1">
                <a:solidFill>
                  <a:prstClr val="black"/>
                </a:solidFill>
                <a:latin typeface="Times New Roman" pitchFamily="18" charset="0"/>
                <a:cs typeface="Arial" charset="0"/>
                <a:sym typeface="Wingdings" pitchFamily="2" charset="2"/>
              </a:rPr>
              <a:t>sự</a:t>
            </a:r>
            <a:r>
              <a:rPr lang="en-US" sz="2800" b="1" i="1" dirty="0">
                <a:solidFill>
                  <a:prstClr val="black"/>
                </a:solidFill>
                <a:latin typeface="Times New Roman" pitchFamily="18" charset="0"/>
                <a:cs typeface="Arial" charset="0"/>
                <a:sym typeface="Wingdings" pitchFamily="2" charset="2"/>
              </a:rPr>
              <a:t> </a:t>
            </a:r>
            <a:r>
              <a:rPr lang="en-US" sz="2800" b="1" i="1" dirty="0" err="1">
                <a:solidFill>
                  <a:prstClr val="black"/>
                </a:solidFill>
                <a:latin typeface="Times New Roman" pitchFamily="18" charset="0"/>
                <a:cs typeface="Arial" charset="0"/>
                <a:sym typeface="Wingdings" pitchFamily="2" charset="2"/>
              </a:rPr>
              <a:t>gắn</a:t>
            </a:r>
            <a:r>
              <a:rPr lang="en-US" sz="2800" b="1" i="1" dirty="0">
                <a:solidFill>
                  <a:prstClr val="black"/>
                </a:solidFill>
                <a:latin typeface="Times New Roman" pitchFamily="18" charset="0"/>
                <a:cs typeface="Arial" charset="0"/>
                <a:sym typeface="Wingdings" pitchFamily="2" charset="2"/>
              </a:rPr>
              <a:t> </a:t>
            </a:r>
            <a:r>
              <a:rPr lang="en-US" sz="2800" b="1" i="1" dirty="0" err="1">
                <a:solidFill>
                  <a:prstClr val="black"/>
                </a:solidFill>
                <a:latin typeface="Times New Roman" pitchFamily="18" charset="0"/>
                <a:cs typeface="Arial" charset="0"/>
                <a:sym typeface="Wingdings" pitchFamily="2" charset="2"/>
              </a:rPr>
              <a:t>bó</a:t>
            </a:r>
            <a:r>
              <a:rPr lang="en-US" sz="2800" b="1" i="1" dirty="0">
                <a:solidFill>
                  <a:prstClr val="black"/>
                </a:solidFill>
                <a:latin typeface="Times New Roman" pitchFamily="18" charset="0"/>
                <a:cs typeface="Arial" charset="0"/>
                <a:sym typeface="Wingdings" pitchFamily="2" charset="2"/>
              </a:rPr>
              <a:t> </a:t>
            </a:r>
            <a:r>
              <a:rPr lang="en-US" sz="2800" b="1" i="1" dirty="0" err="1">
                <a:solidFill>
                  <a:prstClr val="black"/>
                </a:solidFill>
                <a:latin typeface="Times New Roman" pitchFamily="18" charset="0"/>
                <a:cs typeface="Arial" charset="0"/>
                <a:sym typeface="Wingdings" pitchFamily="2" charset="2"/>
              </a:rPr>
              <a:t>với</a:t>
            </a:r>
            <a:r>
              <a:rPr lang="en-US" sz="2800" b="1" i="1" dirty="0">
                <a:solidFill>
                  <a:prstClr val="black"/>
                </a:solidFill>
                <a:latin typeface="Times New Roman" pitchFamily="18" charset="0"/>
                <a:cs typeface="Arial" charset="0"/>
                <a:sym typeface="Wingdings" pitchFamily="2" charset="2"/>
              </a:rPr>
              <a:t> </a:t>
            </a:r>
            <a:r>
              <a:rPr lang="en-US" sz="2800" b="1" i="1" dirty="0" err="1">
                <a:solidFill>
                  <a:prstClr val="black"/>
                </a:solidFill>
                <a:latin typeface="Times New Roman" pitchFamily="18" charset="0"/>
                <a:cs typeface="Arial" charset="0"/>
                <a:sym typeface="Wingdings" pitchFamily="2" charset="2"/>
              </a:rPr>
              <a:t>nghệ</a:t>
            </a:r>
            <a:r>
              <a:rPr lang="en-US" sz="2800" b="1" i="1" dirty="0">
                <a:solidFill>
                  <a:prstClr val="black"/>
                </a:solidFill>
                <a:latin typeface="Times New Roman" pitchFamily="18" charset="0"/>
                <a:cs typeface="Arial" charset="0"/>
                <a:sym typeface="Wingdings" pitchFamily="2" charset="2"/>
              </a:rPr>
              <a:t> </a:t>
            </a:r>
            <a:r>
              <a:rPr lang="en-US" sz="2800" b="1" i="1" dirty="0" err="1">
                <a:solidFill>
                  <a:prstClr val="black"/>
                </a:solidFill>
                <a:latin typeface="Times New Roman" pitchFamily="18" charset="0"/>
                <a:cs typeface="Arial" charset="0"/>
                <a:sym typeface="Wingdings" pitchFamily="2" charset="2"/>
              </a:rPr>
              <a:t>thuật</a:t>
            </a:r>
            <a:r>
              <a:rPr lang="en-US" sz="2800" b="1" i="1" dirty="0">
                <a:solidFill>
                  <a:prstClr val="black"/>
                </a:solidFill>
                <a:latin typeface="Times New Roman" pitchFamily="18" charset="0"/>
                <a:cs typeface="Arial" charset="0"/>
                <a:sym typeface="Wingdings" pitchFamily="2" charset="2"/>
              </a:rPr>
              <a:t> </a:t>
            </a:r>
            <a:r>
              <a:rPr lang="en-US" sz="2800" b="1" i="1" dirty="0" err="1">
                <a:solidFill>
                  <a:prstClr val="black"/>
                </a:solidFill>
                <a:latin typeface="Times New Roman" pitchFamily="18" charset="0"/>
                <a:cs typeface="Arial" charset="0"/>
                <a:sym typeface="Wingdings" pitchFamily="2" charset="2"/>
              </a:rPr>
              <a:t>của</a:t>
            </a:r>
            <a:r>
              <a:rPr lang="en-US" sz="2800" b="1" i="1" dirty="0">
                <a:solidFill>
                  <a:prstClr val="black"/>
                </a:solidFill>
                <a:latin typeface="Times New Roman" pitchFamily="18" charset="0"/>
                <a:cs typeface="Arial" charset="0"/>
                <a:sym typeface="Wingdings" pitchFamily="2" charset="2"/>
              </a:rPr>
              <a:t> Lorca.</a:t>
            </a:r>
          </a:p>
        </p:txBody>
      </p:sp>
    </p:spTree>
    <p:extLst>
      <p:ext uri="{BB962C8B-B14F-4D97-AF65-F5344CB8AC3E}">
        <p14:creationId xmlns:p14="http://schemas.microsoft.com/office/powerpoint/2010/main" val="263367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1030"/>
          <p:cNvSpPr>
            <a:spLocks noChangeArrowheads="1"/>
          </p:cNvSpPr>
          <p:nvPr/>
        </p:nvSpPr>
        <p:spPr bwMode="auto">
          <a:xfrm>
            <a:off x="127957" y="98564"/>
            <a:ext cx="685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fontAlgn="base" hangingPunct="0">
              <a:spcBef>
                <a:spcPct val="0"/>
              </a:spcBef>
              <a:spcAft>
                <a:spcPct val="0"/>
              </a:spcAft>
            </a:pPr>
            <a:r>
              <a:rPr lang="en-US" sz="2800" b="1" dirty="0">
                <a:solidFill>
                  <a:srgbClr val="FF3300"/>
                </a:solidFill>
                <a:latin typeface="Times New Roman" pitchFamily="18" charset="0"/>
                <a:cs typeface="Arial" charset="0"/>
              </a:rPr>
              <a:t>4. </a:t>
            </a:r>
            <a:r>
              <a:rPr lang="en-US" sz="2800" b="1" dirty="0" err="1">
                <a:solidFill>
                  <a:srgbClr val="FF3300"/>
                </a:solidFill>
                <a:latin typeface="Times New Roman" pitchFamily="18" charset="0"/>
                <a:cs typeface="Arial" charset="0"/>
              </a:rPr>
              <a:t>Yếu</a:t>
            </a:r>
            <a:r>
              <a:rPr lang="en-US" sz="2800" b="1" dirty="0">
                <a:solidFill>
                  <a:srgbClr val="FF3300"/>
                </a:solidFill>
                <a:latin typeface="Times New Roman" pitchFamily="18" charset="0"/>
                <a:cs typeface="Arial" charset="0"/>
              </a:rPr>
              <a:t> </a:t>
            </a:r>
            <a:r>
              <a:rPr lang="en-US" sz="2800" b="1" dirty="0" err="1">
                <a:solidFill>
                  <a:srgbClr val="FF3300"/>
                </a:solidFill>
                <a:latin typeface="Times New Roman" pitchFamily="18" charset="0"/>
                <a:cs typeface="Arial" charset="0"/>
              </a:rPr>
              <a:t>tố</a:t>
            </a:r>
            <a:r>
              <a:rPr lang="en-US" sz="2800" b="1" dirty="0">
                <a:solidFill>
                  <a:srgbClr val="FF3300"/>
                </a:solidFill>
                <a:latin typeface="Times New Roman" pitchFamily="18" charset="0"/>
                <a:cs typeface="Arial" charset="0"/>
              </a:rPr>
              <a:t> </a:t>
            </a:r>
            <a:r>
              <a:rPr lang="en-US" sz="2800" b="1" dirty="0" err="1">
                <a:solidFill>
                  <a:srgbClr val="FF3300"/>
                </a:solidFill>
                <a:latin typeface="Times New Roman" pitchFamily="18" charset="0"/>
                <a:cs typeface="Arial" charset="0"/>
              </a:rPr>
              <a:t>âm</a:t>
            </a:r>
            <a:r>
              <a:rPr lang="en-US" sz="2800" b="1" dirty="0">
                <a:solidFill>
                  <a:srgbClr val="FF3300"/>
                </a:solidFill>
                <a:latin typeface="Times New Roman" pitchFamily="18" charset="0"/>
                <a:cs typeface="Arial" charset="0"/>
              </a:rPr>
              <a:t> </a:t>
            </a:r>
            <a:r>
              <a:rPr lang="en-US" sz="2800" b="1" dirty="0" err="1">
                <a:solidFill>
                  <a:srgbClr val="FF3300"/>
                </a:solidFill>
                <a:latin typeface="Times New Roman" pitchFamily="18" charset="0"/>
                <a:cs typeface="Arial" charset="0"/>
              </a:rPr>
              <a:t>nhạc</a:t>
            </a:r>
            <a:r>
              <a:rPr lang="en-US" sz="2800" b="1" dirty="0">
                <a:solidFill>
                  <a:srgbClr val="FF3300"/>
                </a:solidFill>
                <a:latin typeface="Times New Roman" pitchFamily="18" charset="0"/>
                <a:cs typeface="Arial" charset="0"/>
              </a:rPr>
              <a:t> </a:t>
            </a:r>
            <a:r>
              <a:rPr lang="en-US" sz="2800" b="1" dirty="0" err="1">
                <a:solidFill>
                  <a:srgbClr val="FF3300"/>
                </a:solidFill>
                <a:latin typeface="Times New Roman" pitchFamily="18" charset="0"/>
                <a:cs typeface="Arial" charset="0"/>
              </a:rPr>
              <a:t>trong</a:t>
            </a:r>
            <a:r>
              <a:rPr lang="en-US" sz="2800" b="1" dirty="0">
                <a:solidFill>
                  <a:srgbClr val="FF3300"/>
                </a:solidFill>
                <a:latin typeface="Times New Roman" pitchFamily="18" charset="0"/>
                <a:cs typeface="Arial" charset="0"/>
              </a:rPr>
              <a:t> </a:t>
            </a:r>
            <a:r>
              <a:rPr lang="en-US" sz="2800" b="1" dirty="0" err="1">
                <a:solidFill>
                  <a:srgbClr val="FF3300"/>
                </a:solidFill>
                <a:latin typeface="Times New Roman" pitchFamily="18" charset="0"/>
                <a:cs typeface="Arial" charset="0"/>
              </a:rPr>
              <a:t>bài</a:t>
            </a:r>
            <a:r>
              <a:rPr lang="en-US" sz="2800" b="1" dirty="0">
                <a:solidFill>
                  <a:srgbClr val="FF3300"/>
                </a:solidFill>
                <a:latin typeface="Times New Roman" pitchFamily="18" charset="0"/>
                <a:cs typeface="Arial" charset="0"/>
              </a:rPr>
              <a:t> </a:t>
            </a:r>
            <a:r>
              <a:rPr lang="en-US" sz="2800" b="1" dirty="0" err="1">
                <a:solidFill>
                  <a:srgbClr val="FF3300"/>
                </a:solidFill>
                <a:latin typeface="Times New Roman" pitchFamily="18" charset="0"/>
                <a:cs typeface="Arial" charset="0"/>
              </a:rPr>
              <a:t>thơ</a:t>
            </a:r>
            <a:r>
              <a:rPr lang="en-US" sz="2800" b="1" dirty="0">
                <a:solidFill>
                  <a:srgbClr val="FF3300"/>
                </a:solidFill>
                <a:latin typeface="Times New Roman" pitchFamily="18" charset="0"/>
                <a:cs typeface="Arial" charset="0"/>
              </a:rPr>
              <a:t>:  </a:t>
            </a:r>
          </a:p>
        </p:txBody>
      </p:sp>
      <p:sp>
        <p:nvSpPr>
          <p:cNvPr id="6" name="Rectangle 1031"/>
          <p:cNvSpPr>
            <a:spLocks noChangeArrowheads="1"/>
          </p:cNvSpPr>
          <p:nvPr/>
        </p:nvSpPr>
        <p:spPr bwMode="auto">
          <a:xfrm>
            <a:off x="127957" y="812368"/>
            <a:ext cx="497744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indent="-457200" algn="just" eaLnBrk="0" fontAlgn="base" hangingPunct="0">
              <a:spcBef>
                <a:spcPct val="0"/>
              </a:spcBef>
              <a:spcAft>
                <a:spcPct val="0"/>
              </a:spcAft>
              <a:buFontTx/>
              <a:buChar char="-"/>
            </a:pPr>
            <a:r>
              <a:rPr lang="en-US" sz="2800" dirty="0" err="1">
                <a:solidFill>
                  <a:prstClr val="black"/>
                </a:solidFill>
                <a:latin typeface="Times New Roman" pitchFamily="18" charset="0"/>
                <a:cs typeface="Arial" charset="0"/>
              </a:rPr>
              <a:t>Các</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chuỗi</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âm</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mô</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phỏng</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tiếng</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đàn</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ghi</a:t>
            </a:r>
            <a:r>
              <a:rPr lang="en-US" sz="2800" dirty="0">
                <a:solidFill>
                  <a:prstClr val="black"/>
                </a:solidFill>
                <a:latin typeface="Times New Roman" pitchFamily="18" charset="0"/>
                <a:cs typeface="Arial" charset="0"/>
              </a:rPr>
              <a:t> ta “li-la </a:t>
            </a:r>
            <a:r>
              <a:rPr lang="en-US" sz="2800" dirty="0" err="1">
                <a:solidFill>
                  <a:prstClr val="black"/>
                </a:solidFill>
                <a:latin typeface="Times New Roman" pitchFamily="18" charset="0"/>
                <a:cs typeface="Arial" charset="0"/>
              </a:rPr>
              <a:t>li-la</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li-la</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luyến</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láy</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sau</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hai</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câu</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thơ</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đầu</a:t>
            </a:r>
            <a:r>
              <a:rPr lang="en-US" sz="2800" dirty="0">
                <a:solidFill>
                  <a:prstClr val="black"/>
                </a:solidFill>
                <a:latin typeface="Times New Roman" pitchFamily="18" charset="0"/>
                <a:cs typeface="Arial" charset="0"/>
              </a:rPr>
              <a:t> → </a:t>
            </a:r>
            <a:r>
              <a:rPr lang="en-US" sz="2800" dirty="0" err="1">
                <a:solidFill>
                  <a:prstClr val="black"/>
                </a:solidFill>
                <a:latin typeface="Times New Roman" pitchFamily="18" charset="0"/>
                <a:cs typeface="Arial" charset="0"/>
              </a:rPr>
              <a:t>gợi</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liên</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tưởng</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tiếng</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vang</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của</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chùm</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hợp</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âm</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sau</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tấu</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khúc</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hoặc</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ca</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khúc</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mở</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đầu</a:t>
            </a:r>
            <a:r>
              <a:rPr lang="en-US" sz="2800" dirty="0">
                <a:solidFill>
                  <a:prstClr val="black"/>
                </a:solidFill>
                <a:latin typeface="Times New Roman" pitchFamily="18" charset="0"/>
                <a:cs typeface="Arial" charset="0"/>
              </a:rPr>
              <a:t>.</a:t>
            </a:r>
          </a:p>
        </p:txBody>
      </p:sp>
      <p:pic>
        <p:nvPicPr>
          <p:cNvPr id="8" name="Picture 2" descr="Ý nghĩa hoa tử đinh hương (Lilac) | wisterial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804" y="380305"/>
            <a:ext cx="3450349" cy="37355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45B9FF3-D064-0173-51DB-1BCFB4900013}"/>
              </a:ext>
            </a:extLst>
          </p:cNvPr>
          <p:cNvSpPr txBox="1"/>
          <p:nvPr/>
        </p:nvSpPr>
        <p:spPr>
          <a:xfrm>
            <a:off x="5244741" y="4327307"/>
            <a:ext cx="3858749" cy="523220"/>
          </a:xfrm>
          <a:prstGeom prst="rect">
            <a:avLst/>
          </a:prstGeom>
          <a:noFill/>
        </p:spPr>
        <p:txBody>
          <a:bodyPr wrap="none" rtlCol="0">
            <a:spAutoFit/>
          </a:bodyPr>
          <a:lstStyle/>
          <a:p>
            <a:r>
              <a:rPr lang="en-US" sz="2800" i="1" dirty="0">
                <a:latin typeface="Times New Roman" panose="02020603050405020304" pitchFamily="18" charset="0"/>
                <a:cs typeface="Times New Roman" panose="02020603050405020304" pitchFamily="18" charset="0"/>
              </a:rPr>
              <a:t>Hoa li la – </a:t>
            </a:r>
            <a:r>
              <a:rPr lang="en-US" sz="2800" i="1" dirty="0" err="1">
                <a:latin typeface="Times New Roman" panose="02020603050405020304" pitchFamily="18" charset="0"/>
                <a:cs typeface="Times New Roman" panose="02020603050405020304" pitchFamily="18" charset="0"/>
              </a:rPr>
              <a:t>tử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hương</a:t>
            </a:r>
            <a:endParaRPr lang="en-US" sz="2800"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1FEB5E3-1F72-9035-BB1F-CB4ECE1B7EB9}"/>
              </a:ext>
            </a:extLst>
          </p:cNvPr>
          <p:cNvSpPr txBox="1"/>
          <p:nvPr/>
        </p:nvSpPr>
        <p:spPr>
          <a:xfrm>
            <a:off x="187707" y="3634809"/>
            <a:ext cx="4917691" cy="1384995"/>
          </a:xfrm>
          <a:prstGeom prst="rect">
            <a:avLst/>
          </a:prstGeom>
          <a:noFill/>
        </p:spPr>
        <p:txBody>
          <a:bodyPr wrap="square">
            <a:spAutoFit/>
          </a:bodyPr>
          <a:lstStyle/>
          <a:p>
            <a:pPr marL="457200" indent="-457200" algn="just" fontAlgn="base">
              <a:spcBef>
                <a:spcPct val="0"/>
              </a:spcBef>
              <a:spcAft>
                <a:spcPct val="0"/>
              </a:spcAft>
              <a:buFontTx/>
              <a:buChar char="-"/>
            </a:pPr>
            <a:r>
              <a:rPr lang="en-US" sz="2800" dirty="0" err="1">
                <a:solidFill>
                  <a:prstClr val="black"/>
                </a:solidFill>
                <a:latin typeface="Times New Roman" pitchFamily="18" charset="0"/>
                <a:cs typeface="Arial" charset="0"/>
              </a:rPr>
              <a:t>Chuỗi</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âm</a:t>
            </a:r>
            <a:r>
              <a:rPr lang="en-US" sz="2800" dirty="0">
                <a:solidFill>
                  <a:prstClr val="black"/>
                </a:solidFill>
                <a:latin typeface="Times New Roman" pitchFamily="18" charset="0"/>
                <a:cs typeface="Arial" charset="0"/>
              </a:rPr>
              <a:t> “li-la </a:t>
            </a:r>
            <a:r>
              <a:rPr lang="en-US" sz="2800" dirty="0" err="1">
                <a:solidFill>
                  <a:prstClr val="black"/>
                </a:solidFill>
                <a:latin typeface="Times New Roman" pitchFamily="18" charset="0"/>
                <a:cs typeface="Arial" charset="0"/>
              </a:rPr>
              <a:t>li-la</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li-la</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kết</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thúc</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bài</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thơ</a:t>
            </a:r>
            <a:r>
              <a:rPr lang="en-US" sz="2800" dirty="0">
                <a:solidFill>
                  <a:prstClr val="black"/>
                </a:solidFill>
                <a:latin typeface="Times New Roman" pitchFamily="18" charset="0"/>
                <a:cs typeface="Arial" charset="0"/>
              </a:rPr>
              <a:t> → </a:t>
            </a:r>
            <a:r>
              <a:rPr lang="en-US" sz="2800" dirty="0" err="1">
                <a:solidFill>
                  <a:prstClr val="black"/>
                </a:solidFill>
                <a:latin typeface="Times New Roman" pitchFamily="18" charset="0"/>
                <a:cs typeface="Arial" charset="0"/>
              </a:rPr>
              <a:t>gợi</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tiếng</a:t>
            </a:r>
            <a:r>
              <a:rPr lang="en-US" sz="2800" dirty="0">
                <a:solidFill>
                  <a:prstClr val="black"/>
                </a:solidFill>
                <a:latin typeface="Times New Roman" pitchFamily="18" charset="0"/>
                <a:cs typeface="Arial" charset="0"/>
              </a:rPr>
              <a:t> vang </a:t>
            </a:r>
            <a:r>
              <a:rPr lang="en-US" sz="2800" dirty="0" err="1">
                <a:solidFill>
                  <a:prstClr val="black"/>
                </a:solidFill>
                <a:latin typeface="Times New Roman" pitchFamily="18" charset="0"/>
                <a:cs typeface="Arial" charset="0"/>
              </a:rPr>
              <a:t>của</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chùm</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hợp</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âm</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vĩ</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thanh</a:t>
            </a:r>
            <a:r>
              <a:rPr lang="en-US" sz="2800" dirty="0">
                <a:solidFill>
                  <a:prstClr val="black"/>
                </a:solidFill>
                <a:latin typeface="Times New Roman" pitchFamily="18" charset="0"/>
                <a:cs typeface="Arial" charset="0"/>
              </a:rPr>
              <a:t>.</a:t>
            </a:r>
          </a:p>
        </p:txBody>
      </p:sp>
      <p:sp>
        <p:nvSpPr>
          <p:cNvPr id="7" name="Rectangle 1032">
            <a:extLst>
              <a:ext uri="{FF2B5EF4-FFF2-40B4-BE49-F238E27FC236}">
                <a16:creationId xmlns:a16="http://schemas.microsoft.com/office/drawing/2014/main" id="{47ECF393-919E-9E2C-96AA-37B4170BC27A}"/>
              </a:ext>
            </a:extLst>
          </p:cNvPr>
          <p:cNvSpPr>
            <a:spLocks noChangeArrowheads="1"/>
          </p:cNvSpPr>
          <p:nvPr/>
        </p:nvSpPr>
        <p:spPr bwMode="auto">
          <a:xfrm>
            <a:off x="367625" y="5311113"/>
            <a:ext cx="852718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en-US" sz="2800" b="1" i="1" dirty="0">
                <a:solidFill>
                  <a:prstClr val="black"/>
                </a:solidFill>
                <a:latin typeface="Times New Roman" pitchFamily="18" charset="0"/>
                <a:cs typeface="Arial" charset="0"/>
                <a:sym typeface="Wingdings" pitchFamily="2" charset="2"/>
              </a:rPr>
              <a:t></a:t>
            </a:r>
            <a:r>
              <a:rPr lang="en-US" sz="2800" b="1" i="1" dirty="0">
                <a:solidFill>
                  <a:prstClr val="black"/>
                </a:solidFill>
                <a:latin typeface="Times New Roman" pitchFamily="18" charset="0"/>
                <a:cs typeface="Arial" charset="0"/>
              </a:rPr>
              <a:t>Ý </a:t>
            </a:r>
            <a:r>
              <a:rPr lang="en-US" sz="2800" b="1" i="1" dirty="0" err="1">
                <a:solidFill>
                  <a:prstClr val="black"/>
                </a:solidFill>
                <a:latin typeface="Times New Roman" pitchFamily="18" charset="0"/>
                <a:cs typeface="Arial" charset="0"/>
              </a:rPr>
              <a:t>nghĩa</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của</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sự</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kính</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trọng</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và</a:t>
            </a:r>
            <a:r>
              <a:rPr lang="en-US" sz="2800" b="1" i="1" dirty="0">
                <a:solidFill>
                  <a:prstClr val="black"/>
                </a:solidFill>
                <a:latin typeface="Times New Roman" pitchFamily="18" charset="0"/>
                <a:cs typeface="Arial" charset="0"/>
              </a:rPr>
              <a:t> tri </a:t>
            </a:r>
            <a:r>
              <a:rPr lang="en-US" sz="2800" b="1" i="1" dirty="0" err="1">
                <a:solidFill>
                  <a:prstClr val="black"/>
                </a:solidFill>
                <a:latin typeface="Times New Roman" pitchFamily="18" charset="0"/>
                <a:cs typeface="Arial" charset="0"/>
              </a:rPr>
              <a:t>âm</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một</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nhà</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thơ</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nhạc</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sĩ</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hoạ</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sĩ</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nhà</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cách</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tân</a:t>
            </a:r>
            <a:r>
              <a:rPr lang="en-US" sz="2800" b="1" i="1" dirty="0">
                <a:solidFill>
                  <a:prstClr val="black"/>
                </a:solidFill>
                <a:latin typeface="Times New Roman" pitchFamily="18" charset="0"/>
                <a:cs typeface="Arial" charset="0"/>
              </a:rPr>
              <a:t> NT , </a:t>
            </a:r>
            <a:r>
              <a:rPr lang="en-US" sz="2800" b="1" i="1" dirty="0" err="1">
                <a:solidFill>
                  <a:prstClr val="black"/>
                </a:solidFill>
                <a:latin typeface="Times New Roman" pitchFamily="18" charset="0"/>
                <a:cs typeface="Arial" charset="0"/>
              </a:rPr>
              <a:t>gắn</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bó</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với</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tâm</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hồn</a:t>
            </a:r>
            <a:r>
              <a:rPr lang="en-US" sz="2800" b="1" i="1" dirty="0">
                <a:solidFill>
                  <a:prstClr val="black"/>
                </a:solidFill>
                <a:latin typeface="Times New Roman" pitchFamily="18" charset="0"/>
                <a:cs typeface="Arial" charset="0"/>
              </a:rPr>
              <a:t> </a:t>
            </a:r>
            <a:r>
              <a:rPr lang="en-US" sz="2800" b="1" i="1" dirty="0" err="1">
                <a:solidFill>
                  <a:prstClr val="black"/>
                </a:solidFill>
                <a:latin typeface="Times New Roman" pitchFamily="18" charset="0"/>
                <a:cs typeface="Arial" charset="0"/>
              </a:rPr>
              <a:t>Tây</a:t>
            </a:r>
            <a:r>
              <a:rPr lang="en-US" sz="2800" b="1" i="1" dirty="0">
                <a:solidFill>
                  <a:prstClr val="black"/>
                </a:solidFill>
                <a:latin typeface="Times New Roman" pitchFamily="18" charset="0"/>
                <a:cs typeface="Arial" charset="0"/>
              </a:rPr>
              <a:t> Ban </a:t>
            </a:r>
            <a:r>
              <a:rPr lang="en-US" sz="2800" b="1" i="1" dirty="0" err="1">
                <a:solidFill>
                  <a:prstClr val="black"/>
                </a:solidFill>
                <a:latin typeface="Times New Roman" pitchFamily="18" charset="0"/>
                <a:cs typeface="Arial" charset="0"/>
              </a:rPr>
              <a:t>Nha</a:t>
            </a:r>
            <a:r>
              <a:rPr lang="en-US" sz="2800" b="1" i="1" dirty="0">
                <a:solidFill>
                  <a:prstClr val="black"/>
                </a:solidFill>
                <a:latin typeface="Times New Roman" pitchFamily="18" charset="0"/>
                <a:cs typeface="Arial" charset="0"/>
              </a:rPr>
              <a:t>.</a:t>
            </a:r>
          </a:p>
        </p:txBody>
      </p:sp>
    </p:spTree>
    <p:extLst>
      <p:ext uri="{BB962C8B-B14F-4D97-AF65-F5344CB8AC3E}">
        <p14:creationId xmlns:p14="http://schemas.microsoft.com/office/powerpoint/2010/main" val="44805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gtEl>
                                        <p:attrNameLst>
                                          <p:attrName>style.visibility</p:attrName>
                                        </p:attrNameLst>
                                      </p:cBhvr>
                                      <p:to>
                                        <p:strVal val="visible"/>
                                      </p:to>
                                    </p:set>
                                  </p:childTnLst>
                                </p:cTn>
                              </p:par>
                            </p:childTnLst>
                          </p:cTn>
                        </p:par>
                        <p:par>
                          <p:cTn id="7" fill="hold">
                            <p:stCondLst>
                              <p:cond delay="1875"/>
                            </p:stCondLst>
                            <p:childTnLst>
                              <p:par>
                                <p:cTn id="8" presetID="14" presetClass="entr" presetSubtype="1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2000"/>
                                        <p:tgtEl>
                                          <p:spTgt spid="8"/>
                                        </p:tgtEl>
                                      </p:cBhvr>
                                    </p:animEffect>
                                  </p:childTnLst>
                                </p:cTn>
                              </p:par>
                            </p:childTnLst>
                          </p:cTn>
                        </p:par>
                        <p:par>
                          <p:cTn id="11" fill="hold">
                            <p:stCondLst>
                              <p:cond delay="3875"/>
                            </p:stCondLst>
                            <p:childTnLst>
                              <p:par>
                                <p:cTn id="12" presetID="14"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7"/>
                                        </p:tgtEl>
                                        <p:attrNameLst>
                                          <p:attrName>style.visibility</p:attrName>
                                        </p:attrNameLst>
                                      </p:cBhvr>
                                      <p:to>
                                        <p:strVal val="visible"/>
                                      </p:to>
                                    </p:set>
                                  </p:childTnLst>
                                </p:cTn>
                              </p:par>
                              <p:par>
                                <p:cTn id="24" presetID="21" presetClass="entr" presetSubtype="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p:bldP spid="2" grpId="0"/>
      <p:bldP spid="4" grpId="0"/>
      <p:bldP spid="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486" y="1390148"/>
            <a:ext cx="4281659" cy="3970318"/>
          </a:xfrm>
          <a:prstGeom prst="rect">
            <a:avLst/>
          </a:prstGeom>
        </p:spPr>
        <p:txBody>
          <a:bodyPr wrap="square">
            <a:spAutoFit/>
          </a:bodyPr>
          <a:lstStyle/>
          <a:p>
            <a:pPr algn="just">
              <a:lnSpc>
                <a:spcPct val="150000"/>
              </a:lnSpc>
            </a:pPr>
            <a:r>
              <a:rPr lang="it-IT" sz="2800" b="1" dirty="0">
                <a:latin typeface="Times New Roman"/>
                <a:ea typeface="Calibri"/>
                <a:cs typeface="Times New Roman"/>
              </a:rPr>
              <a:t> * Hình tượng Lor-ca:</a:t>
            </a:r>
            <a:endParaRPr lang="en-US" sz="2800" dirty="0">
              <a:latin typeface="Times New Roman"/>
              <a:ea typeface="Calibri"/>
              <a:cs typeface="Times New Roman"/>
            </a:endParaRPr>
          </a:p>
          <a:p>
            <a:pPr marL="457200" indent="-457200" algn="just">
              <a:lnSpc>
                <a:spcPct val="150000"/>
              </a:lnSpc>
              <a:buFontTx/>
              <a:buChar char="-"/>
            </a:pPr>
            <a:r>
              <a:rPr lang="it-IT" sz="2800" dirty="0">
                <a:latin typeface="Times New Roman"/>
                <a:ea typeface="Calibri"/>
                <a:cs typeface="Times New Roman"/>
              </a:rPr>
              <a:t>Một nghệ sĩ tự do và cô đơn</a:t>
            </a:r>
          </a:p>
          <a:p>
            <a:pPr marL="457200" indent="-457200" algn="just">
              <a:lnSpc>
                <a:spcPct val="150000"/>
              </a:lnSpc>
              <a:buFontTx/>
              <a:buChar char="-"/>
            </a:pPr>
            <a:r>
              <a:rPr lang="it-IT" sz="2800" dirty="0">
                <a:latin typeface="Times New Roman"/>
                <a:ea typeface="Calibri"/>
                <a:cs typeface="Times New Roman"/>
              </a:rPr>
              <a:t>Cái chết oan khuất, bi phẫn </a:t>
            </a:r>
          </a:p>
          <a:p>
            <a:pPr marL="457200" indent="-457200" algn="just">
              <a:lnSpc>
                <a:spcPct val="150000"/>
              </a:lnSpc>
              <a:buFontTx/>
              <a:buChar char="-"/>
            </a:pPr>
            <a:r>
              <a:rPr lang="it-IT" sz="2800" dirty="0">
                <a:latin typeface="Times New Roman"/>
                <a:ea typeface="Calibri"/>
                <a:cs typeface="Times New Roman"/>
              </a:rPr>
              <a:t>Một  tâm hồn bất diệt.</a:t>
            </a:r>
            <a:endParaRPr lang="en-US" sz="2800" dirty="0">
              <a:latin typeface="Times New Roman"/>
              <a:ea typeface="Calibri"/>
              <a:cs typeface="Times New Roman"/>
            </a:endParaRPr>
          </a:p>
        </p:txBody>
      </p:sp>
      <p:pic>
        <p:nvPicPr>
          <p:cNvPr id="8" name="Picture 2" descr="Lí thuyết và bài tập Ngữ Văn 12, bài 8 Đàn ghi ta của Lor-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858" y="1320674"/>
            <a:ext cx="3973604" cy="32903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6398" y="4574396"/>
            <a:ext cx="8391205" cy="1384995"/>
          </a:xfrm>
          <a:prstGeom prst="rect">
            <a:avLst/>
          </a:prstGeom>
        </p:spPr>
        <p:txBody>
          <a:bodyPr wrap="square">
            <a:spAutoFit/>
          </a:bodyPr>
          <a:lstStyle/>
          <a:p>
            <a:pPr lvl="0" algn="just">
              <a:lnSpc>
                <a:spcPct val="150000"/>
              </a:lnSpc>
            </a:pPr>
            <a:r>
              <a:rPr lang="en-US" sz="2800" b="1" i="1" dirty="0">
                <a:solidFill>
                  <a:srgbClr val="C00000"/>
                </a:solidFill>
                <a:latin typeface="Times New Roman"/>
                <a:ea typeface="Calibri"/>
                <a:cs typeface="Times New Roman"/>
                <a:sym typeface="Wingdings"/>
              </a:rPr>
              <a:t></a:t>
            </a:r>
            <a:r>
              <a:rPr lang="it-IT" sz="2800" b="1" i="1" dirty="0">
                <a:solidFill>
                  <a:srgbClr val="C00000"/>
                </a:solidFill>
                <a:latin typeface="Times New Roman"/>
                <a:ea typeface="Calibri"/>
                <a:cs typeface="Times New Roman"/>
              </a:rPr>
              <a:t> Hình tượng bi tráng về người nghệ sĩ chân chính, tài hoa - sống chết và bất tử với đất nước mình.</a:t>
            </a:r>
            <a:endParaRPr lang="en-US" sz="2800" b="1" i="1" dirty="0">
              <a:solidFill>
                <a:srgbClr val="C00000"/>
              </a:solidFill>
              <a:latin typeface="Times New Roman"/>
              <a:ea typeface="Calibri"/>
              <a:cs typeface="Times New Roman"/>
            </a:endParaRPr>
          </a:p>
        </p:txBody>
      </p:sp>
      <p:sp>
        <p:nvSpPr>
          <p:cNvPr id="2" name="TextBox 1">
            <a:extLst>
              <a:ext uri="{FF2B5EF4-FFF2-40B4-BE49-F238E27FC236}">
                <a16:creationId xmlns:a16="http://schemas.microsoft.com/office/drawing/2014/main" id="{AA970330-E672-F6FD-9D63-8EF409887C31}"/>
              </a:ext>
            </a:extLst>
          </p:cNvPr>
          <p:cNvSpPr txBox="1"/>
          <p:nvPr/>
        </p:nvSpPr>
        <p:spPr>
          <a:xfrm>
            <a:off x="370486" y="221324"/>
            <a:ext cx="9065302"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5496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81352" y="315527"/>
            <a:ext cx="2074209" cy="547687"/>
          </a:xfrm>
          <a:prstGeom prst="rect">
            <a:avLst/>
          </a:prstGeom>
          <a:solidFill>
            <a:srgbClr val="E3EA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defTabSz="911225" eaLnBrk="0" hangingPunct="0">
              <a:defRPr>
                <a:solidFill>
                  <a:schemeClr val="tx1"/>
                </a:solidFill>
                <a:latin typeface="Calibri" pitchFamily="34" charset="0"/>
                <a:cs typeface="Arial" pitchFamily="34" charset="0"/>
              </a:defRPr>
            </a:lvl1pPr>
            <a:lvl2pPr marL="742950" indent="-285750" defTabSz="911225" eaLnBrk="0" hangingPunct="0">
              <a:defRPr>
                <a:solidFill>
                  <a:schemeClr val="tx1"/>
                </a:solidFill>
                <a:latin typeface="Calibri" pitchFamily="34" charset="0"/>
                <a:cs typeface="Arial" pitchFamily="34" charset="0"/>
              </a:defRPr>
            </a:lvl2pPr>
            <a:lvl3pPr marL="1143000" indent="-228600" defTabSz="911225" eaLnBrk="0" hangingPunct="0">
              <a:defRPr>
                <a:solidFill>
                  <a:schemeClr val="tx1"/>
                </a:solidFill>
                <a:latin typeface="Calibri" pitchFamily="34" charset="0"/>
                <a:cs typeface="Arial" pitchFamily="34" charset="0"/>
              </a:defRPr>
            </a:lvl3pPr>
            <a:lvl4pPr marL="1600200" indent="-228600" defTabSz="911225" eaLnBrk="0" hangingPunct="0">
              <a:defRPr>
                <a:solidFill>
                  <a:schemeClr val="tx1"/>
                </a:solidFill>
                <a:latin typeface="Calibri" pitchFamily="34" charset="0"/>
                <a:cs typeface="Arial" pitchFamily="34" charset="0"/>
              </a:defRPr>
            </a:lvl4pPr>
            <a:lvl5pPr marL="2057400" indent="-228600" defTabSz="911225" eaLnBrk="0" hangingPunct="0">
              <a:defRPr>
                <a:solidFill>
                  <a:schemeClr val="tx1"/>
                </a:solidFill>
                <a:latin typeface="Calibri"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3600" b="1" dirty="0">
                <a:solidFill>
                  <a:srgbClr val="C55A11"/>
                </a:solidFill>
                <a:latin typeface="Times New Roman" pitchFamily="18" charset="0"/>
                <a:cs typeface="Times New Roman" pitchFamily="18" charset="0"/>
              </a:rPr>
              <a:t>III. </a:t>
            </a:r>
            <a:r>
              <a:rPr lang="en-US" sz="3600" b="1" dirty="0" err="1">
                <a:solidFill>
                  <a:srgbClr val="C55A11"/>
                </a:solidFill>
                <a:latin typeface="Times New Roman" pitchFamily="18" charset="0"/>
                <a:cs typeface="Times New Roman" pitchFamily="18" charset="0"/>
              </a:rPr>
              <a:t>Tổng</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kết</a:t>
            </a:r>
            <a:endParaRPr lang="en-US" sz="3600" b="1" dirty="0">
              <a:solidFill>
                <a:srgbClr val="C55A11"/>
              </a:solidFill>
              <a:latin typeface="Times New Roman" pitchFamily="18" charset="0"/>
              <a:cs typeface="Times New Roman" pitchFamily="18" charset="0"/>
            </a:endParaRPr>
          </a:p>
        </p:txBody>
      </p:sp>
      <p:sp>
        <p:nvSpPr>
          <p:cNvPr id="7" name="Rectangle 6"/>
          <p:cNvSpPr>
            <a:spLocks noChangeArrowheads="1"/>
          </p:cNvSpPr>
          <p:nvPr/>
        </p:nvSpPr>
        <p:spPr bwMode="auto">
          <a:xfrm>
            <a:off x="500563" y="1115265"/>
            <a:ext cx="8212952"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en-US" sz="2800" b="1" i="1" kern="0" dirty="0">
                <a:solidFill>
                  <a:srgbClr val="FF0000"/>
                </a:solidFill>
                <a:latin typeface="Times New Roman" pitchFamily="18" charset="0"/>
                <a:cs typeface="Times New Roman" pitchFamily="18" charset="0"/>
              </a:rPr>
              <a:t>1. </a:t>
            </a:r>
            <a:r>
              <a:rPr lang="en-US" sz="2800" b="1" i="1" kern="0" dirty="0" err="1">
                <a:solidFill>
                  <a:srgbClr val="FF0000"/>
                </a:solidFill>
                <a:latin typeface="Times New Roman" pitchFamily="18" charset="0"/>
                <a:cs typeface="Times New Roman" pitchFamily="18" charset="0"/>
              </a:rPr>
              <a:t>Nội</a:t>
            </a:r>
            <a:r>
              <a:rPr lang="en-US" sz="2800" b="1" i="1" kern="0" dirty="0">
                <a:solidFill>
                  <a:srgbClr val="FF0000"/>
                </a:solidFill>
                <a:latin typeface="Times New Roman" pitchFamily="18" charset="0"/>
                <a:cs typeface="Times New Roman" pitchFamily="18" charset="0"/>
              </a:rPr>
              <a:t> dung</a:t>
            </a:r>
          </a:p>
        </p:txBody>
      </p:sp>
      <p:sp>
        <p:nvSpPr>
          <p:cNvPr id="2" name="Rectangle 1"/>
          <p:cNvSpPr/>
          <p:nvPr/>
        </p:nvSpPr>
        <p:spPr>
          <a:xfrm>
            <a:off x="430485" y="1509072"/>
            <a:ext cx="8370615" cy="3323987"/>
          </a:xfrm>
          <a:prstGeom prst="rect">
            <a:avLst/>
          </a:prstGeom>
        </p:spPr>
        <p:txBody>
          <a:bodyPr wrap="square">
            <a:spAutoFit/>
          </a:bodyPr>
          <a:lstStyle/>
          <a:p>
            <a:pPr lvl="0" algn="just" eaLnBrk="0" fontAlgn="base" hangingPunct="0">
              <a:lnSpc>
                <a:spcPct val="150000"/>
              </a:lnSpc>
              <a:spcBef>
                <a:spcPct val="0"/>
              </a:spcBef>
              <a:spcAft>
                <a:spcPct val="0"/>
              </a:spcAft>
            </a:pPr>
            <a:r>
              <a:rPr lang="en-US" sz="2800" dirty="0" err="1">
                <a:solidFill>
                  <a:srgbClr val="FF3300"/>
                </a:solidFill>
                <a:latin typeface="Times New Roman" pitchFamily="18" charset="0"/>
                <a:cs typeface="Arial" charset="0"/>
              </a:rPr>
              <a:t>Nỗi</a:t>
            </a:r>
            <a:r>
              <a:rPr lang="en-US" sz="2800" dirty="0">
                <a:solidFill>
                  <a:srgbClr val="FF3300"/>
                </a:solidFill>
                <a:latin typeface="Times New Roman" pitchFamily="18" charset="0"/>
                <a:cs typeface="Arial" charset="0"/>
              </a:rPr>
              <a:t> </a:t>
            </a:r>
            <a:r>
              <a:rPr lang="en-US" sz="2800" dirty="0" err="1">
                <a:solidFill>
                  <a:srgbClr val="FF3300"/>
                </a:solidFill>
                <a:latin typeface="Times New Roman" pitchFamily="18" charset="0"/>
                <a:cs typeface="Arial" charset="0"/>
              </a:rPr>
              <a:t>đau</a:t>
            </a:r>
            <a:r>
              <a:rPr lang="en-US" sz="2800" dirty="0">
                <a:solidFill>
                  <a:srgbClr val="FF3300"/>
                </a:solidFill>
                <a:latin typeface="Times New Roman" pitchFamily="18" charset="0"/>
                <a:cs typeface="Arial" charset="0"/>
              </a:rPr>
              <a:t> </a:t>
            </a:r>
            <a:r>
              <a:rPr lang="en-US" sz="2800" dirty="0" err="1">
                <a:solidFill>
                  <a:srgbClr val="FF3300"/>
                </a:solidFill>
                <a:latin typeface="Times New Roman" pitchFamily="18" charset="0"/>
                <a:cs typeface="Arial" charset="0"/>
              </a:rPr>
              <a:t>xót</a:t>
            </a:r>
            <a:r>
              <a:rPr lang="en-US" sz="2800" dirty="0">
                <a:solidFill>
                  <a:srgbClr val="FF3300"/>
                </a:solidFill>
                <a:latin typeface="Times New Roman" pitchFamily="18" charset="0"/>
                <a:cs typeface="Arial" charset="0"/>
              </a:rPr>
              <a:t> </a:t>
            </a:r>
            <a:r>
              <a:rPr lang="en-US" sz="2800" dirty="0" err="1">
                <a:solidFill>
                  <a:srgbClr val="FF3300"/>
                </a:solidFill>
                <a:latin typeface="Times New Roman" pitchFamily="18" charset="0"/>
                <a:cs typeface="Arial" charset="0"/>
              </a:rPr>
              <a:t>sâu</a:t>
            </a:r>
            <a:r>
              <a:rPr lang="en-US" sz="2800" dirty="0">
                <a:solidFill>
                  <a:srgbClr val="FF3300"/>
                </a:solidFill>
                <a:latin typeface="Times New Roman" pitchFamily="18" charset="0"/>
                <a:cs typeface="Arial" charset="0"/>
              </a:rPr>
              <a:t> </a:t>
            </a:r>
            <a:r>
              <a:rPr lang="en-US" sz="2800" dirty="0" err="1">
                <a:solidFill>
                  <a:srgbClr val="FF3300"/>
                </a:solidFill>
                <a:latin typeface="Times New Roman" pitchFamily="18" charset="0"/>
                <a:cs typeface="Arial" charset="0"/>
              </a:rPr>
              <a:t>sắc</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trước</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cái</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chết</a:t>
            </a:r>
            <a:r>
              <a:rPr lang="en-US" sz="2800" dirty="0">
                <a:solidFill>
                  <a:prstClr val="black"/>
                </a:solidFill>
                <a:latin typeface="Times New Roman" pitchFamily="18" charset="0"/>
                <a:cs typeface="Arial" charset="0"/>
              </a:rPr>
              <a:t> bi </a:t>
            </a:r>
            <a:r>
              <a:rPr lang="en-US" sz="2800" dirty="0" err="1">
                <a:solidFill>
                  <a:prstClr val="black"/>
                </a:solidFill>
                <a:latin typeface="Times New Roman" pitchFamily="18" charset="0"/>
                <a:cs typeface="Arial" charset="0"/>
              </a:rPr>
              <a:t>thảm</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của</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Phê-đê-ri-cô</a:t>
            </a:r>
            <a:r>
              <a:rPr lang="en-US" sz="2800" dirty="0">
                <a:solidFill>
                  <a:prstClr val="black"/>
                </a:solidFill>
                <a:latin typeface="Times New Roman" pitchFamily="18" charset="0"/>
                <a:cs typeface="Arial" charset="0"/>
              </a:rPr>
              <a:t> Gar-xi-a Lor-ca, </a:t>
            </a:r>
            <a:r>
              <a:rPr lang="en-US" sz="2800" dirty="0" err="1">
                <a:solidFill>
                  <a:prstClr val="black"/>
                </a:solidFill>
                <a:latin typeface="Times New Roman" pitchFamily="18" charset="0"/>
                <a:cs typeface="Arial" charset="0"/>
              </a:rPr>
              <a:t>nhà</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thơ</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thiên</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tài</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Tây</a:t>
            </a:r>
            <a:r>
              <a:rPr lang="en-US" sz="2800" dirty="0">
                <a:solidFill>
                  <a:prstClr val="black"/>
                </a:solidFill>
                <a:latin typeface="Times New Roman" pitchFamily="18" charset="0"/>
                <a:cs typeface="Arial" charset="0"/>
              </a:rPr>
              <a:t> Ban </a:t>
            </a:r>
            <a:r>
              <a:rPr lang="en-US" sz="2800" dirty="0" err="1">
                <a:solidFill>
                  <a:prstClr val="black"/>
                </a:solidFill>
                <a:latin typeface="Times New Roman" pitchFamily="18" charset="0"/>
                <a:cs typeface="Arial" charset="0"/>
              </a:rPr>
              <a:t>Nha</a:t>
            </a:r>
            <a:r>
              <a:rPr lang="en-US" sz="2800" dirty="0">
                <a:solidFill>
                  <a:prstClr val="black"/>
                </a:solidFill>
                <a:latin typeface="Times New Roman" pitchFamily="18" charset="0"/>
                <a:cs typeface="Arial" charset="0"/>
              </a:rPr>
              <a:t> </a:t>
            </a:r>
            <a:r>
              <a:rPr lang="en-US" sz="2800" dirty="0" err="1">
                <a:solidFill>
                  <a:srgbClr val="FF3300"/>
                </a:solidFill>
                <a:latin typeface="Times New Roman" pitchFamily="18" charset="0"/>
                <a:cs typeface="Arial" charset="0"/>
              </a:rPr>
              <a:t>và</a:t>
            </a:r>
            <a:r>
              <a:rPr lang="en-US" sz="2800" dirty="0">
                <a:solidFill>
                  <a:srgbClr val="FF3300"/>
                </a:solidFill>
                <a:latin typeface="Times New Roman" pitchFamily="18" charset="0"/>
                <a:cs typeface="Arial" charset="0"/>
              </a:rPr>
              <a:t> </a:t>
            </a:r>
            <a:r>
              <a:rPr lang="en-US" sz="2800" dirty="0" err="1">
                <a:solidFill>
                  <a:srgbClr val="FF3300"/>
                </a:solidFill>
                <a:latin typeface="Times New Roman" pitchFamily="18" charset="0"/>
                <a:cs typeface="Arial" charset="0"/>
              </a:rPr>
              <a:t>thái</a:t>
            </a:r>
            <a:r>
              <a:rPr lang="en-US" sz="2800" dirty="0">
                <a:solidFill>
                  <a:srgbClr val="FF3300"/>
                </a:solidFill>
                <a:latin typeface="Times New Roman" pitchFamily="18" charset="0"/>
                <a:cs typeface="Arial" charset="0"/>
              </a:rPr>
              <a:t> </a:t>
            </a:r>
            <a:r>
              <a:rPr lang="en-US" sz="2800" dirty="0" err="1">
                <a:solidFill>
                  <a:srgbClr val="FF3300"/>
                </a:solidFill>
                <a:latin typeface="Times New Roman" pitchFamily="18" charset="0"/>
                <a:cs typeface="Arial" charset="0"/>
              </a:rPr>
              <a:t>độ</a:t>
            </a:r>
            <a:r>
              <a:rPr lang="en-US" sz="2800" dirty="0">
                <a:solidFill>
                  <a:srgbClr val="FF3300"/>
                </a:solidFill>
                <a:latin typeface="Times New Roman" pitchFamily="18" charset="0"/>
                <a:cs typeface="Arial" charset="0"/>
              </a:rPr>
              <a:t> </a:t>
            </a:r>
            <a:r>
              <a:rPr lang="en-US" sz="2800" dirty="0" err="1">
                <a:solidFill>
                  <a:srgbClr val="FF3300"/>
                </a:solidFill>
                <a:latin typeface="Times New Roman" pitchFamily="18" charset="0"/>
                <a:cs typeface="Arial" charset="0"/>
              </a:rPr>
              <a:t>ngưỡng</a:t>
            </a:r>
            <a:r>
              <a:rPr lang="en-US" sz="2800" dirty="0">
                <a:solidFill>
                  <a:srgbClr val="FF3300"/>
                </a:solidFill>
                <a:latin typeface="Times New Roman" pitchFamily="18" charset="0"/>
                <a:cs typeface="Arial" charset="0"/>
              </a:rPr>
              <a:t> </a:t>
            </a:r>
            <a:r>
              <a:rPr lang="en-US" sz="2800" dirty="0" err="1">
                <a:solidFill>
                  <a:srgbClr val="FF3300"/>
                </a:solidFill>
                <a:latin typeface="Times New Roman" pitchFamily="18" charset="0"/>
                <a:cs typeface="Arial" charset="0"/>
              </a:rPr>
              <a:t>mộ</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người</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nghệ</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sĩ</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đại</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diện</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cho</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tinh</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thần</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tự</a:t>
            </a:r>
            <a:r>
              <a:rPr lang="en-US" sz="2800" dirty="0">
                <a:solidFill>
                  <a:prstClr val="black"/>
                </a:solidFill>
                <a:latin typeface="Times New Roman" pitchFamily="18" charset="0"/>
                <a:cs typeface="Arial" charset="0"/>
              </a:rPr>
              <a:t> do </a:t>
            </a:r>
            <a:r>
              <a:rPr lang="en-US" sz="2800" dirty="0" err="1">
                <a:solidFill>
                  <a:prstClr val="black"/>
                </a:solidFill>
                <a:latin typeface="Times New Roman" pitchFamily="18" charset="0"/>
                <a:cs typeface="Arial" charset="0"/>
              </a:rPr>
              <a:t>và</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khát</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vọng</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cách</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tân</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nghệ</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thuật</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của</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thế</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kỷ</a:t>
            </a:r>
            <a:r>
              <a:rPr lang="en-US" sz="2800" dirty="0">
                <a:solidFill>
                  <a:prstClr val="black"/>
                </a:solidFill>
                <a:latin typeface="Times New Roman" pitchFamily="18" charset="0"/>
                <a:cs typeface="Arial" charset="0"/>
              </a:rPr>
              <a:t> XX </a:t>
            </a:r>
            <a:r>
              <a:rPr lang="en-US" sz="2800" dirty="0" err="1">
                <a:solidFill>
                  <a:prstClr val="black"/>
                </a:solidFill>
                <a:latin typeface="Times New Roman" pitchFamily="18" charset="0"/>
                <a:cs typeface="Arial" charset="0"/>
              </a:rPr>
              <a:t>bị</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giết</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hại</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một</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cách</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phũ</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phàng</a:t>
            </a:r>
            <a:r>
              <a:rPr lang="en-US" sz="2800" dirty="0">
                <a:solidFill>
                  <a:prstClr val="black"/>
                </a:solidFill>
                <a:latin typeface="Times New Roman" pitchFamily="18" charset="0"/>
                <a:cs typeface="Arial" charset="0"/>
              </a:rPr>
              <a:t>.</a:t>
            </a:r>
          </a:p>
        </p:txBody>
      </p:sp>
      <p:sp>
        <p:nvSpPr>
          <p:cNvPr id="3" name="Rectangle 2"/>
          <p:cNvSpPr>
            <a:spLocks noChangeArrowheads="1"/>
          </p:cNvSpPr>
          <p:nvPr/>
        </p:nvSpPr>
        <p:spPr bwMode="auto">
          <a:xfrm>
            <a:off x="465524" y="4241466"/>
            <a:ext cx="8212952"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defRPr/>
            </a:pPr>
            <a:r>
              <a:rPr lang="en-US" sz="2800" b="1" i="1" kern="0" dirty="0">
                <a:solidFill>
                  <a:srgbClr val="FF0000"/>
                </a:solidFill>
                <a:latin typeface="Times New Roman" pitchFamily="18" charset="0"/>
                <a:cs typeface="Times New Roman" pitchFamily="18" charset="0"/>
              </a:rPr>
              <a:t>2. </a:t>
            </a:r>
            <a:r>
              <a:rPr lang="en-US" sz="2800" b="1" i="1" kern="0" dirty="0" err="1">
                <a:solidFill>
                  <a:srgbClr val="FF0000"/>
                </a:solidFill>
                <a:latin typeface="Times New Roman" pitchFamily="18" charset="0"/>
                <a:cs typeface="Times New Roman" pitchFamily="18" charset="0"/>
              </a:rPr>
              <a:t>Nghệ</a:t>
            </a:r>
            <a:r>
              <a:rPr lang="en-US" sz="2800" b="1" i="1" kern="0" dirty="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thuật</a:t>
            </a:r>
            <a:endParaRPr lang="en-US" sz="2800" b="1" i="1" kern="0" dirty="0">
              <a:solidFill>
                <a:srgbClr val="FF0000"/>
              </a:solidFill>
              <a:latin typeface="Times New Roman" pitchFamily="18" charset="0"/>
              <a:cs typeface="Times New Roman" pitchFamily="18" charset="0"/>
            </a:endParaRPr>
          </a:p>
        </p:txBody>
      </p:sp>
      <p:sp>
        <p:nvSpPr>
          <p:cNvPr id="4" name="Rectangle 3"/>
          <p:cNvSpPr/>
          <p:nvPr/>
        </p:nvSpPr>
        <p:spPr>
          <a:xfrm>
            <a:off x="430485" y="4665863"/>
            <a:ext cx="8212952" cy="3323987"/>
          </a:xfrm>
          <a:prstGeom prst="rect">
            <a:avLst/>
          </a:prstGeom>
        </p:spPr>
        <p:txBody>
          <a:bodyPr wrap="square">
            <a:spAutoFit/>
          </a:bodyPr>
          <a:lstStyle/>
          <a:p>
            <a:pPr marL="457200" lvl="0" indent="-457200" algn="just" eaLnBrk="0" fontAlgn="base" hangingPunct="0">
              <a:lnSpc>
                <a:spcPct val="150000"/>
              </a:lnSpc>
              <a:spcBef>
                <a:spcPct val="0"/>
              </a:spcBef>
              <a:spcAft>
                <a:spcPct val="0"/>
              </a:spcAft>
              <a:buFontTx/>
              <a:buChar char="-"/>
            </a:pPr>
            <a:r>
              <a:rPr lang="en-US" sz="2800" dirty="0" err="1">
                <a:solidFill>
                  <a:prstClr val="black"/>
                </a:solidFill>
                <a:latin typeface="Times New Roman" pitchFamily="18" charset="0"/>
                <a:cs typeface="Arial" charset="0"/>
              </a:rPr>
              <a:t>Thể</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thơ</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tự</a:t>
            </a:r>
            <a:r>
              <a:rPr lang="en-US" sz="2800" dirty="0">
                <a:solidFill>
                  <a:prstClr val="black"/>
                </a:solidFill>
                <a:latin typeface="Times New Roman" pitchFamily="18" charset="0"/>
                <a:cs typeface="Arial" charset="0"/>
              </a:rPr>
              <a:t> do, </a:t>
            </a:r>
            <a:r>
              <a:rPr lang="en-US" sz="2800" dirty="0" err="1">
                <a:solidFill>
                  <a:prstClr val="black"/>
                </a:solidFill>
                <a:latin typeface="Times New Roman" pitchFamily="18" charset="0"/>
                <a:cs typeface="Arial" charset="0"/>
              </a:rPr>
              <a:t>không</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dấu</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câu</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không</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dấu</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hiệu</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mở</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đầu</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kết</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thúc</a:t>
            </a:r>
            <a:endParaRPr lang="en-US" sz="2800" dirty="0">
              <a:solidFill>
                <a:prstClr val="black"/>
              </a:solidFill>
              <a:latin typeface="Times New Roman" pitchFamily="18" charset="0"/>
              <a:cs typeface="Arial" charset="0"/>
            </a:endParaRPr>
          </a:p>
          <a:p>
            <a:pPr marL="457200" lvl="0" indent="-457200" algn="just" eaLnBrk="0" fontAlgn="base" hangingPunct="0">
              <a:lnSpc>
                <a:spcPct val="150000"/>
              </a:lnSpc>
              <a:spcBef>
                <a:spcPct val="0"/>
              </a:spcBef>
              <a:spcAft>
                <a:spcPct val="0"/>
              </a:spcAft>
              <a:buFontTx/>
              <a:buChar char="-"/>
            </a:pPr>
            <a:r>
              <a:rPr lang="en-US" sz="2800" dirty="0" err="1">
                <a:solidFill>
                  <a:prstClr val="black"/>
                </a:solidFill>
                <a:latin typeface="Times New Roman" pitchFamily="18" charset="0"/>
                <a:cs typeface="Arial" charset="0"/>
              </a:rPr>
              <a:t>Sử</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dụng</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hình</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ảnh</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biểu</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tượng</a:t>
            </a:r>
            <a:r>
              <a:rPr lang="en-US" sz="2800" dirty="0">
                <a:solidFill>
                  <a:prstClr val="black"/>
                </a:solidFill>
                <a:latin typeface="Times New Roman" pitchFamily="18" charset="0"/>
                <a:cs typeface="Arial" charset="0"/>
              </a:rPr>
              <a:t> – </a:t>
            </a:r>
            <a:r>
              <a:rPr lang="en-US" sz="2800" dirty="0" err="1">
                <a:solidFill>
                  <a:prstClr val="black"/>
                </a:solidFill>
                <a:latin typeface="Times New Roman" pitchFamily="18" charset="0"/>
                <a:cs typeface="Arial" charset="0"/>
              </a:rPr>
              <a:t>siêu</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thực</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có</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sức</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chứa</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lớn</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về</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nội</a:t>
            </a:r>
            <a:r>
              <a:rPr lang="en-US" sz="2800" dirty="0">
                <a:solidFill>
                  <a:prstClr val="black"/>
                </a:solidFill>
                <a:latin typeface="Times New Roman" pitchFamily="18" charset="0"/>
                <a:cs typeface="Arial" charset="0"/>
              </a:rPr>
              <a:t> dung</a:t>
            </a:r>
          </a:p>
          <a:p>
            <a:pPr marL="457200" lvl="0" indent="-457200" algn="just" eaLnBrk="0" fontAlgn="base" hangingPunct="0">
              <a:lnSpc>
                <a:spcPct val="150000"/>
              </a:lnSpc>
              <a:spcBef>
                <a:spcPct val="0"/>
              </a:spcBef>
              <a:spcAft>
                <a:spcPct val="0"/>
              </a:spcAft>
              <a:buFontTx/>
              <a:buChar char="-"/>
            </a:pPr>
            <a:r>
              <a:rPr lang="en-US" sz="2800" dirty="0" err="1">
                <a:solidFill>
                  <a:prstClr val="black"/>
                </a:solidFill>
                <a:latin typeface="Times New Roman" pitchFamily="18" charset="0"/>
                <a:cs typeface="Arial" charset="0"/>
              </a:rPr>
              <a:t>Kết</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hợp</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hài</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hòa</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giữa</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thơ</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và</a:t>
            </a:r>
            <a:r>
              <a:rPr lang="en-US" sz="2800" dirty="0">
                <a:solidFill>
                  <a:prstClr val="black"/>
                </a:solidFill>
                <a:latin typeface="Times New Roman" pitchFamily="18" charset="0"/>
                <a:cs typeface="Arial" charset="0"/>
              </a:rPr>
              <a:t> </a:t>
            </a:r>
            <a:r>
              <a:rPr lang="en-US" sz="2800" dirty="0" err="1">
                <a:solidFill>
                  <a:prstClr val="black"/>
                </a:solidFill>
                <a:latin typeface="Times New Roman" pitchFamily="18" charset="0"/>
                <a:cs typeface="Arial" charset="0"/>
              </a:rPr>
              <a:t>nhạc</a:t>
            </a:r>
            <a:endParaRPr lang="en-US" sz="2800" dirty="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234321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P spid="3"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8341A4-16C2-D23A-4CC2-3D5BA1F7C814}"/>
              </a:ext>
            </a:extLst>
          </p:cNvPr>
          <p:cNvSpPr txBox="1"/>
          <p:nvPr/>
        </p:nvSpPr>
        <p:spPr>
          <a:xfrm>
            <a:off x="357187" y="361950"/>
            <a:ext cx="5264945" cy="954107"/>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3. </a:t>
            </a:r>
            <a:r>
              <a:rPr lang="en-US" sz="2800" b="1" i="1" dirty="0" err="1">
                <a:solidFill>
                  <a:srgbClr val="FF0000"/>
                </a:solidFill>
                <a:latin typeface="Times New Roman" panose="02020603050405020304" pitchFamily="18" charset="0"/>
                <a:cs typeface="Times New Roman" panose="02020603050405020304" pitchFamily="18" charset="0"/>
              </a:rPr>
              <a:t>Cách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bài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thơ</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có</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yếu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tố</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tượng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trưng</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CAB04EC-04B9-D290-F921-CA4C4A594B3F}"/>
              </a:ext>
            </a:extLst>
          </p:cNvPr>
          <p:cNvSpPr txBox="1"/>
          <p:nvPr/>
        </p:nvSpPr>
        <p:spPr>
          <a:xfrm>
            <a:off x="421481" y="1316446"/>
            <a:ext cx="8415338" cy="4770537"/>
          </a:xfrm>
          <a:prstGeom prst="rect">
            <a:avLst/>
          </a:prstGeom>
          <a:noFill/>
        </p:spPr>
        <p:txBody>
          <a:bodyPr wrap="square">
            <a:spAutoFit/>
          </a:bodyPr>
          <a:lstStyle/>
          <a:p>
            <a:pPr marL="0" marR="0" algn="just">
              <a:lnSpc>
                <a:spcPct val="150000"/>
              </a:lnSpc>
              <a:spcBef>
                <a:spcPts val="60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thuật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siêu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50000"/>
              </a:lnSpc>
              <a:spcBef>
                <a:spcPts val="60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ngẫm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Đánh</a:t>
            </a:r>
            <a:r>
              <a:rPr lang="en-US" sz="28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giá</a:t>
            </a:r>
            <a:r>
              <a:rPr lang="en-US" sz="28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giá</a:t>
            </a:r>
            <a:r>
              <a:rPr lang="en-US" sz="28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trị</a:t>
            </a:r>
            <a:r>
              <a:rPr lang="en-US" sz="28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của</a:t>
            </a:r>
            <a:r>
              <a:rPr lang="en-US" sz="28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bài</a:t>
            </a:r>
            <a:r>
              <a:rPr lang="en-US" sz="28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thơ</a:t>
            </a:r>
            <a:r>
              <a:rPr lang="en-US" sz="2800" kern="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35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28650" y="338139"/>
            <a:ext cx="7886700" cy="547687"/>
          </a:xfrm>
          <a:prstGeom prst="rect">
            <a:avLst/>
          </a:prstGeom>
          <a:solidFill>
            <a:srgbClr val="E3EA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defTabSz="911225" eaLnBrk="0" hangingPunct="0">
              <a:defRPr>
                <a:solidFill>
                  <a:schemeClr val="tx1"/>
                </a:solidFill>
                <a:latin typeface="Calibri" pitchFamily="34" charset="0"/>
                <a:cs typeface="Arial" pitchFamily="34" charset="0"/>
              </a:defRPr>
            </a:lvl1pPr>
            <a:lvl2pPr marL="742950" indent="-285750" defTabSz="911225" eaLnBrk="0" hangingPunct="0">
              <a:defRPr>
                <a:solidFill>
                  <a:schemeClr val="tx1"/>
                </a:solidFill>
                <a:latin typeface="Calibri" pitchFamily="34" charset="0"/>
                <a:cs typeface="Arial" pitchFamily="34" charset="0"/>
              </a:defRPr>
            </a:lvl2pPr>
            <a:lvl3pPr marL="1143000" indent="-228600" defTabSz="911225" eaLnBrk="0" hangingPunct="0">
              <a:defRPr>
                <a:solidFill>
                  <a:schemeClr val="tx1"/>
                </a:solidFill>
                <a:latin typeface="Calibri" pitchFamily="34" charset="0"/>
                <a:cs typeface="Arial" pitchFamily="34" charset="0"/>
              </a:defRPr>
            </a:lvl3pPr>
            <a:lvl4pPr marL="1600200" indent="-228600" defTabSz="911225" eaLnBrk="0" hangingPunct="0">
              <a:defRPr>
                <a:solidFill>
                  <a:schemeClr val="tx1"/>
                </a:solidFill>
                <a:latin typeface="Calibri" pitchFamily="34" charset="0"/>
                <a:cs typeface="Arial" pitchFamily="34" charset="0"/>
              </a:defRPr>
            </a:lvl4pPr>
            <a:lvl5pPr marL="2057400" indent="-228600" defTabSz="911225" eaLnBrk="0" hangingPunct="0">
              <a:defRPr>
                <a:solidFill>
                  <a:schemeClr val="tx1"/>
                </a:solidFill>
                <a:latin typeface="Calibri"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3600" b="1" dirty="0">
                <a:solidFill>
                  <a:srgbClr val="C55A11"/>
                </a:solidFill>
                <a:latin typeface="Times New Roman" pitchFamily="18" charset="0"/>
                <a:cs typeface="Times New Roman" pitchFamily="18" charset="0"/>
              </a:rPr>
              <a:t>IV. </a:t>
            </a:r>
            <a:r>
              <a:rPr lang="en-US" sz="3600" b="1" dirty="0" err="1">
                <a:solidFill>
                  <a:srgbClr val="C55A11"/>
                </a:solidFill>
                <a:latin typeface="Times New Roman" pitchFamily="18" charset="0"/>
                <a:cs typeface="Times New Roman" pitchFamily="18" charset="0"/>
              </a:rPr>
              <a:t>Luyện</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tập</a:t>
            </a:r>
            <a:endParaRPr lang="en-US" sz="3600" b="1" dirty="0">
              <a:solidFill>
                <a:srgbClr val="C55A11"/>
              </a:solidFill>
              <a:latin typeface="Times New Roman" pitchFamily="18" charset="0"/>
              <a:cs typeface="Times New Roman" pitchFamily="18" charset="0"/>
            </a:endParaRPr>
          </a:p>
        </p:txBody>
      </p:sp>
      <p:sp>
        <p:nvSpPr>
          <p:cNvPr id="4" name="Text Box 1033"/>
          <p:cNvSpPr txBox="1">
            <a:spLocks noChangeArrowheads="1"/>
          </p:cNvSpPr>
          <p:nvPr/>
        </p:nvSpPr>
        <p:spPr bwMode="auto">
          <a:xfrm>
            <a:off x="333702" y="1721056"/>
            <a:ext cx="8458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lnSpc>
                <a:spcPct val="150000"/>
              </a:lnSpc>
              <a:spcBef>
                <a:spcPct val="50000"/>
              </a:spcBef>
              <a:spcAft>
                <a:spcPct val="0"/>
              </a:spcAft>
            </a:pPr>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Nêu</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cảm</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nhận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của</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anh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chị</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về</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hình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ảnh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của</a:t>
            </a:r>
            <a:r>
              <a:rPr lang="en-US" sz="2800" b="1" i="1" dirty="0">
                <a:solidFill>
                  <a:srgbClr val="0000FF"/>
                </a:solidFill>
                <a:latin typeface="Times New Roman" pitchFamily="18" charset="0"/>
                <a:cs typeface="Times New Roman" pitchFamily="18" charset="0"/>
              </a:rPr>
              <a:t> LORCA </a:t>
            </a:r>
            <a:r>
              <a:rPr lang="en-US" sz="2800" b="1" i="1" dirty="0" err="1">
                <a:solidFill>
                  <a:srgbClr val="0000FF"/>
                </a:solidFill>
                <a:latin typeface="Times New Roman" pitchFamily="18" charset="0"/>
                <a:cs typeface="Times New Roman" pitchFamily="18" charset="0"/>
              </a:rPr>
              <a:t>được</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thể</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hiện</a:t>
            </a:r>
            <a:r>
              <a:rPr lang="en-US" sz="2800" b="1" i="1" dirty="0">
                <a:solidFill>
                  <a:srgbClr val="0000FF"/>
                </a:solidFill>
                <a:latin typeface="Times New Roman" pitchFamily="18" charset="0"/>
                <a:cs typeface="Times New Roman" pitchFamily="18" charset="0"/>
              </a:rPr>
              <a:t> qua </a:t>
            </a:r>
            <a:r>
              <a:rPr lang="en-US" sz="2800" b="1" i="1" dirty="0" err="1">
                <a:solidFill>
                  <a:srgbClr val="0000FF"/>
                </a:solidFill>
                <a:latin typeface="Times New Roman" pitchFamily="18" charset="0"/>
                <a:cs typeface="Times New Roman" pitchFamily="18" charset="0"/>
              </a:rPr>
              <a:t>bài</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thơ</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Đàn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ghi</a:t>
            </a:r>
            <a:r>
              <a:rPr lang="en-US" sz="2800" b="1" i="1" dirty="0">
                <a:solidFill>
                  <a:srgbClr val="0000FF"/>
                </a:solidFill>
                <a:latin typeface="Times New Roman" pitchFamily="18" charset="0"/>
                <a:cs typeface="Times New Roman" pitchFamily="18" charset="0"/>
              </a:rPr>
              <a:t> ta </a:t>
            </a:r>
            <a:r>
              <a:rPr lang="en-US" sz="2800" b="1" i="1" dirty="0" err="1">
                <a:solidFill>
                  <a:srgbClr val="0000FF"/>
                </a:solidFill>
                <a:latin typeface="Times New Roman" pitchFamily="18" charset="0"/>
                <a:cs typeface="Times New Roman" pitchFamily="18" charset="0"/>
              </a:rPr>
              <a:t>của</a:t>
            </a:r>
            <a:r>
              <a:rPr lang="en-US" sz="2800" b="1" i="1" dirty="0">
                <a:solidFill>
                  <a:srgbClr val="0000FF"/>
                </a:solidFill>
                <a:latin typeface="Times New Roman" pitchFamily="18" charset="0"/>
                <a:cs typeface="Times New Roman" pitchFamily="18" charset="0"/>
              </a:rPr>
              <a:t> Lorca” </a:t>
            </a:r>
            <a:r>
              <a:rPr lang="en-US" sz="2800" b="1" i="1" dirty="0" err="1">
                <a:solidFill>
                  <a:srgbClr val="0000FF"/>
                </a:solidFill>
                <a:latin typeface="Times New Roman" pitchFamily="18" charset="0"/>
                <a:cs typeface="Times New Roman" pitchFamily="18" charset="0"/>
              </a:rPr>
              <a:t>của</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nhà</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thơ</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Thanh</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Thảo</a:t>
            </a:r>
            <a:r>
              <a:rPr lang="en-US" sz="2800" b="1" i="1" dirty="0">
                <a:solidFill>
                  <a:srgbClr val="0000FF"/>
                </a:solidFill>
                <a:latin typeface="Times New Roman" pitchFamily="18" charset="0"/>
                <a:cs typeface="Times New Roman" pitchFamily="18" charset="0"/>
              </a:rPr>
              <a:t> ?</a:t>
            </a:r>
          </a:p>
        </p:txBody>
      </p:sp>
      <p:pic>
        <p:nvPicPr>
          <p:cNvPr id="5" name="Picture 2" descr="Cây Đàn Guitar Âm Nhạc Cụ - Miễn Phí vector hình ảnh trên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71728">
            <a:off x="3757064" y="2904590"/>
            <a:ext cx="1593653" cy="378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06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92944" y="614364"/>
            <a:ext cx="3021806" cy="547687"/>
          </a:xfrm>
          <a:prstGeom prst="rect">
            <a:avLst/>
          </a:prstGeom>
          <a:solidFill>
            <a:srgbClr val="E3EA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defTabSz="911225" eaLnBrk="0" hangingPunct="0">
              <a:defRPr>
                <a:solidFill>
                  <a:schemeClr val="tx1"/>
                </a:solidFill>
                <a:latin typeface="Calibri" pitchFamily="34" charset="0"/>
                <a:cs typeface="Arial" pitchFamily="34" charset="0"/>
              </a:defRPr>
            </a:lvl1pPr>
            <a:lvl2pPr marL="742950" indent="-285750" defTabSz="911225" eaLnBrk="0" hangingPunct="0">
              <a:defRPr>
                <a:solidFill>
                  <a:schemeClr val="tx1"/>
                </a:solidFill>
                <a:latin typeface="Calibri" pitchFamily="34" charset="0"/>
                <a:cs typeface="Arial" pitchFamily="34" charset="0"/>
              </a:defRPr>
            </a:lvl2pPr>
            <a:lvl3pPr marL="1143000" indent="-228600" defTabSz="911225" eaLnBrk="0" hangingPunct="0">
              <a:defRPr>
                <a:solidFill>
                  <a:schemeClr val="tx1"/>
                </a:solidFill>
                <a:latin typeface="Calibri" pitchFamily="34" charset="0"/>
                <a:cs typeface="Arial" pitchFamily="34" charset="0"/>
              </a:defRPr>
            </a:lvl3pPr>
            <a:lvl4pPr marL="1600200" indent="-228600" defTabSz="911225" eaLnBrk="0" hangingPunct="0">
              <a:defRPr>
                <a:solidFill>
                  <a:schemeClr val="tx1"/>
                </a:solidFill>
                <a:latin typeface="Calibri" pitchFamily="34" charset="0"/>
                <a:cs typeface="Arial" pitchFamily="34" charset="0"/>
              </a:defRPr>
            </a:lvl4pPr>
            <a:lvl5pPr marL="2057400" indent="-228600" defTabSz="911225" eaLnBrk="0" hangingPunct="0">
              <a:defRPr>
                <a:solidFill>
                  <a:schemeClr val="tx1"/>
                </a:solidFill>
                <a:latin typeface="Calibri"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3600" b="1" dirty="0">
                <a:solidFill>
                  <a:srgbClr val="C55A11"/>
                </a:solidFill>
                <a:latin typeface="Times New Roman" pitchFamily="18" charset="0"/>
                <a:cs typeface="Times New Roman" pitchFamily="18" charset="0"/>
              </a:rPr>
              <a:t>V. </a:t>
            </a:r>
            <a:r>
              <a:rPr lang="en-US" sz="3600" b="1" dirty="0" err="1">
                <a:solidFill>
                  <a:srgbClr val="C55A11"/>
                </a:solidFill>
                <a:latin typeface="Times New Roman" pitchFamily="18" charset="0"/>
                <a:cs typeface="Times New Roman" pitchFamily="18" charset="0"/>
              </a:rPr>
              <a:t>Vận</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dụng</a:t>
            </a:r>
            <a:endParaRPr lang="en-US" sz="3600" b="1" dirty="0">
              <a:solidFill>
                <a:srgbClr val="C55A11"/>
              </a:solidFill>
              <a:latin typeface="Times New Roman" pitchFamily="18" charset="0"/>
              <a:cs typeface="Times New Roman" pitchFamily="18" charset="0"/>
            </a:endParaRPr>
          </a:p>
        </p:txBody>
      </p:sp>
      <p:sp>
        <p:nvSpPr>
          <p:cNvPr id="2" name="Rectangle 1"/>
          <p:cNvSpPr/>
          <p:nvPr/>
        </p:nvSpPr>
        <p:spPr>
          <a:xfrm>
            <a:off x="628650" y="1828829"/>
            <a:ext cx="7886700" cy="738664"/>
          </a:xfrm>
          <a:prstGeom prst="rect">
            <a:avLst/>
          </a:prstGeom>
        </p:spPr>
        <p:txBody>
          <a:bodyPr wrap="square">
            <a:spAutoFit/>
          </a:bodyPr>
          <a:lstStyle/>
          <a:p>
            <a:pPr algn="just">
              <a:lnSpc>
                <a:spcPct val="150000"/>
              </a:lnSpc>
            </a:pPr>
            <a:r>
              <a:rPr lang="it-IT" sz="2800" b="1" i="1" dirty="0">
                <a:solidFill>
                  <a:srgbClr val="0D0D0D"/>
                </a:solidFill>
                <a:latin typeface="Times New Roman"/>
                <a:ea typeface="Times New Roman"/>
                <a:cs typeface="Times New Roman"/>
              </a:rPr>
              <a:t>	Câu hỏi:</a:t>
            </a:r>
            <a:endParaRPr lang="en-US" sz="2800" i="1" dirty="0"/>
          </a:p>
        </p:txBody>
      </p:sp>
      <p:sp>
        <p:nvSpPr>
          <p:cNvPr id="4" name="TextBox 3">
            <a:extLst>
              <a:ext uri="{FF2B5EF4-FFF2-40B4-BE49-F238E27FC236}">
                <a16:creationId xmlns:a16="http://schemas.microsoft.com/office/drawing/2014/main" id="{6A52E961-CCA4-37AD-603F-DE71F20A183D}"/>
              </a:ext>
            </a:extLst>
          </p:cNvPr>
          <p:cNvSpPr txBox="1"/>
          <p:nvPr/>
        </p:nvSpPr>
        <p:spPr>
          <a:xfrm>
            <a:off x="1100138" y="3029635"/>
            <a:ext cx="7315200" cy="2062103"/>
          </a:xfrm>
          <a:prstGeom prst="rect">
            <a:avLst/>
          </a:prstGeom>
          <a:noFill/>
        </p:spPr>
        <p:txBody>
          <a:bodyPr wrap="square">
            <a:spAutoFit/>
          </a:bodyPr>
          <a:lstStyle/>
          <a:p>
            <a:pPr algn="just"/>
            <a:r>
              <a:rPr lang="en-US" sz="3200" kern="0" dirty="0" err="1">
                <a:solidFill>
                  <a:srgbClr val="000000"/>
                </a:solidFill>
                <a:effectLst/>
                <a:latin typeface="Times New Roman" panose="02020603050405020304" pitchFamily="18" charset="0"/>
                <a:ea typeface="Times New Roman" panose="02020603050405020304" pitchFamily="18" charset="0"/>
              </a:rPr>
              <a:t>Viết</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đoạn</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văn</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khoảng</a:t>
            </a:r>
            <a:r>
              <a:rPr lang="en-US" sz="3200" kern="0" dirty="0">
                <a:solidFill>
                  <a:srgbClr val="000000"/>
                </a:solidFill>
                <a:effectLst/>
                <a:latin typeface="Times New Roman" panose="02020603050405020304" pitchFamily="18" charset="0"/>
                <a:ea typeface="Times New Roman" panose="02020603050405020304" pitchFamily="18" charset="0"/>
              </a:rPr>
              <a:t> 150 </a:t>
            </a:r>
            <a:r>
              <a:rPr lang="en-US" sz="3200" kern="0" dirty="0" err="1">
                <a:solidFill>
                  <a:srgbClr val="000000"/>
                </a:solidFill>
                <a:effectLst/>
                <a:latin typeface="Times New Roman" panose="02020603050405020304" pitchFamily="18" charset="0"/>
                <a:ea typeface="Times New Roman" panose="02020603050405020304" pitchFamily="18" charset="0"/>
              </a:rPr>
              <a:t>chữ</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trình</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bày</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cảm</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nhận</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về</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một</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nét</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đặc</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sắc</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trong</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hình</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thức</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biểu</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đạt</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của</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bài</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thơ</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Đàn</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ghita</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của</a:t>
            </a:r>
            <a:r>
              <a:rPr lang="en-US" sz="3200" kern="0" dirty="0">
                <a:solidFill>
                  <a:srgbClr val="000000"/>
                </a:solidFill>
                <a:effectLst/>
                <a:latin typeface="Times New Roman" panose="02020603050405020304" pitchFamily="18" charset="0"/>
                <a:ea typeface="Times New Roman" panose="02020603050405020304" pitchFamily="18" charset="0"/>
              </a:rPr>
              <a:t> </a:t>
            </a:r>
            <a:r>
              <a:rPr lang="en-US" sz="3200" kern="0" dirty="0" err="1">
                <a:solidFill>
                  <a:srgbClr val="000000"/>
                </a:solidFill>
                <a:effectLst/>
                <a:latin typeface="Times New Roman" panose="02020603050405020304" pitchFamily="18" charset="0"/>
                <a:ea typeface="Times New Roman" panose="02020603050405020304" pitchFamily="18" charset="0"/>
              </a:rPr>
              <a:t>lốt</a:t>
            </a:r>
            <a:r>
              <a:rPr lang="en-US" sz="3200" kern="0" dirty="0">
                <a:solidFill>
                  <a:srgbClr val="000000"/>
                </a:solidFill>
                <a:effectLst/>
                <a:latin typeface="Times New Roman" panose="02020603050405020304" pitchFamily="18" charset="0"/>
                <a:ea typeface="Times New Roman" panose="02020603050405020304" pitchFamily="18" charset="0"/>
              </a:rPr>
              <a:t> ca.</a:t>
            </a:r>
            <a:endParaRPr lang="en-US" sz="3200" dirty="0"/>
          </a:p>
        </p:txBody>
      </p:sp>
    </p:spTree>
    <p:extLst>
      <p:ext uri="{BB962C8B-B14F-4D97-AF65-F5344CB8AC3E}">
        <p14:creationId xmlns:p14="http://schemas.microsoft.com/office/powerpoint/2010/main" val="250715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070307ANT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WordArt 5"/>
          <p:cNvSpPr>
            <a:spLocks noChangeArrowheads="1" noChangeShapeType="1" noTextEdit="1"/>
          </p:cNvSpPr>
          <p:nvPr/>
        </p:nvSpPr>
        <p:spPr bwMode="auto">
          <a:xfrm>
            <a:off x="685800" y="4191000"/>
            <a:ext cx="7543800" cy="1219200"/>
          </a:xfrm>
          <a:prstGeom prst="rect">
            <a:avLst/>
          </a:prstGeom>
        </p:spPr>
        <p:txBody>
          <a:bodyPr wrap="none" fromWordArt="1">
            <a:prstTxWarp prst="textWave1">
              <a:avLst>
                <a:gd name="adj1" fmla="val 13005"/>
                <a:gd name="adj2" fmla="val 0"/>
              </a:avLst>
            </a:prstTxWarp>
          </a:bodyPr>
          <a:lstStyle/>
          <a:p>
            <a:pPr algn="ctr"/>
            <a:r>
              <a:rPr lang="en-US" sz="2400" b="1" kern="10">
                <a:ln w="9525">
                  <a:solidFill>
                    <a:schemeClr val="bg1"/>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algn="ctr" rotWithShape="0">
                    <a:srgbClr val="C0C0C0"/>
                  </a:outerShdw>
                </a:effectLst>
                <a:latin typeface="Times New Roman"/>
                <a:cs typeface="Times New Roman"/>
              </a:rPr>
              <a:t>các thầy giáo, cô giáo và các em học sinh </a:t>
            </a:r>
          </a:p>
        </p:txBody>
      </p:sp>
      <p:sp>
        <p:nvSpPr>
          <p:cNvPr id="209926" name="WordArt 6"/>
          <p:cNvSpPr>
            <a:spLocks noChangeArrowheads="1" noChangeShapeType="1" noTextEdit="1"/>
          </p:cNvSpPr>
          <p:nvPr/>
        </p:nvSpPr>
        <p:spPr bwMode="auto">
          <a:xfrm>
            <a:off x="1447800" y="2667000"/>
            <a:ext cx="6324600" cy="1371600"/>
          </a:xfrm>
          <a:prstGeom prst="rect">
            <a:avLst/>
          </a:prstGeom>
        </p:spPr>
        <p:txBody>
          <a:bodyPr wrap="none" fromWordArt="1">
            <a:prstTxWarp prst="textCanUp">
              <a:avLst>
                <a:gd name="adj" fmla="val 66667"/>
              </a:avLst>
            </a:prstTxWarp>
          </a:bodyPr>
          <a:lstStyle/>
          <a:p>
            <a:pPr algn="ctr"/>
            <a:r>
              <a:rPr lang="vi-VN" sz="3600" b="1" kern="10">
                <a:ln w="12700">
                  <a:solidFill>
                    <a:schemeClr val="bg1"/>
                  </a:solidFill>
                  <a:round/>
                  <a:headEnd/>
                  <a:tailEnd/>
                </a:ln>
                <a:solidFill>
                  <a:srgbClr val="FF0000"/>
                </a:solidFill>
                <a:effectLst>
                  <a:outerShdw dist="45791" dir="2021404" algn="ctr" rotWithShape="0">
                    <a:schemeClr val="tx1"/>
                  </a:outerShdw>
                </a:effectLst>
                <a:latin typeface="Times New Roman"/>
                <a:cs typeface="Times New Roman"/>
              </a:rPr>
              <a:t>Chân thành cảm ơn</a:t>
            </a:r>
            <a:endParaRPr lang="en-US" sz="3600" b="1" kern="10">
              <a:ln w="12700">
                <a:solidFill>
                  <a:schemeClr val="bg1"/>
                </a:solidFill>
                <a:round/>
                <a:headEnd/>
                <a:tailEnd/>
              </a:ln>
              <a:solidFill>
                <a:srgbClr val="FF0000"/>
              </a:solidFill>
              <a:effectLst>
                <a:outerShdw dist="45791" dir="2021404" algn="ctr" rotWithShape="0">
                  <a:schemeClr val="tx1"/>
                </a:outerShdw>
              </a:effectLst>
              <a:latin typeface="Times New Roman"/>
              <a:cs typeface="Times New Roman"/>
            </a:endParaRPr>
          </a:p>
        </p:txBody>
      </p:sp>
      <p:pic>
        <p:nvPicPr>
          <p:cNvPr id="32773" name="Picture 7" descr="45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114800"/>
            <a:ext cx="7207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45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524000"/>
            <a:ext cx="7207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descr="45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905000"/>
            <a:ext cx="7207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0" descr="45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562600"/>
            <a:ext cx="7207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1" descr="45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133600"/>
            <a:ext cx="7207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2" descr="45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657600"/>
            <a:ext cx="7207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3" descr="45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410200"/>
            <a:ext cx="7207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4" descr="45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3962400"/>
            <a:ext cx="7207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5" name="notcamoi.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19600" y="38671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713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repeatCount="indefinite" fill="hold" grpId="0" nodeType="withEffect">
                                  <p:stCondLst>
                                    <p:cond delay="0"/>
                                  </p:stCondLst>
                                  <p:childTnLst>
                                    <p:animClr clrSpc="hsl" dir="cw">
                                      <p:cBhvr override="childStyle">
                                        <p:cTn id="6" dur="1000" fill="hold"/>
                                        <p:tgtEl>
                                          <p:spTgt spid="209926"/>
                                        </p:tgtEl>
                                        <p:attrNameLst>
                                          <p:attrName>style.color</p:attrName>
                                        </p:attrNameLst>
                                      </p:cBhvr>
                                      <p:by>
                                        <p:hsl h="10842353" s="0" l="0"/>
                                      </p:by>
                                    </p:animClr>
                                    <p:animClr clrSpc="hsl" dir="cw">
                                      <p:cBhvr>
                                        <p:cTn id="7" dur="1000" fill="hold"/>
                                        <p:tgtEl>
                                          <p:spTgt spid="209926"/>
                                        </p:tgtEl>
                                        <p:attrNameLst>
                                          <p:attrName>fillcolor</p:attrName>
                                        </p:attrNameLst>
                                      </p:cBhvr>
                                      <p:by>
                                        <p:hsl h="10842353" s="0" l="0"/>
                                      </p:by>
                                    </p:animClr>
                                    <p:animClr clrSpc="hsl" dir="cw">
                                      <p:cBhvr>
                                        <p:cTn id="8" dur="1000" fill="hold"/>
                                        <p:tgtEl>
                                          <p:spTgt spid="209926"/>
                                        </p:tgtEl>
                                        <p:attrNameLst>
                                          <p:attrName>stroke.color</p:attrName>
                                        </p:attrNameLst>
                                      </p:cBhvr>
                                      <p:by>
                                        <p:hsl h="10842353" s="0" l="0"/>
                                      </p:by>
                                    </p:animClr>
                                    <p:set>
                                      <p:cBhvr>
                                        <p:cTn id="9" dur="1000" fill="hold"/>
                                        <p:tgtEl>
                                          <p:spTgt spid="2099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09935"/>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238572" fill="hold"/>
                                        <p:tgtEl>
                                          <p:spTgt spid="209935"/>
                                        </p:tgtEl>
                                      </p:cBhvr>
                                    </p:cmd>
                                  </p:childTnLst>
                                </p:cTn>
                              </p:par>
                            </p:childTnLst>
                          </p:cTn>
                        </p:par>
                      </p:childTnLst>
                    </p:cTn>
                  </p:par>
                </p:childTnLst>
              </p:cTn>
              <p:nextCondLst>
                <p:cond evt="onClick" delay="0">
                  <p:tgtEl>
                    <p:spTgt spid="209935"/>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209935"/>
                </p:tgtEl>
              </p:cMediaNode>
            </p:audio>
          </p:childTnLst>
        </p:cTn>
      </p:par>
    </p:tnLst>
    <p:bldLst>
      <p:bldP spid="2099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 y="0"/>
            <a:ext cx="9141291" cy="6858000"/>
          </a:xfrm>
          <a:prstGeom prst="rect">
            <a:avLst/>
          </a:prstGeom>
        </p:spPr>
      </p:pic>
      <p:cxnSp>
        <p:nvCxnSpPr>
          <p:cNvPr id="26" name="Straight Connector 25">
            <a:extLst>
              <a:ext uri="{FF2B5EF4-FFF2-40B4-BE49-F238E27FC236}">
                <a16:creationId xmlns:a16="http://schemas.microsoft.com/office/drawing/2014/main" id="{AB5E7B74-156A-0EB4-9A72-E2B2FFEF0794}"/>
              </a:ext>
            </a:extLst>
          </p:cNvPr>
          <p:cNvCxnSpPr>
            <a:cxnSpLocks/>
          </p:cNvCxnSpPr>
          <p:nvPr/>
        </p:nvCxnSpPr>
        <p:spPr>
          <a:xfrm>
            <a:off x="2482702" y="1701933"/>
            <a:ext cx="0" cy="3135209"/>
          </a:xfrm>
          <a:prstGeom prst="line">
            <a:avLst/>
          </a:prstGeom>
          <a:ln w="19050">
            <a:solidFill>
              <a:srgbClr val="549DA3"/>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87078" y="295941"/>
            <a:ext cx="8569842" cy="626612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charset="0"/>
            </a:endParaRPr>
          </a:p>
        </p:txBody>
      </p:sp>
      <p:sp>
        <p:nvSpPr>
          <p:cNvPr id="11" name="椭圆 20">
            <a:extLst>
              <a:ext uri="{FF2B5EF4-FFF2-40B4-BE49-F238E27FC236}">
                <a16:creationId xmlns:a16="http://schemas.microsoft.com/office/drawing/2014/main" id="{09216F5A-0E5D-B917-92D9-6E1C46E7F2BB}"/>
              </a:ext>
            </a:extLst>
          </p:cNvPr>
          <p:cNvSpPr/>
          <p:nvPr/>
        </p:nvSpPr>
        <p:spPr>
          <a:xfrm>
            <a:off x="2239273" y="2098705"/>
            <a:ext cx="479822" cy="638175"/>
          </a:xfrm>
          <a:prstGeom prst="ellipse">
            <a:avLst/>
          </a:prstGeom>
          <a:solidFill>
            <a:srgbClr val="549D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800" b="1" dirty="0">
                <a:solidFill>
                  <a:srgbClr val="F8F8F8"/>
                </a:solidFill>
                <a:latin typeface="华文中宋" pitchFamily="2" charset="-122"/>
                <a:ea typeface="华文中宋" pitchFamily="2" charset="-122"/>
              </a:rPr>
              <a:t>01</a:t>
            </a:r>
            <a:endParaRPr lang="zh-CN" altLang="en-US" sz="1800" b="1" dirty="0">
              <a:solidFill>
                <a:srgbClr val="F8F8F8"/>
              </a:solidFill>
              <a:latin typeface="华文中宋" pitchFamily="2" charset="-122"/>
              <a:ea typeface="华文中宋" pitchFamily="2" charset="-122"/>
            </a:endParaRPr>
          </a:p>
        </p:txBody>
      </p:sp>
      <p:sp>
        <p:nvSpPr>
          <p:cNvPr id="12" name="椭圆 21">
            <a:extLst>
              <a:ext uri="{FF2B5EF4-FFF2-40B4-BE49-F238E27FC236}">
                <a16:creationId xmlns:a16="http://schemas.microsoft.com/office/drawing/2014/main" id="{A7BA94B3-DF17-C058-2C7B-1259C772C0E5}"/>
              </a:ext>
            </a:extLst>
          </p:cNvPr>
          <p:cNvSpPr/>
          <p:nvPr/>
        </p:nvSpPr>
        <p:spPr>
          <a:xfrm>
            <a:off x="2239273" y="3148041"/>
            <a:ext cx="479822" cy="639763"/>
          </a:xfrm>
          <a:prstGeom prst="ellipse">
            <a:avLst/>
          </a:prstGeom>
          <a:solidFill>
            <a:srgbClr val="549D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800" b="1" dirty="0">
                <a:solidFill>
                  <a:srgbClr val="F8F8F8"/>
                </a:solidFill>
                <a:latin typeface="华文中宋" pitchFamily="2" charset="-122"/>
                <a:ea typeface="华文中宋" pitchFamily="2" charset="-122"/>
              </a:rPr>
              <a:t>02</a:t>
            </a:r>
            <a:endParaRPr lang="zh-CN" altLang="en-US" sz="1800" b="1" dirty="0">
              <a:solidFill>
                <a:srgbClr val="F8F8F8"/>
              </a:solidFill>
              <a:latin typeface="华文中宋" pitchFamily="2" charset="-122"/>
              <a:ea typeface="华文中宋" pitchFamily="2" charset="-122"/>
            </a:endParaRPr>
          </a:p>
        </p:txBody>
      </p:sp>
      <p:sp>
        <p:nvSpPr>
          <p:cNvPr id="13" name="椭圆 22">
            <a:extLst>
              <a:ext uri="{FF2B5EF4-FFF2-40B4-BE49-F238E27FC236}">
                <a16:creationId xmlns:a16="http://schemas.microsoft.com/office/drawing/2014/main" id="{8EB3F0A1-AA6D-59DA-1424-643E03D04471}"/>
              </a:ext>
            </a:extLst>
          </p:cNvPr>
          <p:cNvSpPr/>
          <p:nvPr/>
        </p:nvSpPr>
        <p:spPr>
          <a:xfrm>
            <a:off x="2239273" y="4198967"/>
            <a:ext cx="479822" cy="638175"/>
          </a:xfrm>
          <a:prstGeom prst="ellipse">
            <a:avLst/>
          </a:prstGeom>
          <a:solidFill>
            <a:srgbClr val="549D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800" b="1" dirty="0">
                <a:solidFill>
                  <a:srgbClr val="F8F8F8"/>
                </a:solidFill>
                <a:latin typeface="华文中宋" pitchFamily="2" charset="-122"/>
                <a:ea typeface="华文中宋" pitchFamily="2" charset="-122"/>
              </a:rPr>
              <a:t>03</a:t>
            </a:r>
            <a:endParaRPr lang="zh-CN" altLang="en-US" sz="1800" b="1" dirty="0">
              <a:solidFill>
                <a:srgbClr val="F8F8F8"/>
              </a:solidFill>
              <a:latin typeface="华文中宋" pitchFamily="2" charset="-122"/>
              <a:ea typeface="华文中宋" pitchFamily="2" charset="-122"/>
            </a:endParaRPr>
          </a:p>
        </p:txBody>
      </p:sp>
      <p:sp>
        <p:nvSpPr>
          <p:cNvPr id="14" name="文本框 17">
            <a:extLst>
              <a:ext uri="{FF2B5EF4-FFF2-40B4-BE49-F238E27FC236}">
                <a16:creationId xmlns:a16="http://schemas.microsoft.com/office/drawing/2014/main" id="{E72E305B-5AA4-893E-BB80-1AEE6393F134}"/>
              </a:ext>
            </a:extLst>
          </p:cNvPr>
          <p:cNvSpPr txBox="1">
            <a:spLocks noChangeArrowheads="1"/>
          </p:cNvSpPr>
          <p:nvPr/>
        </p:nvSpPr>
        <p:spPr bwMode="auto">
          <a:xfrm>
            <a:off x="3354888" y="1982817"/>
            <a:ext cx="5015594" cy="84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dirty="0" err="1">
                <a:latin typeface="+mn-lt"/>
                <a:ea typeface="华文中宋" pitchFamily="2" charset="-122"/>
              </a:rPr>
              <a:t>Thơ</a:t>
            </a:r>
            <a:r>
              <a:rPr lang="en-US" altLang="zh-CN" sz="2400" dirty="0">
                <a:latin typeface="+mn-lt"/>
                <a:ea typeface="华文中宋" pitchFamily="2" charset="-122"/>
              </a:rPr>
              <a:t> </a:t>
            </a:r>
            <a:r>
              <a:rPr lang="en-US" altLang="zh-CN" sz="2400" dirty="0" err="1">
                <a:latin typeface="+mn-lt"/>
                <a:ea typeface="华文中宋" pitchFamily="2" charset="-122"/>
              </a:rPr>
              <a:t>trữ</a:t>
            </a:r>
            <a:r>
              <a:rPr lang="en-US" altLang="zh-CN" sz="2400" dirty="0">
                <a:latin typeface="+mn-lt"/>
                <a:ea typeface="华文中宋" pitchFamily="2" charset="-122"/>
              </a:rPr>
              <a:t> </a:t>
            </a:r>
            <a:r>
              <a:rPr lang="en-US" altLang="zh-CN" sz="2400" dirty="0" err="1">
                <a:latin typeface="+mn-lt"/>
                <a:ea typeface="华文中宋" pitchFamily="2" charset="-122"/>
              </a:rPr>
              <a:t>tình</a:t>
            </a:r>
            <a:r>
              <a:rPr lang="en-US" altLang="zh-CN" sz="2400" dirty="0">
                <a:latin typeface="+mn-lt"/>
                <a:ea typeface="华文中宋" pitchFamily="2" charset="-122"/>
              </a:rPr>
              <a:t> </a:t>
            </a:r>
            <a:r>
              <a:rPr lang="en-US" altLang="zh-CN" sz="2400" dirty="0" err="1">
                <a:latin typeface="+mn-lt"/>
                <a:ea typeface="华文中宋" pitchFamily="2" charset="-122"/>
              </a:rPr>
              <a:t>hiện</a:t>
            </a:r>
            <a:r>
              <a:rPr lang="en-US" altLang="zh-CN" sz="2400" dirty="0">
                <a:latin typeface="+mn-lt"/>
                <a:ea typeface="华文中宋" pitchFamily="2" charset="-122"/>
              </a:rPr>
              <a:t> </a:t>
            </a:r>
            <a:r>
              <a:rPr lang="en-US" altLang="zh-CN" sz="2400" dirty="0" err="1">
                <a:latin typeface="+mn-lt"/>
                <a:ea typeface="华文中宋" pitchFamily="2" charset="-122"/>
              </a:rPr>
              <a:t>đại</a:t>
            </a:r>
            <a:endParaRPr lang="zh-CN" altLang="en-US" sz="2400" dirty="0">
              <a:latin typeface="+mn-lt"/>
              <a:ea typeface="华文中宋" pitchFamily="2" charset="-122"/>
            </a:endParaRPr>
          </a:p>
        </p:txBody>
      </p:sp>
      <p:sp>
        <p:nvSpPr>
          <p:cNvPr id="15" name="文本框 19">
            <a:extLst>
              <a:ext uri="{FF2B5EF4-FFF2-40B4-BE49-F238E27FC236}">
                <a16:creationId xmlns:a16="http://schemas.microsoft.com/office/drawing/2014/main" id="{65323E0E-F172-CFBF-1294-3F292D278855}"/>
              </a:ext>
            </a:extLst>
          </p:cNvPr>
          <p:cNvSpPr txBox="1">
            <a:spLocks noChangeArrowheads="1"/>
          </p:cNvSpPr>
          <p:nvPr/>
        </p:nvSpPr>
        <p:spPr bwMode="auto">
          <a:xfrm>
            <a:off x="3354888" y="3035328"/>
            <a:ext cx="5015594" cy="84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en-US" altLang="zh-CN" sz="2400" dirty="0" err="1">
                <a:solidFill>
                  <a:prstClr val="black"/>
                </a:solidFill>
                <a:latin typeface="+mn-lt"/>
                <a:ea typeface="华文中宋" pitchFamily="2" charset="-122"/>
              </a:rPr>
              <a:t>Thơ</a:t>
            </a:r>
            <a:r>
              <a:rPr lang="en-US" altLang="zh-CN" sz="2400" dirty="0">
                <a:solidFill>
                  <a:prstClr val="black"/>
                </a:solidFill>
                <a:latin typeface="+mn-lt"/>
                <a:ea typeface="华文中宋" pitchFamily="2" charset="-122"/>
              </a:rPr>
              <a:t> </a:t>
            </a:r>
            <a:r>
              <a:rPr lang="en-US" altLang="zh-CN" sz="2400" dirty="0" err="1">
                <a:solidFill>
                  <a:prstClr val="black"/>
                </a:solidFill>
                <a:latin typeface="+mn-lt"/>
                <a:ea typeface="华文中宋" pitchFamily="2" charset="-122"/>
              </a:rPr>
              <a:t>có</a:t>
            </a:r>
            <a:r>
              <a:rPr lang="en-US" altLang="zh-CN" sz="2400" dirty="0">
                <a:solidFill>
                  <a:prstClr val="black"/>
                </a:solidFill>
                <a:latin typeface="+mn-lt"/>
                <a:ea typeface="华文中宋" pitchFamily="2" charset="-122"/>
              </a:rPr>
              <a:t> </a:t>
            </a:r>
            <a:r>
              <a:rPr lang="en-US" altLang="zh-CN" sz="2400" dirty="0" err="1">
                <a:solidFill>
                  <a:prstClr val="black"/>
                </a:solidFill>
                <a:latin typeface="+mn-lt"/>
                <a:ea typeface="华文中宋" pitchFamily="2" charset="-122"/>
              </a:rPr>
              <a:t>yếu</a:t>
            </a:r>
            <a:r>
              <a:rPr lang="en-US" altLang="zh-CN" sz="2400" dirty="0">
                <a:solidFill>
                  <a:prstClr val="black"/>
                </a:solidFill>
                <a:latin typeface="+mn-lt"/>
                <a:ea typeface="华文中宋" pitchFamily="2" charset="-122"/>
              </a:rPr>
              <a:t> </a:t>
            </a:r>
            <a:r>
              <a:rPr lang="en-US" altLang="zh-CN" sz="2400" dirty="0" err="1">
                <a:solidFill>
                  <a:prstClr val="black"/>
                </a:solidFill>
                <a:latin typeface="+mn-lt"/>
                <a:ea typeface="华文中宋" pitchFamily="2" charset="-122"/>
              </a:rPr>
              <a:t>tố</a:t>
            </a:r>
            <a:r>
              <a:rPr lang="en-US" altLang="zh-CN" sz="2400" dirty="0">
                <a:solidFill>
                  <a:prstClr val="black"/>
                </a:solidFill>
                <a:latin typeface="+mn-lt"/>
                <a:ea typeface="华文中宋" pitchFamily="2" charset="-122"/>
              </a:rPr>
              <a:t> </a:t>
            </a:r>
            <a:r>
              <a:rPr lang="en-US" altLang="zh-CN" sz="2400" dirty="0" err="1">
                <a:solidFill>
                  <a:prstClr val="black"/>
                </a:solidFill>
                <a:latin typeface="+mn-lt"/>
                <a:ea typeface="华文中宋" pitchFamily="2" charset="-122"/>
              </a:rPr>
              <a:t>tượng</a:t>
            </a:r>
            <a:r>
              <a:rPr lang="en-US" altLang="zh-CN" sz="2400" dirty="0">
                <a:solidFill>
                  <a:prstClr val="black"/>
                </a:solidFill>
                <a:latin typeface="+mn-lt"/>
                <a:ea typeface="华文中宋" pitchFamily="2" charset="-122"/>
              </a:rPr>
              <a:t> </a:t>
            </a:r>
            <a:r>
              <a:rPr lang="en-US" altLang="zh-CN" sz="2400" dirty="0" err="1">
                <a:solidFill>
                  <a:prstClr val="black"/>
                </a:solidFill>
                <a:latin typeface="+mn-lt"/>
                <a:ea typeface="华文中宋" pitchFamily="2" charset="-122"/>
              </a:rPr>
              <a:t>trưng</a:t>
            </a:r>
            <a:endParaRPr lang="zh-CN" altLang="en-US" sz="2400" dirty="0">
              <a:solidFill>
                <a:prstClr val="black"/>
              </a:solidFill>
              <a:latin typeface="+mn-lt"/>
              <a:ea typeface="华文中宋" pitchFamily="2" charset="-122"/>
            </a:endParaRPr>
          </a:p>
        </p:txBody>
      </p:sp>
      <p:sp>
        <p:nvSpPr>
          <p:cNvPr id="16" name="文本框 20">
            <a:extLst>
              <a:ext uri="{FF2B5EF4-FFF2-40B4-BE49-F238E27FC236}">
                <a16:creationId xmlns:a16="http://schemas.microsoft.com/office/drawing/2014/main" id="{D0F154B7-354A-1FF4-FEA0-C7582E8ADCAC}"/>
              </a:ext>
            </a:extLst>
          </p:cNvPr>
          <p:cNvSpPr txBox="1">
            <a:spLocks noChangeArrowheads="1"/>
          </p:cNvSpPr>
          <p:nvPr/>
        </p:nvSpPr>
        <p:spPr bwMode="auto">
          <a:xfrm>
            <a:off x="3354888" y="4089429"/>
            <a:ext cx="5015594" cy="84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endParaRPr lang="zh-CN" altLang="en-US" sz="2400" dirty="0">
              <a:solidFill>
                <a:prstClr val="black"/>
              </a:solidFill>
              <a:latin typeface="+mn-lt"/>
              <a:ea typeface="华文中宋" pitchFamily="2" charset="-122"/>
            </a:endParaRPr>
          </a:p>
        </p:txBody>
      </p:sp>
      <p:sp>
        <p:nvSpPr>
          <p:cNvPr id="17" name="KSO_Shape">
            <a:extLst>
              <a:ext uri="{FF2B5EF4-FFF2-40B4-BE49-F238E27FC236}">
                <a16:creationId xmlns:a16="http://schemas.microsoft.com/office/drawing/2014/main" id="{D9EF3521-CF71-D232-5008-30A83E749566}"/>
              </a:ext>
            </a:extLst>
          </p:cNvPr>
          <p:cNvSpPr>
            <a:spLocks noChangeAspect="1"/>
          </p:cNvSpPr>
          <p:nvPr/>
        </p:nvSpPr>
        <p:spPr bwMode="auto">
          <a:xfrm>
            <a:off x="2947696" y="2301905"/>
            <a:ext cx="207169" cy="231775"/>
          </a:xfrm>
          <a:custGeom>
            <a:avLst/>
            <a:gdLst>
              <a:gd name="T0" fmla="*/ 424099885 w 6436"/>
              <a:gd name="T1" fmla="*/ 423983062 h 5397"/>
              <a:gd name="T2" fmla="*/ 424099885 w 6436"/>
              <a:gd name="T3" fmla="*/ 423983062 h 5397"/>
              <a:gd name="T4" fmla="*/ 424099885 w 6436"/>
              <a:gd name="T5" fmla="*/ 423983062 h 5397"/>
              <a:gd name="T6" fmla="*/ 424099885 w 6436"/>
              <a:gd name="T7" fmla="*/ 423983062 h 5397"/>
              <a:gd name="T8" fmla="*/ 424099885 w 6436"/>
              <a:gd name="T9" fmla="*/ 423983062 h 5397"/>
              <a:gd name="T10" fmla="*/ 424099885 w 6436"/>
              <a:gd name="T11" fmla="*/ 423983062 h 5397"/>
              <a:gd name="T12" fmla="*/ 424099885 w 6436"/>
              <a:gd name="T13" fmla="*/ 423983062 h 5397"/>
              <a:gd name="T14" fmla="*/ 424099885 w 6436"/>
              <a:gd name="T15" fmla="*/ 423983062 h 5397"/>
              <a:gd name="T16" fmla="*/ 424099885 w 6436"/>
              <a:gd name="T17" fmla="*/ 423983062 h 5397"/>
              <a:gd name="T18" fmla="*/ 424099885 w 6436"/>
              <a:gd name="T19" fmla="*/ 423983062 h 5397"/>
              <a:gd name="T20" fmla="*/ 424099885 w 6436"/>
              <a:gd name="T21" fmla="*/ 423983062 h 5397"/>
              <a:gd name="T22" fmla="*/ 424099885 w 6436"/>
              <a:gd name="T23" fmla="*/ 423983062 h 5397"/>
              <a:gd name="T24" fmla="*/ 424099885 w 6436"/>
              <a:gd name="T25" fmla="*/ 423983062 h 5397"/>
              <a:gd name="T26" fmla="*/ 424099885 w 6436"/>
              <a:gd name="T27" fmla="*/ 423983062 h 5397"/>
              <a:gd name="T28" fmla="*/ 424099885 w 6436"/>
              <a:gd name="T29" fmla="*/ 423983062 h 5397"/>
              <a:gd name="T30" fmla="*/ 424099885 w 6436"/>
              <a:gd name="T31" fmla="*/ 423983062 h 5397"/>
              <a:gd name="T32" fmla="*/ 424099885 w 6436"/>
              <a:gd name="T33" fmla="*/ 423983062 h 5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36" h="5397">
                <a:moveTo>
                  <a:pt x="0" y="2017"/>
                </a:moveTo>
                <a:lnTo>
                  <a:pt x="3141" y="2017"/>
                </a:lnTo>
                <a:lnTo>
                  <a:pt x="3821" y="2698"/>
                </a:lnTo>
                <a:lnTo>
                  <a:pt x="3141" y="3379"/>
                </a:lnTo>
                <a:lnTo>
                  <a:pt x="0" y="3379"/>
                </a:lnTo>
                <a:lnTo>
                  <a:pt x="0" y="2017"/>
                </a:lnTo>
                <a:close/>
                <a:moveTo>
                  <a:pt x="2775" y="4434"/>
                </a:moveTo>
                <a:lnTo>
                  <a:pt x="4510" y="2698"/>
                </a:lnTo>
                <a:lnTo>
                  <a:pt x="2775" y="963"/>
                </a:lnTo>
                <a:lnTo>
                  <a:pt x="3737" y="0"/>
                </a:lnTo>
                <a:lnTo>
                  <a:pt x="5473" y="1736"/>
                </a:lnTo>
                <a:lnTo>
                  <a:pt x="6436" y="2698"/>
                </a:lnTo>
                <a:lnTo>
                  <a:pt x="5473" y="3661"/>
                </a:lnTo>
                <a:lnTo>
                  <a:pt x="3737" y="5397"/>
                </a:lnTo>
                <a:lnTo>
                  <a:pt x="2775" y="4434"/>
                </a:lnTo>
                <a:close/>
              </a:path>
            </a:pathLst>
          </a:custGeom>
          <a:solidFill>
            <a:srgbClr val="54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华文中宋" pitchFamily="2" charset="-122"/>
              <a:ea typeface="华文中宋" pitchFamily="2" charset="-122"/>
            </a:endParaRPr>
          </a:p>
        </p:txBody>
      </p:sp>
      <p:sp>
        <p:nvSpPr>
          <p:cNvPr id="19" name="KSO_Shape">
            <a:extLst>
              <a:ext uri="{FF2B5EF4-FFF2-40B4-BE49-F238E27FC236}">
                <a16:creationId xmlns:a16="http://schemas.microsoft.com/office/drawing/2014/main" id="{473E274E-1656-7F6B-9A02-4324FCAC962F}"/>
              </a:ext>
            </a:extLst>
          </p:cNvPr>
          <p:cNvSpPr>
            <a:spLocks noChangeAspect="1"/>
          </p:cNvSpPr>
          <p:nvPr/>
        </p:nvSpPr>
        <p:spPr bwMode="auto">
          <a:xfrm>
            <a:off x="2947696" y="3352829"/>
            <a:ext cx="207169" cy="230188"/>
          </a:xfrm>
          <a:custGeom>
            <a:avLst/>
            <a:gdLst>
              <a:gd name="T0" fmla="*/ 424099885 w 6436"/>
              <a:gd name="T1" fmla="*/ 423983062 h 5397"/>
              <a:gd name="T2" fmla="*/ 424099885 w 6436"/>
              <a:gd name="T3" fmla="*/ 423983062 h 5397"/>
              <a:gd name="T4" fmla="*/ 424099885 w 6436"/>
              <a:gd name="T5" fmla="*/ 423983062 h 5397"/>
              <a:gd name="T6" fmla="*/ 424099885 w 6436"/>
              <a:gd name="T7" fmla="*/ 423983062 h 5397"/>
              <a:gd name="T8" fmla="*/ 424099885 w 6436"/>
              <a:gd name="T9" fmla="*/ 423983062 h 5397"/>
              <a:gd name="T10" fmla="*/ 424099885 w 6436"/>
              <a:gd name="T11" fmla="*/ 423983062 h 5397"/>
              <a:gd name="T12" fmla="*/ 424099885 w 6436"/>
              <a:gd name="T13" fmla="*/ 423983062 h 5397"/>
              <a:gd name="T14" fmla="*/ 424099885 w 6436"/>
              <a:gd name="T15" fmla="*/ 423983062 h 5397"/>
              <a:gd name="T16" fmla="*/ 424099885 w 6436"/>
              <a:gd name="T17" fmla="*/ 423983062 h 5397"/>
              <a:gd name="T18" fmla="*/ 424099885 w 6436"/>
              <a:gd name="T19" fmla="*/ 423983062 h 5397"/>
              <a:gd name="T20" fmla="*/ 424099885 w 6436"/>
              <a:gd name="T21" fmla="*/ 423983062 h 5397"/>
              <a:gd name="T22" fmla="*/ 424099885 w 6436"/>
              <a:gd name="T23" fmla="*/ 423983062 h 5397"/>
              <a:gd name="T24" fmla="*/ 424099885 w 6436"/>
              <a:gd name="T25" fmla="*/ 423983062 h 5397"/>
              <a:gd name="T26" fmla="*/ 424099885 w 6436"/>
              <a:gd name="T27" fmla="*/ 423983062 h 5397"/>
              <a:gd name="T28" fmla="*/ 424099885 w 6436"/>
              <a:gd name="T29" fmla="*/ 423983062 h 5397"/>
              <a:gd name="T30" fmla="*/ 424099885 w 6436"/>
              <a:gd name="T31" fmla="*/ 423983062 h 5397"/>
              <a:gd name="T32" fmla="*/ 424099885 w 6436"/>
              <a:gd name="T33" fmla="*/ 423983062 h 5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36" h="5397">
                <a:moveTo>
                  <a:pt x="0" y="2017"/>
                </a:moveTo>
                <a:lnTo>
                  <a:pt x="3141" y="2017"/>
                </a:lnTo>
                <a:lnTo>
                  <a:pt x="3821" y="2698"/>
                </a:lnTo>
                <a:lnTo>
                  <a:pt x="3141" y="3379"/>
                </a:lnTo>
                <a:lnTo>
                  <a:pt x="0" y="3379"/>
                </a:lnTo>
                <a:lnTo>
                  <a:pt x="0" y="2017"/>
                </a:lnTo>
                <a:close/>
                <a:moveTo>
                  <a:pt x="2775" y="4434"/>
                </a:moveTo>
                <a:lnTo>
                  <a:pt x="4510" y="2698"/>
                </a:lnTo>
                <a:lnTo>
                  <a:pt x="2775" y="963"/>
                </a:lnTo>
                <a:lnTo>
                  <a:pt x="3737" y="0"/>
                </a:lnTo>
                <a:lnTo>
                  <a:pt x="5473" y="1736"/>
                </a:lnTo>
                <a:lnTo>
                  <a:pt x="6436" y="2698"/>
                </a:lnTo>
                <a:lnTo>
                  <a:pt x="5473" y="3661"/>
                </a:lnTo>
                <a:lnTo>
                  <a:pt x="3737" y="5397"/>
                </a:lnTo>
                <a:lnTo>
                  <a:pt x="2775" y="4434"/>
                </a:lnTo>
                <a:close/>
              </a:path>
            </a:pathLst>
          </a:custGeom>
          <a:solidFill>
            <a:srgbClr val="54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华文中宋" pitchFamily="2" charset="-122"/>
              <a:ea typeface="华文中宋" pitchFamily="2" charset="-122"/>
            </a:endParaRPr>
          </a:p>
        </p:txBody>
      </p:sp>
      <p:sp>
        <p:nvSpPr>
          <p:cNvPr id="24" name="KSO_Shape">
            <a:extLst>
              <a:ext uri="{FF2B5EF4-FFF2-40B4-BE49-F238E27FC236}">
                <a16:creationId xmlns:a16="http://schemas.microsoft.com/office/drawing/2014/main" id="{717BCD94-37CE-3CD2-D67A-D4C815F60909}"/>
              </a:ext>
            </a:extLst>
          </p:cNvPr>
          <p:cNvSpPr>
            <a:spLocks noChangeAspect="1"/>
          </p:cNvSpPr>
          <p:nvPr/>
        </p:nvSpPr>
        <p:spPr bwMode="auto">
          <a:xfrm>
            <a:off x="2947696" y="4402167"/>
            <a:ext cx="207169" cy="231775"/>
          </a:xfrm>
          <a:custGeom>
            <a:avLst/>
            <a:gdLst>
              <a:gd name="T0" fmla="*/ 424099885 w 6436"/>
              <a:gd name="T1" fmla="*/ 423983062 h 5397"/>
              <a:gd name="T2" fmla="*/ 424099885 w 6436"/>
              <a:gd name="T3" fmla="*/ 423983062 h 5397"/>
              <a:gd name="T4" fmla="*/ 424099885 w 6436"/>
              <a:gd name="T5" fmla="*/ 423983062 h 5397"/>
              <a:gd name="T6" fmla="*/ 424099885 w 6436"/>
              <a:gd name="T7" fmla="*/ 423983062 h 5397"/>
              <a:gd name="T8" fmla="*/ 424099885 w 6436"/>
              <a:gd name="T9" fmla="*/ 423983062 h 5397"/>
              <a:gd name="T10" fmla="*/ 424099885 w 6436"/>
              <a:gd name="T11" fmla="*/ 423983062 h 5397"/>
              <a:gd name="T12" fmla="*/ 424099885 w 6436"/>
              <a:gd name="T13" fmla="*/ 423983062 h 5397"/>
              <a:gd name="T14" fmla="*/ 424099885 w 6436"/>
              <a:gd name="T15" fmla="*/ 423983062 h 5397"/>
              <a:gd name="T16" fmla="*/ 424099885 w 6436"/>
              <a:gd name="T17" fmla="*/ 423983062 h 5397"/>
              <a:gd name="T18" fmla="*/ 424099885 w 6436"/>
              <a:gd name="T19" fmla="*/ 423983062 h 5397"/>
              <a:gd name="T20" fmla="*/ 424099885 w 6436"/>
              <a:gd name="T21" fmla="*/ 423983062 h 5397"/>
              <a:gd name="T22" fmla="*/ 424099885 w 6436"/>
              <a:gd name="T23" fmla="*/ 423983062 h 5397"/>
              <a:gd name="T24" fmla="*/ 424099885 w 6436"/>
              <a:gd name="T25" fmla="*/ 423983062 h 5397"/>
              <a:gd name="T26" fmla="*/ 424099885 w 6436"/>
              <a:gd name="T27" fmla="*/ 423983062 h 5397"/>
              <a:gd name="T28" fmla="*/ 424099885 w 6436"/>
              <a:gd name="T29" fmla="*/ 423983062 h 5397"/>
              <a:gd name="T30" fmla="*/ 424099885 w 6436"/>
              <a:gd name="T31" fmla="*/ 423983062 h 5397"/>
              <a:gd name="T32" fmla="*/ 424099885 w 6436"/>
              <a:gd name="T33" fmla="*/ 423983062 h 5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36" h="5397">
                <a:moveTo>
                  <a:pt x="0" y="2017"/>
                </a:moveTo>
                <a:lnTo>
                  <a:pt x="3141" y="2017"/>
                </a:lnTo>
                <a:lnTo>
                  <a:pt x="3821" y="2698"/>
                </a:lnTo>
                <a:lnTo>
                  <a:pt x="3141" y="3379"/>
                </a:lnTo>
                <a:lnTo>
                  <a:pt x="0" y="3379"/>
                </a:lnTo>
                <a:lnTo>
                  <a:pt x="0" y="2017"/>
                </a:lnTo>
                <a:close/>
                <a:moveTo>
                  <a:pt x="2775" y="4434"/>
                </a:moveTo>
                <a:lnTo>
                  <a:pt x="4510" y="2698"/>
                </a:lnTo>
                <a:lnTo>
                  <a:pt x="2775" y="963"/>
                </a:lnTo>
                <a:lnTo>
                  <a:pt x="3737" y="0"/>
                </a:lnTo>
                <a:lnTo>
                  <a:pt x="5473" y="1736"/>
                </a:lnTo>
                <a:lnTo>
                  <a:pt x="6436" y="2698"/>
                </a:lnTo>
                <a:lnTo>
                  <a:pt x="5473" y="3661"/>
                </a:lnTo>
                <a:lnTo>
                  <a:pt x="3737" y="5397"/>
                </a:lnTo>
                <a:lnTo>
                  <a:pt x="2775" y="4434"/>
                </a:lnTo>
                <a:close/>
              </a:path>
            </a:pathLst>
          </a:custGeom>
          <a:solidFill>
            <a:srgbClr val="54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华文中宋" pitchFamily="2" charset="-122"/>
              <a:ea typeface="华文中宋" pitchFamily="2" charset="-122"/>
            </a:endParaRPr>
          </a:p>
        </p:txBody>
      </p:sp>
      <p:sp>
        <p:nvSpPr>
          <p:cNvPr id="5" name="Rectangle: Rounded Corners 4">
            <a:extLst>
              <a:ext uri="{FF2B5EF4-FFF2-40B4-BE49-F238E27FC236}">
                <a16:creationId xmlns:a16="http://schemas.microsoft.com/office/drawing/2014/main" id="{DCAAA17F-77DA-7B9E-6FF8-52B2F5626BCA}"/>
              </a:ext>
            </a:extLst>
          </p:cNvPr>
          <p:cNvSpPr/>
          <p:nvPr/>
        </p:nvSpPr>
        <p:spPr>
          <a:xfrm>
            <a:off x="1885924" y="791121"/>
            <a:ext cx="5810276" cy="910812"/>
          </a:xfrm>
          <a:prstGeom prst="roundRect">
            <a:avLst/>
          </a:prstGeom>
          <a:solidFill>
            <a:srgbClr val="BAD9DB">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2">
                    <a:lumMod val="50000"/>
                  </a:schemeClr>
                </a:solidFill>
              </a:rPr>
              <a:t>KIẾN THỨC NGỮ VĂN</a:t>
            </a:r>
          </a:p>
        </p:txBody>
      </p:sp>
      <p:sp>
        <p:nvSpPr>
          <p:cNvPr id="20" name="文本框 19">
            <a:extLst>
              <a:ext uri="{FF2B5EF4-FFF2-40B4-BE49-F238E27FC236}">
                <a16:creationId xmlns:a16="http://schemas.microsoft.com/office/drawing/2014/main" id="{65323E0E-F172-CFBF-1294-3F292D278855}"/>
              </a:ext>
            </a:extLst>
          </p:cNvPr>
          <p:cNvSpPr txBox="1">
            <a:spLocks noChangeArrowheads="1"/>
          </p:cNvSpPr>
          <p:nvPr/>
        </p:nvSpPr>
        <p:spPr bwMode="auto">
          <a:xfrm>
            <a:off x="3366920" y="4033867"/>
            <a:ext cx="5015594" cy="84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en-US" altLang="zh-CN" sz="2400" dirty="0" err="1">
                <a:solidFill>
                  <a:prstClr val="black"/>
                </a:solidFill>
                <a:latin typeface="+mn-lt"/>
                <a:ea typeface="华文中宋" pitchFamily="2" charset="-122"/>
              </a:rPr>
              <a:t>Thơ</a:t>
            </a:r>
            <a:r>
              <a:rPr lang="en-US" altLang="zh-CN" sz="2400" dirty="0">
                <a:solidFill>
                  <a:prstClr val="black"/>
                </a:solidFill>
                <a:latin typeface="+mn-lt"/>
                <a:ea typeface="华文中宋" pitchFamily="2" charset="-122"/>
              </a:rPr>
              <a:t> </a:t>
            </a:r>
            <a:r>
              <a:rPr lang="en-US" altLang="zh-CN" sz="2400" dirty="0" err="1">
                <a:solidFill>
                  <a:prstClr val="black"/>
                </a:solidFill>
                <a:latin typeface="+mn-lt"/>
                <a:ea typeface="华文中宋" pitchFamily="2" charset="-122"/>
              </a:rPr>
              <a:t>có</a:t>
            </a:r>
            <a:r>
              <a:rPr lang="en-US" altLang="zh-CN" sz="2400" dirty="0">
                <a:solidFill>
                  <a:prstClr val="black"/>
                </a:solidFill>
                <a:latin typeface="+mn-lt"/>
                <a:ea typeface="华文中宋" pitchFamily="2" charset="-122"/>
              </a:rPr>
              <a:t> </a:t>
            </a:r>
            <a:r>
              <a:rPr lang="en-US" altLang="zh-CN" sz="2400" dirty="0" err="1">
                <a:solidFill>
                  <a:prstClr val="black"/>
                </a:solidFill>
                <a:latin typeface="+mn-lt"/>
                <a:ea typeface="华文中宋" pitchFamily="2" charset="-122"/>
              </a:rPr>
              <a:t>yếu</a:t>
            </a:r>
            <a:r>
              <a:rPr lang="en-US" altLang="zh-CN" sz="2400" dirty="0">
                <a:solidFill>
                  <a:prstClr val="black"/>
                </a:solidFill>
                <a:latin typeface="+mn-lt"/>
                <a:ea typeface="华文中宋" pitchFamily="2" charset="-122"/>
              </a:rPr>
              <a:t> </a:t>
            </a:r>
            <a:r>
              <a:rPr lang="en-US" altLang="zh-CN" sz="2400" dirty="0" err="1">
                <a:solidFill>
                  <a:prstClr val="black"/>
                </a:solidFill>
                <a:latin typeface="+mn-lt"/>
                <a:ea typeface="华文中宋" pitchFamily="2" charset="-122"/>
              </a:rPr>
              <a:t>tố</a:t>
            </a:r>
            <a:r>
              <a:rPr lang="en-US" altLang="zh-CN" sz="2400" dirty="0">
                <a:solidFill>
                  <a:prstClr val="black"/>
                </a:solidFill>
                <a:latin typeface="+mn-lt"/>
                <a:ea typeface="华文中宋" pitchFamily="2" charset="-122"/>
              </a:rPr>
              <a:t> </a:t>
            </a:r>
            <a:r>
              <a:rPr lang="en-US" altLang="zh-CN" sz="2400" dirty="0" err="1">
                <a:solidFill>
                  <a:prstClr val="black"/>
                </a:solidFill>
                <a:latin typeface="+mn-lt"/>
                <a:ea typeface="华文中宋" pitchFamily="2" charset="-122"/>
              </a:rPr>
              <a:t>siêu</a:t>
            </a:r>
            <a:r>
              <a:rPr lang="en-US" altLang="zh-CN" sz="2400" dirty="0">
                <a:solidFill>
                  <a:prstClr val="black"/>
                </a:solidFill>
                <a:latin typeface="+mn-lt"/>
                <a:ea typeface="华文中宋" pitchFamily="2" charset="-122"/>
              </a:rPr>
              <a:t> </a:t>
            </a:r>
            <a:r>
              <a:rPr lang="en-US" altLang="zh-CN" sz="2400" dirty="0" err="1">
                <a:solidFill>
                  <a:prstClr val="black"/>
                </a:solidFill>
                <a:latin typeface="+mn-lt"/>
                <a:ea typeface="华文中宋" pitchFamily="2" charset="-122"/>
              </a:rPr>
              <a:t>thực</a:t>
            </a:r>
            <a:endParaRPr lang="zh-CN" altLang="en-US" sz="2400" dirty="0">
              <a:solidFill>
                <a:prstClr val="black"/>
              </a:solidFill>
              <a:latin typeface="+mn-lt"/>
              <a:ea typeface="华文中宋" pitchFamily="2" charset="-122"/>
            </a:endParaRPr>
          </a:p>
        </p:txBody>
      </p:sp>
    </p:spTree>
    <p:extLst>
      <p:ext uri="{BB962C8B-B14F-4D97-AF65-F5344CB8AC3E}">
        <p14:creationId xmlns:p14="http://schemas.microsoft.com/office/powerpoint/2010/main" val="267448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10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par>
                                <p:cTn id="22" presetID="2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2000"/>
                            </p:stCondLst>
                            <p:childTnLst>
                              <p:par>
                                <p:cTn id="44" presetID="2" presetClass="entr" presetSubtype="2"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1+#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3000"/>
                            </p:stCondLst>
                            <p:childTnLst>
                              <p:par>
                                <p:cTn id="57" presetID="2" presetClass="entr" presetSubtype="2" fill="hold" grpId="0" nodeType="afterEffect" nodePh="1">
                                  <p:stCondLst>
                                    <p:cond delay="0"/>
                                  </p:stCondLst>
                                  <p:endCondLst>
                                    <p:cond evt="begin" delay="0">
                                      <p:tn val="57"/>
                                    </p:cond>
                                  </p:end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childTnLst>
                          </p:cTn>
                        </p:par>
                        <p:par>
                          <p:cTn id="61" fill="hold">
                            <p:stCondLst>
                              <p:cond delay="3500"/>
                            </p:stCondLst>
                            <p:childTnLst>
                              <p:par>
                                <p:cTn id="62" presetID="2" presetClass="entr" presetSubtype="2"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1+#ppt_w/2"/>
                                          </p:val>
                                        </p:tav>
                                        <p:tav tm="100000">
                                          <p:val>
                                            <p:strVal val="#ppt_x"/>
                                          </p:val>
                                        </p:tav>
                                      </p:tavLst>
                                    </p:anim>
                                    <p:anim calcmode="lin" valueType="num">
                                      <p:cBhvr additive="base">
                                        <p:cTn id="6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p:bldP spid="15" grpId="0"/>
      <p:bldP spid="16" grpId="0"/>
      <p:bldP spid="17" grpId="0" animBg="1"/>
      <p:bldP spid="19" grpId="0" animBg="1"/>
      <p:bldP spid="24" grpId="0" animBg="1"/>
      <p:bldP spid="5"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p:nvPr/>
        </p:nvSpPr>
        <p:spPr>
          <a:xfrm>
            <a:off x="1251470" y="1639774"/>
            <a:ext cx="7456702" cy="2703626"/>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accent1">
              <a:lumMod val="20000"/>
              <a:lumOff val="80000"/>
            </a:schemeClr>
          </a:solidFill>
          <a:ln w="25400" cap="flat" cmpd="sng" algn="ctr">
            <a:noFill/>
            <a:prstDash val="solid"/>
          </a:ln>
          <a:effectLst/>
        </p:spPr>
        <p:txBody>
          <a:bodyPr lIns="1620000" tIns="46800" rIns="72000" bIns="46800" anchor="ctr"/>
          <a:lstStyle/>
          <a:p>
            <a:pPr marL="285750" lvl="1" indent="-285750" algn="just" defTabSz="488950">
              <a:lnSpc>
                <a:spcPct val="130000"/>
              </a:lnSpc>
              <a:spcAft>
                <a:spcPct val="15000"/>
              </a:spcAft>
              <a:buFontTx/>
              <a:buChar char="-"/>
              <a:defRPr/>
            </a:pPr>
            <a:r>
              <a:rPr lang="en-US" altLang="zh-CN" sz="1800" dirty="0" err="1">
                <a:ea typeface="幼圆" pitchFamily="49" charset="-122"/>
                <a:cs typeface="Times New Roman" pitchFamily="18" charset="0"/>
              </a:rPr>
              <a:t>Những</a:t>
            </a:r>
            <a:r>
              <a:rPr lang="en-US" altLang="zh-CN" sz="1800" dirty="0">
                <a:ea typeface="幼圆" pitchFamily="49" charset="-122"/>
                <a:cs typeface="Times New Roman" pitchFamily="18" charset="0"/>
              </a:rPr>
              <a:t> </a:t>
            </a:r>
            <a:r>
              <a:rPr lang="en-US" altLang="zh-CN" sz="1800" dirty="0" err="1">
                <a:ea typeface="幼圆" pitchFamily="49" charset="-122"/>
                <a:cs typeface="Times New Roman" pitchFamily="18" charset="0"/>
              </a:rPr>
              <a:t>sáng</a:t>
            </a:r>
            <a:r>
              <a:rPr lang="en-US" altLang="zh-CN" sz="1800" dirty="0">
                <a:ea typeface="幼圆" pitchFamily="49" charset="-122"/>
                <a:cs typeface="Times New Roman" pitchFamily="18" charset="0"/>
              </a:rPr>
              <a:t> </a:t>
            </a:r>
            <a:r>
              <a:rPr lang="en-US" altLang="zh-CN" sz="1800" dirty="0" err="1">
                <a:ea typeface="幼圆" pitchFamily="49" charset="-122"/>
                <a:cs typeface="Times New Roman" pitchFamily="18" charset="0"/>
              </a:rPr>
              <a:t>tác</a:t>
            </a:r>
            <a:r>
              <a:rPr lang="en-US" altLang="zh-CN" sz="1800" dirty="0">
                <a:ea typeface="幼圆" pitchFamily="49" charset="-122"/>
                <a:cs typeface="Times New Roman" pitchFamily="18" charset="0"/>
              </a:rPr>
              <a:t> </a:t>
            </a:r>
            <a:r>
              <a:rPr lang="en-US" altLang="zh-CN" sz="1800" dirty="0" err="1">
                <a:ea typeface="幼圆" pitchFamily="49" charset="-122"/>
                <a:cs typeface="Times New Roman" pitchFamily="18" charset="0"/>
              </a:rPr>
              <a:t>thơ</a:t>
            </a:r>
            <a:r>
              <a:rPr lang="en-US" altLang="zh-CN" sz="1800" dirty="0">
                <a:ea typeface="幼圆" pitchFamily="49" charset="-122"/>
                <a:cs typeface="Times New Roman" pitchFamily="18" charset="0"/>
              </a:rPr>
              <a:t> </a:t>
            </a:r>
            <a:r>
              <a:rPr lang="en-US" altLang="zh-CN" sz="1800" dirty="0" err="1">
                <a:ea typeface="幼圆" pitchFamily="49" charset="-122"/>
                <a:cs typeface="Times New Roman" pitchFamily="18" charset="0"/>
              </a:rPr>
              <a:t>thời</a:t>
            </a:r>
            <a:r>
              <a:rPr lang="en-US" altLang="zh-CN" sz="1800" dirty="0">
                <a:ea typeface="幼圆" pitchFamily="49" charset="-122"/>
                <a:cs typeface="Times New Roman" pitchFamily="18" charset="0"/>
              </a:rPr>
              <a:t> </a:t>
            </a:r>
            <a:r>
              <a:rPr lang="en-US" altLang="zh-CN" sz="1800" dirty="0" err="1">
                <a:ea typeface="幼圆" pitchFamily="49" charset="-122"/>
                <a:cs typeface="Times New Roman" pitchFamily="18" charset="0"/>
              </a:rPr>
              <a:t>hiện</a:t>
            </a:r>
            <a:r>
              <a:rPr lang="en-US" altLang="zh-CN" sz="1800" dirty="0">
                <a:ea typeface="幼圆" pitchFamily="49" charset="-122"/>
                <a:cs typeface="Times New Roman" pitchFamily="18" charset="0"/>
              </a:rPr>
              <a:t> </a:t>
            </a:r>
            <a:r>
              <a:rPr lang="en-US" altLang="zh-CN" sz="1800" dirty="0" err="1">
                <a:ea typeface="幼圆" pitchFamily="49" charset="-122"/>
                <a:cs typeface="Times New Roman" pitchFamily="18" charset="0"/>
              </a:rPr>
              <a:t>đại</a:t>
            </a:r>
            <a:r>
              <a:rPr lang="en-US" altLang="zh-CN" sz="1800" dirty="0">
                <a:ea typeface="幼圆" pitchFamily="49" charset="-122"/>
                <a:cs typeface="Times New Roman" pitchFamily="18" charset="0"/>
              </a:rPr>
              <a:t> ( </a:t>
            </a:r>
            <a:r>
              <a:rPr lang="en-US" altLang="zh-CN" sz="1800" dirty="0" err="1">
                <a:ea typeface="幼圆" pitchFamily="49" charset="-122"/>
                <a:cs typeface="Times New Roman" pitchFamily="18" charset="0"/>
              </a:rPr>
              <a:t>từ</a:t>
            </a:r>
            <a:r>
              <a:rPr lang="en-US" altLang="zh-CN" sz="1800" dirty="0">
                <a:ea typeface="幼圆" pitchFamily="49" charset="-122"/>
                <a:cs typeface="Times New Roman" pitchFamily="18" charset="0"/>
              </a:rPr>
              <a:t> </a:t>
            </a:r>
            <a:r>
              <a:rPr lang="en-US" altLang="zh-CN" sz="1800" dirty="0" err="1">
                <a:ea typeface="幼圆" pitchFamily="49" charset="-122"/>
                <a:cs typeface="Times New Roman" pitchFamily="18" charset="0"/>
              </a:rPr>
              <a:t>thế</a:t>
            </a:r>
            <a:r>
              <a:rPr lang="en-US" altLang="zh-CN" sz="1800" dirty="0">
                <a:ea typeface="幼圆" pitchFamily="49" charset="-122"/>
                <a:cs typeface="Times New Roman" pitchFamily="18" charset="0"/>
              </a:rPr>
              <a:t> </a:t>
            </a:r>
            <a:r>
              <a:rPr lang="en-US" altLang="zh-CN" sz="1800" dirty="0" err="1">
                <a:ea typeface="幼圆" pitchFamily="49" charset="-122"/>
                <a:cs typeface="Times New Roman" pitchFamily="18" charset="0"/>
              </a:rPr>
              <a:t>kỉ</a:t>
            </a:r>
            <a:r>
              <a:rPr lang="en-US" altLang="zh-CN" sz="1800" dirty="0">
                <a:ea typeface="幼圆" pitchFamily="49" charset="-122"/>
                <a:cs typeface="Times New Roman" pitchFamily="18" charset="0"/>
              </a:rPr>
              <a:t> XX </a:t>
            </a:r>
            <a:r>
              <a:rPr lang="en-US" altLang="zh-CN" sz="1800" dirty="0" err="1">
                <a:ea typeface="幼圆" pitchFamily="49" charset="-122"/>
                <a:cs typeface="Times New Roman" pitchFamily="18" charset="0"/>
              </a:rPr>
              <a:t>đến</a:t>
            </a:r>
            <a:r>
              <a:rPr lang="en-US" altLang="zh-CN" sz="1800" dirty="0">
                <a:ea typeface="幼圆" pitchFamily="49" charset="-122"/>
                <a:cs typeface="Times New Roman" pitchFamily="18" charset="0"/>
              </a:rPr>
              <a:t> nay) </a:t>
            </a:r>
            <a:r>
              <a:rPr lang="en-US" altLang="zh-CN" sz="1800" dirty="0" err="1">
                <a:ea typeface="幼圆" pitchFamily="49" charset="-122"/>
                <a:cs typeface="Times New Roman" pitchFamily="18" charset="0"/>
              </a:rPr>
              <a:t>với</a:t>
            </a:r>
            <a:r>
              <a:rPr lang="en-US" altLang="zh-CN" sz="1800" dirty="0">
                <a:ea typeface="幼圆" pitchFamily="49" charset="-122"/>
                <a:cs typeface="Times New Roman" pitchFamily="18" charset="0"/>
              </a:rPr>
              <a:t> </a:t>
            </a:r>
            <a:r>
              <a:rPr lang="en-US" altLang="zh-CN" sz="1800" dirty="0" err="1">
                <a:ea typeface="幼圆" pitchFamily="49" charset="-122"/>
                <a:cs typeface="Times New Roman" pitchFamily="18" charset="0"/>
              </a:rPr>
              <a:t>những</a:t>
            </a:r>
            <a:r>
              <a:rPr lang="en-US" altLang="zh-CN" sz="1800" dirty="0">
                <a:ea typeface="幼圆" pitchFamily="49" charset="-122"/>
                <a:cs typeface="Times New Roman" pitchFamily="18" charset="0"/>
              </a:rPr>
              <a:t> </a:t>
            </a:r>
            <a:r>
              <a:rPr lang="en-US" altLang="zh-CN" sz="1800" dirty="0" err="1">
                <a:ea typeface="幼圆" pitchFamily="49" charset="-122"/>
                <a:cs typeface="Times New Roman" pitchFamily="18" charset="0"/>
              </a:rPr>
              <a:t>đổi</a:t>
            </a:r>
            <a:r>
              <a:rPr lang="en-US" altLang="zh-CN" sz="1800" dirty="0">
                <a:ea typeface="幼圆" pitchFamily="49" charset="-122"/>
                <a:cs typeface="Times New Roman" pitchFamily="18" charset="0"/>
              </a:rPr>
              <a:t> </a:t>
            </a:r>
            <a:r>
              <a:rPr lang="en-US" altLang="zh-CN" sz="1800" dirty="0" err="1">
                <a:ea typeface="幼圆" pitchFamily="49" charset="-122"/>
                <a:cs typeface="Times New Roman" pitchFamily="18" charset="0"/>
              </a:rPr>
              <a:t>mới</a:t>
            </a:r>
            <a:r>
              <a:rPr lang="en-US" altLang="zh-CN" sz="1800" dirty="0">
                <a:ea typeface="幼圆" pitchFamily="49" charset="-122"/>
                <a:cs typeface="Times New Roman" pitchFamily="18" charset="0"/>
              </a:rPr>
              <a:t> </a:t>
            </a:r>
            <a:r>
              <a:rPr lang="en-US" altLang="zh-CN" sz="1800" dirty="0" err="1">
                <a:ea typeface="幼圆" pitchFamily="49" charset="-122"/>
                <a:cs typeface="Times New Roman" pitchFamily="18" charset="0"/>
              </a:rPr>
              <a:t>về</a:t>
            </a:r>
            <a:r>
              <a:rPr lang="en-US" altLang="zh-CN" sz="1800" dirty="0">
                <a:ea typeface="幼圆" pitchFamily="49" charset="-122"/>
                <a:cs typeface="Times New Roman" pitchFamily="18" charset="0"/>
              </a:rPr>
              <a:t> </a:t>
            </a:r>
            <a:r>
              <a:rPr lang="en-US" altLang="zh-CN" sz="1800" dirty="0" err="1">
                <a:ea typeface="幼圆" pitchFamily="49" charset="-122"/>
                <a:cs typeface="Times New Roman" pitchFamily="18" charset="0"/>
              </a:rPr>
              <a:t>nghệ</a:t>
            </a:r>
            <a:r>
              <a:rPr lang="en-US" altLang="zh-CN" sz="1800" dirty="0">
                <a:ea typeface="幼圆" pitchFamily="49" charset="-122"/>
                <a:cs typeface="Times New Roman" pitchFamily="18" charset="0"/>
              </a:rPr>
              <a:t> </a:t>
            </a:r>
            <a:r>
              <a:rPr lang="en-US" altLang="zh-CN" sz="1800" dirty="0" err="1">
                <a:ea typeface="幼圆" pitchFamily="49" charset="-122"/>
                <a:cs typeface="Times New Roman" pitchFamily="18" charset="0"/>
              </a:rPr>
              <a:t>thuật</a:t>
            </a:r>
            <a:r>
              <a:rPr lang="en-US" altLang="zh-CN" sz="1800" dirty="0">
                <a:ea typeface="幼圆" pitchFamily="49" charset="-122"/>
                <a:cs typeface="Times New Roman" pitchFamily="18" charset="0"/>
              </a:rPr>
              <a:t>.</a:t>
            </a:r>
          </a:p>
          <a:p>
            <a:pPr marL="285750" lvl="1" indent="-285750" algn="just" defTabSz="488950">
              <a:lnSpc>
                <a:spcPct val="130000"/>
              </a:lnSpc>
              <a:spcAft>
                <a:spcPct val="15000"/>
              </a:spcAft>
              <a:buFontTx/>
              <a:buChar char="-"/>
              <a:defRPr/>
            </a:pPr>
            <a:r>
              <a:rPr lang="en-US" altLang="zh-CN" dirty="0" err="1">
                <a:ea typeface="幼圆" pitchFamily="49" charset="-122"/>
                <a:cs typeface="Times New Roman" pitchFamily="18" charset="0"/>
              </a:rPr>
              <a:t>Những</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biểu</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hiện</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về</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tính</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hiện</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đại</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trong</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thơ</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trữ</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tình</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hiện</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đại</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là</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sự</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giải</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phóng</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cái</a:t>
            </a:r>
            <a:r>
              <a:rPr lang="en-US" altLang="zh-CN" dirty="0">
                <a:ea typeface="幼圆" pitchFamily="49" charset="-122"/>
                <a:cs typeface="Times New Roman" pitchFamily="18" charset="0"/>
              </a:rPr>
              <a:t> “ </a:t>
            </a:r>
            <a:r>
              <a:rPr lang="en-US" altLang="zh-CN" dirty="0" err="1">
                <a:ea typeface="幼圆" pitchFamily="49" charset="-122"/>
                <a:cs typeface="Times New Roman" pitchFamily="18" charset="0"/>
              </a:rPr>
              <a:t>tôi</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trữ</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tình</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hình</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thức</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câu</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thơ</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bài</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thơ</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sự</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sáng</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tạo</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ngôn</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từ</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hình</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ảnh</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cấu</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tứ</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biện</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pháp</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nghệ</a:t>
            </a:r>
            <a:r>
              <a:rPr lang="en-US" altLang="zh-CN" dirty="0">
                <a:ea typeface="幼圆" pitchFamily="49" charset="-122"/>
                <a:cs typeface="Times New Roman" pitchFamily="18" charset="0"/>
              </a:rPr>
              <a:t> </a:t>
            </a:r>
            <a:r>
              <a:rPr lang="en-US" altLang="zh-CN" dirty="0" err="1">
                <a:ea typeface="幼圆" pitchFamily="49" charset="-122"/>
                <a:cs typeface="Times New Roman" pitchFamily="18" charset="0"/>
              </a:rPr>
              <a:t>thuật</a:t>
            </a:r>
            <a:r>
              <a:rPr lang="en-US" altLang="zh-CN" dirty="0">
                <a:ea typeface="幼圆" pitchFamily="49" charset="-122"/>
                <a:cs typeface="Times New Roman" pitchFamily="18" charset="0"/>
              </a:rPr>
              <a:t>...</a:t>
            </a:r>
            <a:endParaRPr lang="en-US" altLang="zh-CN" sz="1800" dirty="0">
              <a:ea typeface="幼圆" pitchFamily="49" charset="-122"/>
              <a:cs typeface="Times New Roman" pitchFamily="18" charset="0"/>
            </a:endParaRPr>
          </a:p>
        </p:txBody>
      </p:sp>
      <p:sp>
        <p:nvSpPr>
          <p:cNvPr id="12" name="直角三角形 2"/>
          <p:cNvSpPr/>
          <p:nvPr/>
        </p:nvSpPr>
        <p:spPr>
          <a:xfrm rot="17117050" flipH="1">
            <a:off x="1257264" y="2255696"/>
            <a:ext cx="1291884" cy="1346752"/>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9" y="connsiteY0-10"/>
              </a:cxn>
              <a:cxn ang="0">
                <a:pos x="connsiteX1-11" y="connsiteY1-12"/>
              </a:cxn>
              <a:cxn ang="0">
                <a:pos x="connsiteX2-13" y="connsiteY2-14"/>
              </a:cxn>
              <a:cxn ang="0">
                <a:pos x="connsiteX3-15" y="connsiteY3-16"/>
              </a:cxn>
            </a:cxnLst>
            <a:rect l="l" t="t" r="r" b="b"/>
            <a:pathLst>
              <a:path w="1690209" h="1842558">
                <a:moveTo>
                  <a:pt x="0" y="1842558"/>
                </a:moveTo>
                <a:lnTo>
                  <a:pt x="0" y="0"/>
                </a:lnTo>
                <a:lnTo>
                  <a:pt x="1690209" y="149753"/>
                </a:lnTo>
                <a:lnTo>
                  <a:pt x="0" y="1842558"/>
                </a:lnTo>
                <a:close/>
              </a:path>
            </a:pathLst>
          </a:custGeom>
          <a:solidFill>
            <a:schemeClr val="bg2">
              <a:lumMod val="50000"/>
            </a:schemeClr>
          </a:solidFill>
          <a:ln w="25400" cap="flat" cmpd="sng" algn="ctr">
            <a:noFill/>
            <a:prstDash val="solid"/>
          </a:ln>
          <a:effectLst/>
        </p:spPr>
        <p:txBody>
          <a:bodyPr anchor="ctr"/>
          <a:lstStyle/>
          <a:p>
            <a:pPr algn="ctr">
              <a:defRPr/>
            </a:pPr>
            <a:endParaRPr lang="zh-CN" altLang="en-US" sz="1350" kern="0" dirty="0">
              <a:solidFill>
                <a:sysClr val="window" lastClr="FFFFFF"/>
              </a:solidFill>
              <a:latin typeface="Calibri"/>
              <a:ea typeface="宋体"/>
            </a:endParaRPr>
          </a:p>
        </p:txBody>
      </p:sp>
      <p:sp>
        <p:nvSpPr>
          <p:cNvPr id="14" name="任意多边形 13"/>
          <p:cNvSpPr/>
          <p:nvPr/>
        </p:nvSpPr>
        <p:spPr>
          <a:xfrm>
            <a:off x="456301" y="1182193"/>
            <a:ext cx="2240969" cy="137001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79D7D7"/>
          </a:solidFill>
          <a:ln w="25400" cap="flat" cmpd="sng" algn="ctr">
            <a:noFill/>
            <a:prstDash val="solid"/>
          </a:ln>
          <a:effectLst/>
        </p:spPr>
        <p:txBody>
          <a:bodyPr lIns="0" tIns="0" rIns="0" bIns="0" anchor="ctr"/>
          <a:lstStyle/>
          <a:p>
            <a:pPr>
              <a:defRPr/>
            </a:pPr>
            <a:endParaRPr lang="zh-CN" altLang="en-US" sz="1800" b="1" kern="0" dirty="0">
              <a:ea typeface="微软雅黑" pitchFamily="34" charset="-122"/>
            </a:endParaRPr>
          </a:p>
        </p:txBody>
      </p:sp>
      <p:sp>
        <p:nvSpPr>
          <p:cNvPr id="2" name="Rectangle 1">
            <a:extLst>
              <a:ext uri="{FF2B5EF4-FFF2-40B4-BE49-F238E27FC236}">
                <a16:creationId xmlns:a16="http://schemas.microsoft.com/office/drawing/2014/main" id="{135AC1CE-BB64-29F5-0B98-56CDCF714183}"/>
              </a:ext>
            </a:extLst>
          </p:cNvPr>
          <p:cNvSpPr/>
          <p:nvPr/>
        </p:nvSpPr>
        <p:spPr>
          <a:xfrm>
            <a:off x="269504" y="274052"/>
            <a:ext cx="4302496" cy="556945"/>
          </a:xfrm>
          <a:prstGeom prst="rect">
            <a:avLst/>
          </a:prstGeom>
          <a:solidFill>
            <a:srgbClr val="BAD9DB">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lumMod val="50000"/>
                  </a:schemeClr>
                </a:solidFill>
              </a:rPr>
              <a:t>KIẾN THỨC NGỮ VĂN</a:t>
            </a:r>
          </a:p>
        </p:txBody>
      </p:sp>
      <p:sp>
        <p:nvSpPr>
          <p:cNvPr id="5" name="TextBox 4">
            <a:extLst>
              <a:ext uri="{FF2B5EF4-FFF2-40B4-BE49-F238E27FC236}">
                <a16:creationId xmlns:a16="http://schemas.microsoft.com/office/drawing/2014/main" id="{6531D30D-B038-A8EC-8927-ED0B0C177361}"/>
              </a:ext>
            </a:extLst>
          </p:cNvPr>
          <p:cNvSpPr txBox="1"/>
          <p:nvPr/>
        </p:nvSpPr>
        <p:spPr>
          <a:xfrm>
            <a:off x="435829" y="1313202"/>
            <a:ext cx="2086141" cy="830997"/>
          </a:xfrm>
          <a:prstGeom prst="rect">
            <a:avLst/>
          </a:prstGeom>
          <a:noFill/>
        </p:spPr>
        <p:txBody>
          <a:bodyPr wrap="square">
            <a:spAutoFit/>
          </a:bodyPr>
          <a:lstStyle/>
          <a:p>
            <a:pPr algn="ctr">
              <a:defRPr/>
            </a:pPr>
            <a:r>
              <a:rPr lang="en-US" altLang="zh-CN" sz="2400" b="1" kern="0" dirty="0" err="1">
                <a:ea typeface="微软雅黑" pitchFamily="34" charset="-122"/>
              </a:rPr>
              <a:t>Thơ</a:t>
            </a:r>
            <a:r>
              <a:rPr lang="en-US" altLang="zh-CN" sz="2400" b="1" kern="0" dirty="0">
                <a:ea typeface="微软雅黑" pitchFamily="34" charset="-122"/>
              </a:rPr>
              <a:t> </a:t>
            </a:r>
            <a:r>
              <a:rPr lang="en-US" altLang="zh-CN" sz="2400" b="1" kern="0" dirty="0" err="1">
                <a:ea typeface="微软雅黑" pitchFamily="34" charset="-122"/>
              </a:rPr>
              <a:t>trữ</a:t>
            </a:r>
            <a:r>
              <a:rPr lang="en-US" altLang="zh-CN" sz="2400" b="1" kern="0" dirty="0">
                <a:ea typeface="微软雅黑" pitchFamily="34" charset="-122"/>
              </a:rPr>
              <a:t> </a:t>
            </a:r>
            <a:r>
              <a:rPr lang="en-US" altLang="zh-CN" sz="2400" b="1" kern="0" dirty="0" err="1">
                <a:ea typeface="微软雅黑" pitchFamily="34" charset="-122"/>
              </a:rPr>
              <a:t>tình</a:t>
            </a:r>
            <a:r>
              <a:rPr lang="en-US" altLang="zh-CN" sz="2400" b="1" kern="0" dirty="0">
                <a:ea typeface="微软雅黑" pitchFamily="34" charset="-122"/>
              </a:rPr>
              <a:t> </a:t>
            </a:r>
            <a:r>
              <a:rPr lang="en-US" altLang="zh-CN" sz="2400" b="1" kern="0" dirty="0" err="1">
                <a:ea typeface="微软雅黑" pitchFamily="34" charset="-122"/>
              </a:rPr>
              <a:t>hiện</a:t>
            </a:r>
            <a:r>
              <a:rPr lang="en-US" altLang="zh-CN" sz="2400" b="1" kern="0" dirty="0">
                <a:ea typeface="微软雅黑" pitchFamily="34" charset="-122"/>
              </a:rPr>
              <a:t> </a:t>
            </a:r>
            <a:r>
              <a:rPr lang="en-US" altLang="zh-CN" sz="2400" b="1" kern="0" dirty="0" err="1">
                <a:ea typeface="微软雅黑" pitchFamily="34" charset="-122"/>
              </a:rPr>
              <a:t>đại</a:t>
            </a:r>
            <a:endParaRPr lang="zh-CN" altLang="en-US" sz="2400" b="1" kern="0" dirty="0">
              <a:ea typeface="微软雅黑" pitchFamily="34" charset="-122"/>
            </a:endParaRPr>
          </a:p>
        </p:txBody>
      </p:sp>
    </p:spTree>
    <p:extLst>
      <p:ext uri="{BB962C8B-B14F-4D97-AF65-F5344CB8AC3E}">
        <p14:creationId xmlns:p14="http://schemas.microsoft.com/office/powerpoint/2010/main" val="2363701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AutoShape 2"/>
          <p:cNvSpPr>
            <a:spLocks noChangeArrowheads="1"/>
          </p:cNvSpPr>
          <p:nvPr/>
        </p:nvSpPr>
        <p:spPr bwMode="auto">
          <a:xfrm>
            <a:off x="155575" y="4067175"/>
            <a:ext cx="4143375" cy="1281113"/>
          </a:xfrm>
          <a:prstGeom prst="horizontalScroll">
            <a:avLst>
              <a:gd name="adj" fmla="val 12500"/>
            </a:avLst>
          </a:prstGeom>
          <a:gradFill rotWithShape="1">
            <a:gsLst>
              <a:gs pos="0">
                <a:srgbClr val="660033"/>
              </a:gs>
              <a:gs pos="100000">
                <a:srgbClr val="2F0018"/>
              </a:gs>
            </a:gsLst>
            <a:path path="rect">
              <a:fillToRect r="100000" b="100000"/>
            </a:path>
          </a:gradFill>
          <a:ln w="50800">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a:solidFill>
                  <a:schemeClr val="bg1"/>
                </a:solidFill>
              </a:rPr>
              <a:t>- </a:t>
            </a:r>
            <a:r>
              <a:rPr lang="en-US" sz="2800" b="1" dirty="0" err="1">
                <a:solidFill>
                  <a:schemeClr val="bg1"/>
                </a:solidFill>
              </a:rPr>
              <a:t>Hình</a:t>
            </a:r>
            <a:r>
              <a:rPr lang="en-US" sz="2800" b="1" dirty="0">
                <a:solidFill>
                  <a:schemeClr val="bg1"/>
                </a:solidFill>
              </a:rPr>
              <a:t> </a:t>
            </a:r>
            <a:r>
              <a:rPr lang="en-US" sz="2800" b="1" dirty="0" err="1">
                <a:solidFill>
                  <a:schemeClr val="bg1"/>
                </a:solidFill>
              </a:rPr>
              <a:t>ảnh</a:t>
            </a:r>
            <a:r>
              <a:rPr lang="en-US" sz="2800" b="1" dirty="0">
                <a:solidFill>
                  <a:schemeClr val="bg1"/>
                </a:solidFill>
              </a:rPr>
              <a:t>, </a:t>
            </a:r>
            <a:r>
              <a:rPr lang="en-US" sz="2800" b="1" dirty="0" err="1">
                <a:solidFill>
                  <a:schemeClr val="bg1"/>
                </a:solidFill>
              </a:rPr>
              <a:t>âm</a:t>
            </a:r>
            <a:r>
              <a:rPr lang="en-US" sz="2800" b="1" dirty="0">
                <a:solidFill>
                  <a:schemeClr val="bg1"/>
                </a:solidFill>
              </a:rPr>
              <a:t> </a:t>
            </a:r>
            <a:r>
              <a:rPr lang="en-US" sz="2800" b="1" dirty="0" err="1">
                <a:solidFill>
                  <a:schemeClr val="bg1"/>
                </a:solidFill>
              </a:rPr>
              <a:t>thanh</a:t>
            </a:r>
            <a:r>
              <a:rPr lang="en-US" sz="2800" b="1" dirty="0">
                <a:solidFill>
                  <a:schemeClr val="bg1"/>
                </a:solidFill>
              </a:rPr>
              <a:t> </a:t>
            </a:r>
            <a:r>
              <a:rPr lang="en-US" sz="2800" b="1" dirty="0" err="1">
                <a:solidFill>
                  <a:schemeClr val="bg1"/>
                </a:solidFill>
              </a:rPr>
              <a:t>và</a:t>
            </a:r>
            <a:r>
              <a:rPr lang="en-US" sz="2800" b="1" dirty="0">
                <a:solidFill>
                  <a:schemeClr val="bg1"/>
                </a:solidFill>
              </a:rPr>
              <a:t> </a:t>
            </a:r>
            <a:r>
              <a:rPr lang="en-US" sz="2800" b="1" dirty="0" err="1">
                <a:solidFill>
                  <a:schemeClr val="bg1"/>
                </a:solidFill>
              </a:rPr>
              <a:t>sắc</a:t>
            </a:r>
            <a:r>
              <a:rPr lang="en-US" sz="2800" b="1" dirty="0">
                <a:solidFill>
                  <a:schemeClr val="bg1"/>
                </a:solidFill>
              </a:rPr>
              <a:t> </a:t>
            </a:r>
            <a:r>
              <a:rPr lang="en-US" sz="2800" b="1" dirty="0" err="1">
                <a:solidFill>
                  <a:schemeClr val="bg1"/>
                </a:solidFill>
              </a:rPr>
              <a:t>màu</a:t>
            </a:r>
            <a:r>
              <a:rPr lang="en-US" sz="2800" b="1" dirty="0">
                <a:solidFill>
                  <a:schemeClr val="bg1"/>
                </a:solidFill>
              </a:rPr>
              <a:t> </a:t>
            </a:r>
            <a:r>
              <a:rPr lang="en-US" sz="2800" b="1" dirty="0" err="1">
                <a:solidFill>
                  <a:schemeClr val="bg1"/>
                </a:solidFill>
              </a:rPr>
              <a:t>tương</a:t>
            </a:r>
            <a:r>
              <a:rPr lang="en-US" sz="2800" b="1" dirty="0">
                <a:solidFill>
                  <a:schemeClr val="bg1"/>
                </a:solidFill>
              </a:rPr>
              <a:t> </a:t>
            </a:r>
            <a:r>
              <a:rPr lang="en-US" sz="2800" b="1" dirty="0" err="1">
                <a:solidFill>
                  <a:schemeClr val="bg1"/>
                </a:solidFill>
              </a:rPr>
              <a:t>ứng</a:t>
            </a:r>
            <a:r>
              <a:rPr lang="en-US" sz="2800" b="1" dirty="0">
                <a:solidFill>
                  <a:schemeClr val="bg1"/>
                </a:solidFill>
              </a:rPr>
              <a:t>.</a:t>
            </a:r>
            <a:r>
              <a:rPr lang="en-US" sz="2800" dirty="0">
                <a:solidFill>
                  <a:schemeClr val="bg1"/>
                </a:solidFill>
                <a:latin typeface="Arial" charset="0"/>
              </a:rPr>
              <a:t> </a:t>
            </a:r>
          </a:p>
        </p:txBody>
      </p:sp>
      <p:sp>
        <p:nvSpPr>
          <p:cNvPr id="239632" name="AutoShape 16"/>
          <p:cNvSpPr>
            <a:spLocks noChangeArrowheads="1"/>
          </p:cNvSpPr>
          <p:nvPr/>
        </p:nvSpPr>
        <p:spPr bwMode="auto">
          <a:xfrm>
            <a:off x="4565650" y="4041775"/>
            <a:ext cx="4376738" cy="1281113"/>
          </a:xfrm>
          <a:prstGeom prst="horizontalScroll">
            <a:avLst>
              <a:gd name="adj" fmla="val 12500"/>
            </a:avLst>
          </a:prstGeom>
          <a:gradFill rotWithShape="1">
            <a:gsLst>
              <a:gs pos="0">
                <a:srgbClr val="CC3300"/>
              </a:gs>
              <a:gs pos="100000">
                <a:srgbClr val="5E1800"/>
              </a:gs>
            </a:gsLst>
            <a:path path="rect">
              <a:fillToRect r="100000" b="100000"/>
            </a:path>
          </a:gradFill>
          <a:ln w="508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dirty="0">
                <a:solidFill>
                  <a:schemeClr val="bg1"/>
                </a:solidFill>
              </a:rPr>
              <a:t>- </a:t>
            </a:r>
            <a:r>
              <a:rPr lang="en-US" sz="2800" b="1" dirty="0" err="1">
                <a:solidFill>
                  <a:schemeClr val="bg1"/>
                </a:solidFill>
              </a:rPr>
              <a:t>Tạo</a:t>
            </a:r>
            <a:r>
              <a:rPr lang="en-US" sz="2800" b="1" dirty="0">
                <a:solidFill>
                  <a:schemeClr val="bg1"/>
                </a:solidFill>
              </a:rPr>
              <a:t> </a:t>
            </a:r>
            <a:r>
              <a:rPr lang="en-US" sz="2800" b="1" dirty="0" err="1">
                <a:solidFill>
                  <a:schemeClr val="bg1"/>
                </a:solidFill>
              </a:rPr>
              <a:t>khoảng</a:t>
            </a:r>
            <a:r>
              <a:rPr lang="en-US" sz="2800" b="1" dirty="0">
                <a:solidFill>
                  <a:schemeClr val="bg1"/>
                </a:solidFill>
              </a:rPr>
              <a:t> </a:t>
            </a:r>
            <a:r>
              <a:rPr lang="en-US" sz="2800" b="1" dirty="0" err="1">
                <a:solidFill>
                  <a:schemeClr val="bg1"/>
                </a:solidFill>
              </a:rPr>
              <a:t>trống</a:t>
            </a:r>
            <a:r>
              <a:rPr lang="en-US" sz="2800" b="1" dirty="0">
                <a:solidFill>
                  <a:schemeClr val="bg1"/>
                </a:solidFill>
              </a:rPr>
              <a:t> </a:t>
            </a:r>
            <a:r>
              <a:rPr lang="en-US" sz="2800" b="1" dirty="0" err="1">
                <a:solidFill>
                  <a:schemeClr val="bg1"/>
                </a:solidFill>
              </a:rPr>
              <a:t>giữa</a:t>
            </a:r>
            <a:r>
              <a:rPr lang="en-US" sz="2800" b="1" dirty="0">
                <a:solidFill>
                  <a:schemeClr val="bg1"/>
                </a:solidFill>
              </a:rPr>
              <a:t> </a:t>
            </a:r>
            <a:r>
              <a:rPr lang="en-US" sz="2800" b="1" dirty="0" err="1">
                <a:solidFill>
                  <a:schemeClr val="bg1"/>
                </a:solidFill>
              </a:rPr>
              <a:t>các</a:t>
            </a:r>
            <a:r>
              <a:rPr lang="en-US" sz="2800" b="1" dirty="0">
                <a:solidFill>
                  <a:schemeClr val="bg1"/>
                </a:solidFill>
              </a:rPr>
              <a:t> </a:t>
            </a:r>
            <a:r>
              <a:rPr lang="en-US" sz="2800" b="1" dirty="0" err="1">
                <a:solidFill>
                  <a:schemeClr val="bg1"/>
                </a:solidFill>
              </a:rPr>
              <a:t>hình</a:t>
            </a:r>
            <a:r>
              <a:rPr lang="en-US" sz="2800" b="1" dirty="0">
                <a:solidFill>
                  <a:schemeClr val="bg1"/>
                </a:solidFill>
              </a:rPr>
              <a:t> </a:t>
            </a:r>
            <a:r>
              <a:rPr lang="en-US" sz="2800" b="1" dirty="0" err="1">
                <a:solidFill>
                  <a:schemeClr val="bg1"/>
                </a:solidFill>
              </a:rPr>
              <a:t>ảnh</a:t>
            </a:r>
            <a:r>
              <a:rPr lang="en-US" sz="2800" b="1" dirty="0">
                <a:solidFill>
                  <a:schemeClr val="bg1"/>
                </a:solidFill>
              </a:rPr>
              <a:t> </a:t>
            </a:r>
            <a:r>
              <a:rPr lang="en-US" sz="2800" b="1" dirty="0" err="1">
                <a:solidFill>
                  <a:schemeClr val="bg1"/>
                </a:solidFill>
              </a:rPr>
              <a:t>thơ</a:t>
            </a:r>
            <a:r>
              <a:rPr lang="en-US" sz="2800" b="1" dirty="0">
                <a:solidFill>
                  <a:schemeClr val="bg1"/>
                </a:solidFill>
              </a:rPr>
              <a:t>.</a:t>
            </a:r>
            <a:endParaRPr lang="en-US" sz="2800" dirty="0">
              <a:solidFill>
                <a:schemeClr val="bg1"/>
              </a:solidFill>
              <a:latin typeface="Arial" charset="0"/>
            </a:endParaRPr>
          </a:p>
        </p:txBody>
      </p:sp>
      <p:sp>
        <p:nvSpPr>
          <p:cNvPr id="239633" name="AutoShape 17"/>
          <p:cNvSpPr>
            <a:spLocks noChangeArrowheads="1"/>
          </p:cNvSpPr>
          <p:nvPr/>
        </p:nvSpPr>
        <p:spPr bwMode="auto">
          <a:xfrm>
            <a:off x="4546600" y="2895600"/>
            <a:ext cx="4344988" cy="712788"/>
          </a:xfrm>
          <a:prstGeom prst="horizontalScroll">
            <a:avLst>
              <a:gd name="adj" fmla="val 12500"/>
            </a:avLst>
          </a:prstGeom>
          <a:gradFill rotWithShape="1">
            <a:gsLst>
              <a:gs pos="0">
                <a:srgbClr val="CC3300"/>
              </a:gs>
              <a:gs pos="100000">
                <a:srgbClr val="5E1800"/>
              </a:gs>
            </a:gsLst>
            <a:path path="rect">
              <a:fillToRect r="100000" b="100000"/>
            </a:path>
          </a:gradFill>
          <a:ln w="508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dirty="0">
                <a:solidFill>
                  <a:schemeClr val="bg1"/>
                </a:solidFill>
              </a:rPr>
              <a:t>- </a:t>
            </a:r>
            <a:r>
              <a:rPr lang="en-US" sz="2800" b="1" dirty="0" err="1">
                <a:solidFill>
                  <a:schemeClr val="bg1"/>
                </a:solidFill>
              </a:rPr>
              <a:t>Phá</a:t>
            </a:r>
            <a:r>
              <a:rPr lang="en-US" sz="2800" b="1" dirty="0">
                <a:solidFill>
                  <a:schemeClr val="bg1"/>
                </a:solidFill>
              </a:rPr>
              <a:t> </a:t>
            </a:r>
            <a:r>
              <a:rPr lang="en-US" sz="2800" b="1" dirty="0" err="1">
                <a:solidFill>
                  <a:schemeClr val="bg1"/>
                </a:solidFill>
              </a:rPr>
              <a:t>vỡ</a:t>
            </a:r>
            <a:r>
              <a:rPr lang="en-US" sz="2800" b="1" dirty="0">
                <a:solidFill>
                  <a:schemeClr val="bg1"/>
                </a:solidFill>
              </a:rPr>
              <a:t> </a:t>
            </a:r>
            <a:r>
              <a:rPr lang="en-US" sz="2800" b="1" dirty="0" err="1">
                <a:solidFill>
                  <a:schemeClr val="bg1"/>
                </a:solidFill>
              </a:rPr>
              <a:t>khuôn</a:t>
            </a:r>
            <a:r>
              <a:rPr lang="en-US" sz="2800" b="1" dirty="0">
                <a:solidFill>
                  <a:schemeClr val="bg1"/>
                </a:solidFill>
              </a:rPr>
              <a:t> </a:t>
            </a:r>
            <a:r>
              <a:rPr lang="en-US" sz="2800" b="1" dirty="0" err="1">
                <a:solidFill>
                  <a:schemeClr val="bg1"/>
                </a:solidFill>
              </a:rPr>
              <a:t>mẫu</a:t>
            </a:r>
            <a:r>
              <a:rPr lang="en-US" sz="2800" b="1" dirty="0">
                <a:solidFill>
                  <a:schemeClr val="bg1"/>
                </a:solidFill>
              </a:rPr>
              <a:t>.</a:t>
            </a:r>
            <a:endParaRPr lang="en-US" sz="2800" dirty="0">
              <a:solidFill>
                <a:schemeClr val="bg1"/>
              </a:solidFill>
              <a:latin typeface="Arial" charset="0"/>
            </a:endParaRPr>
          </a:p>
        </p:txBody>
      </p:sp>
      <p:sp>
        <p:nvSpPr>
          <p:cNvPr id="239634" name="AutoShape 18"/>
          <p:cNvSpPr>
            <a:spLocks noChangeArrowheads="1"/>
          </p:cNvSpPr>
          <p:nvPr/>
        </p:nvSpPr>
        <p:spPr bwMode="auto">
          <a:xfrm>
            <a:off x="4479925" y="1198563"/>
            <a:ext cx="4486275" cy="1239837"/>
          </a:xfrm>
          <a:prstGeom prst="horizontalScroll">
            <a:avLst>
              <a:gd name="adj" fmla="val 12500"/>
            </a:avLst>
          </a:prstGeom>
          <a:gradFill rotWithShape="1">
            <a:gsLst>
              <a:gs pos="0">
                <a:srgbClr val="CC3300">
                  <a:alpha val="98000"/>
                </a:srgbClr>
              </a:gs>
              <a:gs pos="100000">
                <a:srgbClr val="5E1800"/>
              </a:gs>
            </a:gsLst>
            <a:path path="rect">
              <a:fillToRect r="100000" b="100000"/>
            </a:path>
          </a:gradFill>
          <a:ln w="508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700" b="1" dirty="0">
                <a:solidFill>
                  <a:schemeClr val="bg1"/>
                </a:solidFill>
              </a:rPr>
              <a:t>- </a:t>
            </a:r>
            <a:r>
              <a:rPr lang="en-US" sz="2700" b="1" dirty="0" err="1">
                <a:solidFill>
                  <a:schemeClr val="bg1"/>
                </a:solidFill>
              </a:rPr>
              <a:t>Đề</a:t>
            </a:r>
            <a:r>
              <a:rPr lang="en-US" sz="2700" b="1" dirty="0">
                <a:solidFill>
                  <a:schemeClr val="bg1"/>
                </a:solidFill>
              </a:rPr>
              <a:t> </a:t>
            </a:r>
            <a:r>
              <a:rPr lang="en-US" sz="2700" b="1" dirty="0" err="1">
                <a:solidFill>
                  <a:schemeClr val="bg1"/>
                </a:solidFill>
              </a:rPr>
              <a:t>cao</a:t>
            </a:r>
            <a:r>
              <a:rPr lang="en-US" sz="2700" b="1" dirty="0">
                <a:solidFill>
                  <a:schemeClr val="bg1"/>
                </a:solidFill>
              </a:rPr>
              <a:t> </a:t>
            </a:r>
            <a:r>
              <a:rPr lang="en-US" sz="2700" b="1" dirty="0" err="1">
                <a:solidFill>
                  <a:schemeClr val="bg1"/>
                </a:solidFill>
              </a:rPr>
              <a:t>cái</a:t>
            </a:r>
            <a:r>
              <a:rPr lang="en-US" sz="2700" b="1" dirty="0">
                <a:solidFill>
                  <a:schemeClr val="bg1"/>
                </a:solidFill>
              </a:rPr>
              <a:t> </a:t>
            </a:r>
            <a:r>
              <a:rPr lang="en-US" sz="2700" b="1" dirty="0" err="1">
                <a:solidFill>
                  <a:schemeClr val="bg1"/>
                </a:solidFill>
              </a:rPr>
              <a:t>ngẫu</a:t>
            </a:r>
            <a:r>
              <a:rPr lang="en-US" sz="2700" b="1" dirty="0">
                <a:solidFill>
                  <a:schemeClr val="bg1"/>
                </a:solidFill>
              </a:rPr>
              <a:t> </a:t>
            </a:r>
            <a:r>
              <a:rPr lang="en-US" sz="2700" b="1" dirty="0" err="1">
                <a:solidFill>
                  <a:schemeClr val="bg1"/>
                </a:solidFill>
              </a:rPr>
              <a:t>hứng</a:t>
            </a:r>
            <a:r>
              <a:rPr lang="en-US" sz="2700" b="1" dirty="0">
                <a:solidFill>
                  <a:schemeClr val="bg1"/>
                </a:solidFill>
              </a:rPr>
              <a:t>, </a:t>
            </a:r>
            <a:r>
              <a:rPr lang="en-US" sz="2700" b="1" dirty="0" err="1">
                <a:solidFill>
                  <a:schemeClr val="bg1"/>
                </a:solidFill>
              </a:rPr>
              <a:t>bất</a:t>
            </a:r>
            <a:r>
              <a:rPr lang="en-US" sz="2700" b="1" dirty="0">
                <a:solidFill>
                  <a:schemeClr val="bg1"/>
                </a:solidFill>
              </a:rPr>
              <a:t> </a:t>
            </a:r>
            <a:r>
              <a:rPr lang="en-US" sz="2700" b="1" dirty="0" err="1">
                <a:solidFill>
                  <a:schemeClr val="bg1"/>
                </a:solidFill>
              </a:rPr>
              <a:t>ngờ</a:t>
            </a:r>
            <a:r>
              <a:rPr lang="en-US" sz="2700" b="1" dirty="0">
                <a:solidFill>
                  <a:schemeClr val="bg1"/>
                </a:solidFill>
              </a:rPr>
              <a:t> </a:t>
            </a:r>
            <a:r>
              <a:rPr lang="en-US" sz="2700" b="1" dirty="0" err="1">
                <a:solidFill>
                  <a:schemeClr val="bg1"/>
                </a:solidFill>
              </a:rPr>
              <a:t>trong</a:t>
            </a:r>
            <a:r>
              <a:rPr lang="en-US" sz="2700" b="1" dirty="0">
                <a:solidFill>
                  <a:schemeClr val="bg1"/>
                </a:solidFill>
              </a:rPr>
              <a:t> </a:t>
            </a:r>
            <a:r>
              <a:rPr lang="en-US" sz="2700" b="1" dirty="0" err="1">
                <a:solidFill>
                  <a:schemeClr val="bg1"/>
                </a:solidFill>
              </a:rPr>
              <a:t>thế</a:t>
            </a:r>
            <a:r>
              <a:rPr lang="en-US" sz="2700" b="1" dirty="0">
                <a:solidFill>
                  <a:schemeClr val="bg1"/>
                </a:solidFill>
              </a:rPr>
              <a:t> </a:t>
            </a:r>
            <a:r>
              <a:rPr lang="en-US" sz="2700" b="1" dirty="0" err="1">
                <a:solidFill>
                  <a:schemeClr val="bg1"/>
                </a:solidFill>
              </a:rPr>
              <a:t>giới</a:t>
            </a:r>
            <a:r>
              <a:rPr lang="en-US" sz="2700" b="1" dirty="0">
                <a:solidFill>
                  <a:schemeClr val="bg1"/>
                </a:solidFill>
              </a:rPr>
              <a:t> </a:t>
            </a:r>
            <a:r>
              <a:rPr lang="en-US" sz="2700" b="1" dirty="0" err="1">
                <a:solidFill>
                  <a:schemeClr val="bg1"/>
                </a:solidFill>
              </a:rPr>
              <a:t>vô</a:t>
            </a:r>
            <a:r>
              <a:rPr lang="en-US" sz="2700" b="1" dirty="0">
                <a:solidFill>
                  <a:schemeClr val="bg1"/>
                </a:solidFill>
              </a:rPr>
              <a:t> </a:t>
            </a:r>
            <a:r>
              <a:rPr lang="en-US" sz="2700" b="1" dirty="0" err="1">
                <a:solidFill>
                  <a:schemeClr val="bg1"/>
                </a:solidFill>
              </a:rPr>
              <a:t>thức</a:t>
            </a:r>
            <a:r>
              <a:rPr lang="en-US" sz="2700" b="1" dirty="0">
                <a:solidFill>
                  <a:schemeClr val="bg1"/>
                </a:solidFill>
              </a:rPr>
              <a:t>.</a:t>
            </a:r>
            <a:endParaRPr lang="en-US" sz="2700" dirty="0">
              <a:solidFill>
                <a:schemeClr val="bg1"/>
              </a:solidFill>
              <a:latin typeface="Arial" charset="0"/>
            </a:endParaRPr>
          </a:p>
        </p:txBody>
      </p:sp>
      <p:sp>
        <p:nvSpPr>
          <p:cNvPr id="239635" name="AutoShape 19"/>
          <p:cNvSpPr>
            <a:spLocks noChangeArrowheads="1"/>
          </p:cNvSpPr>
          <p:nvPr/>
        </p:nvSpPr>
        <p:spPr bwMode="auto">
          <a:xfrm>
            <a:off x="4972050" y="101600"/>
            <a:ext cx="3451225" cy="874713"/>
          </a:xfrm>
          <a:prstGeom prst="horizontalScroll">
            <a:avLst>
              <a:gd name="adj" fmla="val 12500"/>
            </a:avLst>
          </a:prstGeom>
          <a:gradFill rotWithShape="1">
            <a:gsLst>
              <a:gs pos="0">
                <a:srgbClr val="CC3300"/>
              </a:gs>
              <a:gs pos="100000">
                <a:srgbClr val="EDB6A4"/>
              </a:gs>
            </a:gsLst>
            <a:path path="rect">
              <a:fillToRect r="100000" b="100000"/>
            </a:path>
          </a:gradFill>
          <a:ln w="508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600" b="1">
                <a:solidFill>
                  <a:srgbClr val="0000CC"/>
                </a:solidFill>
              </a:rPr>
              <a:t>Thơ siêu thực </a:t>
            </a:r>
            <a:endParaRPr lang="en-US">
              <a:solidFill>
                <a:srgbClr val="0000CC"/>
              </a:solidFill>
              <a:latin typeface="Arial" charset="0"/>
            </a:endParaRPr>
          </a:p>
        </p:txBody>
      </p:sp>
      <p:sp>
        <p:nvSpPr>
          <p:cNvPr id="239636" name="AutoShape 20"/>
          <p:cNvSpPr>
            <a:spLocks noChangeArrowheads="1"/>
          </p:cNvSpPr>
          <p:nvPr/>
        </p:nvSpPr>
        <p:spPr bwMode="auto">
          <a:xfrm>
            <a:off x="373063" y="165100"/>
            <a:ext cx="3692525" cy="874713"/>
          </a:xfrm>
          <a:prstGeom prst="horizontalScroll">
            <a:avLst>
              <a:gd name="adj" fmla="val 12500"/>
            </a:avLst>
          </a:prstGeom>
          <a:gradFill rotWithShape="1">
            <a:gsLst>
              <a:gs pos="0">
                <a:srgbClr val="800080"/>
              </a:gs>
              <a:gs pos="100000">
                <a:srgbClr val="DBB6DB"/>
              </a:gs>
            </a:gsLst>
            <a:path path="rect">
              <a:fillToRect r="100000" b="100000"/>
            </a:path>
          </a:gradFill>
          <a:ln w="50800">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3600" b="1">
                <a:solidFill>
                  <a:srgbClr val="0000CC"/>
                </a:solidFill>
              </a:rPr>
              <a:t>Thơ tượng trưng</a:t>
            </a:r>
            <a:r>
              <a:rPr lang="en-US" sz="3600">
                <a:solidFill>
                  <a:srgbClr val="0000CC"/>
                </a:solidFill>
                <a:latin typeface="Arial" charset="0"/>
              </a:rPr>
              <a:t> </a:t>
            </a:r>
          </a:p>
        </p:txBody>
      </p:sp>
      <p:sp>
        <p:nvSpPr>
          <p:cNvPr id="239637" name="AutoShape 21"/>
          <p:cNvSpPr>
            <a:spLocks noChangeArrowheads="1"/>
          </p:cNvSpPr>
          <p:nvPr/>
        </p:nvSpPr>
        <p:spPr bwMode="auto">
          <a:xfrm>
            <a:off x="2133600" y="5411788"/>
            <a:ext cx="4295775" cy="1065212"/>
          </a:xfrm>
          <a:prstGeom prst="horizontalScroll">
            <a:avLst>
              <a:gd name="adj" fmla="val 12500"/>
            </a:avLst>
          </a:prstGeom>
          <a:gradFill rotWithShape="1">
            <a:gsLst>
              <a:gs pos="0">
                <a:srgbClr val="FF0000"/>
              </a:gs>
              <a:gs pos="100000">
                <a:schemeClr val="bg1"/>
              </a:gs>
            </a:gsLst>
            <a:path path="rect">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a:t>- Coi trọng trực giác.</a:t>
            </a:r>
            <a:endParaRPr lang="en-US" sz="2800">
              <a:latin typeface="Arial" charset="0"/>
            </a:endParaRPr>
          </a:p>
          <a:p>
            <a:pPr lvl="4" eaLnBrk="1" hangingPunct="1"/>
            <a:r>
              <a:rPr lang="en-US">
                <a:latin typeface="Arial" charset="0"/>
              </a:rPr>
              <a:t> </a:t>
            </a:r>
          </a:p>
        </p:txBody>
      </p:sp>
      <p:sp>
        <p:nvSpPr>
          <p:cNvPr id="239638" name="AutoShape 22"/>
          <p:cNvSpPr>
            <a:spLocks noChangeArrowheads="1"/>
          </p:cNvSpPr>
          <p:nvPr/>
        </p:nvSpPr>
        <p:spPr bwMode="auto">
          <a:xfrm>
            <a:off x="155575" y="1190625"/>
            <a:ext cx="4143375" cy="1281113"/>
          </a:xfrm>
          <a:prstGeom prst="horizontalScroll">
            <a:avLst>
              <a:gd name="adj" fmla="val 12500"/>
            </a:avLst>
          </a:prstGeom>
          <a:gradFill rotWithShape="1">
            <a:gsLst>
              <a:gs pos="0">
                <a:srgbClr val="800080"/>
              </a:gs>
              <a:gs pos="100000">
                <a:srgbClr val="3B003B"/>
              </a:gs>
            </a:gsLst>
            <a:path path="rect">
              <a:fillToRect r="100000" b="100000"/>
            </a:path>
          </a:gradFill>
          <a:ln w="50800">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chemeClr val="bg1"/>
                </a:solidFill>
              </a:rPr>
              <a:t>- </a:t>
            </a:r>
            <a:r>
              <a:rPr lang="en-US" sz="2800" b="1" dirty="0" err="1">
                <a:solidFill>
                  <a:schemeClr val="bg1"/>
                </a:solidFill>
              </a:rPr>
              <a:t>Xây</a:t>
            </a:r>
            <a:r>
              <a:rPr lang="en-US" sz="2800" b="1" dirty="0">
                <a:solidFill>
                  <a:schemeClr val="bg1"/>
                </a:solidFill>
              </a:rPr>
              <a:t> </a:t>
            </a:r>
            <a:r>
              <a:rPr lang="en-US" sz="2800" b="1" dirty="0" err="1">
                <a:solidFill>
                  <a:schemeClr val="bg1"/>
                </a:solidFill>
              </a:rPr>
              <a:t>dựng</a:t>
            </a:r>
            <a:r>
              <a:rPr lang="en-US" sz="2800" b="1" dirty="0">
                <a:solidFill>
                  <a:schemeClr val="bg1"/>
                </a:solidFill>
              </a:rPr>
              <a:t> </a:t>
            </a:r>
            <a:r>
              <a:rPr lang="en-US" sz="2800" b="1" dirty="0" err="1">
                <a:solidFill>
                  <a:schemeClr val="bg1"/>
                </a:solidFill>
              </a:rPr>
              <a:t>hình</a:t>
            </a:r>
            <a:r>
              <a:rPr lang="en-US" sz="2800" b="1" dirty="0">
                <a:solidFill>
                  <a:schemeClr val="bg1"/>
                </a:solidFill>
              </a:rPr>
              <a:t> </a:t>
            </a:r>
            <a:r>
              <a:rPr lang="en-US" sz="2800" b="1" dirty="0" err="1">
                <a:solidFill>
                  <a:schemeClr val="bg1"/>
                </a:solidFill>
              </a:rPr>
              <a:t>ảnh</a:t>
            </a:r>
            <a:r>
              <a:rPr lang="en-US" sz="2800" b="1" dirty="0">
                <a:solidFill>
                  <a:schemeClr val="bg1"/>
                </a:solidFill>
              </a:rPr>
              <a:t> </a:t>
            </a:r>
            <a:r>
              <a:rPr lang="en-US" sz="2800" b="1" dirty="0" err="1">
                <a:solidFill>
                  <a:schemeClr val="bg1"/>
                </a:solidFill>
              </a:rPr>
              <a:t>có</a:t>
            </a:r>
            <a:r>
              <a:rPr lang="en-US" sz="2800" b="1" dirty="0">
                <a:solidFill>
                  <a:schemeClr val="bg1"/>
                </a:solidFill>
              </a:rPr>
              <a:t> ý </a:t>
            </a:r>
            <a:r>
              <a:rPr lang="en-US" sz="2800" b="1" dirty="0" err="1">
                <a:solidFill>
                  <a:schemeClr val="bg1"/>
                </a:solidFill>
              </a:rPr>
              <a:t>nghĩa</a:t>
            </a:r>
            <a:r>
              <a:rPr lang="en-US" sz="2800" b="1" dirty="0">
                <a:solidFill>
                  <a:schemeClr val="bg1"/>
                </a:solidFill>
              </a:rPr>
              <a:t> </a:t>
            </a:r>
            <a:r>
              <a:rPr lang="en-US" sz="2800" b="1" dirty="0" err="1">
                <a:solidFill>
                  <a:schemeClr val="bg1"/>
                </a:solidFill>
              </a:rPr>
              <a:t>biểu</a:t>
            </a:r>
            <a:r>
              <a:rPr lang="en-US" sz="2800" b="1" dirty="0">
                <a:solidFill>
                  <a:schemeClr val="bg1"/>
                </a:solidFill>
              </a:rPr>
              <a:t> </a:t>
            </a:r>
            <a:r>
              <a:rPr lang="en-US" sz="2800" b="1" dirty="0" err="1">
                <a:solidFill>
                  <a:schemeClr val="bg1"/>
                </a:solidFill>
              </a:rPr>
              <a:t>tượng</a:t>
            </a:r>
            <a:r>
              <a:rPr lang="en-US" sz="2800" b="1" dirty="0">
                <a:solidFill>
                  <a:schemeClr val="bg1"/>
                </a:solidFill>
              </a:rPr>
              <a:t>.</a:t>
            </a:r>
            <a:endParaRPr lang="en-US" sz="2800" dirty="0">
              <a:solidFill>
                <a:schemeClr val="bg1"/>
              </a:solidFill>
              <a:latin typeface="Arial" charset="0"/>
            </a:endParaRPr>
          </a:p>
        </p:txBody>
      </p:sp>
      <p:sp>
        <p:nvSpPr>
          <p:cNvPr id="239639" name="AutoShape 23"/>
          <p:cNvSpPr>
            <a:spLocks noChangeArrowheads="1"/>
          </p:cNvSpPr>
          <p:nvPr/>
        </p:nvSpPr>
        <p:spPr bwMode="auto">
          <a:xfrm>
            <a:off x="198438" y="2871788"/>
            <a:ext cx="4043362" cy="712787"/>
          </a:xfrm>
          <a:prstGeom prst="horizontalScroll">
            <a:avLst>
              <a:gd name="adj" fmla="val 12500"/>
            </a:avLst>
          </a:prstGeom>
          <a:solidFill>
            <a:srgbClr val="660033"/>
          </a:solidFill>
          <a:ln w="50800">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dirty="0">
                <a:solidFill>
                  <a:schemeClr val="bg1"/>
                </a:solidFill>
              </a:rPr>
              <a:t>- </a:t>
            </a:r>
            <a:r>
              <a:rPr lang="en-US" sz="2800" b="1" dirty="0" err="1">
                <a:solidFill>
                  <a:schemeClr val="bg1"/>
                </a:solidFill>
              </a:rPr>
              <a:t>Mô</a:t>
            </a:r>
            <a:r>
              <a:rPr lang="en-US" sz="2800" b="1" dirty="0">
                <a:solidFill>
                  <a:schemeClr val="bg1"/>
                </a:solidFill>
              </a:rPr>
              <a:t> </a:t>
            </a:r>
            <a:r>
              <a:rPr lang="en-US" sz="2800" b="1" dirty="0" err="1">
                <a:solidFill>
                  <a:schemeClr val="bg1"/>
                </a:solidFill>
              </a:rPr>
              <a:t>phỏng</a:t>
            </a:r>
            <a:r>
              <a:rPr lang="en-US" sz="2800" b="1" dirty="0">
                <a:solidFill>
                  <a:schemeClr val="bg1"/>
                </a:solidFill>
              </a:rPr>
              <a:t> </a:t>
            </a:r>
            <a:r>
              <a:rPr lang="en-US" sz="2800" b="1" dirty="0" err="1">
                <a:solidFill>
                  <a:schemeClr val="bg1"/>
                </a:solidFill>
              </a:rPr>
              <a:t>âm</a:t>
            </a:r>
            <a:r>
              <a:rPr lang="en-US" sz="2800" b="1" dirty="0">
                <a:solidFill>
                  <a:schemeClr val="bg1"/>
                </a:solidFill>
              </a:rPr>
              <a:t> </a:t>
            </a:r>
            <a:r>
              <a:rPr lang="en-US" sz="2800" b="1" dirty="0" err="1">
                <a:solidFill>
                  <a:schemeClr val="bg1"/>
                </a:solidFill>
              </a:rPr>
              <a:t>nhạc</a:t>
            </a:r>
            <a:r>
              <a:rPr lang="en-US" sz="2800" b="1" dirty="0">
                <a:solidFill>
                  <a:schemeClr val="bg1"/>
                </a:solidFill>
              </a:rPr>
              <a:t>.</a:t>
            </a:r>
            <a:endParaRPr lang="en-US" sz="2800" dirty="0">
              <a:solidFill>
                <a:schemeClr val="bg1"/>
              </a:solidFill>
              <a:latin typeface="Arial" charset="0"/>
            </a:endParaRPr>
          </a:p>
        </p:txBody>
      </p:sp>
    </p:spTree>
    <p:extLst>
      <p:ext uri="{BB962C8B-B14F-4D97-AF65-F5344CB8AC3E}">
        <p14:creationId xmlns:p14="http://schemas.microsoft.com/office/powerpoint/2010/main" val="511695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9636"/>
                                        </p:tgtEl>
                                        <p:attrNameLst>
                                          <p:attrName>style.visibility</p:attrName>
                                        </p:attrNameLst>
                                      </p:cBhvr>
                                      <p:to>
                                        <p:strVal val="visible"/>
                                      </p:to>
                                    </p:set>
                                    <p:animEffect transition="in" filter="box(in)">
                                      <p:cBhvr>
                                        <p:cTn id="7" dur="500"/>
                                        <p:tgtEl>
                                          <p:spTgt spid="239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9638"/>
                                        </p:tgtEl>
                                        <p:attrNameLst>
                                          <p:attrName>style.visibility</p:attrName>
                                        </p:attrNameLst>
                                      </p:cBhvr>
                                      <p:to>
                                        <p:strVal val="visible"/>
                                      </p:to>
                                    </p:set>
                                    <p:animEffect transition="in" filter="box(in)">
                                      <p:cBhvr>
                                        <p:cTn id="12" dur="500"/>
                                        <p:tgtEl>
                                          <p:spTgt spid="2396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9639"/>
                                        </p:tgtEl>
                                        <p:attrNameLst>
                                          <p:attrName>style.visibility</p:attrName>
                                        </p:attrNameLst>
                                      </p:cBhvr>
                                      <p:to>
                                        <p:strVal val="visible"/>
                                      </p:to>
                                    </p:set>
                                    <p:animEffect transition="in" filter="box(in)">
                                      <p:cBhvr>
                                        <p:cTn id="17" dur="500"/>
                                        <p:tgtEl>
                                          <p:spTgt spid="2396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9618"/>
                                        </p:tgtEl>
                                        <p:attrNameLst>
                                          <p:attrName>style.visibility</p:attrName>
                                        </p:attrNameLst>
                                      </p:cBhvr>
                                      <p:to>
                                        <p:strVal val="visible"/>
                                      </p:to>
                                    </p:set>
                                    <p:animEffect transition="in" filter="box(in)">
                                      <p:cBhvr>
                                        <p:cTn id="22" dur="500"/>
                                        <p:tgtEl>
                                          <p:spTgt spid="2396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9635"/>
                                        </p:tgtEl>
                                        <p:attrNameLst>
                                          <p:attrName>style.visibility</p:attrName>
                                        </p:attrNameLst>
                                      </p:cBhvr>
                                      <p:to>
                                        <p:strVal val="visible"/>
                                      </p:to>
                                    </p:set>
                                    <p:animEffect transition="in" filter="box(in)">
                                      <p:cBhvr>
                                        <p:cTn id="27" dur="500"/>
                                        <p:tgtEl>
                                          <p:spTgt spid="2396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39634"/>
                                        </p:tgtEl>
                                        <p:attrNameLst>
                                          <p:attrName>style.visibility</p:attrName>
                                        </p:attrNameLst>
                                      </p:cBhvr>
                                      <p:to>
                                        <p:strVal val="visible"/>
                                      </p:to>
                                    </p:set>
                                    <p:animEffect transition="in" filter="box(in)">
                                      <p:cBhvr>
                                        <p:cTn id="32" dur="500"/>
                                        <p:tgtEl>
                                          <p:spTgt spid="2396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39633"/>
                                        </p:tgtEl>
                                        <p:attrNameLst>
                                          <p:attrName>style.visibility</p:attrName>
                                        </p:attrNameLst>
                                      </p:cBhvr>
                                      <p:to>
                                        <p:strVal val="visible"/>
                                      </p:to>
                                    </p:set>
                                    <p:animEffect transition="in" filter="box(in)">
                                      <p:cBhvr>
                                        <p:cTn id="37" dur="500"/>
                                        <p:tgtEl>
                                          <p:spTgt spid="2396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39632"/>
                                        </p:tgtEl>
                                        <p:attrNameLst>
                                          <p:attrName>style.visibility</p:attrName>
                                        </p:attrNameLst>
                                      </p:cBhvr>
                                      <p:to>
                                        <p:strVal val="visible"/>
                                      </p:to>
                                    </p:set>
                                    <p:animEffect transition="in" filter="box(in)">
                                      <p:cBhvr>
                                        <p:cTn id="42" dur="500"/>
                                        <p:tgtEl>
                                          <p:spTgt spid="2396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39637"/>
                                        </p:tgtEl>
                                        <p:attrNameLst>
                                          <p:attrName>style.visibility</p:attrName>
                                        </p:attrNameLst>
                                      </p:cBhvr>
                                      <p:to>
                                        <p:strVal val="visible"/>
                                      </p:to>
                                    </p:set>
                                    <p:animEffect transition="in" filter="box(in)">
                                      <p:cBhvr>
                                        <p:cTn id="47" dur="500"/>
                                        <p:tgtEl>
                                          <p:spTgt spid="23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animBg="1"/>
      <p:bldP spid="239632" grpId="0" animBg="1"/>
      <p:bldP spid="239633" grpId="0" animBg="1"/>
      <p:bldP spid="239634" grpId="0" animBg="1"/>
      <p:bldP spid="239635" grpId="0" animBg="1"/>
      <p:bldP spid="239636" grpId="0" animBg="1"/>
      <p:bldP spid="239637" grpId="0" animBg="1"/>
      <p:bldP spid="239638" grpId="0" animBg="1"/>
      <p:bldP spid="2396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icture1">
            <a:extLst>
              <a:ext uri="{FF2B5EF4-FFF2-40B4-BE49-F238E27FC236}">
                <a16:creationId xmlns:a16="http://schemas.microsoft.com/office/drawing/2014/main" id="{7E8F97EA-3EC5-A6CA-B62A-CF6E3EEA3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86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WordArt 5">
            <a:extLst>
              <a:ext uri="{FF2B5EF4-FFF2-40B4-BE49-F238E27FC236}">
                <a16:creationId xmlns:a16="http://schemas.microsoft.com/office/drawing/2014/main" id="{524A2E41-22C5-AF19-FDF8-BC19524855BF}"/>
              </a:ext>
            </a:extLst>
          </p:cNvPr>
          <p:cNvSpPr>
            <a:spLocks noChangeArrowheads="1" noChangeShapeType="1" noTextEdit="1"/>
          </p:cNvSpPr>
          <p:nvPr/>
        </p:nvSpPr>
        <p:spPr bwMode="auto">
          <a:xfrm>
            <a:off x="3143250" y="228600"/>
            <a:ext cx="3143250" cy="457200"/>
          </a:xfrm>
          <a:prstGeom prst="rect">
            <a:avLst/>
          </a:prstGeom>
        </p:spPr>
        <p:txBody>
          <a:bodyPr wrap="none" fromWordArt="1">
            <a:prstTxWarp prst="textPlain">
              <a:avLst>
                <a:gd name="adj" fmla="val 48273"/>
              </a:avLst>
            </a:prstTxWarp>
          </a:bodyPr>
          <a:lstStyle/>
          <a:p>
            <a:pPr algn="ctr" eaLnBrk="0" fontAlgn="base" hangingPunct="0">
              <a:spcBef>
                <a:spcPct val="0"/>
              </a:spcBef>
              <a:spcAft>
                <a:spcPct val="0"/>
              </a:spcAft>
            </a:pPr>
            <a:endParaRPr lang="en-US" sz="2000" b="1" kern="10">
              <a:ln w="19050">
                <a:solidFill>
                  <a:srgbClr val="5ECCF3"/>
                </a:solidFill>
                <a:round/>
                <a:headEnd/>
                <a:tailEnd/>
              </a:ln>
              <a:solidFill>
                <a:srgbClr val="59A8D1"/>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6152" name="WordArt 14">
            <a:extLst>
              <a:ext uri="{FF2B5EF4-FFF2-40B4-BE49-F238E27FC236}">
                <a16:creationId xmlns:a16="http://schemas.microsoft.com/office/drawing/2014/main" id="{57E5E3EC-EC7A-9865-2D94-0A7586DFDC34}"/>
              </a:ext>
            </a:extLst>
          </p:cNvPr>
          <p:cNvSpPr>
            <a:spLocks noChangeArrowheads="1" noChangeShapeType="1" noTextEdit="1"/>
          </p:cNvSpPr>
          <p:nvPr/>
        </p:nvSpPr>
        <p:spPr bwMode="auto">
          <a:xfrm>
            <a:off x="4217507" y="4439276"/>
            <a:ext cx="1657350" cy="381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a:ln w="12700">
                  <a:solidFill>
                    <a:srgbClr val="56C7AA"/>
                  </a:solidFill>
                  <a:round/>
                  <a:headEnd/>
                  <a:tailEnd/>
                </a:ln>
                <a:solidFill>
                  <a:srgbClr val="56C7AA"/>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Thanh </a:t>
            </a:r>
            <a:r>
              <a:rPr lang="en-US" sz="3600" kern="10" dirty="0" err="1">
                <a:ln w="12700">
                  <a:solidFill>
                    <a:srgbClr val="56C7AA"/>
                  </a:solidFill>
                  <a:round/>
                  <a:headEnd/>
                  <a:tailEnd/>
                </a:ln>
                <a:solidFill>
                  <a:srgbClr val="56C7AA"/>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Thảo</a:t>
            </a:r>
            <a:endParaRPr lang="en-US" sz="3600" kern="10" dirty="0">
              <a:ln w="12700">
                <a:solidFill>
                  <a:srgbClr val="56C7AA"/>
                </a:solidFill>
                <a:round/>
                <a:headEnd/>
                <a:tailEnd/>
              </a:ln>
              <a:solidFill>
                <a:srgbClr val="56C7AA"/>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
        <p:nvSpPr>
          <p:cNvPr id="6153" name="WordArt 15">
            <a:extLst>
              <a:ext uri="{FF2B5EF4-FFF2-40B4-BE49-F238E27FC236}">
                <a16:creationId xmlns:a16="http://schemas.microsoft.com/office/drawing/2014/main" id="{EF42478B-3142-A866-9A4B-FA51BDFE7806}"/>
              </a:ext>
            </a:extLst>
          </p:cNvPr>
          <p:cNvSpPr>
            <a:spLocks noChangeArrowheads="1" noChangeShapeType="1" noTextEdit="1"/>
          </p:cNvSpPr>
          <p:nvPr/>
        </p:nvSpPr>
        <p:spPr bwMode="auto">
          <a:xfrm>
            <a:off x="1268264" y="2790825"/>
            <a:ext cx="4343400" cy="9810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nn-NO" sz="3600" kern="10" dirty="0">
                <a:ln w="9525">
                  <a:solidFill>
                    <a:srgbClr val="0000FF"/>
                  </a:solidFill>
                  <a:round/>
                  <a:headEnd/>
                  <a:tailEnd/>
                </a:ln>
                <a:solidFill>
                  <a:srgbClr val="56C7AA"/>
                </a:soli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ĐÀN GHI TA CỦA LOR-CA</a:t>
            </a:r>
            <a:endParaRPr lang="en-US" sz="3600" kern="10" dirty="0">
              <a:ln w="9525">
                <a:solidFill>
                  <a:srgbClr val="0000FF"/>
                </a:solidFill>
                <a:round/>
                <a:headEnd/>
                <a:tailEnd/>
              </a:ln>
              <a:solidFill>
                <a:srgbClr val="56C7AA"/>
              </a:soli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endParaRPr>
          </a:p>
        </p:txBody>
      </p:sp>
      <p:pic>
        <p:nvPicPr>
          <p:cNvPr id="43011" name="Picture 3" descr="I:\guitar 12.tif">
            <a:extLst>
              <a:ext uri="{FF2B5EF4-FFF2-40B4-BE49-F238E27FC236}">
                <a16:creationId xmlns:a16="http://schemas.microsoft.com/office/drawing/2014/main" id="{98A03C42-A3F4-5612-258F-C51472392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19294">
            <a:off x="7476686" y="2839076"/>
            <a:ext cx="914400" cy="35814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I:\guitar 13.tif">
            <a:extLst>
              <a:ext uri="{FF2B5EF4-FFF2-40B4-BE49-F238E27FC236}">
                <a16:creationId xmlns:a16="http://schemas.microsoft.com/office/drawing/2014/main" id="{8130A2E5-DEA9-BED1-934F-C1A160B08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0192">
            <a:off x="7076618" y="3071325"/>
            <a:ext cx="967979" cy="35814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334CFEF-2DBD-15AC-15BF-43BE721E0D30}"/>
              </a:ext>
            </a:extLst>
          </p:cNvPr>
          <p:cNvSpPr/>
          <p:nvPr/>
        </p:nvSpPr>
        <p:spPr>
          <a:xfrm>
            <a:off x="2614452" y="605210"/>
            <a:ext cx="3374642" cy="584775"/>
          </a:xfrm>
          <a:prstGeom prst="rect">
            <a:avLst/>
          </a:prstGeom>
          <a:noFill/>
        </p:spPr>
        <p:txBody>
          <a:bodyPr wrap="none" lIns="91440" tIns="45720" rIns="91440" bIns="45720">
            <a:spAutoFit/>
          </a:bodyPr>
          <a:lstStyle/>
          <a:p>
            <a:pPr algn="ctr"/>
            <a:r>
              <a:rPr lang="en-US" sz="3200" b="1" dirty="0" err="1">
                <a:ln w="22225">
                  <a:solidFill>
                    <a:schemeClr val="accent2"/>
                  </a:solidFill>
                  <a:prstDash val="solid"/>
                </a:ln>
                <a:solidFill>
                  <a:srgbClr val="FF0000"/>
                </a:solidFill>
              </a:rPr>
              <a:t>Bài</a:t>
            </a:r>
            <a:r>
              <a:rPr lang="en-US" sz="3200" b="1" dirty="0">
                <a:ln w="22225">
                  <a:solidFill>
                    <a:schemeClr val="accent2"/>
                  </a:solidFill>
                  <a:prstDash val="solid"/>
                </a:ln>
                <a:solidFill>
                  <a:srgbClr val="FF0000"/>
                </a:solidFill>
              </a:rPr>
              <a:t> 8. </a:t>
            </a:r>
            <a:r>
              <a:rPr lang="en-US" sz="3200" b="1" dirty="0" err="1">
                <a:ln w="22225">
                  <a:solidFill>
                    <a:schemeClr val="accent2"/>
                  </a:solidFill>
                  <a:prstDash val="solid"/>
                </a:ln>
                <a:solidFill>
                  <a:srgbClr val="FF0000"/>
                </a:solidFill>
              </a:rPr>
              <a:t>Thơ</a:t>
            </a:r>
            <a:r>
              <a:rPr lang="en-US" sz="3200" b="1" dirty="0">
                <a:ln w="22225">
                  <a:solidFill>
                    <a:schemeClr val="accent2"/>
                  </a:solidFill>
                  <a:prstDash val="solid"/>
                </a:ln>
                <a:solidFill>
                  <a:srgbClr val="FF0000"/>
                </a:solidFill>
              </a:rPr>
              <a:t> </a:t>
            </a:r>
            <a:r>
              <a:rPr lang="en-US" sz="3200" b="1" dirty="0" err="1">
                <a:ln w="22225">
                  <a:solidFill>
                    <a:schemeClr val="accent2"/>
                  </a:solidFill>
                  <a:prstDash val="solid"/>
                </a:ln>
                <a:solidFill>
                  <a:srgbClr val="FF0000"/>
                </a:solidFill>
              </a:rPr>
              <a:t>hiện</a:t>
            </a:r>
            <a:r>
              <a:rPr lang="en-US" sz="3200" b="1" dirty="0">
                <a:ln w="22225">
                  <a:solidFill>
                    <a:schemeClr val="accent2"/>
                  </a:solidFill>
                  <a:prstDash val="solid"/>
                </a:ln>
                <a:solidFill>
                  <a:srgbClr val="FF0000"/>
                </a:solidFill>
              </a:rPr>
              <a:t> </a:t>
            </a:r>
            <a:r>
              <a:rPr lang="en-US" sz="3200" b="1" dirty="0" err="1">
                <a:ln w="22225">
                  <a:solidFill>
                    <a:schemeClr val="accent2"/>
                  </a:solidFill>
                  <a:prstDash val="solid"/>
                </a:ln>
                <a:solidFill>
                  <a:srgbClr val="FF0000"/>
                </a:solidFill>
              </a:rPr>
              <a:t>đại</a:t>
            </a:r>
            <a:endParaRPr lang="en-US" sz="3200" b="1" cap="none" spc="0" dirty="0">
              <a:ln w="22225">
                <a:solidFill>
                  <a:schemeClr val="accent2"/>
                </a:solidFill>
                <a:prstDash val="solid"/>
              </a:ln>
              <a:solidFill>
                <a:srgbClr val="FF0000"/>
              </a:solidFill>
              <a:effectLst/>
            </a:endParaRPr>
          </a:p>
        </p:txBody>
      </p:sp>
      <p:sp>
        <p:nvSpPr>
          <p:cNvPr id="4" name="Rectangle 3">
            <a:extLst>
              <a:ext uri="{FF2B5EF4-FFF2-40B4-BE49-F238E27FC236}">
                <a16:creationId xmlns:a16="http://schemas.microsoft.com/office/drawing/2014/main" id="{7B5E13CA-7E74-46AE-606E-F9BBBE673BC6}"/>
              </a:ext>
            </a:extLst>
          </p:cNvPr>
          <p:cNvSpPr/>
          <p:nvPr/>
        </p:nvSpPr>
        <p:spPr>
          <a:xfrm>
            <a:off x="1127457" y="1566594"/>
            <a:ext cx="1766637" cy="584775"/>
          </a:xfrm>
          <a:prstGeom prst="rect">
            <a:avLst/>
          </a:prstGeom>
          <a:noFill/>
        </p:spPr>
        <p:txBody>
          <a:bodyPr wrap="none" lIns="91440" tIns="45720" rIns="91440" bIns="45720">
            <a:spAutoFit/>
          </a:bodyPr>
          <a:lstStyle/>
          <a:p>
            <a:pPr algn="ct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Văn </a:t>
            </a:r>
            <a:r>
              <a:rPr lang="en-US" sz="32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bản</a:t>
            </a: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97085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1000"/>
                                        <p:tgtEl>
                                          <p:spTgt spid="43012"/>
                                        </p:tgtEl>
                                      </p:cBhvr>
                                    </p:animEffect>
                                    <p:anim calcmode="lin" valueType="num">
                                      <p:cBhvr>
                                        <p:cTn id="8" dur="1000" fill="hold"/>
                                        <p:tgtEl>
                                          <p:spTgt spid="43012"/>
                                        </p:tgtEl>
                                        <p:attrNameLst>
                                          <p:attrName>ppt_x</p:attrName>
                                        </p:attrNameLst>
                                      </p:cBhvr>
                                      <p:tavLst>
                                        <p:tav tm="0">
                                          <p:val>
                                            <p:strVal val="#ppt_x"/>
                                          </p:val>
                                        </p:tav>
                                        <p:tav tm="100000">
                                          <p:val>
                                            <p:strVal val="#ppt_x"/>
                                          </p:val>
                                        </p:tav>
                                      </p:tavLst>
                                    </p:anim>
                                    <p:anim calcmode="lin" valueType="num">
                                      <p:cBhvr>
                                        <p:cTn id="9" dur="1000" fill="hold"/>
                                        <p:tgtEl>
                                          <p:spTgt spid="430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3011"/>
                                        </p:tgtEl>
                                        <p:attrNameLst>
                                          <p:attrName>style.visibility</p:attrName>
                                        </p:attrNameLst>
                                      </p:cBhvr>
                                      <p:to>
                                        <p:strVal val="visible"/>
                                      </p:to>
                                    </p:set>
                                    <p:animEffect transition="in" filter="fade">
                                      <p:cBhvr>
                                        <p:cTn id="12" dur="1000"/>
                                        <p:tgtEl>
                                          <p:spTgt spid="43011"/>
                                        </p:tgtEl>
                                      </p:cBhvr>
                                    </p:animEffect>
                                    <p:anim calcmode="lin" valueType="num">
                                      <p:cBhvr>
                                        <p:cTn id="13" dur="1000" fill="hold"/>
                                        <p:tgtEl>
                                          <p:spTgt spid="43011"/>
                                        </p:tgtEl>
                                        <p:attrNameLst>
                                          <p:attrName>ppt_x</p:attrName>
                                        </p:attrNameLst>
                                      </p:cBhvr>
                                      <p:tavLst>
                                        <p:tav tm="0">
                                          <p:val>
                                            <p:strVal val="#ppt_x"/>
                                          </p:val>
                                        </p:tav>
                                        <p:tav tm="100000">
                                          <p:val>
                                            <p:strVal val="#ppt_x"/>
                                          </p:val>
                                        </p:tav>
                                      </p:tavLst>
                                    </p:anim>
                                    <p:anim calcmode="lin" valueType="num">
                                      <p:cBhvr>
                                        <p:cTn id="14" dur="1000" fill="hold"/>
                                        <p:tgtEl>
                                          <p:spTgt spid="430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53"/>
                                        </p:tgtEl>
                                        <p:attrNameLst>
                                          <p:attrName>style.visibility</p:attrName>
                                        </p:attrNameLst>
                                      </p:cBhvr>
                                      <p:to>
                                        <p:strVal val="visible"/>
                                      </p:to>
                                    </p:set>
                                    <p:animEffect transition="in" filter="fade">
                                      <p:cBhvr>
                                        <p:cTn id="17" dur="1000"/>
                                        <p:tgtEl>
                                          <p:spTgt spid="6153"/>
                                        </p:tgtEl>
                                      </p:cBhvr>
                                    </p:animEffect>
                                    <p:anim calcmode="lin" valueType="num">
                                      <p:cBhvr>
                                        <p:cTn id="18" dur="1000" fill="hold"/>
                                        <p:tgtEl>
                                          <p:spTgt spid="6153"/>
                                        </p:tgtEl>
                                        <p:attrNameLst>
                                          <p:attrName>ppt_x</p:attrName>
                                        </p:attrNameLst>
                                      </p:cBhvr>
                                      <p:tavLst>
                                        <p:tav tm="0">
                                          <p:val>
                                            <p:strVal val="#ppt_x"/>
                                          </p:val>
                                        </p:tav>
                                        <p:tav tm="100000">
                                          <p:val>
                                            <p:strVal val="#ppt_x"/>
                                          </p:val>
                                        </p:tav>
                                      </p:tavLst>
                                    </p:anim>
                                    <p:anim calcmode="lin" valueType="num">
                                      <p:cBhvr>
                                        <p:cTn id="19" dur="1000" fill="hold"/>
                                        <p:tgtEl>
                                          <p:spTgt spid="615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152"/>
                                        </p:tgtEl>
                                        <p:attrNameLst>
                                          <p:attrName>style.visibility</p:attrName>
                                        </p:attrNameLst>
                                      </p:cBhvr>
                                      <p:to>
                                        <p:strVal val="visible"/>
                                      </p:to>
                                    </p:set>
                                    <p:animEffect transition="in" filter="fade">
                                      <p:cBhvr>
                                        <p:cTn id="22" dur="1000"/>
                                        <p:tgtEl>
                                          <p:spTgt spid="6152"/>
                                        </p:tgtEl>
                                      </p:cBhvr>
                                    </p:animEffect>
                                    <p:anim calcmode="lin" valueType="num">
                                      <p:cBhvr>
                                        <p:cTn id="23" dur="1000" fill="hold"/>
                                        <p:tgtEl>
                                          <p:spTgt spid="6152"/>
                                        </p:tgtEl>
                                        <p:attrNameLst>
                                          <p:attrName>ppt_x</p:attrName>
                                        </p:attrNameLst>
                                      </p:cBhvr>
                                      <p:tavLst>
                                        <p:tav tm="0">
                                          <p:val>
                                            <p:strVal val="#ppt_x"/>
                                          </p:val>
                                        </p:tav>
                                        <p:tav tm="100000">
                                          <p:val>
                                            <p:strVal val="#ppt_x"/>
                                          </p:val>
                                        </p:tav>
                                      </p:tavLst>
                                    </p:anim>
                                    <p:anim calcmode="lin" valueType="num">
                                      <p:cBhvr>
                                        <p:cTn id="24" dur="1000" fill="hold"/>
                                        <p:tgtEl>
                                          <p:spTgt spid="615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22685" y="176213"/>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7200" b="1" dirty="0" err="1">
                <a:solidFill>
                  <a:srgbClr val="C00000"/>
                </a:solidFill>
                <a:latin typeface="Times New Roman" panose="02020603050405020304" pitchFamily="18" charset="0"/>
                <a:cs typeface="Times New Roman" panose="02020603050405020304" pitchFamily="18" charset="0"/>
              </a:rPr>
              <a:t>Cấu</a:t>
            </a:r>
            <a:r>
              <a:rPr lang="en-US" sz="7200" b="1" dirty="0">
                <a:solidFill>
                  <a:srgbClr val="C00000"/>
                </a:solidFill>
                <a:latin typeface="Times New Roman" panose="02020603050405020304" pitchFamily="18" charset="0"/>
                <a:cs typeface="Times New Roman" panose="02020603050405020304" pitchFamily="18" charset="0"/>
              </a:rPr>
              <a:t> </a:t>
            </a:r>
            <a:r>
              <a:rPr lang="en-US" sz="7200" b="1" dirty="0" err="1">
                <a:solidFill>
                  <a:srgbClr val="C00000"/>
                </a:solidFill>
                <a:latin typeface="Times New Roman" panose="02020603050405020304" pitchFamily="18" charset="0"/>
                <a:cs typeface="Times New Roman" panose="02020603050405020304" pitchFamily="18" charset="0"/>
              </a:rPr>
              <a:t>trúc</a:t>
            </a:r>
            <a:r>
              <a:rPr lang="en-US" sz="7200" b="1" dirty="0">
                <a:solidFill>
                  <a:srgbClr val="C00000"/>
                </a:solidFill>
                <a:latin typeface="Times New Roman" panose="02020603050405020304" pitchFamily="18" charset="0"/>
                <a:cs typeface="Times New Roman" panose="02020603050405020304" pitchFamily="18" charset="0"/>
              </a:rPr>
              <a:t> </a:t>
            </a:r>
            <a:r>
              <a:rPr lang="en-US" sz="7200" b="1" dirty="0" err="1">
                <a:solidFill>
                  <a:srgbClr val="C00000"/>
                </a:solidFill>
                <a:latin typeface="Times New Roman" panose="02020603050405020304" pitchFamily="18" charset="0"/>
                <a:cs typeface="Times New Roman" panose="02020603050405020304" pitchFamily="18" charset="0"/>
              </a:rPr>
              <a:t>bài</a:t>
            </a:r>
            <a:r>
              <a:rPr lang="en-US" sz="7200" b="1" dirty="0">
                <a:solidFill>
                  <a:srgbClr val="C00000"/>
                </a:solidFill>
                <a:latin typeface="Times New Roman" panose="02020603050405020304" pitchFamily="18" charset="0"/>
                <a:cs typeface="Times New Roman" panose="02020603050405020304" pitchFamily="18" charset="0"/>
              </a:rPr>
              <a:t> </a:t>
            </a:r>
            <a:r>
              <a:rPr lang="en-US" sz="7200" b="1" dirty="0" err="1">
                <a:solidFill>
                  <a:srgbClr val="C00000"/>
                </a:solidFill>
                <a:latin typeface="Times New Roman" panose="02020603050405020304" pitchFamily="18" charset="0"/>
                <a:cs typeface="Times New Roman" panose="02020603050405020304" pitchFamily="18" charset="0"/>
              </a:rPr>
              <a:t>học</a:t>
            </a:r>
            <a:endParaRPr lang="en-US" sz="7200" b="1" dirty="0">
              <a:solidFill>
                <a:srgbClr val="C00000"/>
              </a:solidFill>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bwMode="auto">
          <a:xfrm>
            <a:off x="685800" y="1295400"/>
            <a:ext cx="7165181"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lstStyle>
            <a:lvl1pPr marL="569913" indent="-569913" defTabSz="911225" eaLnBrk="0" hangingPunct="0">
              <a:defRPr>
                <a:solidFill>
                  <a:schemeClr val="tx1"/>
                </a:solidFill>
                <a:latin typeface="Calibri" pitchFamily="34" charset="0"/>
                <a:cs typeface="Arial" pitchFamily="34" charset="0"/>
              </a:defRPr>
            </a:lvl1pPr>
            <a:lvl2pPr marL="742950" indent="-285750" defTabSz="911225" eaLnBrk="0" hangingPunct="0">
              <a:defRPr>
                <a:solidFill>
                  <a:schemeClr val="tx1"/>
                </a:solidFill>
                <a:latin typeface="Calibri" pitchFamily="34" charset="0"/>
                <a:cs typeface="Arial" pitchFamily="34" charset="0"/>
              </a:defRPr>
            </a:lvl2pPr>
            <a:lvl3pPr marL="1143000" indent="-228600" defTabSz="911225" eaLnBrk="0" hangingPunct="0">
              <a:defRPr>
                <a:solidFill>
                  <a:schemeClr val="tx1"/>
                </a:solidFill>
                <a:latin typeface="Calibri" pitchFamily="34" charset="0"/>
                <a:cs typeface="Arial" pitchFamily="34" charset="0"/>
              </a:defRPr>
            </a:lvl3pPr>
            <a:lvl4pPr marL="1600200" indent="-228600" defTabSz="911225" eaLnBrk="0" hangingPunct="0">
              <a:defRPr>
                <a:solidFill>
                  <a:schemeClr val="tx1"/>
                </a:solidFill>
                <a:latin typeface="Calibri" pitchFamily="34" charset="0"/>
                <a:cs typeface="Arial" pitchFamily="34" charset="0"/>
              </a:defRPr>
            </a:lvl4pPr>
            <a:lvl5pPr marL="2057400" indent="-228600" defTabSz="911225" eaLnBrk="0" hangingPunct="0">
              <a:defRPr>
                <a:solidFill>
                  <a:schemeClr val="tx1"/>
                </a:solidFill>
                <a:latin typeface="Calibri"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marL="0" indent="0" algn="just" eaLnBrk="1" fontAlgn="base" hangingPunct="1">
              <a:spcBef>
                <a:spcPts val="1000"/>
              </a:spcBef>
              <a:spcAft>
                <a:spcPct val="0"/>
              </a:spcAft>
            </a:pPr>
            <a:r>
              <a:rPr lang="en-US" sz="3200" b="1" i="1" dirty="0" err="1">
                <a:solidFill>
                  <a:srgbClr val="002060"/>
                </a:solidFill>
                <a:latin typeface="Times New Roman" pitchFamily="18" charset="0"/>
                <a:cs typeface="Times New Roman" pitchFamily="18" charset="0"/>
              </a:rPr>
              <a:t>I.Tìm</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hiểu</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chung</a:t>
            </a:r>
            <a:endParaRPr lang="en-US" sz="3200" b="1" i="1" dirty="0">
              <a:solidFill>
                <a:srgbClr val="002060"/>
              </a:solidFill>
              <a:latin typeface="Times New Roman" pitchFamily="18" charset="0"/>
              <a:cs typeface="Times New Roman" pitchFamily="18" charset="0"/>
            </a:endParaRPr>
          </a:p>
          <a:p>
            <a:pPr marL="0" indent="0" algn="just" eaLnBrk="1" fontAlgn="base" hangingPunct="1">
              <a:spcBef>
                <a:spcPts val="1000"/>
              </a:spcBef>
              <a:spcAft>
                <a:spcPct val="0"/>
              </a:spcAft>
            </a:pPr>
            <a:r>
              <a:rPr lang="en-US" sz="3200" b="1" i="1" dirty="0" err="1">
                <a:solidFill>
                  <a:srgbClr val="002060"/>
                </a:solidFill>
                <a:latin typeface="Times New Roman" pitchFamily="18" charset="0"/>
                <a:cs typeface="Times New Roman" pitchFamily="18" charset="0"/>
              </a:rPr>
              <a:t>II.Đọc</a:t>
            </a:r>
            <a:r>
              <a:rPr lang="en-US" sz="3200" b="1" i="1" dirty="0">
                <a:solidFill>
                  <a:srgbClr val="002060"/>
                </a:solidFill>
                <a:latin typeface="Times New Roman" pitchFamily="18" charset="0"/>
                <a:cs typeface="Times New Roman" pitchFamily="18" charset="0"/>
              </a:rPr>
              <a:t> – </a:t>
            </a:r>
            <a:r>
              <a:rPr lang="en-US" sz="3200" b="1" i="1" dirty="0" err="1">
                <a:solidFill>
                  <a:srgbClr val="002060"/>
                </a:solidFill>
                <a:latin typeface="Times New Roman" pitchFamily="18" charset="0"/>
                <a:cs typeface="Times New Roman" pitchFamily="18" charset="0"/>
              </a:rPr>
              <a:t>hiểu</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văn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bản</a:t>
            </a:r>
            <a:endParaRPr lang="en-US" sz="3200" b="1" i="1" dirty="0">
              <a:solidFill>
                <a:srgbClr val="002060"/>
              </a:solidFill>
              <a:latin typeface="Times New Roman" pitchFamily="18" charset="0"/>
              <a:cs typeface="Times New Roman" pitchFamily="18" charset="0"/>
            </a:endParaRPr>
          </a:p>
          <a:p>
            <a:pPr marL="0" indent="0" algn="just" eaLnBrk="1" fontAlgn="base" hangingPunct="1">
              <a:spcBef>
                <a:spcPts val="1000"/>
              </a:spcBef>
              <a:spcAft>
                <a:spcPct val="0"/>
              </a:spcAft>
            </a:pPr>
            <a:r>
              <a:rPr lang="en-US" sz="3200" b="1" i="1" dirty="0">
                <a:solidFill>
                  <a:srgbClr val="002060"/>
                </a:solidFill>
                <a:latin typeface="Times New Roman" pitchFamily="18" charset="0"/>
                <a:cs typeface="Times New Roman" pitchFamily="18" charset="0"/>
              </a:rPr>
              <a:t>III. </a:t>
            </a:r>
            <a:r>
              <a:rPr lang="en-US" sz="3200" b="1" i="1" dirty="0" err="1">
                <a:solidFill>
                  <a:srgbClr val="002060"/>
                </a:solidFill>
                <a:latin typeface="Times New Roman" pitchFamily="18" charset="0"/>
                <a:cs typeface="Times New Roman" pitchFamily="18" charset="0"/>
              </a:rPr>
              <a:t>Tổng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kết</a:t>
            </a:r>
            <a:endParaRPr lang="en-US" sz="3200" b="1" i="1" dirty="0">
              <a:solidFill>
                <a:srgbClr val="002060"/>
              </a:solidFill>
              <a:latin typeface="Times New Roman" pitchFamily="18" charset="0"/>
              <a:cs typeface="Times New Roman" pitchFamily="18" charset="0"/>
            </a:endParaRPr>
          </a:p>
          <a:p>
            <a:pPr marL="0" indent="0" algn="just" eaLnBrk="1" fontAlgn="base" hangingPunct="1">
              <a:spcBef>
                <a:spcPts val="1000"/>
              </a:spcBef>
              <a:spcAft>
                <a:spcPct val="0"/>
              </a:spcAft>
            </a:pPr>
            <a:r>
              <a:rPr lang="en-US" sz="3200" b="1" i="1" dirty="0">
                <a:solidFill>
                  <a:srgbClr val="002060"/>
                </a:solidFill>
                <a:latin typeface="Times New Roman" pitchFamily="18" charset="0"/>
                <a:cs typeface="Times New Roman" pitchFamily="18" charset="0"/>
              </a:rPr>
              <a:t>VI. </a:t>
            </a:r>
            <a:r>
              <a:rPr lang="en-US" sz="3200" b="1" i="1" dirty="0" err="1">
                <a:solidFill>
                  <a:srgbClr val="002060"/>
                </a:solidFill>
                <a:latin typeface="Times New Roman" pitchFamily="18" charset="0"/>
                <a:cs typeface="Times New Roman" pitchFamily="18" charset="0"/>
              </a:rPr>
              <a:t>Luyện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tập</a:t>
            </a:r>
            <a:endParaRPr lang="en-US" sz="3200" b="1" i="1" dirty="0">
              <a:solidFill>
                <a:srgbClr val="002060"/>
              </a:solidFill>
              <a:latin typeface="Times New Roman" pitchFamily="18" charset="0"/>
              <a:cs typeface="Times New Roman" pitchFamily="18" charset="0"/>
            </a:endParaRPr>
          </a:p>
          <a:p>
            <a:pPr marL="0" indent="0" algn="just" eaLnBrk="1" fontAlgn="base" hangingPunct="1">
              <a:spcBef>
                <a:spcPts val="1000"/>
              </a:spcBef>
              <a:spcAft>
                <a:spcPct val="0"/>
              </a:spcAft>
            </a:pPr>
            <a:r>
              <a:rPr lang="en-US" sz="3200" b="1" i="1" dirty="0" err="1">
                <a:solidFill>
                  <a:srgbClr val="002060"/>
                </a:solidFill>
                <a:latin typeface="Times New Roman" pitchFamily="18" charset="0"/>
                <a:cs typeface="Times New Roman" pitchFamily="18" charset="0"/>
              </a:rPr>
              <a:t>V.Vận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dụng</a:t>
            </a:r>
            <a:endParaRPr lang="en-US" sz="3200" b="1" i="1" dirty="0">
              <a:solidFill>
                <a:srgbClr val="002060"/>
              </a:solidFill>
              <a:latin typeface="Times New Roman" pitchFamily="18" charset="0"/>
              <a:cs typeface="Times New Roman" pitchFamily="18" charset="0"/>
            </a:endParaRPr>
          </a:p>
        </p:txBody>
      </p:sp>
      <p:pic>
        <p:nvPicPr>
          <p:cNvPr id="7170" name="Picture 2" descr="Soạn bài Đàn ghi ta của Lor-ca - Ngắn gọn nhất | Soạn văn 12 Ngắn gọ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514600"/>
            <a:ext cx="4994672" cy="4159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8986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down)">
                                      <p:cBhvr>
                                        <p:cTn id="11" dur="500"/>
                                        <p:tgtEl>
                                          <p:spTgt spid="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down)">
                                      <p:cBhvr>
                                        <p:cTn id="15" dur="500"/>
                                        <p:tgtEl>
                                          <p:spTgt spid="9">
                                            <p:txEl>
                                              <p:pRg st="1" end="1"/>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wipe(down)">
                                      <p:cBhvr>
                                        <p:cTn id="19" dur="500"/>
                                        <p:tgtEl>
                                          <p:spTgt spid="9">
                                            <p:txEl>
                                              <p:pRg st="2" end="2"/>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wipe(down)">
                                      <p:cBhvr>
                                        <p:cTn id="23" dur="500"/>
                                        <p:tgtEl>
                                          <p:spTgt spid="9">
                                            <p:txEl>
                                              <p:pRg st="3" end="3"/>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28650" y="338139"/>
            <a:ext cx="7886700" cy="547687"/>
          </a:xfrm>
          <a:prstGeom prst="rect">
            <a:avLst/>
          </a:prstGeom>
          <a:solidFill>
            <a:srgbClr val="E3EA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defTabSz="911225" eaLnBrk="0" hangingPunct="0">
              <a:defRPr>
                <a:solidFill>
                  <a:schemeClr val="tx1"/>
                </a:solidFill>
                <a:latin typeface="Calibri" pitchFamily="34" charset="0"/>
                <a:cs typeface="Arial" pitchFamily="34" charset="0"/>
              </a:defRPr>
            </a:lvl1pPr>
            <a:lvl2pPr marL="742950" indent="-285750" defTabSz="911225" eaLnBrk="0" hangingPunct="0">
              <a:defRPr>
                <a:solidFill>
                  <a:schemeClr val="tx1"/>
                </a:solidFill>
                <a:latin typeface="Calibri" pitchFamily="34" charset="0"/>
                <a:cs typeface="Arial" pitchFamily="34" charset="0"/>
              </a:defRPr>
            </a:lvl2pPr>
            <a:lvl3pPr marL="1143000" indent="-228600" defTabSz="911225" eaLnBrk="0" hangingPunct="0">
              <a:defRPr>
                <a:solidFill>
                  <a:schemeClr val="tx1"/>
                </a:solidFill>
                <a:latin typeface="Calibri" pitchFamily="34" charset="0"/>
                <a:cs typeface="Arial" pitchFamily="34" charset="0"/>
              </a:defRPr>
            </a:lvl3pPr>
            <a:lvl4pPr marL="1600200" indent="-228600" defTabSz="911225" eaLnBrk="0" hangingPunct="0">
              <a:defRPr>
                <a:solidFill>
                  <a:schemeClr val="tx1"/>
                </a:solidFill>
                <a:latin typeface="Calibri" pitchFamily="34" charset="0"/>
                <a:cs typeface="Arial" pitchFamily="34" charset="0"/>
              </a:defRPr>
            </a:lvl4pPr>
            <a:lvl5pPr marL="2057400" indent="-228600" defTabSz="911225" eaLnBrk="0" hangingPunct="0">
              <a:defRPr>
                <a:solidFill>
                  <a:schemeClr val="tx1"/>
                </a:solidFill>
                <a:latin typeface="Calibri"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3600" b="1" dirty="0">
                <a:solidFill>
                  <a:srgbClr val="C55A11"/>
                </a:solidFill>
                <a:latin typeface="Times New Roman" pitchFamily="18" charset="0"/>
                <a:cs typeface="Times New Roman" pitchFamily="18" charset="0"/>
              </a:rPr>
              <a:t>I. </a:t>
            </a:r>
            <a:r>
              <a:rPr lang="en-US" sz="3600" b="1" dirty="0" err="1">
                <a:solidFill>
                  <a:srgbClr val="C55A11"/>
                </a:solidFill>
                <a:latin typeface="Times New Roman" pitchFamily="18" charset="0"/>
                <a:cs typeface="Times New Roman" pitchFamily="18" charset="0"/>
              </a:rPr>
              <a:t>Tìm</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hiểu</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chung</a:t>
            </a:r>
            <a:endParaRPr lang="en-US" sz="3600" b="1" dirty="0">
              <a:solidFill>
                <a:srgbClr val="C55A11"/>
              </a:solidFill>
              <a:latin typeface="Times New Roman" pitchFamily="18" charset="0"/>
              <a:cs typeface="Times New Roman" pitchFamily="18" charset="0"/>
            </a:endParaRPr>
          </a:p>
        </p:txBody>
      </p:sp>
      <p:sp>
        <p:nvSpPr>
          <p:cNvPr id="3" name="Rectangle 2"/>
          <p:cNvSpPr/>
          <p:nvPr/>
        </p:nvSpPr>
        <p:spPr>
          <a:xfrm>
            <a:off x="534053" y="1066800"/>
            <a:ext cx="1859805" cy="584775"/>
          </a:xfrm>
          <a:prstGeom prst="rect">
            <a:avLst/>
          </a:prstGeom>
        </p:spPr>
        <p:txBody>
          <a:bodyPr wrap="none">
            <a:spAutoFit/>
          </a:bodyPr>
          <a:lstStyle/>
          <a:p>
            <a:r>
              <a:rPr lang="en-US" sz="3200" b="1" i="1" dirty="0">
                <a:solidFill>
                  <a:srgbClr val="002060"/>
                </a:solidFill>
                <a:latin typeface="Times New Roman" pitchFamily="18" charset="0"/>
                <a:cs typeface="Times New Roman" pitchFamily="18" charset="0"/>
              </a:rPr>
              <a:t>1. </a:t>
            </a:r>
            <a:r>
              <a:rPr lang="en-US" sz="3200" b="1" i="1" dirty="0" err="1">
                <a:solidFill>
                  <a:srgbClr val="002060"/>
                </a:solidFill>
                <a:latin typeface="Times New Roman" pitchFamily="18" charset="0"/>
                <a:cs typeface="Times New Roman" pitchFamily="18" charset="0"/>
              </a:rPr>
              <a:t>Tác</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giả</a:t>
            </a:r>
            <a:endParaRPr lang="en-US" dirty="0"/>
          </a:p>
        </p:txBody>
      </p:sp>
      <p:sp>
        <p:nvSpPr>
          <p:cNvPr id="4" name="Rectangle 3"/>
          <p:cNvSpPr/>
          <p:nvPr/>
        </p:nvSpPr>
        <p:spPr>
          <a:xfrm>
            <a:off x="574237" y="1651575"/>
            <a:ext cx="1882247" cy="523220"/>
          </a:xfrm>
          <a:prstGeom prst="rect">
            <a:avLst/>
          </a:prstGeom>
        </p:spPr>
        <p:txBody>
          <a:bodyPr wrap="none">
            <a:spAutoFit/>
          </a:bodyPr>
          <a:lstStyle/>
          <a:p>
            <a:r>
              <a:rPr lang="en-US" sz="2800" b="1" i="1" dirty="0">
                <a:solidFill>
                  <a:schemeClr val="accent5"/>
                </a:solidFill>
                <a:latin typeface="Times New Roman" pitchFamily="18" charset="0"/>
                <a:cs typeface="Times New Roman" pitchFamily="18" charset="0"/>
              </a:rPr>
              <a:t>a. </a:t>
            </a:r>
            <a:r>
              <a:rPr lang="en-US" sz="2800" b="1" i="1" dirty="0" err="1">
                <a:solidFill>
                  <a:schemeClr val="accent5"/>
                </a:solidFill>
                <a:latin typeface="Times New Roman" pitchFamily="18" charset="0"/>
                <a:cs typeface="Times New Roman" pitchFamily="18" charset="0"/>
              </a:rPr>
              <a:t>Cuộc</a:t>
            </a:r>
            <a:r>
              <a:rPr lang="en-US" sz="2800" b="1" i="1" dirty="0">
                <a:solidFill>
                  <a:schemeClr val="accent5"/>
                </a:solidFill>
                <a:latin typeface="Times New Roman" pitchFamily="18" charset="0"/>
                <a:cs typeface="Times New Roman" pitchFamily="18" charset="0"/>
              </a:rPr>
              <a:t> </a:t>
            </a:r>
            <a:r>
              <a:rPr lang="en-US" sz="2800" b="1" i="1" dirty="0" err="1">
                <a:solidFill>
                  <a:schemeClr val="accent5"/>
                </a:solidFill>
                <a:latin typeface="Times New Roman" pitchFamily="18" charset="0"/>
                <a:cs typeface="Times New Roman" pitchFamily="18" charset="0"/>
              </a:rPr>
              <a:t>đời</a:t>
            </a:r>
            <a:endParaRPr lang="en-US" sz="1600" dirty="0">
              <a:solidFill>
                <a:schemeClr val="accent5"/>
              </a:solidFill>
            </a:endParaRPr>
          </a:p>
        </p:txBody>
      </p:sp>
      <p:pic>
        <p:nvPicPr>
          <p:cNvPr id="5" name="Picture 2" descr="Gặp tác giả trong SGK: Kỳ 2: Đàn ghita của Lorca | giaoduc.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3" y="2415081"/>
            <a:ext cx="2377316" cy="433551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3630529" y="2362200"/>
            <a:ext cx="48768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buFontTx/>
              <a:buChar char="-"/>
            </a:pPr>
            <a:r>
              <a:rPr lang="en-US" sz="3200" dirty="0">
                <a:solidFill>
                  <a:srgbClr val="0000CC"/>
                </a:solidFill>
                <a:latin typeface=".VnTime" pitchFamily="34" charset="0"/>
              </a:rPr>
              <a:t> </a:t>
            </a:r>
            <a:r>
              <a:rPr lang="en-US" sz="3000" dirty="0" err="1">
                <a:solidFill>
                  <a:srgbClr val="0000CC"/>
                </a:solidFill>
                <a:cs typeface="Times New Roman" pitchFamily="18" charset="0"/>
              </a:rPr>
              <a:t>Tên</a:t>
            </a:r>
            <a:r>
              <a:rPr lang="en-US" sz="3000" dirty="0">
                <a:solidFill>
                  <a:srgbClr val="0000CC"/>
                </a:solidFill>
                <a:cs typeface="Times New Roman" pitchFamily="18" charset="0"/>
              </a:rPr>
              <a:t> </a:t>
            </a:r>
            <a:r>
              <a:rPr lang="en-US" sz="3000" dirty="0" err="1">
                <a:solidFill>
                  <a:srgbClr val="0000CC"/>
                </a:solidFill>
                <a:cs typeface="Times New Roman" pitchFamily="18" charset="0"/>
              </a:rPr>
              <a:t>thật</a:t>
            </a:r>
            <a:r>
              <a:rPr lang="en-US" sz="3000" dirty="0">
                <a:solidFill>
                  <a:srgbClr val="0000CC"/>
                </a:solidFill>
                <a:cs typeface="Times New Roman" pitchFamily="18" charset="0"/>
              </a:rPr>
              <a:t> </a:t>
            </a:r>
            <a:r>
              <a:rPr lang="en-US" sz="3000" dirty="0" err="1">
                <a:solidFill>
                  <a:srgbClr val="0000CC"/>
                </a:solidFill>
                <a:cs typeface="Times New Roman" pitchFamily="18" charset="0"/>
              </a:rPr>
              <a:t>là</a:t>
            </a:r>
            <a:r>
              <a:rPr lang="en-US" sz="3000" dirty="0">
                <a:solidFill>
                  <a:srgbClr val="0000CC"/>
                </a:solidFill>
                <a:cs typeface="Times New Roman" pitchFamily="18" charset="0"/>
              </a:rPr>
              <a:t> </a:t>
            </a:r>
            <a:r>
              <a:rPr lang="en-US" sz="3000" dirty="0" err="1">
                <a:solidFill>
                  <a:srgbClr val="0000CC"/>
                </a:solidFill>
                <a:cs typeface="Times New Roman" pitchFamily="18" charset="0"/>
              </a:rPr>
              <a:t>Hồ</a:t>
            </a:r>
            <a:r>
              <a:rPr lang="en-US" sz="3000" dirty="0">
                <a:solidFill>
                  <a:srgbClr val="0000CC"/>
                </a:solidFill>
                <a:cs typeface="Times New Roman" pitchFamily="18" charset="0"/>
              </a:rPr>
              <a:t> </a:t>
            </a:r>
            <a:r>
              <a:rPr lang="en-US" sz="3000" dirty="0" err="1">
                <a:solidFill>
                  <a:srgbClr val="0000CC"/>
                </a:solidFill>
                <a:cs typeface="Times New Roman" pitchFamily="18" charset="0"/>
              </a:rPr>
              <a:t>Thành</a:t>
            </a:r>
            <a:r>
              <a:rPr lang="en-US" sz="3000" dirty="0">
                <a:solidFill>
                  <a:srgbClr val="0000CC"/>
                </a:solidFill>
                <a:cs typeface="Times New Roman" pitchFamily="18" charset="0"/>
              </a:rPr>
              <a:t> </a:t>
            </a:r>
            <a:r>
              <a:rPr lang="en-US" sz="3000" dirty="0" err="1">
                <a:solidFill>
                  <a:srgbClr val="0000CC"/>
                </a:solidFill>
                <a:cs typeface="Times New Roman" pitchFamily="18" charset="0"/>
              </a:rPr>
              <a:t>Công</a:t>
            </a:r>
            <a:r>
              <a:rPr lang="en-US" sz="3000" dirty="0">
                <a:solidFill>
                  <a:srgbClr val="0000CC"/>
                </a:solidFill>
                <a:cs typeface="Times New Roman" pitchFamily="18" charset="0"/>
              </a:rPr>
              <a:t>, </a:t>
            </a:r>
            <a:r>
              <a:rPr lang="en-US" sz="3000" dirty="0" err="1">
                <a:solidFill>
                  <a:srgbClr val="0000CC"/>
                </a:solidFill>
                <a:cs typeface="Times New Roman" pitchFamily="18" charset="0"/>
              </a:rPr>
              <a:t>quê</a:t>
            </a:r>
            <a:r>
              <a:rPr lang="en-US" sz="3000" dirty="0">
                <a:solidFill>
                  <a:srgbClr val="0000CC"/>
                </a:solidFill>
                <a:cs typeface="Times New Roman" pitchFamily="18" charset="0"/>
              </a:rPr>
              <a:t> </a:t>
            </a:r>
            <a:r>
              <a:rPr lang="en-US" sz="3000" dirty="0" err="1">
                <a:solidFill>
                  <a:srgbClr val="0000CC"/>
                </a:solidFill>
                <a:cs typeface="Times New Roman" pitchFamily="18" charset="0"/>
              </a:rPr>
              <a:t>Quảng</a:t>
            </a:r>
            <a:r>
              <a:rPr lang="en-US" sz="3000" dirty="0">
                <a:solidFill>
                  <a:srgbClr val="0000CC"/>
                </a:solidFill>
                <a:cs typeface="Times New Roman" pitchFamily="18" charset="0"/>
              </a:rPr>
              <a:t> </a:t>
            </a:r>
            <a:r>
              <a:rPr lang="en-US" sz="3000" dirty="0" err="1">
                <a:solidFill>
                  <a:srgbClr val="0000CC"/>
                </a:solidFill>
                <a:cs typeface="Times New Roman" pitchFamily="18" charset="0"/>
              </a:rPr>
              <a:t>Ngãi</a:t>
            </a:r>
            <a:r>
              <a:rPr lang="en-US" sz="3000" dirty="0">
                <a:solidFill>
                  <a:srgbClr val="0000CC"/>
                </a:solidFill>
                <a:cs typeface="Times New Roman" pitchFamily="18" charset="0"/>
              </a:rPr>
              <a:t>.</a:t>
            </a:r>
          </a:p>
          <a:p>
            <a:pPr algn="just">
              <a:buFontTx/>
              <a:buChar char="-"/>
            </a:pPr>
            <a:r>
              <a:rPr lang="en-US" sz="3000" dirty="0">
                <a:solidFill>
                  <a:srgbClr val="0000CC"/>
                </a:solidFill>
                <a:cs typeface="Times New Roman" pitchFamily="18" charset="0"/>
              </a:rPr>
              <a:t> </a:t>
            </a:r>
            <a:r>
              <a:rPr lang="en-US" sz="3000" dirty="0" err="1">
                <a:solidFill>
                  <a:srgbClr val="0000CC"/>
                </a:solidFill>
                <a:cs typeface="Times New Roman" pitchFamily="18" charset="0"/>
              </a:rPr>
              <a:t>Cây</a:t>
            </a:r>
            <a:r>
              <a:rPr lang="en-US" sz="3000" dirty="0">
                <a:solidFill>
                  <a:srgbClr val="0000CC"/>
                </a:solidFill>
                <a:cs typeface="Times New Roman" pitchFamily="18" charset="0"/>
              </a:rPr>
              <a:t> </a:t>
            </a:r>
            <a:r>
              <a:rPr lang="en-US" sz="3000" dirty="0" err="1">
                <a:solidFill>
                  <a:srgbClr val="0000CC"/>
                </a:solidFill>
                <a:cs typeface="Times New Roman" pitchFamily="18" charset="0"/>
              </a:rPr>
              <a:t>bút</a:t>
            </a:r>
            <a:r>
              <a:rPr lang="en-US" sz="3000" dirty="0">
                <a:solidFill>
                  <a:srgbClr val="0000CC"/>
                </a:solidFill>
                <a:cs typeface="Times New Roman" pitchFamily="18" charset="0"/>
              </a:rPr>
              <a:t> </a:t>
            </a:r>
            <a:r>
              <a:rPr lang="en-US" sz="3000" dirty="0" err="1">
                <a:solidFill>
                  <a:srgbClr val="0000CC"/>
                </a:solidFill>
                <a:cs typeface="Times New Roman" pitchFamily="18" charset="0"/>
              </a:rPr>
              <a:t>luôn</a:t>
            </a:r>
            <a:r>
              <a:rPr lang="en-US" sz="3000" dirty="0">
                <a:solidFill>
                  <a:srgbClr val="0000CC"/>
                </a:solidFill>
                <a:cs typeface="Times New Roman" pitchFamily="18" charset="0"/>
              </a:rPr>
              <a:t> </a:t>
            </a:r>
            <a:r>
              <a:rPr lang="en-US" sz="3000" dirty="0" err="1">
                <a:solidFill>
                  <a:srgbClr val="0000CC"/>
                </a:solidFill>
                <a:cs typeface="Times New Roman" pitchFamily="18" charset="0"/>
              </a:rPr>
              <a:t>nỗ</a:t>
            </a:r>
            <a:r>
              <a:rPr lang="en-US" sz="3000" dirty="0">
                <a:solidFill>
                  <a:srgbClr val="0000CC"/>
                </a:solidFill>
                <a:cs typeface="Times New Roman" pitchFamily="18" charset="0"/>
              </a:rPr>
              <a:t> </a:t>
            </a:r>
            <a:r>
              <a:rPr lang="en-US" sz="3000" dirty="0" err="1">
                <a:solidFill>
                  <a:srgbClr val="0000CC"/>
                </a:solidFill>
                <a:cs typeface="Times New Roman" pitchFamily="18" charset="0"/>
              </a:rPr>
              <a:t>lực</a:t>
            </a:r>
            <a:r>
              <a:rPr lang="en-US" sz="3000" dirty="0">
                <a:solidFill>
                  <a:srgbClr val="0000CC"/>
                </a:solidFill>
                <a:cs typeface="Times New Roman" pitchFamily="18" charset="0"/>
              </a:rPr>
              <a:t> </a:t>
            </a:r>
            <a:r>
              <a:rPr lang="en-US" sz="3000" dirty="0" err="1">
                <a:solidFill>
                  <a:srgbClr val="0000CC"/>
                </a:solidFill>
                <a:cs typeface="Times New Roman" pitchFamily="18" charset="0"/>
              </a:rPr>
              <a:t>cách</a:t>
            </a:r>
            <a:r>
              <a:rPr lang="en-US" sz="3000" dirty="0">
                <a:solidFill>
                  <a:srgbClr val="0000CC"/>
                </a:solidFill>
                <a:cs typeface="Times New Roman" pitchFamily="18" charset="0"/>
              </a:rPr>
              <a:t> </a:t>
            </a:r>
            <a:r>
              <a:rPr lang="en-US" sz="3000" dirty="0" err="1">
                <a:solidFill>
                  <a:srgbClr val="0000CC"/>
                </a:solidFill>
                <a:cs typeface="Times New Roman" pitchFamily="18" charset="0"/>
              </a:rPr>
              <a:t>tân</a:t>
            </a:r>
            <a:r>
              <a:rPr lang="en-US" sz="3000" dirty="0">
                <a:solidFill>
                  <a:srgbClr val="0000CC"/>
                </a:solidFill>
                <a:cs typeface="Times New Roman" pitchFamily="18" charset="0"/>
              </a:rPr>
              <a:t> </a:t>
            </a:r>
            <a:r>
              <a:rPr lang="en-US" sz="3000" dirty="0" err="1">
                <a:solidFill>
                  <a:srgbClr val="0000CC"/>
                </a:solidFill>
                <a:cs typeface="Times New Roman" pitchFamily="18" charset="0"/>
              </a:rPr>
              <a:t>thơ</a:t>
            </a:r>
            <a:r>
              <a:rPr lang="en-US" sz="3000" dirty="0">
                <a:solidFill>
                  <a:srgbClr val="0000CC"/>
                </a:solidFill>
                <a:cs typeface="Times New Roman" pitchFamily="18" charset="0"/>
              </a:rPr>
              <a:t> </a:t>
            </a:r>
            <a:r>
              <a:rPr lang="en-US" sz="3000" dirty="0" err="1">
                <a:solidFill>
                  <a:srgbClr val="0000CC"/>
                </a:solidFill>
                <a:cs typeface="Times New Roman" pitchFamily="18" charset="0"/>
              </a:rPr>
              <a:t>Việt</a:t>
            </a:r>
            <a:r>
              <a:rPr lang="en-US" sz="3000" dirty="0">
                <a:solidFill>
                  <a:srgbClr val="0000CC"/>
                </a:solidFill>
                <a:cs typeface="Times New Roman" pitchFamily="18" charset="0"/>
              </a:rPr>
              <a:t>.</a:t>
            </a:r>
          </a:p>
          <a:p>
            <a:pPr algn="just">
              <a:buFontTx/>
              <a:buChar char="-"/>
            </a:pPr>
            <a:r>
              <a:rPr lang="en-US" sz="3000" dirty="0">
                <a:solidFill>
                  <a:srgbClr val="0000CC"/>
                </a:solidFill>
                <a:cs typeface="Times New Roman" pitchFamily="18" charset="0"/>
              </a:rPr>
              <a:t> </a:t>
            </a:r>
            <a:r>
              <a:rPr lang="en-US" sz="3000" dirty="0" err="1">
                <a:solidFill>
                  <a:srgbClr val="0000CC"/>
                </a:solidFill>
                <a:cs typeface="Times New Roman" pitchFamily="18" charset="0"/>
              </a:rPr>
              <a:t>Thơ</a:t>
            </a:r>
            <a:r>
              <a:rPr lang="en-US" sz="3000" dirty="0">
                <a:solidFill>
                  <a:srgbClr val="0000CC"/>
                </a:solidFill>
                <a:cs typeface="Times New Roman" pitchFamily="18" charset="0"/>
              </a:rPr>
              <a:t>: </a:t>
            </a:r>
            <a:r>
              <a:rPr lang="en-US" sz="3000" dirty="0" err="1">
                <a:solidFill>
                  <a:srgbClr val="0000CC"/>
                </a:solidFill>
                <a:cs typeface="Times New Roman" pitchFamily="18" charset="0"/>
              </a:rPr>
              <a:t>giàu</a:t>
            </a:r>
            <a:r>
              <a:rPr lang="en-US" sz="3000" dirty="0">
                <a:solidFill>
                  <a:srgbClr val="0000CC"/>
                </a:solidFill>
                <a:cs typeface="Times New Roman" pitchFamily="18" charset="0"/>
              </a:rPr>
              <a:t> </a:t>
            </a:r>
            <a:r>
              <a:rPr lang="en-US" sz="3000" dirty="0" err="1">
                <a:solidFill>
                  <a:srgbClr val="0000CC"/>
                </a:solidFill>
                <a:cs typeface="Times New Roman" pitchFamily="18" charset="0"/>
              </a:rPr>
              <a:t>suy</a:t>
            </a:r>
            <a:r>
              <a:rPr lang="en-US" sz="3000" dirty="0">
                <a:solidFill>
                  <a:srgbClr val="0000CC"/>
                </a:solidFill>
                <a:cs typeface="Times New Roman" pitchFamily="18" charset="0"/>
              </a:rPr>
              <a:t> </a:t>
            </a:r>
            <a:r>
              <a:rPr lang="en-US" sz="3000" dirty="0" err="1">
                <a:solidFill>
                  <a:srgbClr val="0000CC"/>
                </a:solidFill>
                <a:cs typeface="Times New Roman" pitchFamily="18" charset="0"/>
              </a:rPr>
              <a:t>tư</a:t>
            </a:r>
            <a:r>
              <a:rPr lang="en-US" sz="3000" dirty="0">
                <a:solidFill>
                  <a:srgbClr val="0000CC"/>
                </a:solidFill>
                <a:cs typeface="Times New Roman" pitchFamily="18" charset="0"/>
              </a:rPr>
              <a:t>, </a:t>
            </a:r>
            <a:r>
              <a:rPr lang="en-US" sz="3000" dirty="0" err="1">
                <a:solidFill>
                  <a:srgbClr val="0000CC"/>
                </a:solidFill>
                <a:cs typeface="Times New Roman" pitchFamily="18" charset="0"/>
              </a:rPr>
              <a:t>mãnh</a:t>
            </a:r>
            <a:r>
              <a:rPr lang="en-US" sz="3000" dirty="0">
                <a:solidFill>
                  <a:srgbClr val="0000CC"/>
                </a:solidFill>
                <a:cs typeface="Times New Roman" pitchFamily="18" charset="0"/>
              </a:rPr>
              <a:t> </a:t>
            </a:r>
            <a:r>
              <a:rPr lang="en-US" sz="3000" dirty="0" err="1">
                <a:solidFill>
                  <a:srgbClr val="0000CC"/>
                </a:solidFill>
                <a:cs typeface="Times New Roman" pitchFamily="18" charset="0"/>
              </a:rPr>
              <a:t>liệt</a:t>
            </a:r>
            <a:r>
              <a:rPr lang="en-US" sz="3000" dirty="0">
                <a:solidFill>
                  <a:srgbClr val="0000CC"/>
                </a:solidFill>
                <a:cs typeface="Times New Roman" pitchFamily="18" charset="0"/>
              </a:rPr>
              <a:t>, </a:t>
            </a:r>
            <a:r>
              <a:rPr lang="en-US" sz="3000" dirty="0" err="1">
                <a:solidFill>
                  <a:srgbClr val="0000CC"/>
                </a:solidFill>
                <a:cs typeface="Times New Roman" pitchFamily="18" charset="0"/>
              </a:rPr>
              <a:t>phóng</a:t>
            </a:r>
            <a:r>
              <a:rPr lang="en-US" sz="3000" dirty="0">
                <a:solidFill>
                  <a:srgbClr val="0000CC"/>
                </a:solidFill>
                <a:cs typeface="Times New Roman" pitchFamily="18" charset="0"/>
              </a:rPr>
              <a:t> </a:t>
            </a:r>
            <a:r>
              <a:rPr lang="en-US" sz="3000" dirty="0" err="1">
                <a:solidFill>
                  <a:srgbClr val="0000CC"/>
                </a:solidFill>
                <a:cs typeface="Times New Roman" pitchFamily="18" charset="0"/>
              </a:rPr>
              <a:t>túng</a:t>
            </a:r>
            <a:r>
              <a:rPr lang="en-US" sz="3000" dirty="0">
                <a:solidFill>
                  <a:srgbClr val="0000CC"/>
                </a:solidFill>
                <a:cs typeface="Times New Roman" pitchFamily="18" charset="0"/>
              </a:rPr>
              <a:t> </a:t>
            </a:r>
            <a:r>
              <a:rPr lang="en-US" sz="3000" dirty="0" err="1">
                <a:solidFill>
                  <a:srgbClr val="0000CC"/>
                </a:solidFill>
                <a:cs typeface="Times New Roman" pitchFamily="18" charset="0"/>
              </a:rPr>
              <a:t>trong</a:t>
            </a:r>
            <a:r>
              <a:rPr lang="en-US" sz="3000" dirty="0">
                <a:solidFill>
                  <a:srgbClr val="0000CC"/>
                </a:solidFill>
                <a:cs typeface="Times New Roman" pitchFamily="18" charset="0"/>
              </a:rPr>
              <a:t> </a:t>
            </a:r>
            <a:r>
              <a:rPr lang="en-US" sz="3000" dirty="0" err="1">
                <a:solidFill>
                  <a:srgbClr val="0000CC"/>
                </a:solidFill>
                <a:cs typeface="Times New Roman" pitchFamily="18" charset="0"/>
              </a:rPr>
              <a:t>xúc</a:t>
            </a:r>
            <a:r>
              <a:rPr lang="en-US" sz="3000" dirty="0">
                <a:solidFill>
                  <a:srgbClr val="0000CC"/>
                </a:solidFill>
                <a:cs typeface="Times New Roman" pitchFamily="18" charset="0"/>
              </a:rPr>
              <a:t> </a:t>
            </a:r>
            <a:r>
              <a:rPr lang="en-US" sz="3000" dirty="0" err="1">
                <a:solidFill>
                  <a:srgbClr val="0000CC"/>
                </a:solidFill>
                <a:cs typeface="Times New Roman" pitchFamily="18" charset="0"/>
              </a:rPr>
              <a:t>cảm</a:t>
            </a:r>
            <a:r>
              <a:rPr lang="en-US" sz="3000" dirty="0">
                <a:solidFill>
                  <a:srgbClr val="0000CC"/>
                </a:solidFill>
                <a:cs typeface="Times New Roman" pitchFamily="18" charset="0"/>
              </a:rPr>
              <a:t> </a:t>
            </a:r>
            <a:r>
              <a:rPr lang="en-US" sz="3000" dirty="0" err="1">
                <a:solidFill>
                  <a:srgbClr val="0000CC"/>
                </a:solidFill>
                <a:cs typeface="Times New Roman" pitchFamily="18" charset="0"/>
              </a:rPr>
              <a:t>và</a:t>
            </a:r>
            <a:r>
              <a:rPr lang="en-US" sz="3000" dirty="0">
                <a:solidFill>
                  <a:srgbClr val="0000CC"/>
                </a:solidFill>
                <a:cs typeface="Times New Roman" pitchFamily="18" charset="0"/>
              </a:rPr>
              <a:t> </a:t>
            </a:r>
            <a:r>
              <a:rPr lang="en-US" sz="3000" dirty="0" err="1">
                <a:solidFill>
                  <a:srgbClr val="0000CC"/>
                </a:solidFill>
                <a:cs typeface="Times New Roman" pitchFamily="18" charset="0"/>
              </a:rPr>
              <a:t>ít</a:t>
            </a:r>
            <a:r>
              <a:rPr lang="en-US" sz="3000" dirty="0">
                <a:solidFill>
                  <a:srgbClr val="0000CC"/>
                </a:solidFill>
                <a:cs typeface="Times New Roman" pitchFamily="18" charset="0"/>
              </a:rPr>
              <a:t> </a:t>
            </a:r>
            <a:r>
              <a:rPr lang="en-US" sz="3000" dirty="0" err="1">
                <a:solidFill>
                  <a:srgbClr val="0000CC"/>
                </a:solidFill>
                <a:cs typeface="Times New Roman" pitchFamily="18" charset="0"/>
              </a:rPr>
              <a:t>nhiều</a:t>
            </a:r>
            <a:r>
              <a:rPr lang="en-US" sz="3000" dirty="0">
                <a:solidFill>
                  <a:srgbClr val="0000CC"/>
                </a:solidFill>
                <a:cs typeface="Times New Roman" pitchFamily="18" charset="0"/>
              </a:rPr>
              <a:t> </a:t>
            </a:r>
            <a:r>
              <a:rPr lang="en-US" sz="3000" dirty="0" err="1">
                <a:solidFill>
                  <a:srgbClr val="0000CC"/>
                </a:solidFill>
                <a:cs typeface="Times New Roman" pitchFamily="18" charset="0"/>
              </a:rPr>
              <a:t>nhuốm</a:t>
            </a:r>
            <a:r>
              <a:rPr lang="en-US" sz="3000" dirty="0">
                <a:solidFill>
                  <a:srgbClr val="0000CC"/>
                </a:solidFill>
                <a:cs typeface="Times New Roman" pitchFamily="18" charset="0"/>
              </a:rPr>
              <a:t> </a:t>
            </a:r>
            <a:r>
              <a:rPr lang="en-US" sz="3000" dirty="0" err="1">
                <a:solidFill>
                  <a:srgbClr val="0000CC"/>
                </a:solidFill>
                <a:cs typeface="Times New Roman" pitchFamily="18" charset="0"/>
              </a:rPr>
              <a:t>màu</a:t>
            </a:r>
            <a:r>
              <a:rPr lang="en-US" sz="3000" dirty="0">
                <a:solidFill>
                  <a:srgbClr val="0000CC"/>
                </a:solidFill>
                <a:cs typeface="Times New Roman" pitchFamily="18" charset="0"/>
              </a:rPr>
              <a:t> </a:t>
            </a:r>
            <a:r>
              <a:rPr lang="en-US" sz="3000" dirty="0" err="1">
                <a:solidFill>
                  <a:srgbClr val="0000CC"/>
                </a:solidFill>
                <a:cs typeface="Times New Roman" pitchFamily="18" charset="0"/>
              </a:rPr>
              <a:t>sắc</a:t>
            </a:r>
            <a:r>
              <a:rPr lang="en-US" sz="3000" dirty="0">
                <a:solidFill>
                  <a:srgbClr val="0000CC"/>
                </a:solidFill>
                <a:cs typeface="Times New Roman" pitchFamily="18" charset="0"/>
              </a:rPr>
              <a:t> </a:t>
            </a:r>
            <a:r>
              <a:rPr lang="en-US" sz="3000" dirty="0" err="1">
                <a:solidFill>
                  <a:srgbClr val="0000CC"/>
                </a:solidFill>
                <a:cs typeface="Times New Roman" pitchFamily="18" charset="0"/>
              </a:rPr>
              <a:t>tượng</a:t>
            </a:r>
            <a:r>
              <a:rPr lang="en-US" sz="3000" dirty="0">
                <a:solidFill>
                  <a:srgbClr val="0000CC"/>
                </a:solidFill>
                <a:cs typeface="Times New Roman" pitchFamily="18" charset="0"/>
              </a:rPr>
              <a:t> </a:t>
            </a:r>
            <a:r>
              <a:rPr lang="en-US" sz="3000" dirty="0" err="1">
                <a:solidFill>
                  <a:srgbClr val="0000CC"/>
                </a:solidFill>
                <a:cs typeface="Times New Roman" pitchFamily="18" charset="0"/>
              </a:rPr>
              <a:t>trưng</a:t>
            </a:r>
            <a:r>
              <a:rPr lang="en-US" sz="3000" dirty="0">
                <a:solidFill>
                  <a:srgbClr val="0000CC"/>
                </a:solidFill>
                <a:cs typeface="Times New Roman" pitchFamily="18" charset="0"/>
              </a:rPr>
              <a:t>, </a:t>
            </a:r>
            <a:r>
              <a:rPr lang="en-US" sz="3000" dirty="0" err="1">
                <a:solidFill>
                  <a:srgbClr val="0000CC"/>
                </a:solidFill>
                <a:cs typeface="Times New Roman" pitchFamily="18" charset="0"/>
              </a:rPr>
              <a:t>siêu</a:t>
            </a:r>
            <a:r>
              <a:rPr lang="en-US" sz="3000" dirty="0">
                <a:solidFill>
                  <a:srgbClr val="0000CC"/>
                </a:solidFill>
                <a:cs typeface="Times New Roman" pitchFamily="18" charset="0"/>
              </a:rPr>
              <a:t> </a:t>
            </a:r>
            <a:r>
              <a:rPr lang="en-US" sz="3000" dirty="0" err="1">
                <a:solidFill>
                  <a:srgbClr val="0000CC"/>
                </a:solidFill>
                <a:cs typeface="Times New Roman" pitchFamily="18" charset="0"/>
              </a:rPr>
              <a:t>thực</a:t>
            </a:r>
            <a:r>
              <a:rPr lang="en-US" sz="3000" dirty="0">
                <a:solidFill>
                  <a:srgbClr val="0000CC"/>
                </a:solidFill>
                <a:cs typeface="Times New Roman" pitchFamily="18" charset="0"/>
              </a:rPr>
              <a:t>. </a:t>
            </a:r>
          </a:p>
        </p:txBody>
      </p:sp>
    </p:spTree>
    <p:extLst>
      <p:ext uri="{BB962C8B-B14F-4D97-AF65-F5344CB8AC3E}">
        <p14:creationId xmlns:p14="http://schemas.microsoft.com/office/powerpoint/2010/main" val="42258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2519</Words>
  <Application>Microsoft Office PowerPoint</Application>
  <PresentationFormat>On-screen Show (4:3)</PresentationFormat>
  <Paragraphs>233</Paragraphs>
  <Slides>38</Slides>
  <Notes>2</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微软雅黑</vt:lpstr>
      <vt:lpstr>黑体</vt:lpstr>
      <vt:lpstr>华文中宋</vt:lpstr>
      <vt:lpstr>幼圆</vt:lpstr>
      <vt:lpstr>.VnTime</vt:lpstr>
      <vt:lpstr>.VnTimeH</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Madrid</vt:lpstr>
      <vt:lpstr>PowerPoint Presentation</vt:lpstr>
      <vt:lpstr>PowerPoint Presentation</vt:lpstr>
      <vt:lpstr>PowerPoint Presentation</vt:lpstr>
      <vt:lpstr>PowerPoint Presentation</vt:lpstr>
      <vt:lpstr>PowerPoint Presentation</vt:lpstr>
      <vt:lpstr>PowerPoint Presentation</vt:lpstr>
      <vt:lpstr>Sự đồng cảm sâu sắc của Thanh  Thảo với nghệ sĩ Lorca - người đã dùng tiếng đàn ghi ta để giãi bày nỗi đau buồn và khát vọng yêu thương của nhân dân mình.</vt:lpstr>
      <vt:lpstr>PowerPoint Presentation</vt:lpstr>
      <vt:lpstr>PowerPoint Presentation</vt:lpstr>
      <vt:lpstr>PowerPoint Presentation</vt:lpstr>
      <vt:lpstr>PowerPoint Presentation</vt:lpstr>
      <vt:lpstr>PowerPoint Presentation</vt:lpstr>
      <vt:lpstr>PowerPoint Presentation</vt:lpstr>
      <vt:lpstr>không ai chôn cất tiếng đàn tiếng đàn như cỏ mọc hoang.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Nghiem Minh Khue</cp:lastModifiedBy>
  <cp:revision>14</cp:revision>
  <dcterms:created xsi:type="dcterms:W3CDTF">2024-07-02T07:32:19Z</dcterms:created>
  <dcterms:modified xsi:type="dcterms:W3CDTF">2024-08-04T17:07:43Z</dcterms:modified>
</cp:coreProperties>
</file>