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</p:sldMasterIdLst>
  <p:notesMasterIdLst>
    <p:notesMasterId r:id="rId23"/>
  </p:notesMasterIdLst>
  <p:sldIdLst>
    <p:sldId id="340" r:id="rId2"/>
    <p:sldId id="259" r:id="rId3"/>
    <p:sldId id="320" r:id="rId4"/>
    <p:sldId id="266" r:id="rId5"/>
    <p:sldId id="260" r:id="rId6"/>
    <p:sldId id="262" r:id="rId7"/>
    <p:sldId id="264" r:id="rId8"/>
    <p:sldId id="322" r:id="rId9"/>
    <p:sldId id="321" r:id="rId10"/>
    <p:sldId id="328" r:id="rId11"/>
    <p:sldId id="327" r:id="rId12"/>
    <p:sldId id="324" r:id="rId13"/>
    <p:sldId id="329" r:id="rId14"/>
    <p:sldId id="330" r:id="rId15"/>
    <p:sldId id="331" r:id="rId16"/>
    <p:sldId id="333" r:id="rId17"/>
    <p:sldId id="337" r:id="rId18"/>
    <p:sldId id="338" r:id="rId19"/>
    <p:sldId id="339" r:id="rId20"/>
    <p:sldId id="334" r:id="rId21"/>
    <p:sldId id="33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5C1BAE-72E3-4F9C-B2AE-BEBBCD6913A5}">
  <a:tblStyle styleId="{405C1BAE-72E3-4F9C-B2AE-BEBBCD6913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ương Đỗ" userId="d21096f1d58e6114" providerId="LiveId" clId="{07351CC6-C439-44C4-9FFA-29DEC3547EC7}"/>
    <pc:docChg chg="modSld">
      <pc:chgData name="Hương Đỗ" userId="d21096f1d58e6114" providerId="LiveId" clId="{07351CC6-C439-44C4-9FFA-29DEC3547EC7}" dt="2024-07-29T09:17:12.174" v="6" actId="13822"/>
      <pc:docMkLst>
        <pc:docMk/>
      </pc:docMkLst>
      <pc:sldChg chg="modSp mod">
        <pc:chgData name="Hương Đỗ" userId="d21096f1d58e6114" providerId="LiveId" clId="{07351CC6-C439-44C4-9FFA-29DEC3547EC7}" dt="2024-07-29T09:17:12.174" v="6" actId="13822"/>
        <pc:sldMkLst>
          <pc:docMk/>
          <pc:sldMk cId="1915751532" sldId="340"/>
        </pc:sldMkLst>
        <pc:spChg chg="mod">
          <ac:chgData name="Hương Đỗ" userId="d21096f1d58e6114" providerId="LiveId" clId="{07351CC6-C439-44C4-9FFA-29DEC3547EC7}" dt="2024-07-29T09:17:12.174" v="6" actId="13822"/>
          <ac:spMkLst>
            <pc:docMk/>
            <pc:sldMk cId="1915751532" sldId="340"/>
            <ac:spMk id="2" creationId="{5D40CFBF-3583-0BAA-BD39-9BE6B7BD1E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379fbe865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379fbe865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745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852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296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35b4cf82c8_0_2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35b4cf82c8_0_2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1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97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837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37cc96a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37cc96a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128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2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192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37cc96a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37cc96a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35b4cf82c8_0_2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35b4cf82c8_0_2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137a46c28cf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137a46c28cf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135b4cf82c8_0_2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135b4cf82c8_0_2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744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626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135b4cf82c8_0_30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135b4cf82c8_0_30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55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060650" y="811675"/>
            <a:ext cx="4754700" cy="3518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18925" y="2332025"/>
            <a:ext cx="4049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853525" y="1274975"/>
            <a:ext cx="1180500" cy="9675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418925" y="3134825"/>
            <a:ext cx="4049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12250" y="2199725"/>
            <a:ext cx="2790000" cy="5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4940150" y="2199725"/>
            <a:ext cx="2790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12838" y="2612350"/>
            <a:ext cx="2788800" cy="1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4940150" y="2612350"/>
            <a:ext cx="2790000" cy="1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3294225" y="445025"/>
            <a:ext cx="2584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>
            <a:off x="7337561" y="-127250"/>
            <a:ext cx="1915608" cy="1804482"/>
            <a:chOff x="7337561" y="-127250"/>
            <a:chExt cx="1915608" cy="1804482"/>
          </a:xfrm>
        </p:grpSpPr>
        <p:sp>
          <p:nvSpPr>
            <p:cNvPr id="42" name="Google Shape;42;p5"/>
            <p:cNvSpPr/>
            <p:nvPr/>
          </p:nvSpPr>
          <p:spPr>
            <a:xfrm rot="954332">
              <a:off x="7502377" y="62804"/>
              <a:ext cx="1585974" cy="1424375"/>
            </a:xfrm>
            <a:custGeom>
              <a:avLst/>
              <a:gdLst/>
              <a:ahLst/>
              <a:cxnLst/>
              <a:rect l="l" t="t" r="r" b="b"/>
              <a:pathLst>
                <a:path w="36509" h="32789" extrusionOk="0">
                  <a:moveTo>
                    <a:pt x="10009" y="0"/>
                  </a:moveTo>
                  <a:lnTo>
                    <a:pt x="1621" y="15071"/>
                  </a:lnTo>
                  <a:lnTo>
                    <a:pt x="401" y="17244"/>
                  </a:lnTo>
                  <a:cubicBezTo>
                    <a:pt x="0" y="17979"/>
                    <a:pt x="251" y="18898"/>
                    <a:pt x="986" y="19315"/>
                  </a:cubicBezTo>
                  <a:lnTo>
                    <a:pt x="24846" y="32599"/>
                  </a:lnTo>
                  <a:cubicBezTo>
                    <a:pt x="25076" y="32727"/>
                    <a:pt x="25328" y="32789"/>
                    <a:pt x="25576" y="32789"/>
                  </a:cubicBezTo>
                  <a:cubicBezTo>
                    <a:pt x="26102" y="32789"/>
                    <a:pt x="26617" y="32513"/>
                    <a:pt x="26901" y="32014"/>
                  </a:cubicBezTo>
                  <a:lnTo>
                    <a:pt x="28121" y="29842"/>
                  </a:lnTo>
                  <a:lnTo>
                    <a:pt x="36508" y="14754"/>
                  </a:lnTo>
                  <a:lnTo>
                    <a:pt x="10009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43;p5"/>
            <p:cNvGrpSpPr/>
            <p:nvPr/>
          </p:nvGrpSpPr>
          <p:grpSpPr>
            <a:xfrm rot="953088">
              <a:off x="7503337" y="63988"/>
              <a:ext cx="1584050" cy="1422005"/>
              <a:chOff x="7459900" y="96500"/>
              <a:chExt cx="1584073" cy="1422026"/>
            </a:xfrm>
          </p:grpSpPr>
          <p:sp>
            <p:nvSpPr>
              <p:cNvPr id="44" name="Google Shape;44;p5"/>
              <p:cNvSpPr/>
              <p:nvPr/>
            </p:nvSpPr>
            <p:spPr>
              <a:xfrm>
                <a:off x="7459900" y="750922"/>
                <a:ext cx="1219494" cy="767604"/>
              </a:xfrm>
              <a:custGeom>
                <a:avLst/>
                <a:gdLst/>
                <a:ahLst/>
                <a:cxnLst/>
                <a:rect l="l" t="t" r="r" b="b"/>
                <a:pathLst>
                  <a:path w="12403" h="7807" extrusionOk="0">
                    <a:moveTo>
                      <a:pt x="730" y="1"/>
                    </a:moveTo>
                    <a:lnTo>
                      <a:pt x="183" y="974"/>
                    </a:lnTo>
                    <a:cubicBezTo>
                      <a:pt x="1" y="1278"/>
                      <a:pt x="92" y="1673"/>
                      <a:pt x="457" y="1885"/>
                    </a:cubicBezTo>
                    <a:lnTo>
                      <a:pt x="10974" y="7721"/>
                    </a:lnTo>
                    <a:cubicBezTo>
                      <a:pt x="11069" y="7779"/>
                      <a:pt x="11174" y="7806"/>
                      <a:pt x="11279" y="7806"/>
                    </a:cubicBezTo>
                    <a:cubicBezTo>
                      <a:pt x="11508" y="7806"/>
                      <a:pt x="11740" y="7677"/>
                      <a:pt x="11885" y="7448"/>
                    </a:cubicBezTo>
                    <a:lnTo>
                      <a:pt x="12402" y="6506"/>
                    </a:lnTo>
                    <a:lnTo>
                      <a:pt x="7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5"/>
              <p:cNvSpPr/>
              <p:nvPr/>
            </p:nvSpPr>
            <p:spPr>
              <a:xfrm>
                <a:off x="7531675" y="96500"/>
                <a:ext cx="1512298" cy="1291171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13132" extrusionOk="0">
                    <a:moveTo>
                      <a:pt x="3678" y="0"/>
                    </a:moveTo>
                    <a:lnTo>
                      <a:pt x="0" y="6627"/>
                    </a:lnTo>
                    <a:lnTo>
                      <a:pt x="11672" y="13131"/>
                    </a:lnTo>
                    <a:lnTo>
                      <a:pt x="15380" y="6505"/>
                    </a:lnTo>
                    <a:lnTo>
                      <a:pt x="36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5"/>
              <p:cNvSpPr/>
              <p:nvPr/>
            </p:nvSpPr>
            <p:spPr>
              <a:xfrm>
                <a:off x="7681025" y="257844"/>
                <a:ext cx="430456" cy="550016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5594" extrusionOk="0">
                    <a:moveTo>
                      <a:pt x="2524" y="1"/>
                    </a:moveTo>
                    <a:lnTo>
                      <a:pt x="1" y="4560"/>
                    </a:lnTo>
                    <a:lnTo>
                      <a:pt x="1855" y="5593"/>
                    </a:lnTo>
                    <a:lnTo>
                      <a:pt x="4378" y="1034"/>
                    </a:lnTo>
                    <a:lnTo>
                      <a:pt x="252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" name="Google Shape;47;p5"/>
          <p:cNvGrpSpPr/>
          <p:nvPr/>
        </p:nvGrpSpPr>
        <p:grpSpPr>
          <a:xfrm>
            <a:off x="-96299" y="3435815"/>
            <a:ext cx="2129574" cy="2188961"/>
            <a:chOff x="-96299" y="3435815"/>
            <a:chExt cx="2129574" cy="2188961"/>
          </a:xfrm>
        </p:grpSpPr>
        <p:sp>
          <p:nvSpPr>
            <p:cNvPr id="48" name="Google Shape;48;p5"/>
            <p:cNvSpPr/>
            <p:nvPr/>
          </p:nvSpPr>
          <p:spPr>
            <a:xfrm rot="-1592651">
              <a:off x="196787" y="3692586"/>
              <a:ext cx="1543346" cy="1671193"/>
            </a:xfrm>
            <a:custGeom>
              <a:avLst/>
              <a:gdLst/>
              <a:ahLst/>
              <a:cxnLst/>
              <a:rect l="l" t="t" r="r" b="b"/>
              <a:pathLst>
                <a:path w="41889" h="45359" extrusionOk="0">
                  <a:moveTo>
                    <a:pt x="20286" y="0"/>
                  </a:moveTo>
                  <a:cubicBezTo>
                    <a:pt x="17706" y="0"/>
                    <a:pt x="15501" y="1933"/>
                    <a:pt x="15205" y="4561"/>
                  </a:cubicBezTo>
                  <a:lnTo>
                    <a:pt x="18664" y="4929"/>
                  </a:lnTo>
                  <a:lnTo>
                    <a:pt x="18464" y="6599"/>
                  </a:lnTo>
                  <a:cubicBezTo>
                    <a:pt x="13752" y="7318"/>
                    <a:pt x="9391" y="10092"/>
                    <a:pt x="6818" y="14569"/>
                  </a:cubicBezTo>
                  <a:cubicBezTo>
                    <a:pt x="4712" y="18245"/>
                    <a:pt x="4228" y="22422"/>
                    <a:pt x="5130" y="26232"/>
                  </a:cubicBezTo>
                  <a:lnTo>
                    <a:pt x="1454" y="29123"/>
                  </a:lnTo>
                  <a:cubicBezTo>
                    <a:pt x="1120" y="29390"/>
                    <a:pt x="836" y="29707"/>
                    <a:pt x="636" y="30058"/>
                  </a:cubicBezTo>
                  <a:cubicBezTo>
                    <a:pt x="1" y="31161"/>
                    <a:pt x="67" y="32581"/>
                    <a:pt x="903" y="33651"/>
                  </a:cubicBezTo>
                  <a:cubicBezTo>
                    <a:pt x="1541" y="34462"/>
                    <a:pt x="2492" y="34883"/>
                    <a:pt x="3446" y="34883"/>
                  </a:cubicBezTo>
                  <a:cubicBezTo>
                    <a:pt x="4140" y="34883"/>
                    <a:pt x="4837" y="34660"/>
                    <a:pt x="5414" y="34202"/>
                  </a:cubicBezTo>
                  <a:lnTo>
                    <a:pt x="7904" y="32230"/>
                  </a:lnTo>
                  <a:cubicBezTo>
                    <a:pt x="9174" y="33951"/>
                    <a:pt x="10844" y="35422"/>
                    <a:pt x="12816" y="36558"/>
                  </a:cubicBezTo>
                  <a:cubicBezTo>
                    <a:pt x="14788" y="37677"/>
                    <a:pt x="16910" y="38346"/>
                    <a:pt x="19032" y="38580"/>
                  </a:cubicBezTo>
                  <a:lnTo>
                    <a:pt x="18614" y="41721"/>
                  </a:lnTo>
                  <a:cubicBezTo>
                    <a:pt x="18447" y="43057"/>
                    <a:pt x="19115" y="44311"/>
                    <a:pt x="20218" y="44929"/>
                  </a:cubicBezTo>
                  <a:cubicBezTo>
                    <a:pt x="20586" y="45146"/>
                    <a:pt x="20970" y="45263"/>
                    <a:pt x="21388" y="45330"/>
                  </a:cubicBezTo>
                  <a:cubicBezTo>
                    <a:pt x="21531" y="45349"/>
                    <a:pt x="21673" y="45358"/>
                    <a:pt x="21814" y="45358"/>
                  </a:cubicBezTo>
                  <a:cubicBezTo>
                    <a:pt x="23400" y="45358"/>
                    <a:pt x="24799" y="44183"/>
                    <a:pt x="25013" y="42556"/>
                  </a:cubicBezTo>
                  <a:lnTo>
                    <a:pt x="25632" y="37911"/>
                  </a:lnTo>
                  <a:cubicBezTo>
                    <a:pt x="29391" y="36742"/>
                    <a:pt x="32733" y="34202"/>
                    <a:pt x="34821" y="30526"/>
                  </a:cubicBezTo>
                  <a:cubicBezTo>
                    <a:pt x="37394" y="26015"/>
                    <a:pt x="37561" y="20785"/>
                    <a:pt x="35707" y="16341"/>
                  </a:cubicBezTo>
                  <a:lnTo>
                    <a:pt x="37044" y="15321"/>
                  </a:lnTo>
                  <a:lnTo>
                    <a:pt x="39132" y="18078"/>
                  </a:lnTo>
                  <a:cubicBezTo>
                    <a:pt x="41438" y="16407"/>
                    <a:pt x="41889" y="13183"/>
                    <a:pt x="40168" y="10927"/>
                  </a:cubicBezTo>
                  <a:lnTo>
                    <a:pt x="39383" y="9891"/>
                  </a:lnTo>
                  <a:cubicBezTo>
                    <a:pt x="38514" y="8755"/>
                    <a:pt x="37294" y="8087"/>
                    <a:pt x="35974" y="7919"/>
                  </a:cubicBezTo>
                  <a:cubicBezTo>
                    <a:pt x="35751" y="7891"/>
                    <a:pt x="35527" y="7876"/>
                    <a:pt x="35302" y="7876"/>
                  </a:cubicBezTo>
                  <a:cubicBezTo>
                    <a:pt x="34209" y="7876"/>
                    <a:pt x="33107" y="8215"/>
                    <a:pt x="32165" y="8922"/>
                  </a:cubicBezTo>
                  <a:lnTo>
                    <a:pt x="34253" y="11679"/>
                  </a:lnTo>
                  <a:lnTo>
                    <a:pt x="33334" y="12364"/>
                  </a:lnTo>
                  <a:cubicBezTo>
                    <a:pt x="32582" y="11445"/>
                    <a:pt x="31730" y="10610"/>
                    <a:pt x="30778" y="9858"/>
                  </a:cubicBezTo>
                  <a:cubicBezTo>
                    <a:pt x="30160" y="9390"/>
                    <a:pt x="29525" y="8972"/>
                    <a:pt x="28823" y="8571"/>
                  </a:cubicBezTo>
                  <a:cubicBezTo>
                    <a:pt x="28138" y="8170"/>
                    <a:pt x="27436" y="7836"/>
                    <a:pt x="26718" y="7569"/>
                  </a:cubicBezTo>
                  <a:cubicBezTo>
                    <a:pt x="25548" y="7101"/>
                    <a:pt x="24362" y="6800"/>
                    <a:pt x="23142" y="6633"/>
                  </a:cubicBezTo>
                  <a:lnTo>
                    <a:pt x="23276" y="5480"/>
                  </a:lnTo>
                  <a:lnTo>
                    <a:pt x="26718" y="5848"/>
                  </a:lnTo>
                  <a:cubicBezTo>
                    <a:pt x="26885" y="4461"/>
                    <a:pt x="26450" y="3124"/>
                    <a:pt x="25632" y="2071"/>
                  </a:cubicBezTo>
                  <a:cubicBezTo>
                    <a:pt x="24813" y="1052"/>
                    <a:pt x="23610" y="334"/>
                    <a:pt x="22190" y="167"/>
                  </a:cubicBezTo>
                  <a:lnTo>
                    <a:pt x="20870" y="33"/>
                  </a:lnTo>
                  <a:cubicBezTo>
                    <a:pt x="20674" y="11"/>
                    <a:pt x="20479" y="0"/>
                    <a:pt x="2028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49;p5"/>
            <p:cNvGrpSpPr/>
            <p:nvPr/>
          </p:nvGrpSpPr>
          <p:grpSpPr>
            <a:xfrm rot="-1592681">
              <a:off x="196789" y="3692511"/>
              <a:ext cx="1543398" cy="1675718"/>
              <a:chOff x="5952500" y="2479325"/>
              <a:chExt cx="584375" cy="634475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6165275" y="2479325"/>
                <a:ext cx="162650" cy="81825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3273" extrusionOk="0">
                    <a:moveTo>
                      <a:pt x="2831" y="1"/>
                    </a:moveTo>
                    <a:cubicBezTo>
                      <a:pt x="1414" y="1"/>
                      <a:pt x="170" y="1073"/>
                      <a:pt x="0" y="2512"/>
                    </a:cubicBezTo>
                    <a:lnTo>
                      <a:pt x="1915" y="2756"/>
                    </a:lnTo>
                    <a:lnTo>
                      <a:pt x="4469" y="3059"/>
                    </a:lnTo>
                    <a:lnTo>
                      <a:pt x="6384" y="3272"/>
                    </a:lnTo>
                    <a:cubicBezTo>
                      <a:pt x="6505" y="2482"/>
                      <a:pt x="6232" y="1752"/>
                      <a:pt x="5776" y="1145"/>
                    </a:cubicBezTo>
                    <a:cubicBezTo>
                      <a:pt x="5320" y="597"/>
                      <a:pt x="4681" y="172"/>
                      <a:pt x="3861" y="81"/>
                    </a:cubicBezTo>
                    <a:lnTo>
                      <a:pt x="3162" y="20"/>
                    </a:lnTo>
                    <a:cubicBezTo>
                      <a:pt x="3051" y="7"/>
                      <a:pt x="2941" y="1"/>
                      <a:pt x="28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6207075" y="2548950"/>
                <a:ext cx="69925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2372" extrusionOk="0">
                    <a:moveTo>
                      <a:pt x="243" y="1"/>
                    </a:moveTo>
                    <a:lnTo>
                      <a:pt x="0" y="2098"/>
                    </a:lnTo>
                    <a:cubicBezTo>
                      <a:pt x="125" y="2089"/>
                      <a:pt x="247" y="2086"/>
                      <a:pt x="369" y="2086"/>
                    </a:cubicBezTo>
                    <a:cubicBezTo>
                      <a:pt x="662" y="2086"/>
                      <a:pt x="954" y="2107"/>
                      <a:pt x="1277" y="2129"/>
                    </a:cubicBezTo>
                    <a:cubicBezTo>
                      <a:pt x="1733" y="2159"/>
                      <a:pt x="2158" y="2250"/>
                      <a:pt x="2584" y="2372"/>
                    </a:cubicBezTo>
                    <a:lnTo>
                      <a:pt x="2797" y="274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6400850" y="2588925"/>
                <a:ext cx="136025" cy="1424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5697" extrusionOk="0">
                    <a:moveTo>
                      <a:pt x="1828" y="0"/>
                    </a:moveTo>
                    <a:cubicBezTo>
                      <a:pt x="1194" y="0"/>
                      <a:pt x="552" y="174"/>
                      <a:pt x="0" y="621"/>
                    </a:cubicBezTo>
                    <a:lnTo>
                      <a:pt x="1186" y="2141"/>
                    </a:lnTo>
                    <a:lnTo>
                      <a:pt x="2766" y="4177"/>
                    </a:lnTo>
                    <a:lnTo>
                      <a:pt x="3952" y="5697"/>
                    </a:lnTo>
                    <a:cubicBezTo>
                      <a:pt x="5198" y="4755"/>
                      <a:pt x="5441" y="2931"/>
                      <a:pt x="4499" y="1685"/>
                    </a:cubicBezTo>
                    <a:lnTo>
                      <a:pt x="4043" y="1107"/>
                    </a:lnTo>
                    <a:cubicBezTo>
                      <a:pt x="3526" y="469"/>
                      <a:pt x="2857" y="104"/>
                      <a:pt x="2128" y="13"/>
                    </a:cubicBezTo>
                    <a:cubicBezTo>
                      <a:pt x="2028" y="5"/>
                      <a:pt x="1929" y="0"/>
                      <a:pt x="18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6388675" y="2642425"/>
                <a:ext cx="8135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375" extrusionOk="0">
                    <a:moveTo>
                      <a:pt x="1673" y="1"/>
                    </a:moveTo>
                    <a:lnTo>
                      <a:pt x="1" y="1277"/>
                    </a:lnTo>
                    <a:cubicBezTo>
                      <a:pt x="305" y="1581"/>
                      <a:pt x="609" y="1885"/>
                      <a:pt x="852" y="2280"/>
                    </a:cubicBezTo>
                    <a:cubicBezTo>
                      <a:pt x="1125" y="2645"/>
                      <a:pt x="1369" y="2979"/>
                      <a:pt x="1581" y="3374"/>
                    </a:cubicBezTo>
                    <a:lnTo>
                      <a:pt x="3253" y="2067"/>
                    </a:lnTo>
                    <a:lnTo>
                      <a:pt x="167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6210875" y="3010975"/>
                <a:ext cx="99575" cy="102825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4113" extrusionOk="0">
                    <a:moveTo>
                      <a:pt x="3982" y="0"/>
                    </a:moveTo>
                    <a:lnTo>
                      <a:pt x="3982" y="0"/>
                    </a:lnTo>
                    <a:cubicBezTo>
                      <a:pt x="3132" y="247"/>
                      <a:pt x="2216" y="394"/>
                      <a:pt x="1295" y="394"/>
                    </a:cubicBezTo>
                    <a:cubicBezTo>
                      <a:pt x="964" y="394"/>
                      <a:pt x="633" y="375"/>
                      <a:pt x="304" y="335"/>
                    </a:cubicBezTo>
                    <a:lnTo>
                      <a:pt x="91" y="2067"/>
                    </a:lnTo>
                    <a:cubicBezTo>
                      <a:pt x="0" y="2797"/>
                      <a:pt x="365" y="3526"/>
                      <a:pt x="1003" y="3861"/>
                    </a:cubicBezTo>
                    <a:cubicBezTo>
                      <a:pt x="1186" y="3982"/>
                      <a:pt x="1398" y="4043"/>
                      <a:pt x="1642" y="4104"/>
                    </a:cubicBezTo>
                    <a:cubicBezTo>
                      <a:pt x="1701" y="4109"/>
                      <a:pt x="1760" y="4112"/>
                      <a:pt x="1819" y="4112"/>
                    </a:cubicBezTo>
                    <a:cubicBezTo>
                      <a:pt x="2723" y="4112"/>
                      <a:pt x="3534" y="3465"/>
                      <a:pt x="3648" y="2523"/>
                    </a:cubicBez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6012525" y="2568000"/>
                <a:ext cx="482575" cy="451575"/>
              </a:xfrm>
              <a:custGeom>
                <a:avLst/>
                <a:gdLst/>
                <a:ahLst/>
                <a:cxnLst/>
                <a:rect l="l" t="t" r="r" b="b"/>
                <a:pathLst>
                  <a:path w="19303" h="18063" extrusionOk="0">
                    <a:moveTo>
                      <a:pt x="9237" y="0"/>
                    </a:moveTo>
                    <a:cubicBezTo>
                      <a:pt x="6124" y="0"/>
                      <a:pt x="3090" y="1642"/>
                      <a:pt x="1430" y="4558"/>
                    </a:cubicBezTo>
                    <a:cubicBezTo>
                      <a:pt x="244" y="6595"/>
                      <a:pt x="1" y="8965"/>
                      <a:pt x="487" y="11093"/>
                    </a:cubicBezTo>
                    <a:cubicBezTo>
                      <a:pt x="761" y="12309"/>
                      <a:pt x="1278" y="13434"/>
                      <a:pt x="2037" y="14437"/>
                    </a:cubicBezTo>
                    <a:cubicBezTo>
                      <a:pt x="2767" y="15409"/>
                      <a:pt x="3679" y="16230"/>
                      <a:pt x="4773" y="16868"/>
                    </a:cubicBezTo>
                    <a:cubicBezTo>
                      <a:pt x="5867" y="17507"/>
                      <a:pt x="7053" y="17902"/>
                      <a:pt x="8238" y="17993"/>
                    </a:cubicBezTo>
                    <a:cubicBezTo>
                      <a:pt x="8614" y="18039"/>
                      <a:pt x="8989" y="18062"/>
                      <a:pt x="9362" y="18062"/>
                    </a:cubicBezTo>
                    <a:cubicBezTo>
                      <a:pt x="10230" y="18062"/>
                      <a:pt x="11088" y="17935"/>
                      <a:pt x="11916" y="17659"/>
                    </a:cubicBezTo>
                    <a:cubicBezTo>
                      <a:pt x="14013" y="17020"/>
                      <a:pt x="15868" y="15561"/>
                      <a:pt x="17053" y="13525"/>
                    </a:cubicBezTo>
                    <a:cubicBezTo>
                      <a:pt x="19302" y="9604"/>
                      <a:pt x="18238" y="4680"/>
                      <a:pt x="14773" y="1975"/>
                    </a:cubicBezTo>
                    <a:cubicBezTo>
                      <a:pt x="14439" y="1701"/>
                      <a:pt x="14044" y="1458"/>
                      <a:pt x="13709" y="1215"/>
                    </a:cubicBezTo>
                    <a:cubicBezTo>
                      <a:pt x="13314" y="971"/>
                      <a:pt x="12950" y="789"/>
                      <a:pt x="12524" y="637"/>
                    </a:cubicBezTo>
                    <a:cubicBezTo>
                      <a:pt x="11457" y="207"/>
                      <a:pt x="10342" y="0"/>
                      <a:pt x="9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2500" y="2846075"/>
                <a:ext cx="1102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4833" extrusionOk="0">
                    <a:moveTo>
                      <a:pt x="2858" y="1"/>
                    </a:moveTo>
                    <a:lnTo>
                      <a:pt x="791" y="1612"/>
                    </a:lnTo>
                    <a:cubicBezTo>
                      <a:pt x="609" y="1764"/>
                      <a:pt x="457" y="1946"/>
                      <a:pt x="335" y="2128"/>
                    </a:cubicBezTo>
                    <a:cubicBezTo>
                      <a:pt x="1" y="2736"/>
                      <a:pt x="31" y="3526"/>
                      <a:pt x="487" y="4134"/>
                    </a:cubicBezTo>
                    <a:cubicBezTo>
                      <a:pt x="833" y="4602"/>
                      <a:pt x="1347" y="4832"/>
                      <a:pt x="1871" y="4832"/>
                    </a:cubicBezTo>
                    <a:cubicBezTo>
                      <a:pt x="2267" y="4832"/>
                      <a:pt x="2669" y="4700"/>
                      <a:pt x="3010" y="4438"/>
                    </a:cubicBezTo>
                    <a:lnTo>
                      <a:pt x="4408" y="3344"/>
                    </a:lnTo>
                    <a:cubicBezTo>
                      <a:pt x="3648" y="2371"/>
                      <a:pt x="3162" y="1216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6042175" y="2610475"/>
                <a:ext cx="402775" cy="368650"/>
              </a:xfrm>
              <a:custGeom>
                <a:avLst/>
                <a:gdLst/>
                <a:ahLst/>
                <a:cxnLst/>
                <a:rect l="l" t="t" r="r" b="b"/>
                <a:pathLst>
                  <a:path w="16111" h="14746" extrusionOk="0">
                    <a:moveTo>
                      <a:pt x="8047" y="1"/>
                    </a:moveTo>
                    <a:cubicBezTo>
                      <a:pt x="4630" y="1"/>
                      <a:pt x="1569" y="2389"/>
                      <a:pt x="851" y="5868"/>
                    </a:cubicBezTo>
                    <a:cubicBezTo>
                      <a:pt x="0" y="9850"/>
                      <a:pt x="2584" y="13771"/>
                      <a:pt x="6566" y="14592"/>
                    </a:cubicBezTo>
                    <a:cubicBezTo>
                      <a:pt x="7068" y="14695"/>
                      <a:pt x="7570" y="14745"/>
                      <a:pt x="8063" y="14745"/>
                    </a:cubicBezTo>
                    <a:cubicBezTo>
                      <a:pt x="11481" y="14745"/>
                      <a:pt x="14546" y="12357"/>
                      <a:pt x="15289" y="8877"/>
                    </a:cubicBezTo>
                    <a:cubicBezTo>
                      <a:pt x="16110" y="4865"/>
                      <a:pt x="13526" y="975"/>
                      <a:pt x="9545" y="154"/>
                    </a:cubicBezTo>
                    <a:cubicBezTo>
                      <a:pt x="9042" y="50"/>
                      <a:pt x="8541" y="1"/>
                      <a:pt x="8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6299025" y="2648500"/>
                <a:ext cx="28900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703" extrusionOk="0">
                    <a:moveTo>
                      <a:pt x="882" y="1"/>
                    </a:moveTo>
                    <a:lnTo>
                      <a:pt x="0" y="1551"/>
                    </a:lnTo>
                    <a:lnTo>
                      <a:pt x="274" y="1703"/>
                    </a:lnTo>
                    <a:lnTo>
                      <a:pt x="1155" y="153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5"/>
              <p:cNvSpPr/>
              <p:nvPr/>
            </p:nvSpPr>
            <p:spPr>
              <a:xfrm>
                <a:off x="6157675" y="2898500"/>
                <a:ext cx="28900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704" extrusionOk="0">
                    <a:moveTo>
                      <a:pt x="882" y="1"/>
                    </a:moveTo>
                    <a:lnTo>
                      <a:pt x="1" y="1551"/>
                    </a:lnTo>
                    <a:lnTo>
                      <a:pt x="274" y="1703"/>
                    </a:lnTo>
                    <a:lnTo>
                      <a:pt x="1156" y="153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6096875" y="2708525"/>
                <a:ext cx="426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56" extrusionOk="0">
                    <a:moveTo>
                      <a:pt x="153" y="1"/>
                    </a:moveTo>
                    <a:lnTo>
                      <a:pt x="1" y="275"/>
                    </a:lnTo>
                    <a:lnTo>
                      <a:pt x="1551" y="1156"/>
                    </a:lnTo>
                    <a:lnTo>
                      <a:pt x="1703" y="882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6346900" y="2851400"/>
                <a:ext cx="4257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1156" extrusionOk="0">
                    <a:moveTo>
                      <a:pt x="152" y="0"/>
                    </a:moveTo>
                    <a:lnTo>
                      <a:pt x="0" y="274"/>
                    </a:lnTo>
                    <a:lnTo>
                      <a:pt x="1550" y="1155"/>
                    </a:lnTo>
                    <a:lnTo>
                      <a:pt x="1702" y="882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194900" y="2633300"/>
                <a:ext cx="198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825" extrusionOk="0">
                    <a:moveTo>
                      <a:pt x="305" y="1"/>
                    </a:moveTo>
                    <a:lnTo>
                      <a:pt x="1" y="92"/>
                    </a:lnTo>
                    <a:lnTo>
                      <a:pt x="487" y="1825"/>
                    </a:lnTo>
                    <a:lnTo>
                      <a:pt x="791" y="1733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6271650" y="2910675"/>
                <a:ext cx="19025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794" extrusionOk="0">
                    <a:moveTo>
                      <a:pt x="274" y="0"/>
                    </a:moveTo>
                    <a:lnTo>
                      <a:pt x="1" y="91"/>
                    </a:lnTo>
                    <a:lnTo>
                      <a:pt x="457" y="1794"/>
                    </a:lnTo>
                    <a:lnTo>
                      <a:pt x="761" y="1733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6081675" y="2822525"/>
                <a:ext cx="456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61" extrusionOk="0">
                    <a:moveTo>
                      <a:pt x="1734" y="0"/>
                    </a:moveTo>
                    <a:lnTo>
                      <a:pt x="1" y="456"/>
                    </a:lnTo>
                    <a:lnTo>
                      <a:pt x="92" y="760"/>
                    </a:lnTo>
                    <a:lnTo>
                      <a:pt x="1825" y="274"/>
                    </a:lnTo>
                    <a:lnTo>
                      <a:pt x="17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6358275" y="2747300"/>
                <a:ext cx="456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61" extrusionOk="0">
                    <a:moveTo>
                      <a:pt x="1734" y="0"/>
                    </a:moveTo>
                    <a:lnTo>
                      <a:pt x="1" y="486"/>
                    </a:lnTo>
                    <a:lnTo>
                      <a:pt x="92" y="760"/>
                    </a:lnTo>
                    <a:lnTo>
                      <a:pt x="1825" y="304"/>
                    </a:lnTo>
                    <a:lnTo>
                      <a:pt x="17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6234425" y="2696375"/>
                <a:ext cx="69925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871" extrusionOk="0">
                    <a:moveTo>
                      <a:pt x="2250" y="1"/>
                    </a:moveTo>
                    <a:lnTo>
                      <a:pt x="0" y="3922"/>
                    </a:lnTo>
                    <a:lnTo>
                      <a:pt x="852" y="6870"/>
                    </a:lnTo>
                    <a:lnTo>
                      <a:pt x="1429" y="6718"/>
                    </a:lnTo>
                    <a:lnTo>
                      <a:pt x="700" y="3982"/>
                    </a:lnTo>
                    <a:lnTo>
                      <a:pt x="2797" y="305"/>
                    </a:lnTo>
                    <a:lnTo>
                      <a:pt x="225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6222275" y="2776225"/>
                <a:ext cx="418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465" extrusionOk="0">
                    <a:moveTo>
                      <a:pt x="849" y="0"/>
                    </a:moveTo>
                    <a:cubicBezTo>
                      <a:pt x="601" y="0"/>
                      <a:pt x="354" y="142"/>
                      <a:pt x="213" y="363"/>
                    </a:cubicBezTo>
                    <a:cubicBezTo>
                      <a:pt x="0" y="728"/>
                      <a:pt x="152" y="1184"/>
                      <a:pt x="486" y="1366"/>
                    </a:cubicBezTo>
                    <a:cubicBezTo>
                      <a:pt x="592" y="1433"/>
                      <a:pt x="714" y="1464"/>
                      <a:pt x="835" y="1464"/>
                    </a:cubicBezTo>
                    <a:cubicBezTo>
                      <a:pt x="1098" y="1464"/>
                      <a:pt x="1365" y="1321"/>
                      <a:pt x="1490" y="1092"/>
                    </a:cubicBezTo>
                    <a:cubicBezTo>
                      <a:pt x="1672" y="758"/>
                      <a:pt x="1550" y="302"/>
                      <a:pt x="1216" y="120"/>
                    </a:cubicBezTo>
                    <a:cubicBezTo>
                      <a:pt x="1103" y="37"/>
                      <a:pt x="976" y="0"/>
                      <a:pt x="8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315850" y="811675"/>
            <a:ext cx="6499500" cy="3518700"/>
          </a:xfrm>
          <a:prstGeom prst="foldedCorner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1947600" y="1256225"/>
            <a:ext cx="524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/>
          <p:nvPr/>
        </p:nvSpPr>
        <p:spPr>
          <a:xfrm>
            <a:off x="1315850" y="811675"/>
            <a:ext cx="6499500" cy="3518700"/>
          </a:xfrm>
          <a:prstGeom prst="foldedCorner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2100600" y="1604350"/>
            <a:ext cx="4942800" cy="133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9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2101200" y="2784350"/>
            <a:ext cx="4941600" cy="60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583925" y="1626150"/>
            <a:ext cx="1017000" cy="796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872400" y="3124711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4062600" y="1632763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3346650" y="3124700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6448200" y="1632775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5820900" y="3124700"/>
            <a:ext cx="2451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867500" y="2579000"/>
            <a:ext cx="2450700" cy="5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33462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58258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10175" y="213549"/>
            <a:ext cx="1577828" cy="1244143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7070053" y="3310827"/>
            <a:ext cx="2386062" cy="2132557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6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9"/>
          <p:cNvSpPr txBox="1">
            <a:spLocks noGrp="1"/>
          </p:cNvSpPr>
          <p:nvPr>
            <p:ph type="subTitle" idx="1"/>
          </p:nvPr>
        </p:nvSpPr>
        <p:spPr>
          <a:xfrm>
            <a:off x="1791594" y="1848830"/>
            <a:ext cx="2408400" cy="52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2"/>
          </p:nvPr>
        </p:nvSpPr>
        <p:spPr>
          <a:xfrm>
            <a:off x="1791594" y="2247575"/>
            <a:ext cx="2408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 txBox="1">
            <a:spLocks noGrp="1"/>
          </p:cNvSpPr>
          <p:nvPr>
            <p:ph type="subTitle" idx="3"/>
          </p:nvPr>
        </p:nvSpPr>
        <p:spPr>
          <a:xfrm>
            <a:off x="4936196" y="2247575"/>
            <a:ext cx="2408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4"/>
          </p:nvPr>
        </p:nvSpPr>
        <p:spPr>
          <a:xfrm>
            <a:off x="1791594" y="3785686"/>
            <a:ext cx="2408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5"/>
          </p:nvPr>
        </p:nvSpPr>
        <p:spPr>
          <a:xfrm>
            <a:off x="4936196" y="3785675"/>
            <a:ext cx="2408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9"/>
          <p:cNvSpPr txBox="1">
            <a:spLocks noGrp="1"/>
          </p:cNvSpPr>
          <p:nvPr>
            <p:ph type="title"/>
          </p:nvPr>
        </p:nvSpPr>
        <p:spPr>
          <a:xfrm>
            <a:off x="2897750" y="466192"/>
            <a:ext cx="33486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9"/>
          <p:cNvSpPr txBox="1">
            <a:spLocks noGrp="1"/>
          </p:cNvSpPr>
          <p:nvPr>
            <p:ph type="subTitle" idx="6"/>
          </p:nvPr>
        </p:nvSpPr>
        <p:spPr>
          <a:xfrm>
            <a:off x="1791594" y="3388200"/>
            <a:ext cx="240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19"/>
          <p:cNvSpPr txBox="1">
            <a:spLocks noGrp="1"/>
          </p:cNvSpPr>
          <p:nvPr>
            <p:ph type="subTitle" idx="7"/>
          </p:nvPr>
        </p:nvSpPr>
        <p:spPr>
          <a:xfrm>
            <a:off x="4936196" y="1846225"/>
            <a:ext cx="2408400" cy="52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19"/>
          <p:cNvSpPr txBox="1">
            <a:spLocks noGrp="1"/>
          </p:cNvSpPr>
          <p:nvPr>
            <p:ph type="subTitle" idx="8"/>
          </p:nvPr>
        </p:nvSpPr>
        <p:spPr>
          <a:xfrm>
            <a:off x="4936196" y="3388200"/>
            <a:ext cx="240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4" name="Google Shape;354;p19"/>
          <p:cNvGrpSpPr/>
          <p:nvPr/>
        </p:nvGrpSpPr>
        <p:grpSpPr>
          <a:xfrm>
            <a:off x="214098" y="3151736"/>
            <a:ext cx="1422004" cy="1782829"/>
            <a:chOff x="214098" y="3151736"/>
            <a:chExt cx="1422004" cy="1782829"/>
          </a:xfrm>
        </p:grpSpPr>
        <p:sp>
          <p:nvSpPr>
            <p:cNvPr id="355" name="Google Shape;355;p19"/>
            <p:cNvSpPr/>
            <p:nvPr/>
          </p:nvSpPr>
          <p:spPr>
            <a:xfrm>
              <a:off x="214438" y="3153528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" name="Google Shape;356;p19"/>
            <p:cNvGrpSpPr/>
            <p:nvPr/>
          </p:nvGrpSpPr>
          <p:grpSpPr>
            <a:xfrm>
              <a:off x="214098" y="3151736"/>
              <a:ext cx="1421609" cy="1782755"/>
              <a:chOff x="7150350" y="26400"/>
              <a:chExt cx="1520275" cy="1906486"/>
            </a:xfrm>
          </p:grpSpPr>
          <p:sp>
            <p:nvSpPr>
              <p:cNvPr id="357" name="Google Shape;357;p19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8" name="Google Shape;358;p19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359" name="Google Shape;359;p19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60" name="Google Shape;360;p19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361" name="Google Shape;361;p19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2" name="Google Shape;362;p19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3" name="Google Shape;363;p19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4" name="Google Shape;364;p19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5" name="Google Shape;365;p19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6" name="Google Shape;366;p19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7" name="Google Shape;367;p19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368" name="Google Shape;368;p19"/>
          <p:cNvGrpSpPr/>
          <p:nvPr/>
        </p:nvGrpSpPr>
        <p:grpSpPr>
          <a:xfrm>
            <a:off x="6769228" y="-586630"/>
            <a:ext cx="2408323" cy="2400835"/>
            <a:chOff x="6769228" y="-586630"/>
            <a:chExt cx="2408323" cy="2400835"/>
          </a:xfrm>
        </p:grpSpPr>
        <p:sp>
          <p:nvSpPr>
            <p:cNvPr id="369" name="Google Shape;369;p19"/>
            <p:cNvSpPr/>
            <p:nvPr/>
          </p:nvSpPr>
          <p:spPr>
            <a:xfrm rot="1888006">
              <a:off x="7106167" y="-246405"/>
              <a:ext cx="1734174" cy="1721660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" name="Google Shape;370;p19"/>
            <p:cNvGrpSpPr/>
            <p:nvPr/>
          </p:nvGrpSpPr>
          <p:grpSpPr>
            <a:xfrm rot="1888158">
              <a:off x="7093315" y="-254971"/>
              <a:ext cx="1760148" cy="1737519"/>
              <a:chOff x="6187975" y="3223925"/>
              <a:chExt cx="598925" cy="59122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9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9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9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8" r:id="rId5"/>
    <p:sldLayoutId id="2147483659" r:id="rId6"/>
    <p:sldLayoutId id="2147483665" r:id="rId7"/>
    <p:sldLayoutId id="2147483686" r:id="rId8"/>
    <p:sldLayoutId id="2147483687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40CFBF-3583-0BAA-BD39-9BE6B7BD1E47}"/>
              </a:ext>
            </a:extLst>
          </p:cNvPr>
          <p:cNvSpPr txBox="1"/>
          <p:nvPr/>
        </p:nvSpPr>
        <p:spPr>
          <a:xfrm>
            <a:off x="3778786" y="3647864"/>
            <a:ext cx="4141593" cy="83099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1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THPT Lê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Qúy</a:t>
            </a:r>
            <a:r>
              <a:rPr lang="en-US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</a:t>
            </a:r>
            <a:r>
              <a:rPr lang="vi-VN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Hải Phòng</a:t>
            </a:r>
            <a:endParaRPr lang="en-US" sz="1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Gmail:</a:t>
            </a:r>
            <a:r>
              <a:rPr lang="vi-VN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tranluong02021979@gmail.com</a:t>
            </a:r>
            <a:endParaRPr lang="en-US" sz="1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20A7A-9B1D-176D-817C-A9DCB27FC9E8}"/>
              </a:ext>
            </a:extLst>
          </p:cNvPr>
          <p:cNvSpPr txBox="1"/>
          <p:nvPr/>
        </p:nvSpPr>
        <p:spPr>
          <a:xfrm>
            <a:off x="783430" y="928878"/>
            <a:ext cx="7145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TRANH LUẬN VỀ MỘT VẤN ĐỀ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 CÓ NHỮNG Ý KIẾN TRÁI NGƯỢC NHAU</a:t>
            </a:r>
          </a:p>
        </p:txBody>
      </p:sp>
      <p:pic>
        <p:nvPicPr>
          <p:cNvPr id="6" name="图片 117">
            <a:extLst>
              <a:ext uri="{FF2B5EF4-FFF2-40B4-BE49-F238E27FC236}">
                <a16:creationId xmlns:a16="http://schemas.microsoft.com/office/drawing/2014/main" id="{6EACE619-12AB-12D9-5BAE-801C0BA8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8786" y="1521151"/>
            <a:ext cx="3049105" cy="2322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E27BE-824B-AABA-C6F7-9933AF97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0" y="1636764"/>
            <a:ext cx="2730951" cy="2903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790944-20E7-23C1-180E-4DFDDB03C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088" y="1760660"/>
            <a:ext cx="2730951" cy="29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Chuẩn bị nói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8175;p51">
            <a:extLst>
              <a:ext uri="{FF2B5EF4-FFF2-40B4-BE49-F238E27FC236}">
                <a16:creationId xmlns:a16="http://schemas.microsoft.com/office/drawing/2014/main" id="{B41C16D2-66E8-0F15-8E3E-595DD7C11406}"/>
              </a:ext>
            </a:extLst>
          </p:cNvPr>
          <p:cNvSpPr/>
          <p:nvPr/>
        </p:nvSpPr>
        <p:spPr>
          <a:xfrm rot="5400000" flipH="1">
            <a:off x="6455694" y="256003"/>
            <a:ext cx="1062423" cy="3857505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Google Shape;8176;p51">
            <a:extLst>
              <a:ext uri="{FF2B5EF4-FFF2-40B4-BE49-F238E27FC236}">
                <a16:creationId xmlns:a16="http://schemas.microsoft.com/office/drawing/2014/main" id="{5BBE7F08-000A-56DA-F45E-82E3C1AE2C23}"/>
              </a:ext>
            </a:extLst>
          </p:cNvPr>
          <p:cNvSpPr/>
          <p:nvPr/>
        </p:nvSpPr>
        <p:spPr>
          <a:xfrm flipH="1">
            <a:off x="6210033" y="923203"/>
            <a:ext cx="1538951" cy="502921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rgbClr val="86D3B1"/>
          </a:solidFill>
          <a:ln>
            <a:noFill/>
          </a:ln>
          <a:effectLst>
            <a:outerShdw dist="66675" dir="30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Google Shape;8177;p51">
            <a:extLst>
              <a:ext uri="{FF2B5EF4-FFF2-40B4-BE49-F238E27FC236}">
                <a16:creationId xmlns:a16="http://schemas.microsoft.com/office/drawing/2014/main" id="{3169DA9F-20E5-FFC8-9670-D4C8D74F31E0}"/>
              </a:ext>
            </a:extLst>
          </p:cNvPr>
          <p:cNvSpPr/>
          <p:nvPr/>
        </p:nvSpPr>
        <p:spPr>
          <a:xfrm rot="-5400000">
            <a:off x="2317183" y="-134337"/>
            <a:ext cx="1062423" cy="4220071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8178;p51">
            <a:extLst>
              <a:ext uri="{FF2B5EF4-FFF2-40B4-BE49-F238E27FC236}">
                <a16:creationId xmlns:a16="http://schemas.microsoft.com/office/drawing/2014/main" id="{A314260B-1079-7F68-7679-780C374FA784}"/>
              </a:ext>
            </a:extLst>
          </p:cNvPr>
          <p:cNvSpPr/>
          <p:nvPr/>
        </p:nvSpPr>
        <p:spPr>
          <a:xfrm>
            <a:off x="844256" y="838524"/>
            <a:ext cx="1538951" cy="502921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rgbClr val="0086F7"/>
          </a:solidFill>
          <a:ln>
            <a:noFill/>
          </a:ln>
          <a:effectLst>
            <a:outerShdw dist="66675" dir="30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8183;p51">
            <a:extLst>
              <a:ext uri="{FF2B5EF4-FFF2-40B4-BE49-F238E27FC236}">
                <a16:creationId xmlns:a16="http://schemas.microsoft.com/office/drawing/2014/main" id="{9C2C6421-335C-4224-DC50-A5D5E48823EA}"/>
              </a:ext>
            </a:extLst>
          </p:cNvPr>
          <p:cNvSpPr txBox="1">
            <a:spLocks/>
          </p:cNvSpPr>
          <p:nvPr/>
        </p:nvSpPr>
        <p:spPr>
          <a:xfrm>
            <a:off x="6301105" y="982102"/>
            <a:ext cx="1371600" cy="365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pic>
        <p:nvPicPr>
          <p:cNvPr id="7" name="Google Shape;516;p33">
            <a:extLst>
              <a:ext uri="{FF2B5EF4-FFF2-40B4-BE49-F238E27FC236}">
                <a16:creationId xmlns:a16="http://schemas.microsoft.com/office/drawing/2014/main" id="{83BDA78C-8E20-87CB-F9CE-8CDA8E5EFD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14987" y="2908908"/>
            <a:ext cx="1226032" cy="26450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183;p51">
            <a:extLst>
              <a:ext uri="{FF2B5EF4-FFF2-40B4-BE49-F238E27FC236}">
                <a16:creationId xmlns:a16="http://schemas.microsoft.com/office/drawing/2014/main" id="{50D43099-710E-16F6-B8CD-F7A28317923B}"/>
              </a:ext>
            </a:extLst>
          </p:cNvPr>
          <p:cNvSpPr txBox="1">
            <a:spLocks/>
          </p:cNvSpPr>
          <p:nvPr/>
        </p:nvSpPr>
        <p:spPr>
          <a:xfrm>
            <a:off x="927931" y="887084"/>
            <a:ext cx="1371600" cy="365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B6E37-1A9A-7C7F-29DC-39CB3975A587}"/>
              </a:ext>
            </a:extLst>
          </p:cNvPr>
          <p:cNvSpPr txBox="1"/>
          <p:nvPr/>
        </p:nvSpPr>
        <p:spPr>
          <a:xfrm>
            <a:off x="879149" y="1523416"/>
            <a:ext cx="38691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 “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Văn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Giuộc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nay."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AC3BEA-E8C2-985C-6099-9B3D7DF184D0}"/>
              </a:ext>
            </a:extLst>
          </p:cNvPr>
          <p:cNvSpPr txBox="1"/>
          <p:nvPr/>
        </p:nvSpPr>
        <p:spPr>
          <a:xfrm>
            <a:off x="5163465" y="1768247"/>
            <a:ext cx="36320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 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 </a:t>
            </a:r>
            <a:r>
              <a:rPr lang="en-US" i="1" dirty="0"/>
              <a:t>Văn </a:t>
            </a:r>
            <a:r>
              <a:rPr lang="en-US" i="1" dirty="0" err="1"/>
              <a:t>tế</a:t>
            </a:r>
            <a:r>
              <a:rPr lang="en-US" i="1" dirty="0"/>
              <a:t> </a:t>
            </a:r>
            <a:r>
              <a:rPr lang="en-US" i="1" dirty="0" err="1"/>
              <a:t>nghĩa</a:t>
            </a:r>
            <a:r>
              <a:rPr lang="en-US" i="1" dirty="0"/>
              <a:t> </a:t>
            </a:r>
            <a:r>
              <a:rPr lang="en-US" i="1" dirty="0" err="1"/>
              <a:t>sĩ</a:t>
            </a:r>
            <a:r>
              <a:rPr lang="en-US" i="1" dirty="0"/>
              <a:t> </a:t>
            </a:r>
            <a:r>
              <a:rPr lang="en-US" i="1" dirty="0" err="1"/>
              <a:t>Cần</a:t>
            </a:r>
            <a:r>
              <a:rPr lang="en-US" i="1" dirty="0"/>
              <a:t> </a:t>
            </a:r>
            <a:r>
              <a:rPr lang="en-US" i="1" dirty="0" err="1"/>
              <a:t>Giuộc</a:t>
            </a:r>
            <a:r>
              <a:rPr lang="en-US" dirty="0"/>
              <a:t>;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lịch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8176;p51">
            <a:extLst>
              <a:ext uri="{FF2B5EF4-FFF2-40B4-BE49-F238E27FC236}">
                <a16:creationId xmlns:a16="http://schemas.microsoft.com/office/drawing/2014/main" id="{685CD6AC-9290-952C-7E7D-1C79D2FBC296}"/>
              </a:ext>
            </a:extLst>
          </p:cNvPr>
          <p:cNvSpPr/>
          <p:nvPr/>
        </p:nvSpPr>
        <p:spPr>
          <a:xfrm flipH="1">
            <a:off x="1812467" y="2845768"/>
            <a:ext cx="1538951" cy="502921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rgbClr val="86D3B1"/>
          </a:solidFill>
          <a:ln>
            <a:noFill/>
          </a:ln>
          <a:effectLst>
            <a:outerShdw dist="66675" dir="30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8183;p51">
            <a:extLst>
              <a:ext uri="{FF2B5EF4-FFF2-40B4-BE49-F238E27FC236}">
                <a16:creationId xmlns:a16="http://schemas.microsoft.com/office/drawing/2014/main" id="{071B2835-2029-9EA7-DBB5-69CB39E6A513}"/>
              </a:ext>
            </a:extLst>
          </p:cNvPr>
          <p:cNvSpPr txBox="1">
            <a:spLocks/>
          </p:cNvSpPr>
          <p:nvPr/>
        </p:nvSpPr>
        <p:spPr>
          <a:xfrm>
            <a:off x="1979818" y="2914378"/>
            <a:ext cx="1371600" cy="365700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15" name="Google Shape;8175;p51">
            <a:extLst>
              <a:ext uri="{FF2B5EF4-FFF2-40B4-BE49-F238E27FC236}">
                <a16:creationId xmlns:a16="http://schemas.microsoft.com/office/drawing/2014/main" id="{0C0E58C8-3018-4276-FE7C-06FC97FA6B83}"/>
              </a:ext>
            </a:extLst>
          </p:cNvPr>
          <p:cNvSpPr/>
          <p:nvPr/>
        </p:nvSpPr>
        <p:spPr>
          <a:xfrm rot="5400000" flipH="1">
            <a:off x="4245935" y="2019758"/>
            <a:ext cx="1062423" cy="3857505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B563D-F5BA-6327-34F6-36625F00213F}"/>
              </a:ext>
            </a:extLst>
          </p:cNvPr>
          <p:cNvSpPr txBox="1"/>
          <p:nvPr/>
        </p:nvSpPr>
        <p:spPr>
          <a:xfrm>
            <a:off x="3001117" y="3579178"/>
            <a:ext cx="36320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/>
              <a:t> Suy nghĩ về các lí lẽ, bằng chứng sẽ nêu lên (lí lẽ bảo vệ ý kiến em đồng tình và lí lẽ phản bác lại ý kiến trái ngược).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1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9" grpId="0"/>
      <p:bldP spid="10" grpId="0"/>
      <p:bldP spid="11" grpId="0"/>
      <p:bldP spid="12" grpId="0" animBg="1"/>
      <p:bldP spid="14" grpId="0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Tìm ý và lập dàn ý 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156680-442F-D0F7-1F33-6C3FD3AAF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678" y="1267378"/>
            <a:ext cx="4224894" cy="4224894"/>
          </a:xfrm>
          <a:prstGeom prst="rect">
            <a:avLst/>
          </a:prstGeom>
        </p:spPr>
      </p:pic>
      <p:grpSp>
        <p:nvGrpSpPr>
          <p:cNvPr id="3" name="Google Shape;502;p33">
            <a:extLst>
              <a:ext uri="{FF2B5EF4-FFF2-40B4-BE49-F238E27FC236}">
                <a16:creationId xmlns:a16="http://schemas.microsoft.com/office/drawing/2014/main" id="{C9904A33-D60E-333E-A2DA-58FD710E9070}"/>
              </a:ext>
            </a:extLst>
          </p:cNvPr>
          <p:cNvGrpSpPr/>
          <p:nvPr/>
        </p:nvGrpSpPr>
        <p:grpSpPr>
          <a:xfrm>
            <a:off x="978892" y="1317017"/>
            <a:ext cx="3688801" cy="2509466"/>
            <a:chOff x="309900" y="238100"/>
            <a:chExt cx="7048350" cy="5237800"/>
          </a:xfrm>
          <a:solidFill>
            <a:srgbClr val="97C98B">
              <a:lumMod val="40000"/>
              <a:lumOff val="60000"/>
            </a:srgbClr>
          </a:solidFill>
        </p:grpSpPr>
        <p:sp>
          <p:nvSpPr>
            <p:cNvPr id="4" name="Google Shape;503;p33">
              <a:extLst>
                <a:ext uri="{FF2B5EF4-FFF2-40B4-BE49-F238E27FC236}">
                  <a16:creationId xmlns:a16="http://schemas.microsoft.com/office/drawing/2014/main" id="{1B56F62F-A063-6C0B-F4D8-293C2EDCEB22}"/>
                </a:ext>
              </a:extLst>
            </p:cNvPr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504;p33">
              <a:extLst>
                <a:ext uri="{FF2B5EF4-FFF2-40B4-BE49-F238E27FC236}">
                  <a16:creationId xmlns:a16="http://schemas.microsoft.com/office/drawing/2014/main" id="{F82B72C7-C63F-2D9D-A010-2A5073FD6830}"/>
                </a:ext>
              </a:extLst>
            </p:cNvPr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505;p33">
              <a:extLst>
                <a:ext uri="{FF2B5EF4-FFF2-40B4-BE49-F238E27FC236}">
                  <a16:creationId xmlns:a16="http://schemas.microsoft.com/office/drawing/2014/main" id="{D9496465-CD7C-B7E5-6417-BD0248F2E496}"/>
                </a:ext>
              </a:extLst>
            </p:cNvPr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506;p33">
              <a:extLst>
                <a:ext uri="{FF2B5EF4-FFF2-40B4-BE49-F238E27FC236}">
                  <a16:creationId xmlns:a16="http://schemas.microsoft.com/office/drawing/2014/main" id="{91AC025E-0EBE-02DF-23EC-41F8EBCC81C2}"/>
                </a:ext>
              </a:extLst>
            </p:cNvPr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507;p33">
              <a:extLst>
                <a:ext uri="{FF2B5EF4-FFF2-40B4-BE49-F238E27FC236}">
                  <a16:creationId xmlns:a16="http://schemas.microsoft.com/office/drawing/2014/main" id="{B41CC278-6038-A272-7F0B-CD0321E3ECB5}"/>
                </a:ext>
              </a:extLst>
            </p:cNvPr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508;p33">
              <a:extLst>
                <a:ext uri="{FF2B5EF4-FFF2-40B4-BE49-F238E27FC236}">
                  <a16:creationId xmlns:a16="http://schemas.microsoft.com/office/drawing/2014/main" id="{6C7F1FA6-0F0A-3FAD-578A-29274B2F47FD}"/>
                </a:ext>
              </a:extLst>
            </p:cNvPr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509;p33">
              <a:extLst>
                <a:ext uri="{FF2B5EF4-FFF2-40B4-BE49-F238E27FC236}">
                  <a16:creationId xmlns:a16="http://schemas.microsoft.com/office/drawing/2014/main" id="{2A3632D5-6893-E104-E66C-33D1B3837A4D}"/>
                </a:ext>
              </a:extLst>
            </p:cNvPr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510;p33">
              <a:extLst>
                <a:ext uri="{FF2B5EF4-FFF2-40B4-BE49-F238E27FC236}">
                  <a16:creationId xmlns:a16="http://schemas.microsoft.com/office/drawing/2014/main" id="{E340CE96-5DDA-0A20-B465-1594479D9584}"/>
                </a:ext>
              </a:extLst>
            </p:cNvPr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511;p33">
              <a:extLst>
                <a:ext uri="{FF2B5EF4-FFF2-40B4-BE49-F238E27FC236}">
                  <a16:creationId xmlns:a16="http://schemas.microsoft.com/office/drawing/2014/main" id="{1B3C2F37-1153-5E4D-26B2-E843A736ED82}"/>
                </a:ext>
              </a:extLst>
            </p:cNvPr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D1DEA7E-AA4B-4708-826A-7EC67EEDA079}"/>
              </a:ext>
            </a:extLst>
          </p:cNvPr>
          <p:cNvSpPr txBox="1"/>
          <p:nvPr/>
        </p:nvSpPr>
        <p:spPr>
          <a:xfrm>
            <a:off x="1419854" y="1870158"/>
            <a:ext cx="27155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 Chuẩn bị nghe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E4C4D166-D4BF-14BE-9DDA-41B46973D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5"/>
          <a:stretch/>
        </p:blipFill>
        <p:spPr>
          <a:xfrm>
            <a:off x="3900927" y="1558580"/>
            <a:ext cx="4188485" cy="30863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86CD2B7-523E-CA29-9701-FE20E2E717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8" y="854169"/>
            <a:ext cx="3264033" cy="2672158"/>
          </a:xfrm>
          <a:prstGeom prst="rect">
            <a:avLst/>
          </a:prstGeom>
        </p:spPr>
      </p:pic>
      <p:sp>
        <p:nvSpPr>
          <p:cNvPr id="4" name="文本框 43">
            <a:extLst>
              <a:ext uri="{FF2B5EF4-FFF2-40B4-BE49-F238E27FC236}">
                <a16:creationId xmlns:a16="http://schemas.microsoft.com/office/drawing/2014/main" id="{BB48A94D-3DE8-D57A-7B45-BD0E5B1FB391}"/>
              </a:ext>
            </a:extLst>
          </p:cNvPr>
          <p:cNvSpPr txBox="1"/>
          <p:nvPr/>
        </p:nvSpPr>
        <p:spPr>
          <a:xfrm>
            <a:off x="1759700" y="1720468"/>
            <a:ext cx="1853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nghe cần đáp ứng yêu cầu nào?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 Chuẩn bị nghe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2669;p45">
            <a:extLst>
              <a:ext uri="{FF2B5EF4-FFF2-40B4-BE49-F238E27FC236}">
                <a16:creationId xmlns:a16="http://schemas.microsoft.com/office/drawing/2014/main" id="{3D519D7A-9324-5E22-37B7-093F1D55D7A7}"/>
              </a:ext>
            </a:extLst>
          </p:cNvPr>
          <p:cNvGrpSpPr/>
          <p:nvPr/>
        </p:nvGrpSpPr>
        <p:grpSpPr>
          <a:xfrm>
            <a:off x="1204891" y="1413448"/>
            <a:ext cx="2125462" cy="3347306"/>
            <a:chOff x="1501775" y="1578487"/>
            <a:chExt cx="1864133" cy="3074141"/>
          </a:xfrm>
        </p:grpSpPr>
        <p:sp>
          <p:nvSpPr>
            <p:cNvPr id="3" name="Google Shape;2670;p45">
              <a:extLst>
                <a:ext uri="{FF2B5EF4-FFF2-40B4-BE49-F238E27FC236}">
                  <a16:creationId xmlns:a16="http://schemas.microsoft.com/office/drawing/2014/main" id="{E41D3D4D-488D-DCB1-C5BD-AD0B6881308E}"/>
                </a:ext>
              </a:extLst>
            </p:cNvPr>
            <p:cNvSpPr/>
            <p:nvPr/>
          </p:nvSpPr>
          <p:spPr>
            <a:xfrm rot="10800000" flipH="1">
              <a:off x="1534599" y="4490575"/>
              <a:ext cx="1821678" cy="14825"/>
            </a:xfrm>
            <a:custGeom>
              <a:avLst/>
              <a:gdLst/>
              <a:ahLst/>
              <a:cxnLst/>
              <a:rect l="l" t="t" r="r" b="b"/>
              <a:pathLst>
                <a:path w="46884" h="59" extrusionOk="0">
                  <a:moveTo>
                    <a:pt x="23454" y="1"/>
                  </a:moveTo>
                  <a:cubicBezTo>
                    <a:pt x="10494" y="1"/>
                    <a:pt x="1" y="13"/>
                    <a:pt x="1" y="36"/>
                  </a:cubicBezTo>
                  <a:cubicBezTo>
                    <a:pt x="1" y="47"/>
                    <a:pt x="10494" y="59"/>
                    <a:pt x="23454" y="59"/>
                  </a:cubicBezTo>
                  <a:cubicBezTo>
                    <a:pt x="36391" y="59"/>
                    <a:pt x="46884" y="47"/>
                    <a:pt x="46884" y="36"/>
                  </a:cubicBezTo>
                  <a:cubicBezTo>
                    <a:pt x="46884" y="13"/>
                    <a:pt x="36391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671;p45">
              <a:extLst>
                <a:ext uri="{FF2B5EF4-FFF2-40B4-BE49-F238E27FC236}">
                  <a16:creationId xmlns:a16="http://schemas.microsoft.com/office/drawing/2014/main" id="{DD1D5122-D3B2-D1AC-95C1-4CD89CFD4E91}"/>
                </a:ext>
              </a:extLst>
            </p:cNvPr>
            <p:cNvSpPr/>
            <p:nvPr/>
          </p:nvSpPr>
          <p:spPr>
            <a:xfrm>
              <a:off x="1966041" y="3833166"/>
              <a:ext cx="65092" cy="123880"/>
            </a:xfrm>
            <a:custGeom>
              <a:avLst/>
              <a:gdLst/>
              <a:ahLst/>
              <a:cxnLst/>
              <a:rect l="l" t="t" r="r" b="b"/>
              <a:pathLst>
                <a:path w="950" h="1808" extrusionOk="0">
                  <a:moveTo>
                    <a:pt x="730" y="0"/>
                  </a:moveTo>
                  <a:cubicBezTo>
                    <a:pt x="730" y="0"/>
                    <a:pt x="0" y="707"/>
                    <a:pt x="0" y="1807"/>
                  </a:cubicBezTo>
                  <a:cubicBezTo>
                    <a:pt x="0" y="1807"/>
                    <a:pt x="950" y="915"/>
                    <a:pt x="73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672;p45">
              <a:extLst>
                <a:ext uri="{FF2B5EF4-FFF2-40B4-BE49-F238E27FC236}">
                  <a16:creationId xmlns:a16="http://schemas.microsoft.com/office/drawing/2014/main" id="{69C75D47-8D43-7A8B-CA15-00D75E139095}"/>
                </a:ext>
              </a:extLst>
            </p:cNvPr>
            <p:cNvSpPr/>
            <p:nvPr/>
          </p:nvSpPr>
          <p:spPr>
            <a:xfrm>
              <a:off x="2037435" y="3907849"/>
              <a:ext cx="133404" cy="28640"/>
            </a:xfrm>
            <a:custGeom>
              <a:avLst/>
              <a:gdLst/>
              <a:ahLst/>
              <a:cxnLst/>
              <a:rect l="l" t="t" r="r" b="b"/>
              <a:pathLst>
                <a:path w="1947" h="418" extrusionOk="0">
                  <a:moveTo>
                    <a:pt x="1042" y="1"/>
                  </a:moveTo>
                  <a:cubicBezTo>
                    <a:pt x="735" y="1"/>
                    <a:pt x="374" y="51"/>
                    <a:pt x="0" y="207"/>
                  </a:cubicBezTo>
                  <a:cubicBezTo>
                    <a:pt x="0" y="207"/>
                    <a:pt x="497" y="418"/>
                    <a:pt x="1049" y="418"/>
                  </a:cubicBezTo>
                  <a:cubicBezTo>
                    <a:pt x="1357" y="418"/>
                    <a:pt x="1681" y="353"/>
                    <a:pt x="1946" y="150"/>
                  </a:cubicBezTo>
                  <a:cubicBezTo>
                    <a:pt x="1946" y="150"/>
                    <a:pt x="1574" y="1"/>
                    <a:pt x="104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673;p45">
              <a:extLst>
                <a:ext uri="{FF2B5EF4-FFF2-40B4-BE49-F238E27FC236}">
                  <a16:creationId xmlns:a16="http://schemas.microsoft.com/office/drawing/2014/main" id="{7A4363D4-ED27-2CFE-DE2E-B1BD78A96524}"/>
                </a:ext>
              </a:extLst>
            </p:cNvPr>
            <p:cNvSpPr/>
            <p:nvPr/>
          </p:nvSpPr>
          <p:spPr>
            <a:xfrm>
              <a:off x="2035037" y="3778422"/>
              <a:ext cx="51662" cy="103187"/>
            </a:xfrm>
            <a:custGeom>
              <a:avLst/>
              <a:gdLst/>
              <a:ahLst/>
              <a:cxnLst/>
              <a:rect l="l" t="t" r="r" b="b"/>
              <a:pathLst>
                <a:path w="754" h="1506" extrusionOk="0">
                  <a:moveTo>
                    <a:pt x="429" y="0"/>
                  </a:moveTo>
                  <a:cubicBezTo>
                    <a:pt x="429" y="0"/>
                    <a:pt x="1" y="649"/>
                    <a:pt x="174" y="1506"/>
                  </a:cubicBezTo>
                  <a:cubicBezTo>
                    <a:pt x="174" y="1506"/>
                    <a:pt x="754" y="672"/>
                    <a:pt x="4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674;p45">
              <a:extLst>
                <a:ext uri="{FF2B5EF4-FFF2-40B4-BE49-F238E27FC236}">
                  <a16:creationId xmlns:a16="http://schemas.microsoft.com/office/drawing/2014/main" id="{AB1D57D3-D71C-2EA5-2DF4-5D411E10E241}"/>
                </a:ext>
              </a:extLst>
            </p:cNvPr>
            <p:cNvSpPr/>
            <p:nvPr/>
          </p:nvSpPr>
          <p:spPr>
            <a:xfrm>
              <a:off x="1766864" y="3737106"/>
              <a:ext cx="161907" cy="119906"/>
            </a:xfrm>
            <a:custGeom>
              <a:avLst/>
              <a:gdLst/>
              <a:ahLst/>
              <a:cxnLst/>
              <a:rect l="l" t="t" r="r" b="b"/>
              <a:pathLst>
                <a:path w="2363" h="1750" extrusionOk="0">
                  <a:moveTo>
                    <a:pt x="0" y="1"/>
                  </a:moveTo>
                  <a:cubicBezTo>
                    <a:pt x="0" y="1"/>
                    <a:pt x="1054" y="1750"/>
                    <a:pt x="2363" y="1750"/>
                  </a:cubicBezTo>
                  <a:cubicBezTo>
                    <a:pt x="2363" y="1750"/>
                    <a:pt x="1540" y="406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675;p45">
              <a:extLst>
                <a:ext uri="{FF2B5EF4-FFF2-40B4-BE49-F238E27FC236}">
                  <a16:creationId xmlns:a16="http://schemas.microsoft.com/office/drawing/2014/main" id="{6369C853-F18B-300C-2352-1DA3CC324EFB}"/>
                </a:ext>
              </a:extLst>
            </p:cNvPr>
            <p:cNvSpPr/>
            <p:nvPr/>
          </p:nvSpPr>
          <p:spPr>
            <a:xfrm>
              <a:off x="1929522" y="3538751"/>
              <a:ext cx="111958" cy="242072"/>
            </a:xfrm>
            <a:custGeom>
              <a:avLst/>
              <a:gdLst/>
              <a:ahLst/>
              <a:cxnLst/>
              <a:rect l="l" t="t" r="r" b="b"/>
              <a:pathLst>
                <a:path w="1634" h="3533" extrusionOk="0">
                  <a:moveTo>
                    <a:pt x="1633" y="0"/>
                  </a:moveTo>
                  <a:lnTo>
                    <a:pt x="1633" y="0"/>
                  </a:lnTo>
                  <a:cubicBezTo>
                    <a:pt x="1633" y="1"/>
                    <a:pt x="0" y="1865"/>
                    <a:pt x="93" y="3533"/>
                  </a:cubicBezTo>
                  <a:cubicBezTo>
                    <a:pt x="93" y="3533"/>
                    <a:pt x="1390" y="2050"/>
                    <a:pt x="16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676;p45">
              <a:extLst>
                <a:ext uri="{FF2B5EF4-FFF2-40B4-BE49-F238E27FC236}">
                  <a16:creationId xmlns:a16="http://schemas.microsoft.com/office/drawing/2014/main" id="{AAE375A3-0BE7-367F-6499-7F37C782943E}"/>
                </a:ext>
              </a:extLst>
            </p:cNvPr>
            <p:cNvSpPr/>
            <p:nvPr/>
          </p:nvSpPr>
          <p:spPr>
            <a:xfrm>
              <a:off x="1880327" y="3456188"/>
              <a:ext cx="60364" cy="162798"/>
            </a:xfrm>
            <a:custGeom>
              <a:avLst/>
              <a:gdLst/>
              <a:ahLst/>
              <a:cxnLst/>
              <a:rect l="l" t="t" r="r" b="b"/>
              <a:pathLst>
                <a:path w="881" h="2376" extrusionOk="0">
                  <a:moveTo>
                    <a:pt x="811" y="1"/>
                  </a:moveTo>
                  <a:cubicBezTo>
                    <a:pt x="811" y="1"/>
                    <a:pt x="0" y="1321"/>
                    <a:pt x="232" y="2375"/>
                  </a:cubicBezTo>
                  <a:cubicBezTo>
                    <a:pt x="232" y="2375"/>
                    <a:pt x="881" y="1344"/>
                    <a:pt x="81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677;p45">
              <a:extLst>
                <a:ext uri="{FF2B5EF4-FFF2-40B4-BE49-F238E27FC236}">
                  <a16:creationId xmlns:a16="http://schemas.microsoft.com/office/drawing/2014/main" id="{A02E063E-EBDF-A086-F765-3BF86E8C5BCB}"/>
                </a:ext>
              </a:extLst>
            </p:cNvPr>
            <p:cNvSpPr/>
            <p:nvPr/>
          </p:nvSpPr>
          <p:spPr>
            <a:xfrm>
              <a:off x="1763644" y="3595893"/>
              <a:ext cx="128676" cy="91334"/>
            </a:xfrm>
            <a:custGeom>
              <a:avLst/>
              <a:gdLst/>
              <a:ahLst/>
              <a:cxnLst/>
              <a:rect l="l" t="t" r="r" b="b"/>
              <a:pathLst>
                <a:path w="1878" h="133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661" y="1205"/>
                    <a:pt x="1877" y="1332"/>
                  </a:cubicBezTo>
                  <a:cubicBezTo>
                    <a:pt x="1877" y="1332"/>
                    <a:pt x="1472" y="406"/>
                    <a:pt x="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78;p45">
              <a:extLst>
                <a:ext uri="{FF2B5EF4-FFF2-40B4-BE49-F238E27FC236}">
                  <a16:creationId xmlns:a16="http://schemas.microsoft.com/office/drawing/2014/main" id="{598E5134-7CB5-1467-676C-AFA7146268EB}"/>
                </a:ext>
              </a:extLst>
            </p:cNvPr>
            <p:cNvSpPr/>
            <p:nvPr/>
          </p:nvSpPr>
          <p:spPr>
            <a:xfrm>
              <a:off x="1713696" y="4007815"/>
              <a:ext cx="131005" cy="32477"/>
            </a:xfrm>
            <a:custGeom>
              <a:avLst/>
              <a:gdLst/>
              <a:ahLst/>
              <a:cxnLst/>
              <a:rect l="l" t="t" r="r" b="b"/>
              <a:pathLst>
                <a:path w="1912" h="474" extrusionOk="0">
                  <a:moveTo>
                    <a:pt x="1429" y="1"/>
                  </a:moveTo>
                  <a:cubicBezTo>
                    <a:pt x="1057" y="1"/>
                    <a:pt x="519" y="74"/>
                    <a:pt x="0" y="405"/>
                  </a:cubicBezTo>
                  <a:cubicBezTo>
                    <a:pt x="0" y="405"/>
                    <a:pt x="285" y="473"/>
                    <a:pt x="654" y="473"/>
                  </a:cubicBezTo>
                  <a:cubicBezTo>
                    <a:pt x="1059" y="473"/>
                    <a:pt x="1566" y="391"/>
                    <a:pt x="1911" y="46"/>
                  </a:cubicBezTo>
                  <a:cubicBezTo>
                    <a:pt x="1911" y="46"/>
                    <a:pt x="1721" y="1"/>
                    <a:pt x="142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79;p45">
              <a:extLst>
                <a:ext uri="{FF2B5EF4-FFF2-40B4-BE49-F238E27FC236}">
                  <a16:creationId xmlns:a16="http://schemas.microsoft.com/office/drawing/2014/main" id="{983CC5D3-3856-C60D-3EFA-DF782FE2F4A2}"/>
                </a:ext>
              </a:extLst>
            </p:cNvPr>
            <p:cNvSpPr/>
            <p:nvPr/>
          </p:nvSpPr>
          <p:spPr>
            <a:xfrm>
              <a:off x="1873202" y="4072015"/>
              <a:ext cx="55568" cy="62762"/>
            </a:xfrm>
            <a:custGeom>
              <a:avLst/>
              <a:gdLst/>
              <a:ahLst/>
              <a:cxnLst/>
              <a:rect l="l" t="t" r="r" b="b"/>
              <a:pathLst>
                <a:path w="811" h="916" extrusionOk="0">
                  <a:moveTo>
                    <a:pt x="811" y="0"/>
                  </a:moveTo>
                  <a:cubicBezTo>
                    <a:pt x="811" y="1"/>
                    <a:pt x="46" y="360"/>
                    <a:pt x="0" y="915"/>
                  </a:cubicBezTo>
                  <a:cubicBezTo>
                    <a:pt x="0" y="915"/>
                    <a:pt x="579" y="637"/>
                    <a:pt x="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680;p45">
              <a:extLst>
                <a:ext uri="{FF2B5EF4-FFF2-40B4-BE49-F238E27FC236}">
                  <a16:creationId xmlns:a16="http://schemas.microsoft.com/office/drawing/2014/main" id="{4973C62A-211D-6B60-00FA-BA0140C316BC}"/>
                </a:ext>
              </a:extLst>
            </p:cNvPr>
            <p:cNvSpPr/>
            <p:nvPr/>
          </p:nvSpPr>
          <p:spPr>
            <a:xfrm>
              <a:off x="1818389" y="4056325"/>
              <a:ext cx="99282" cy="23433"/>
            </a:xfrm>
            <a:custGeom>
              <a:avLst/>
              <a:gdLst/>
              <a:ahLst/>
              <a:cxnLst/>
              <a:rect l="l" t="t" r="r" b="b"/>
              <a:pathLst>
                <a:path w="1449" h="342" extrusionOk="0">
                  <a:moveTo>
                    <a:pt x="921" y="1"/>
                  </a:moveTo>
                  <a:cubicBezTo>
                    <a:pt x="612" y="1"/>
                    <a:pt x="238" y="61"/>
                    <a:pt x="1" y="311"/>
                  </a:cubicBezTo>
                  <a:cubicBezTo>
                    <a:pt x="1" y="311"/>
                    <a:pt x="145" y="342"/>
                    <a:pt x="365" y="342"/>
                  </a:cubicBezTo>
                  <a:cubicBezTo>
                    <a:pt x="649" y="342"/>
                    <a:pt x="1058" y="290"/>
                    <a:pt x="1449" y="56"/>
                  </a:cubicBezTo>
                  <a:cubicBezTo>
                    <a:pt x="1449" y="56"/>
                    <a:pt x="1214" y="1"/>
                    <a:pt x="92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681;p45">
              <a:extLst>
                <a:ext uri="{FF2B5EF4-FFF2-40B4-BE49-F238E27FC236}">
                  <a16:creationId xmlns:a16="http://schemas.microsoft.com/office/drawing/2014/main" id="{8788A2D0-99CC-D0C5-9292-73FFC5D9B4F9}"/>
                </a:ext>
              </a:extLst>
            </p:cNvPr>
            <p:cNvSpPr/>
            <p:nvPr/>
          </p:nvSpPr>
          <p:spPr>
            <a:xfrm>
              <a:off x="1869228" y="3568898"/>
              <a:ext cx="92910" cy="645229"/>
            </a:xfrm>
            <a:custGeom>
              <a:avLst/>
              <a:gdLst/>
              <a:ahLst/>
              <a:cxnLst/>
              <a:rect l="l" t="t" r="r" b="b"/>
              <a:pathLst>
                <a:path w="1356" h="9417" extrusionOk="0">
                  <a:moveTo>
                    <a:pt x="0" y="1"/>
                  </a:moveTo>
                  <a:lnTo>
                    <a:pt x="0" y="35"/>
                  </a:lnTo>
                  <a:cubicBezTo>
                    <a:pt x="0" y="47"/>
                    <a:pt x="12" y="82"/>
                    <a:pt x="12" y="105"/>
                  </a:cubicBezTo>
                  <a:cubicBezTo>
                    <a:pt x="23" y="174"/>
                    <a:pt x="58" y="267"/>
                    <a:pt x="81" y="383"/>
                  </a:cubicBezTo>
                  <a:cubicBezTo>
                    <a:pt x="139" y="614"/>
                    <a:pt x="243" y="950"/>
                    <a:pt x="348" y="1367"/>
                  </a:cubicBezTo>
                  <a:cubicBezTo>
                    <a:pt x="568" y="2190"/>
                    <a:pt x="822" y="3359"/>
                    <a:pt x="1008" y="4668"/>
                  </a:cubicBezTo>
                  <a:cubicBezTo>
                    <a:pt x="1112" y="5317"/>
                    <a:pt x="1181" y="5942"/>
                    <a:pt x="1228" y="6510"/>
                  </a:cubicBezTo>
                  <a:cubicBezTo>
                    <a:pt x="1274" y="7089"/>
                    <a:pt x="1297" y="7587"/>
                    <a:pt x="1320" y="8027"/>
                  </a:cubicBezTo>
                  <a:cubicBezTo>
                    <a:pt x="1332" y="8247"/>
                    <a:pt x="1332" y="8432"/>
                    <a:pt x="1332" y="8606"/>
                  </a:cubicBezTo>
                  <a:lnTo>
                    <a:pt x="1332" y="9034"/>
                  </a:lnTo>
                  <a:lnTo>
                    <a:pt x="1332" y="9312"/>
                  </a:lnTo>
                  <a:lnTo>
                    <a:pt x="1332" y="9382"/>
                  </a:lnTo>
                  <a:lnTo>
                    <a:pt x="1332" y="9417"/>
                  </a:lnTo>
                  <a:cubicBezTo>
                    <a:pt x="1332" y="9417"/>
                    <a:pt x="1332" y="9405"/>
                    <a:pt x="1344" y="9393"/>
                  </a:cubicBezTo>
                  <a:lnTo>
                    <a:pt x="1344" y="9324"/>
                  </a:lnTo>
                  <a:cubicBezTo>
                    <a:pt x="1344" y="9266"/>
                    <a:pt x="1355" y="9162"/>
                    <a:pt x="1355" y="9046"/>
                  </a:cubicBezTo>
                  <a:lnTo>
                    <a:pt x="1355" y="8617"/>
                  </a:lnTo>
                  <a:lnTo>
                    <a:pt x="1355" y="8038"/>
                  </a:lnTo>
                  <a:cubicBezTo>
                    <a:pt x="1355" y="7598"/>
                    <a:pt x="1332" y="7077"/>
                    <a:pt x="1286" y="6521"/>
                  </a:cubicBezTo>
                  <a:cubicBezTo>
                    <a:pt x="1239" y="5942"/>
                    <a:pt x="1181" y="5317"/>
                    <a:pt x="1089" y="4668"/>
                  </a:cubicBezTo>
                  <a:cubicBezTo>
                    <a:pt x="892" y="3348"/>
                    <a:pt x="626" y="2190"/>
                    <a:pt x="406" y="1344"/>
                  </a:cubicBezTo>
                  <a:cubicBezTo>
                    <a:pt x="301" y="927"/>
                    <a:pt x="197" y="603"/>
                    <a:pt x="128" y="371"/>
                  </a:cubicBezTo>
                  <a:cubicBezTo>
                    <a:pt x="81" y="267"/>
                    <a:pt x="58" y="174"/>
                    <a:pt x="46" y="105"/>
                  </a:cubicBezTo>
                  <a:cubicBezTo>
                    <a:pt x="23" y="82"/>
                    <a:pt x="12" y="47"/>
                    <a:pt x="12" y="35"/>
                  </a:cubicBezTo>
                  <a:cubicBezTo>
                    <a:pt x="0" y="2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682;p45">
              <a:extLst>
                <a:ext uri="{FF2B5EF4-FFF2-40B4-BE49-F238E27FC236}">
                  <a16:creationId xmlns:a16="http://schemas.microsoft.com/office/drawing/2014/main" id="{24A72EEC-2E87-00D3-A41F-39A2BF8A22F0}"/>
                </a:ext>
              </a:extLst>
            </p:cNvPr>
            <p:cNvSpPr/>
            <p:nvPr/>
          </p:nvSpPr>
          <p:spPr>
            <a:xfrm>
              <a:off x="1807289" y="3972803"/>
              <a:ext cx="149300" cy="102502"/>
            </a:xfrm>
            <a:custGeom>
              <a:avLst/>
              <a:gdLst/>
              <a:ahLst/>
              <a:cxnLst/>
              <a:rect l="l" t="t" r="r" b="b"/>
              <a:pathLst>
                <a:path w="2179" h="1496" extrusionOk="0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1" y="12"/>
                    <a:pt x="464" y="348"/>
                    <a:pt x="1078" y="765"/>
                  </a:cubicBezTo>
                  <a:cubicBezTo>
                    <a:pt x="1669" y="1186"/>
                    <a:pt x="2149" y="1495"/>
                    <a:pt x="2177" y="1495"/>
                  </a:cubicBezTo>
                  <a:cubicBezTo>
                    <a:pt x="2178" y="1495"/>
                    <a:pt x="2178" y="1495"/>
                    <a:pt x="2178" y="1495"/>
                  </a:cubicBezTo>
                  <a:cubicBezTo>
                    <a:pt x="2178" y="1483"/>
                    <a:pt x="1692" y="1136"/>
                    <a:pt x="1101" y="730"/>
                  </a:cubicBezTo>
                  <a:cubicBezTo>
                    <a:pt x="510" y="310"/>
                    <a:pt x="41" y="0"/>
                    <a:pt x="2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683;p45">
              <a:extLst>
                <a:ext uri="{FF2B5EF4-FFF2-40B4-BE49-F238E27FC236}">
                  <a16:creationId xmlns:a16="http://schemas.microsoft.com/office/drawing/2014/main" id="{9361F476-903E-B429-B4B0-8464F8FAF6DC}"/>
                </a:ext>
              </a:extLst>
            </p:cNvPr>
            <p:cNvSpPr/>
            <p:nvPr/>
          </p:nvSpPr>
          <p:spPr>
            <a:xfrm>
              <a:off x="1955695" y="3852214"/>
              <a:ext cx="139707" cy="132581"/>
            </a:xfrm>
            <a:custGeom>
              <a:avLst/>
              <a:gdLst/>
              <a:ahLst/>
              <a:cxnLst/>
              <a:rect l="l" t="t" r="r" b="b"/>
              <a:pathLst>
                <a:path w="2039" h="1935" extrusionOk="0">
                  <a:moveTo>
                    <a:pt x="2039" y="0"/>
                  </a:moveTo>
                  <a:cubicBezTo>
                    <a:pt x="2039" y="1"/>
                    <a:pt x="2004" y="24"/>
                    <a:pt x="1946" y="70"/>
                  </a:cubicBezTo>
                  <a:cubicBezTo>
                    <a:pt x="1888" y="128"/>
                    <a:pt x="1819" y="186"/>
                    <a:pt x="1726" y="267"/>
                  </a:cubicBezTo>
                  <a:cubicBezTo>
                    <a:pt x="1541" y="440"/>
                    <a:pt x="1286" y="695"/>
                    <a:pt x="1008" y="950"/>
                  </a:cubicBezTo>
                  <a:cubicBezTo>
                    <a:pt x="730" y="1216"/>
                    <a:pt x="487" y="1448"/>
                    <a:pt x="290" y="1633"/>
                  </a:cubicBezTo>
                  <a:lnTo>
                    <a:pt x="70" y="1853"/>
                  </a:lnTo>
                  <a:cubicBezTo>
                    <a:pt x="24" y="1911"/>
                    <a:pt x="1" y="1934"/>
                    <a:pt x="1" y="1934"/>
                  </a:cubicBezTo>
                  <a:cubicBezTo>
                    <a:pt x="12" y="1934"/>
                    <a:pt x="35" y="1923"/>
                    <a:pt x="70" y="1865"/>
                  </a:cubicBezTo>
                  <a:cubicBezTo>
                    <a:pt x="128" y="1819"/>
                    <a:pt x="197" y="1749"/>
                    <a:pt x="302" y="1656"/>
                  </a:cubicBezTo>
                  <a:cubicBezTo>
                    <a:pt x="487" y="1506"/>
                    <a:pt x="742" y="1251"/>
                    <a:pt x="1031" y="996"/>
                  </a:cubicBezTo>
                  <a:cubicBezTo>
                    <a:pt x="1321" y="730"/>
                    <a:pt x="1587" y="487"/>
                    <a:pt x="1761" y="301"/>
                  </a:cubicBezTo>
                  <a:cubicBezTo>
                    <a:pt x="1842" y="209"/>
                    <a:pt x="1923" y="139"/>
                    <a:pt x="1958" y="81"/>
                  </a:cubicBezTo>
                  <a:cubicBezTo>
                    <a:pt x="2004" y="24"/>
                    <a:pt x="2039" y="1"/>
                    <a:pt x="203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684;p45">
              <a:extLst>
                <a:ext uri="{FF2B5EF4-FFF2-40B4-BE49-F238E27FC236}">
                  <a16:creationId xmlns:a16="http://schemas.microsoft.com/office/drawing/2014/main" id="{890EAE7D-2D90-FBB3-B0C0-47DF1ECAE056}"/>
                </a:ext>
              </a:extLst>
            </p:cNvPr>
            <p:cNvSpPr/>
            <p:nvPr/>
          </p:nvSpPr>
          <p:spPr>
            <a:xfrm>
              <a:off x="1700198" y="3918058"/>
              <a:ext cx="122304" cy="66736"/>
            </a:xfrm>
            <a:custGeom>
              <a:avLst/>
              <a:gdLst/>
              <a:ahLst/>
              <a:cxnLst/>
              <a:rect l="l" t="t" r="r" b="b"/>
              <a:pathLst>
                <a:path w="1785" h="974" extrusionOk="0">
                  <a:moveTo>
                    <a:pt x="8" y="1"/>
                  </a:moveTo>
                  <a:cubicBezTo>
                    <a:pt x="3" y="1"/>
                    <a:pt x="0" y="1"/>
                    <a:pt x="0" y="1"/>
                  </a:cubicBezTo>
                  <a:cubicBezTo>
                    <a:pt x="683" y="943"/>
                    <a:pt x="1659" y="974"/>
                    <a:pt x="1773" y="974"/>
                  </a:cubicBezTo>
                  <a:cubicBezTo>
                    <a:pt x="1781" y="974"/>
                    <a:pt x="1785" y="973"/>
                    <a:pt x="1784" y="973"/>
                  </a:cubicBezTo>
                  <a:cubicBezTo>
                    <a:pt x="1286" y="22"/>
                    <a:pt x="111" y="1"/>
                    <a:pt x="8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685;p45">
              <a:extLst>
                <a:ext uri="{FF2B5EF4-FFF2-40B4-BE49-F238E27FC236}">
                  <a16:creationId xmlns:a16="http://schemas.microsoft.com/office/drawing/2014/main" id="{A6D16FAE-96D7-566B-C23C-C2840B4EE196}"/>
                </a:ext>
              </a:extLst>
            </p:cNvPr>
            <p:cNvSpPr/>
            <p:nvPr/>
          </p:nvSpPr>
          <p:spPr>
            <a:xfrm>
              <a:off x="1816813" y="3884759"/>
              <a:ext cx="72286" cy="126209"/>
            </a:xfrm>
            <a:custGeom>
              <a:avLst/>
              <a:gdLst/>
              <a:ahLst/>
              <a:cxnLst/>
              <a:rect l="l" t="t" r="r" b="b"/>
              <a:pathLst>
                <a:path w="1055" h="1842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216"/>
                    <a:pt x="881" y="1842"/>
                    <a:pt x="881" y="1842"/>
                  </a:cubicBezTo>
                  <a:cubicBezTo>
                    <a:pt x="1055" y="718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86;p45">
              <a:extLst>
                <a:ext uri="{FF2B5EF4-FFF2-40B4-BE49-F238E27FC236}">
                  <a16:creationId xmlns:a16="http://schemas.microsoft.com/office/drawing/2014/main" id="{3272CEA1-B416-E425-A682-824F21B9ACCC}"/>
                </a:ext>
              </a:extLst>
            </p:cNvPr>
            <p:cNvSpPr/>
            <p:nvPr/>
          </p:nvSpPr>
          <p:spPr>
            <a:xfrm>
              <a:off x="2071556" y="3761703"/>
              <a:ext cx="115109" cy="112780"/>
            </a:xfrm>
            <a:custGeom>
              <a:avLst/>
              <a:gdLst/>
              <a:ahLst/>
              <a:cxnLst/>
              <a:rect l="l" t="t" r="r" b="b"/>
              <a:pathLst>
                <a:path w="1680" h="1646" extrusionOk="0">
                  <a:moveTo>
                    <a:pt x="1680" y="1"/>
                  </a:moveTo>
                  <a:lnTo>
                    <a:pt x="1680" y="1"/>
                  </a:lnTo>
                  <a:cubicBezTo>
                    <a:pt x="325" y="453"/>
                    <a:pt x="1" y="1646"/>
                    <a:pt x="1" y="1646"/>
                  </a:cubicBezTo>
                  <a:cubicBezTo>
                    <a:pt x="1274" y="1402"/>
                    <a:pt x="1680" y="1"/>
                    <a:pt x="168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87;p45">
              <a:extLst>
                <a:ext uri="{FF2B5EF4-FFF2-40B4-BE49-F238E27FC236}">
                  <a16:creationId xmlns:a16="http://schemas.microsoft.com/office/drawing/2014/main" id="{D4CA3059-5E90-EBD5-306E-D9E309606EDC}"/>
                </a:ext>
              </a:extLst>
            </p:cNvPr>
            <p:cNvSpPr/>
            <p:nvPr/>
          </p:nvSpPr>
          <p:spPr>
            <a:xfrm>
              <a:off x="1779540" y="3403841"/>
              <a:ext cx="110382" cy="187327"/>
            </a:xfrm>
            <a:custGeom>
              <a:avLst/>
              <a:gdLst/>
              <a:ahLst/>
              <a:cxnLst/>
              <a:rect l="l" t="t" r="r" b="b"/>
              <a:pathLst>
                <a:path w="1611" h="2734" extrusionOk="0">
                  <a:moveTo>
                    <a:pt x="0" y="1"/>
                  </a:moveTo>
                  <a:lnTo>
                    <a:pt x="0" y="1"/>
                  </a:lnTo>
                  <a:cubicBezTo>
                    <a:pt x="46" y="1851"/>
                    <a:pt x="1415" y="2720"/>
                    <a:pt x="1425" y="2734"/>
                  </a:cubicBezTo>
                  <a:lnTo>
                    <a:pt x="1425" y="2734"/>
                  </a:lnTo>
                  <a:cubicBezTo>
                    <a:pt x="1610" y="1043"/>
                    <a:pt x="1" y="1"/>
                    <a:pt x="0" y="1"/>
                  </a:cubicBezTo>
                  <a:close/>
                  <a:moveTo>
                    <a:pt x="1425" y="2734"/>
                  </a:moveTo>
                  <a:cubicBezTo>
                    <a:pt x="1425" y="2734"/>
                    <a:pt x="1425" y="2734"/>
                    <a:pt x="1425" y="2734"/>
                  </a:cubicBezTo>
                  <a:cubicBezTo>
                    <a:pt x="1425" y="2734"/>
                    <a:pt x="1425" y="2734"/>
                    <a:pt x="1425" y="2734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88;p45">
              <a:extLst>
                <a:ext uri="{FF2B5EF4-FFF2-40B4-BE49-F238E27FC236}">
                  <a16:creationId xmlns:a16="http://schemas.microsoft.com/office/drawing/2014/main" id="{CA78607F-E48D-72C7-1EFD-48B66576ABD0}"/>
                </a:ext>
              </a:extLst>
            </p:cNvPr>
            <p:cNvSpPr/>
            <p:nvPr/>
          </p:nvSpPr>
          <p:spPr>
            <a:xfrm>
              <a:off x="1991392" y="4039470"/>
              <a:ext cx="153274" cy="170677"/>
            </a:xfrm>
            <a:custGeom>
              <a:avLst/>
              <a:gdLst/>
              <a:ahLst/>
              <a:cxnLst/>
              <a:rect l="l" t="t" r="r" b="b"/>
              <a:pathLst>
                <a:path w="2237" h="2491" extrusionOk="0">
                  <a:moveTo>
                    <a:pt x="2236" y="1"/>
                  </a:moveTo>
                  <a:cubicBezTo>
                    <a:pt x="2236" y="1"/>
                    <a:pt x="2201" y="24"/>
                    <a:pt x="2120" y="70"/>
                  </a:cubicBezTo>
                  <a:cubicBezTo>
                    <a:pt x="2051" y="116"/>
                    <a:pt x="1946" y="186"/>
                    <a:pt x="1819" y="279"/>
                  </a:cubicBezTo>
                  <a:cubicBezTo>
                    <a:pt x="1576" y="464"/>
                    <a:pt x="1252" y="742"/>
                    <a:pt x="939" y="1089"/>
                  </a:cubicBezTo>
                  <a:cubicBezTo>
                    <a:pt x="615" y="1437"/>
                    <a:pt x="383" y="1796"/>
                    <a:pt x="232" y="2051"/>
                  </a:cubicBezTo>
                  <a:cubicBezTo>
                    <a:pt x="151" y="2190"/>
                    <a:pt x="93" y="2305"/>
                    <a:pt x="59" y="2375"/>
                  </a:cubicBezTo>
                  <a:cubicBezTo>
                    <a:pt x="12" y="2444"/>
                    <a:pt x="1" y="2491"/>
                    <a:pt x="1" y="2491"/>
                  </a:cubicBezTo>
                  <a:cubicBezTo>
                    <a:pt x="1" y="2491"/>
                    <a:pt x="24" y="2444"/>
                    <a:pt x="70" y="2375"/>
                  </a:cubicBezTo>
                  <a:cubicBezTo>
                    <a:pt x="117" y="2305"/>
                    <a:pt x="174" y="2201"/>
                    <a:pt x="256" y="2074"/>
                  </a:cubicBezTo>
                  <a:cubicBezTo>
                    <a:pt x="429" y="1807"/>
                    <a:pt x="672" y="1460"/>
                    <a:pt x="985" y="1112"/>
                  </a:cubicBezTo>
                  <a:cubicBezTo>
                    <a:pt x="1298" y="765"/>
                    <a:pt x="1599" y="487"/>
                    <a:pt x="1854" y="302"/>
                  </a:cubicBezTo>
                  <a:cubicBezTo>
                    <a:pt x="1970" y="221"/>
                    <a:pt x="2062" y="128"/>
                    <a:pt x="2143" y="82"/>
                  </a:cubicBezTo>
                  <a:cubicBezTo>
                    <a:pt x="2213" y="24"/>
                    <a:pt x="2236" y="1"/>
                    <a:pt x="223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89;p45">
              <a:extLst>
                <a:ext uri="{FF2B5EF4-FFF2-40B4-BE49-F238E27FC236}">
                  <a16:creationId xmlns:a16="http://schemas.microsoft.com/office/drawing/2014/main" id="{2A853C67-74C7-A5C1-B60C-671632D26444}"/>
                </a:ext>
              </a:extLst>
            </p:cNvPr>
            <p:cNvSpPr/>
            <p:nvPr/>
          </p:nvSpPr>
          <p:spPr>
            <a:xfrm>
              <a:off x="2035859" y="3979929"/>
              <a:ext cx="50840" cy="131005"/>
            </a:xfrm>
            <a:custGeom>
              <a:avLst/>
              <a:gdLst/>
              <a:ahLst/>
              <a:cxnLst/>
              <a:rect l="l" t="t" r="r" b="b"/>
              <a:pathLst>
                <a:path w="742" h="1912" extrusionOk="0">
                  <a:moveTo>
                    <a:pt x="556" y="1"/>
                  </a:moveTo>
                  <a:cubicBezTo>
                    <a:pt x="556" y="1"/>
                    <a:pt x="0" y="823"/>
                    <a:pt x="197" y="1912"/>
                  </a:cubicBezTo>
                  <a:cubicBezTo>
                    <a:pt x="197" y="1912"/>
                    <a:pt x="742" y="1205"/>
                    <a:pt x="55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690;p45">
              <a:extLst>
                <a:ext uri="{FF2B5EF4-FFF2-40B4-BE49-F238E27FC236}">
                  <a16:creationId xmlns:a16="http://schemas.microsoft.com/office/drawing/2014/main" id="{B73D4B41-FAAF-6DA4-9611-1DE601FCE6CF}"/>
                </a:ext>
              </a:extLst>
            </p:cNvPr>
            <p:cNvSpPr/>
            <p:nvPr/>
          </p:nvSpPr>
          <p:spPr>
            <a:xfrm>
              <a:off x="2123149" y="4053242"/>
              <a:ext cx="96062" cy="20966"/>
            </a:xfrm>
            <a:custGeom>
              <a:avLst/>
              <a:gdLst/>
              <a:ahLst/>
              <a:cxnLst/>
              <a:rect l="l" t="t" r="r" b="b"/>
              <a:pathLst>
                <a:path w="1402" h="306" extrusionOk="0">
                  <a:moveTo>
                    <a:pt x="996" y="1"/>
                  </a:moveTo>
                  <a:cubicBezTo>
                    <a:pt x="730" y="1"/>
                    <a:pt x="363" y="51"/>
                    <a:pt x="0" y="263"/>
                  </a:cubicBezTo>
                  <a:cubicBezTo>
                    <a:pt x="0" y="263"/>
                    <a:pt x="146" y="305"/>
                    <a:pt x="381" y="305"/>
                  </a:cubicBezTo>
                  <a:cubicBezTo>
                    <a:pt x="638" y="305"/>
                    <a:pt x="1002" y="255"/>
                    <a:pt x="1402" y="43"/>
                  </a:cubicBezTo>
                  <a:cubicBezTo>
                    <a:pt x="1402" y="43"/>
                    <a:pt x="1241" y="1"/>
                    <a:pt x="9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691;p45">
              <a:extLst>
                <a:ext uri="{FF2B5EF4-FFF2-40B4-BE49-F238E27FC236}">
                  <a16:creationId xmlns:a16="http://schemas.microsoft.com/office/drawing/2014/main" id="{720B9F5C-673C-C4BA-C4EB-53353243E348}"/>
                </a:ext>
              </a:extLst>
            </p:cNvPr>
            <p:cNvSpPr/>
            <p:nvPr/>
          </p:nvSpPr>
          <p:spPr>
            <a:xfrm>
              <a:off x="1800986" y="4222820"/>
              <a:ext cx="334914" cy="269822"/>
            </a:xfrm>
            <a:custGeom>
              <a:avLst/>
              <a:gdLst/>
              <a:ahLst/>
              <a:cxnLst/>
              <a:rect l="l" t="t" r="r" b="b"/>
              <a:pathLst>
                <a:path w="4888" h="3938" extrusionOk="0">
                  <a:moveTo>
                    <a:pt x="0" y="0"/>
                  </a:moveTo>
                  <a:lnTo>
                    <a:pt x="591" y="3938"/>
                  </a:lnTo>
                  <a:lnTo>
                    <a:pt x="4077" y="3938"/>
                  </a:lnTo>
                  <a:lnTo>
                    <a:pt x="4888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692;p45">
              <a:extLst>
                <a:ext uri="{FF2B5EF4-FFF2-40B4-BE49-F238E27FC236}">
                  <a16:creationId xmlns:a16="http://schemas.microsoft.com/office/drawing/2014/main" id="{E17D188F-2B23-47E7-3593-07497B085EF2}"/>
                </a:ext>
              </a:extLst>
            </p:cNvPr>
            <p:cNvSpPr/>
            <p:nvPr/>
          </p:nvSpPr>
          <p:spPr>
            <a:xfrm>
              <a:off x="1828735" y="4394180"/>
              <a:ext cx="273864" cy="2467"/>
            </a:xfrm>
            <a:custGeom>
              <a:avLst/>
              <a:gdLst/>
              <a:ahLst/>
              <a:cxnLst/>
              <a:rect l="l" t="t" r="r" b="b"/>
              <a:pathLst>
                <a:path w="3997" h="36" extrusionOk="0">
                  <a:moveTo>
                    <a:pt x="1993" y="1"/>
                  </a:moveTo>
                  <a:cubicBezTo>
                    <a:pt x="892" y="1"/>
                    <a:pt x="0" y="24"/>
                    <a:pt x="0" y="24"/>
                  </a:cubicBezTo>
                  <a:cubicBezTo>
                    <a:pt x="0" y="24"/>
                    <a:pt x="892" y="35"/>
                    <a:pt x="1993" y="35"/>
                  </a:cubicBezTo>
                  <a:cubicBezTo>
                    <a:pt x="3093" y="35"/>
                    <a:pt x="3996" y="35"/>
                    <a:pt x="3996" y="24"/>
                  </a:cubicBezTo>
                  <a:cubicBezTo>
                    <a:pt x="3996" y="1"/>
                    <a:pt x="3104" y="1"/>
                    <a:pt x="199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93;p45">
              <a:extLst>
                <a:ext uri="{FF2B5EF4-FFF2-40B4-BE49-F238E27FC236}">
                  <a16:creationId xmlns:a16="http://schemas.microsoft.com/office/drawing/2014/main" id="{2FA2A4B7-A503-4EF9-07BC-914820580926}"/>
                </a:ext>
              </a:extLst>
            </p:cNvPr>
            <p:cNvSpPr/>
            <p:nvPr/>
          </p:nvSpPr>
          <p:spPr>
            <a:xfrm>
              <a:off x="1827159" y="4381162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921" y="1"/>
                  </a:moveTo>
                  <a:cubicBezTo>
                    <a:pt x="2649" y="1"/>
                    <a:pt x="2341" y="2"/>
                    <a:pt x="2016" y="5"/>
                  </a:cubicBezTo>
                  <a:cubicBezTo>
                    <a:pt x="904" y="5"/>
                    <a:pt x="0" y="5"/>
                    <a:pt x="0" y="17"/>
                  </a:cubicBezTo>
                  <a:cubicBezTo>
                    <a:pt x="0" y="17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17"/>
                  </a:cubicBezTo>
                  <a:cubicBezTo>
                    <a:pt x="4031" y="9"/>
                    <a:pt x="3579" y="1"/>
                    <a:pt x="292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694;p45">
              <a:extLst>
                <a:ext uri="{FF2B5EF4-FFF2-40B4-BE49-F238E27FC236}">
                  <a16:creationId xmlns:a16="http://schemas.microsoft.com/office/drawing/2014/main" id="{AFA45364-46D4-5ADE-B656-9D9394F8F7BE}"/>
                </a:ext>
              </a:extLst>
            </p:cNvPr>
            <p:cNvSpPr/>
            <p:nvPr/>
          </p:nvSpPr>
          <p:spPr>
            <a:xfrm>
              <a:off x="1827159" y="4366088"/>
              <a:ext cx="276194" cy="2809"/>
            </a:xfrm>
            <a:custGeom>
              <a:avLst/>
              <a:gdLst/>
              <a:ahLst/>
              <a:cxnLst/>
              <a:rect l="l" t="t" r="r" b="b"/>
              <a:pathLst>
                <a:path w="4031" h="41" extrusionOk="0">
                  <a:moveTo>
                    <a:pt x="2851" y="1"/>
                  </a:moveTo>
                  <a:cubicBezTo>
                    <a:pt x="2596" y="1"/>
                    <a:pt x="2313" y="2"/>
                    <a:pt x="2016" y="5"/>
                  </a:cubicBezTo>
                  <a:cubicBezTo>
                    <a:pt x="904" y="5"/>
                    <a:pt x="0" y="5"/>
                    <a:pt x="0" y="28"/>
                  </a:cubicBezTo>
                  <a:cubicBezTo>
                    <a:pt x="0" y="28"/>
                    <a:pt x="904" y="40"/>
                    <a:pt x="2016" y="40"/>
                  </a:cubicBezTo>
                  <a:cubicBezTo>
                    <a:pt x="3127" y="40"/>
                    <a:pt x="4031" y="40"/>
                    <a:pt x="4031" y="28"/>
                  </a:cubicBezTo>
                  <a:cubicBezTo>
                    <a:pt x="4031" y="12"/>
                    <a:pt x="3547" y="1"/>
                    <a:pt x="285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95;p45">
              <a:extLst>
                <a:ext uri="{FF2B5EF4-FFF2-40B4-BE49-F238E27FC236}">
                  <a16:creationId xmlns:a16="http://schemas.microsoft.com/office/drawing/2014/main" id="{276F2DAF-313B-3C98-DE72-EC77BD87BF3B}"/>
                </a:ext>
              </a:extLst>
            </p:cNvPr>
            <p:cNvSpPr/>
            <p:nvPr/>
          </p:nvSpPr>
          <p:spPr>
            <a:xfrm>
              <a:off x="1857306" y="4409254"/>
              <a:ext cx="12744" cy="68312"/>
            </a:xfrm>
            <a:custGeom>
              <a:avLst/>
              <a:gdLst/>
              <a:ahLst/>
              <a:cxnLst/>
              <a:rect l="l" t="t" r="r" b="b"/>
              <a:pathLst>
                <a:path w="186" h="997" extrusionOk="0">
                  <a:moveTo>
                    <a:pt x="0" y="1"/>
                  </a:moveTo>
                  <a:cubicBezTo>
                    <a:pt x="0" y="1"/>
                    <a:pt x="24" y="232"/>
                    <a:pt x="70" y="510"/>
                  </a:cubicBezTo>
                  <a:cubicBezTo>
                    <a:pt x="116" y="788"/>
                    <a:pt x="163" y="997"/>
                    <a:pt x="174" y="997"/>
                  </a:cubicBezTo>
                  <a:cubicBezTo>
                    <a:pt x="186" y="985"/>
                    <a:pt x="163" y="765"/>
                    <a:pt x="105" y="499"/>
                  </a:cubicBezTo>
                  <a:cubicBezTo>
                    <a:pt x="58" y="221"/>
                    <a:pt x="12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96;p45">
              <a:extLst>
                <a:ext uri="{FF2B5EF4-FFF2-40B4-BE49-F238E27FC236}">
                  <a16:creationId xmlns:a16="http://schemas.microsoft.com/office/drawing/2014/main" id="{713316F0-6FA8-C0B9-EA0E-659338F3FFA1}"/>
                </a:ext>
              </a:extLst>
            </p:cNvPr>
            <p:cNvSpPr/>
            <p:nvPr/>
          </p:nvSpPr>
          <p:spPr>
            <a:xfrm>
              <a:off x="1880327" y="4408500"/>
              <a:ext cx="5618" cy="66736"/>
            </a:xfrm>
            <a:custGeom>
              <a:avLst/>
              <a:gdLst/>
              <a:ahLst/>
              <a:cxnLst/>
              <a:rect l="l" t="t" r="r" b="b"/>
              <a:pathLst>
                <a:path w="82" h="974" extrusionOk="0">
                  <a:moveTo>
                    <a:pt x="0" y="0"/>
                  </a:moveTo>
                  <a:cubicBezTo>
                    <a:pt x="0" y="12"/>
                    <a:pt x="12" y="232"/>
                    <a:pt x="23" y="487"/>
                  </a:cubicBezTo>
                  <a:cubicBezTo>
                    <a:pt x="35" y="753"/>
                    <a:pt x="58" y="973"/>
                    <a:pt x="70" y="973"/>
                  </a:cubicBezTo>
                  <a:cubicBezTo>
                    <a:pt x="81" y="973"/>
                    <a:pt x="81" y="753"/>
                    <a:pt x="58" y="475"/>
                  </a:cubicBezTo>
                  <a:cubicBezTo>
                    <a:pt x="35" y="220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97;p45">
              <a:extLst>
                <a:ext uri="{FF2B5EF4-FFF2-40B4-BE49-F238E27FC236}">
                  <a16:creationId xmlns:a16="http://schemas.microsoft.com/office/drawing/2014/main" id="{8D5FCB94-BE20-81DA-932A-AF3022BEDADF}"/>
                </a:ext>
              </a:extLst>
            </p:cNvPr>
            <p:cNvSpPr/>
            <p:nvPr/>
          </p:nvSpPr>
          <p:spPr>
            <a:xfrm>
              <a:off x="1905678" y="4406102"/>
              <a:ext cx="10415" cy="69134"/>
            </a:xfrm>
            <a:custGeom>
              <a:avLst/>
              <a:gdLst/>
              <a:ahLst/>
              <a:cxnLst/>
              <a:rect l="l" t="t" r="r" b="b"/>
              <a:pathLst>
                <a:path w="152" h="1009" extrusionOk="0">
                  <a:moveTo>
                    <a:pt x="12" y="0"/>
                  </a:moveTo>
                  <a:cubicBezTo>
                    <a:pt x="1" y="0"/>
                    <a:pt x="12" y="232"/>
                    <a:pt x="47" y="510"/>
                  </a:cubicBezTo>
                  <a:cubicBezTo>
                    <a:pt x="70" y="788"/>
                    <a:pt x="117" y="1008"/>
                    <a:pt x="128" y="1008"/>
                  </a:cubicBezTo>
                  <a:cubicBezTo>
                    <a:pt x="151" y="1008"/>
                    <a:pt x="117" y="776"/>
                    <a:pt x="94" y="510"/>
                  </a:cubicBezTo>
                  <a:cubicBezTo>
                    <a:pt x="47" y="220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98;p45">
              <a:extLst>
                <a:ext uri="{FF2B5EF4-FFF2-40B4-BE49-F238E27FC236}">
                  <a16:creationId xmlns:a16="http://schemas.microsoft.com/office/drawing/2014/main" id="{75162C4B-AAE9-A5D8-7463-9FC70D32ADEE}"/>
                </a:ext>
              </a:extLst>
            </p:cNvPr>
            <p:cNvSpPr/>
            <p:nvPr/>
          </p:nvSpPr>
          <p:spPr>
            <a:xfrm>
              <a:off x="1931920" y="4406102"/>
              <a:ext cx="4796" cy="69888"/>
            </a:xfrm>
            <a:custGeom>
              <a:avLst/>
              <a:gdLst/>
              <a:ahLst/>
              <a:cxnLst/>
              <a:rect l="l" t="t" r="r" b="b"/>
              <a:pathLst>
                <a:path w="70" h="1020" extrusionOk="0">
                  <a:moveTo>
                    <a:pt x="23" y="0"/>
                  </a:moveTo>
                  <a:cubicBezTo>
                    <a:pt x="12" y="0"/>
                    <a:pt x="0" y="232"/>
                    <a:pt x="12" y="510"/>
                  </a:cubicBezTo>
                  <a:cubicBezTo>
                    <a:pt x="12" y="788"/>
                    <a:pt x="35" y="1020"/>
                    <a:pt x="58" y="1020"/>
                  </a:cubicBezTo>
                  <a:cubicBezTo>
                    <a:pt x="70" y="1020"/>
                    <a:pt x="58" y="788"/>
                    <a:pt x="58" y="510"/>
                  </a:cubicBezTo>
                  <a:cubicBezTo>
                    <a:pt x="35" y="232"/>
                    <a:pt x="35" y="0"/>
                    <a:pt x="2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99;p45">
              <a:extLst>
                <a:ext uri="{FF2B5EF4-FFF2-40B4-BE49-F238E27FC236}">
                  <a16:creationId xmlns:a16="http://schemas.microsoft.com/office/drawing/2014/main" id="{F4DE98FF-67B2-457D-E996-95CB76938B09}"/>
                </a:ext>
              </a:extLst>
            </p:cNvPr>
            <p:cNvSpPr/>
            <p:nvPr/>
          </p:nvSpPr>
          <p:spPr>
            <a:xfrm>
              <a:off x="1968371" y="4409254"/>
              <a:ext cx="4865" cy="65982"/>
            </a:xfrm>
            <a:custGeom>
              <a:avLst/>
              <a:gdLst/>
              <a:ahLst/>
              <a:cxnLst/>
              <a:rect l="l" t="t" r="r" b="b"/>
              <a:pathLst>
                <a:path w="71" h="963" extrusionOk="0">
                  <a:moveTo>
                    <a:pt x="12" y="1"/>
                  </a:moveTo>
                  <a:cubicBezTo>
                    <a:pt x="12" y="1"/>
                    <a:pt x="1" y="221"/>
                    <a:pt x="12" y="476"/>
                  </a:cubicBezTo>
                  <a:cubicBezTo>
                    <a:pt x="24" y="742"/>
                    <a:pt x="47" y="962"/>
                    <a:pt x="59" y="962"/>
                  </a:cubicBezTo>
                  <a:cubicBezTo>
                    <a:pt x="70" y="962"/>
                    <a:pt x="70" y="742"/>
                    <a:pt x="59" y="476"/>
                  </a:cubicBezTo>
                  <a:cubicBezTo>
                    <a:pt x="47" y="221"/>
                    <a:pt x="24" y="1"/>
                    <a:pt x="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700;p45">
              <a:extLst>
                <a:ext uri="{FF2B5EF4-FFF2-40B4-BE49-F238E27FC236}">
                  <a16:creationId xmlns:a16="http://schemas.microsoft.com/office/drawing/2014/main" id="{E0E1A1E1-02B7-4445-9E1B-FCA3E9877925}"/>
                </a:ext>
              </a:extLst>
            </p:cNvPr>
            <p:cNvSpPr/>
            <p:nvPr/>
          </p:nvSpPr>
          <p:spPr>
            <a:xfrm>
              <a:off x="1997764" y="4408500"/>
              <a:ext cx="3220" cy="67490"/>
            </a:xfrm>
            <a:custGeom>
              <a:avLst/>
              <a:gdLst/>
              <a:ahLst/>
              <a:cxnLst/>
              <a:rect l="l" t="t" r="r" b="b"/>
              <a:pathLst>
                <a:path w="47" h="985" extrusionOk="0">
                  <a:moveTo>
                    <a:pt x="35" y="0"/>
                  </a:moveTo>
                  <a:cubicBezTo>
                    <a:pt x="24" y="0"/>
                    <a:pt x="0" y="220"/>
                    <a:pt x="0" y="487"/>
                  </a:cubicBezTo>
                  <a:cubicBezTo>
                    <a:pt x="0" y="765"/>
                    <a:pt x="0" y="985"/>
                    <a:pt x="24" y="985"/>
                  </a:cubicBezTo>
                  <a:cubicBezTo>
                    <a:pt x="35" y="985"/>
                    <a:pt x="47" y="765"/>
                    <a:pt x="47" y="487"/>
                  </a:cubicBezTo>
                  <a:cubicBezTo>
                    <a:pt x="47" y="220"/>
                    <a:pt x="47" y="0"/>
                    <a:pt x="3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701;p45">
              <a:extLst>
                <a:ext uri="{FF2B5EF4-FFF2-40B4-BE49-F238E27FC236}">
                  <a16:creationId xmlns:a16="http://schemas.microsoft.com/office/drawing/2014/main" id="{E5C89400-2519-FE21-8BF3-FFB054EC54DE}"/>
                </a:ext>
              </a:extLst>
            </p:cNvPr>
            <p:cNvSpPr/>
            <p:nvPr/>
          </p:nvSpPr>
          <p:spPr>
            <a:xfrm>
              <a:off x="2023938" y="4400552"/>
              <a:ext cx="8770" cy="71532"/>
            </a:xfrm>
            <a:custGeom>
              <a:avLst/>
              <a:gdLst/>
              <a:ahLst/>
              <a:cxnLst/>
              <a:rect l="l" t="t" r="r" b="b"/>
              <a:pathLst>
                <a:path w="128" h="1044" extrusionOk="0">
                  <a:moveTo>
                    <a:pt x="116" y="0"/>
                  </a:moveTo>
                  <a:cubicBezTo>
                    <a:pt x="93" y="0"/>
                    <a:pt x="70" y="232"/>
                    <a:pt x="35" y="522"/>
                  </a:cubicBezTo>
                  <a:cubicBezTo>
                    <a:pt x="12" y="811"/>
                    <a:pt x="1" y="1043"/>
                    <a:pt x="12" y="1043"/>
                  </a:cubicBezTo>
                  <a:cubicBezTo>
                    <a:pt x="12" y="1043"/>
                    <a:pt x="13" y="1043"/>
                    <a:pt x="13" y="1043"/>
                  </a:cubicBezTo>
                  <a:cubicBezTo>
                    <a:pt x="25" y="1043"/>
                    <a:pt x="59" y="815"/>
                    <a:pt x="82" y="522"/>
                  </a:cubicBezTo>
                  <a:cubicBezTo>
                    <a:pt x="116" y="232"/>
                    <a:pt x="128" y="0"/>
                    <a:pt x="11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702;p45">
              <a:extLst>
                <a:ext uri="{FF2B5EF4-FFF2-40B4-BE49-F238E27FC236}">
                  <a16:creationId xmlns:a16="http://schemas.microsoft.com/office/drawing/2014/main" id="{BB2D428F-F5A3-DE36-5201-D16970555580}"/>
                </a:ext>
              </a:extLst>
            </p:cNvPr>
            <p:cNvSpPr/>
            <p:nvPr/>
          </p:nvSpPr>
          <p:spPr>
            <a:xfrm>
              <a:off x="2056483" y="4410007"/>
              <a:ext cx="15142" cy="58857"/>
            </a:xfrm>
            <a:custGeom>
              <a:avLst/>
              <a:gdLst/>
              <a:ahLst/>
              <a:cxnLst/>
              <a:rect l="l" t="t" r="r" b="b"/>
              <a:pathLst>
                <a:path w="221" h="859" extrusionOk="0">
                  <a:moveTo>
                    <a:pt x="207" y="1"/>
                  </a:moveTo>
                  <a:cubicBezTo>
                    <a:pt x="182" y="1"/>
                    <a:pt x="126" y="183"/>
                    <a:pt x="70" y="430"/>
                  </a:cubicBezTo>
                  <a:cubicBezTo>
                    <a:pt x="12" y="661"/>
                    <a:pt x="0" y="858"/>
                    <a:pt x="12" y="858"/>
                  </a:cubicBezTo>
                  <a:cubicBezTo>
                    <a:pt x="12" y="858"/>
                    <a:pt x="58" y="673"/>
                    <a:pt x="116" y="441"/>
                  </a:cubicBezTo>
                  <a:cubicBezTo>
                    <a:pt x="163" y="198"/>
                    <a:pt x="221" y="1"/>
                    <a:pt x="209" y="1"/>
                  </a:cubicBezTo>
                  <a:cubicBezTo>
                    <a:pt x="208" y="1"/>
                    <a:pt x="208" y="1"/>
                    <a:pt x="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703;p45">
              <a:extLst>
                <a:ext uri="{FF2B5EF4-FFF2-40B4-BE49-F238E27FC236}">
                  <a16:creationId xmlns:a16="http://schemas.microsoft.com/office/drawing/2014/main" id="{7C6DF03D-A641-68A3-FFBC-F4FB858E46F3}"/>
                </a:ext>
              </a:extLst>
            </p:cNvPr>
            <p:cNvSpPr/>
            <p:nvPr/>
          </p:nvSpPr>
          <p:spPr>
            <a:xfrm>
              <a:off x="1773168" y="4169651"/>
              <a:ext cx="385754" cy="69888"/>
            </a:xfrm>
            <a:custGeom>
              <a:avLst/>
              <a:gdLst/>
              <a:ahLst/>
              <a:cxnLst/>
              <a:rect l="l" t="t" r="r" b="b"/>
              <a:pathLst>
                <a:path w="5630" h="1020" extrusionOk="0">
                  <a:moveTo>
                    <a:pt x="1" y="0"/>
                  </a:moveTo>
                  <a:lnTo>
                    <a:pt x="1" y="730"/>
                  </a:lnTo>
                  <a:cubicBezTo>
                    <a:pt x="1" y="892"/>
                    <a:pt x="128" y="1019"/>
                    <a:pt x="290" y="1019"/>
                  </a:cubicBezTo>
                  <a:lnTo>
                    <a:pt x="5340" y="1019"/>
                  </a:lnTo>
                  <a:cubicBezTo>
                    <a:pt x="5491" y="1019"/>
                    <a:pt x="5630" y="892"/>
                    <a:pt x="5630" y="730"/>
                  </a:cubicBezTo>
                  <a:lnTo>
                    <a:pt x="563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704;p45">
              <a:extLst>
                <a:ext uri="{FF2B5EF4-FFF2-40B4-BE49-F238E27FC236}">
                  <a16:creationId xmlns:a16="http://schemas.microsoft.com/office/drawing/2014/main" id="{A9573834-AFF0-B615-5339-63C443317BBD}"/>
                </a:ext>
              </a:extLst>
            </p:cNvPr>
            <p:cNvSpPr/>
            <p:nvPr/>
          </p:nvSpPr>
          <p:spPr>
            <a:xfrm>
              <a:off x="1802561" y="4239470"/>
              <a:ext cx="330186" cy="38918"/>
            </a:xfrm>
            <a:custGeom>
              <a:avLst/>
              <a:gdLst/>
              <a:ahLst/>
              <a:cxnLst/>
              <a:rect l="l" t="t" r="r" b="b"/>
              <a:pathLst>
                <a:path w="4819" h="568" extrusionOk="0">
                  <a:moveTo>
                    <a:pt x="0" y="0"/>
                  </a:moveTo>
                  <a:lnTo>
                    <a:pt x="47" y="232"/>
                  </a:lnTo>
                  <a:lnTo>
                    <a:pt x="4702" y="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705;p45">
              <a:extLst>
                <a:ext uri="{FF2B5EF4-FFF2-40B4-BE49-F238E27FC236}">
                  <a16:creationId xmlns:a16="http://schemas.microsoft.com/office/drawing/2014/main" id="{BE16A55D-C4C0-131B-5B00-97AB8637D323}"/>
                </a:ext>
              </a:extLst>
            </p:cNvPr>
            <p:cNvSpPr/>
            <p:nvPr/>
          </p:nvSpPr>
          <p:spPr>
            <a:xfrm>
              <a:off x="2746099" y="3415763"/>
              <a:ext cx="619809" cy="631731"/>
            </a:xfrm>
            <a:custGeom>
              <a:avLst/>
              <a:gdLst/>
              <a:ahLst/>
              <a:cxnLst/>
              <a:rect l="l" t="t" r="r" b="b"/>
              <a:pathLst>
                <a:path w="9046" h="9220" extrusionOk="0">
                  <a:moveTo>
                    <a:pt x="1784" y="0"/>
                  </a:moveTo>
                  <a:lnTo>
                    <a:pt x="0" y="6463"/>
                  </a:lnTo>
                  <a:lnTo>
                    <a:pt x="2189" y="8015"/>
                  </a:lnTo>
                  <a:lnTo>
                    <a:pt x="7088" y="9219"/>
                  </a:lnTo>
                  <a:lnTo>
                    <a:pt x="9045" y="1923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706;p45">
              <a:extLst>
                <a:ext uri="{FF2B5EF4-FFF2-40B4-BE49-F238E27FC236}">
                  <a16:creationId xmlns:a16="http://schemas.microsoft.com/office/drawing/2014/main" id="{1760AC8A-5FCA-DD0E-58FC-F26B382576F2}"/>
                </a:ext>
              </a:extLst>
            </p:cNvPr>
            <p:cNvSpPr/>
            <p:nvPr/>
          </p:nvSpPr>
          <p:spPr>
            <a:xfrm>
              <a:off x="2745277" y="3838716"/>
              <a:ext cx="150807" cy="127031"/>
            </a:xfrm>
            <a:custGeom>
              <a:avLst/>
              <a:gdLst/>
              <a:ahLst/>
              <a:cxnLst/>
              <a:rect l="l" t="t" r="r" b="b"/>
              <a:pathLst>
                <a:path w="2201" h="1854" extrusionOk="0">
                  <a:moveTo>
                    <a:pt x="950" y="0"/>
                  </a:moveTo>
                  <a:lnTo>
                    <a:pt x="0" y="290"/>
                  </a:lnTo>
                  <a:cubicBezTo>
                    <a:pt x="0" y="290"/>
                    <a:pt x="302" y="857"/>
                    <a:pt x="765" y="1193"/>
                  </a:cubicBezTo>
                  <a:cubicBezTo>
                    <a:pt x="1228" y="1529"/>
                    <a:pt x="1691" y="1738"/>
                    <a:pt x="2178" y="1853"/>
                  </a:cubicBezTo>
                  <a:cubicBezTo>
                    <a:pt x="2201" y="1842"/>
                    <a:pt x="1135" y="1240"/>
                    <a:pt x="95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707;p45">
              <a:extLst>
                <a:ext uri="{FF2B5EF4-FFF2-40B4-BE49-F238E27FC236}">
                  <a16:creationId xmlns:a16="http://schemas.microsoft.com/office/drawing/2014/main" id="{EDF94C9E-AC7B-CE13-9631-19482D857240}"/>
                </a:ext>
              </a:extLst>
            </p:cNvPr>
            <p:cNvSpPr/>
            <p:nvPr/>
          </p:nvSpPr>
          <p:spPr>
            <a:xfrm>
              <a:off x="2889709" y="3591097"/>
              <a:ext cx="379381" cy="100104"/>
            </a:xfrm>
            <a:custGeom>
              <a:avLst/>
              <a:gdLst/>
              <a:ahLst/>
              <a:cxnLst/>
              <a:rect l="l" t="t" r="r" b="b"/>
              <a:pathLst>
                <a:path w="5537" h="1461" extrusionOk="0">
                  <a:moveTo>
                    <a:pt x="2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2"/>
                    <a:pt x="1251" y="348"/>
                    <a:pt x="2768" y="754"/>
                  </a:cubicBezTo>
                  <a:cubicBezTo>
                    <a:pt x="4258" y="1152"/>
                    <a:pt x="5491" y="1460"/>
                    <a:pt x="5535" y="1460"/>
                  </a:cubicBezTo>
                  <a:cubicBezTo>
                    <a:pt x="5536" y="1460"/>
                    <a:pt x="5536" y="1460"/>
                    <a:pt x="5536" y="1460"/>
                  </a:cubicBezTo>
                  <a:cubicBezTo>
                    <a:pt x="5536" y="1449"/>
                    <a:pt x="4297" y="1101"/>
                    <a:pt x="2768" y="707"/>
                  </a:cubicBezTo>
                  <a:cubicBezTo>
                    <a:pt x="1278" y="309"/>
                    <a:pt x="45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708;p45">
              <a:extLst>
                <a:ext uri="{FF2B5EF4-FFF2-40B4-BE49-F238E27FC236}">
                  <a16:creationId xmlns:a16="http://schemas.microsoft.com/office/drawing/2014/main" id="{01E85E91-8112-7C63-96E4-42145E2EF859}"/>
                </a:ext>
              </a:extLst>
            </p:cNvPr>
            <p:cNvSpPr/>
            <p:nvPr/>
          </p:nvSpPr>
          <p:spPr>
            <a:xfrm>
              <a:off x="2869840" y="3658586"/>
              <a:ext cx="379381" cy="100036"/>
            </a:xfrm>
            <a:custGeom>
              <a:avLst/>
              <a:gdLst/>
              <a:ahLst/>
              <a:cxnLst/>
              <a:rect l="l" t="t" r="r" b="b"/>
              <a:pathLst>
                <a:path w="5537" h="1460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2"/>
                    <a:pt x="1252" y="348"/>
                    <a:pt x="2769" y="753"/>
                  </a:cubicBezTo>
                  <a:cubicBezTo>
                    <a:pt x="4259" y="1151"/>
                    <a:pt x="5492" y="1460"/>
                    <a:pt x="5536" y="1460"/>
                  </a:cubicBezTo>
                  <a:cubicBezTo>
                    <a:pt x="5537" y="1460"/>
                    <a:pt x="5537" y="1460"/>
                    <a:pt x="5537" y="1460"/>
                  </a:cubicBezTo>
                  <a:cubicBezTo>
                    <a:pt x="5537" y="1448"/>
                    <a:pt x="4298" y="1112"/>
                    <a:pt x="2769" y="707"/>
                  </a:cubicBezTo>
                  <a:cubicBezTo>
                    <a:pt x="1279" y="309"/>
                    <a:pt x="46" y="0"/>
                    <a:pt x="2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709;p45">
              <a:extLst>
                <a:ext uri="{FF2B5EF4-FFF2-40B4-BE49-F238E27FC236}">
                  <a16:creationId xmlns:a16="http://schemas.microsoft.com/office/drawing/2014/main" id="{724C00D7-BE83-AA7E-4F9D-DCDC6F173592}"/>
                </a:ext>
              </a:extLst>
            </p:cNvPr>
            <p:cNvSpPr/>
            <p:nvPr/>
          </p:nvSpPr>
          <p:spPr>
            <a:xfrm>
              <a:off x="2856342" y="3719634"/>
              <a:ext cx="378628" cy="100926"/>
            </a:xfrm>
            <a:custGeom>
              <a:avLst/>
              <a:gdLst/>
              <a:ahLst/>
              <a:cxnLst/>
              <a:rect l="l" t="t" r="r" b="b"/>
              <a:pathLst>
                <a:path w="5526" h="1473" extrusionOk="0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4"/>
                    <a:pt x="1240" y="349"/>
                    <a:pt x="2757" y="754"/>
                  </a:cubicBezTo>
                  <a:cubicBezTo>
                    <a:pt x="4260" y="1152"/>
                    <a:pt x="5482" y="1472"/>
                    <a:pt x="5524" y="1472"/>
                  </a:cubicBezTo>
                  <a:cubicBezTo>
                    <a:pt x="5525" y="1472"/>
                    <a:pt x="5525" y="1472"/>
                    <a:pt x="5525" y="1472"/>
                  </a:cubicBezTo>
                  <a:cubicBezTo>
                    <a:pt x="5525" y="1449"/>
                    <a:pt x="4298" y="1101"/>
                    <a:pt x="2757" y="719"/>
                  </a:cubicBezTo>
                  <a:cubicBezTo>
                    <a:pt x="1267" y="321"/>
                    <a:pt x="44" y="1"/>
                    <a:pt x="2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710;p45">
              <a:extLst>
                <a:ext uri="{FF2B5EF4-FFF2-40B4-BE49-F238E27FC236}">
                  <a16:creationId xmlns:a16="http://schemas.microsoft.com/office/drawing/2014/main" id="{1E525A6C-87E3-7FC5-52B3-46D3C463A46E}"/>
                </a:ext>
              </a:extLst>
            </p:cNvPr>
            <p:cNvSpPr/>
            <p:nvPr/>
          </p:nvSpPr>
          <p:spPr>
            <a:xfrm>
              <a:off x="2840515" y="3777599"/>
              <a:ext cx="378559" cy="100104"/>
            </a:xfrm>
            <a:custGeom>
              <a:avLst/>
              <a:gdLst/>
              <a:ahLst/>
              <a:cxnLst/>
              <a:rect l="l" t="t" r="r" b="b"/>
              <a:pathLst>
                <a:path w="5525" h="1461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2"/>
                    <a:pt x="1240" y="348"/>
                    <a:pt x="2757" y="753"/>
                  </a:cubicBezTo>
                  <a:cubicBezTo>
                    <a:pt x="4258" y="1151"/>
                    <a:pt x="5480" y="1460"/>
                    <a:pt x="5524" y="1460"/>
                  </a:cubicBezTo>
                  <a:cubicBezTo>
                    <a:pt x="5524" y="1460"/>
                    <a:pt x="5525" y="1460"/>
                    <a:pt x="5525" y="1460"/>
                  </a:cubicBezTo>
                  <a:cubicBezTo>
                    <a:pt x="5525" y="1448"/>
                    <a:pt x="4297" y="1112"/>
                    <a:pt x="2757" y="707"/>
                  </a:cubicBezTo>
                  <a:cubicBezTo>
                    <a:pt x="1267" y="309"/>
                    <a:pt x="45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711;p45">
              <a:extLst>
                <a:ext uri="{FF2B5EF4-FFF2-40B4-BE49-F238E27FC236}">
                  <a16:creationId xmlns:a16="http://schemas.microsoft.com/office/drawing/2014/main" id="{08D485B3-3163-64A2-249C-CC4C0A13FFD1}"/>
                </a:ext>
              </a:extLst>
            </p:cNvPr>
            <p:cNvSpPr/>
            <p:nvPr/>
          </p:nvSpPr>
          <p:spPr>
            <a:xfrm>
              <a:off x="2541296" y="1578487"/>
              <a:ext cx="353208" cy="320730"/>
            </a:xfrm>
            <a:custGeom>
              <a:avLst/>
              <a:gdLst/>
              <a:ahLst/>
              <a:cxnLst/>
              <a:rect l="l" t="t" r="r" b="b"/>
              <a:pathLst>
                <a:path w="5155" h="4681" extrusionOk="0">
                  <a:moveTo>
                    <a:pt x="1129" y="0"/>
                  </a:moveTo>
                  <a:cubicBezTo>
                    <a:pt x="568" y="0"/>
                    <a:pt x="105" y="455"/>
                    <a:pt x="93" y="1020"/>
                  </a:cubicBezTo>
                  <a:lnTo>
                    <a:pt x="12" y="3499"/>
                  </a:lnTo>
                  <a:cubicBezTo>
                    <a:pt x="1" y="4078"/>
                    <a:pt x="464" y="4576"/>
                    <a:pt x="1043" y="4587"/>
                  </a:cubicBezTo>
                  <a:lnTo>
                    <a:pt x="3985" y="4680"/>
                  </a:lnTo>
                  <a:cubicBezTo>
                    <a:pt x="3992" y="4680"/>
                    <a:pt x="3999" y="4680"/>
                    <a:pt x="4007" y="4680"/>
                  </a:cubicBezTo>
                  <a:cubicBezTo>
                    <a:pt x="4576" y="4680"/>
                    <a:pt x="5051" y="4232"/>
                    <a:pt x="5073" y="3649"/>
                  </a:cubicBezTo>
                  <a:lnTo>
                    <a:pt x="5143" y="1171"/>
                  </a:lnTo>
                  <a:cubicBezTo>
                    <a:pt x="5155" y="592"/>
                    <a:pt x="4691" y="105"/>
                    <a:pt x="4112" y="82"/>
                  </a:cubicBezTo>
                  <a:lnTo>
                    <a:pt x="1170" y="1"/>
                  </a:lnTo>
                  <a:cubicBezTo>
                    <a:pt x="1156" y="0"/>
                    <a:pt x="1143" y="0"/>
                    <a:pt x="112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712;p45">
              <a:extLst>
                <a:ext uri="{FF2B5EF4-FFF2-40B4-BE49-F238E27FC236}">
                  <a16:creationId xmlns:a16="http://schemas.microsoft.com/office/drawing/2014/main" id="{C44EBB8E-5E94-9653-38A9-764C8525D3DE}"/>
                </a:ext>
              </a:extLst>
            </p:cNvPr>
            <p:cNvSpPr/>
            <p:nvPr/>
          </p:nvSpPr>
          <p:spPr>
            <a:xfrm>
              <a:off x="2540542" y="1679618"/>
              <a:ext cx="350810" cy="218845"/>
            </a:xfrm>
            <a:custGeom>
              <a:avLst/>
              <a:gdLst/>
              <a:ahLst/>
              <a:cxnLst/>
              <a:rect l="l" t="t" r="r" b="b"/>
              <a:pathLst>
                <a:path w="5120" h="3194" extrusionOk="0">
                  <a:moveTo>
                    <a:pt x="4467" y="1"/>
                  </a:moveTo>
                  <a:cubicBezTo>
                    <a:pt x="4379" y="1"/>
                    <a:pt x="4291" y="30"/>
                    <a:pt x="4227" y="88"/>
                  </a:cubicBezTo>
                  <a:lnTo>
                    <a:pt x="3023" y="1258"/>
                  </a:lnTo>
                  <a:lnTo>
                    <a:pt x="2189" y="830"/>
                  </a:lnTo>
                  <a:cubicBezTo>
                    <a:pt x="2116" y="763"/>
                    <a:pt x="2030" y="731"/>
                    <a:pt x="1947" y="731"/>
                  </a:cubicBezTo>
                  <a:cubicBezTo>
                    <a:pt x="1871" y="731"/>
                    <a:pt x="1798" y="757"/>
                    <a:pt x="1737" y="807"/>
                  </a:cubicBezTo>
                  <a:lnTo>
                    <a:pt x="23" y="1953"/>
                  </a:lnTo>
                  <a:lnTo>
                    <a:pt x="23" y="2034"/>
                  </a:lnTo>
                  <a:cubicBezTo>
                    <a:pt x="0" y="2602"/>
                    <a:pt x="440" y="3077"/>
                    <a:pt x="1008" y="3100"/>
                  </a:cubicBezTo>
                  <a:lnTo>
                    <a:pt x="4054" y="3192"/>
                  </a:lnTo>
                  <a:cubicBezTo>
                    <a:pt x="4068" y="3193"/>
                    <a:pt x="4082" y="3193"/>
                    <a:pt x="4096" y="3193"/>
                  </a:cubicBezTo>
                  <a:cubicBezTo>
                    <a:pt x="4656" y="3193"/>
                    <a:pt x="5108" y="2750"/>
                    <a:pt x="5108" y="2185"/>
                  </a:cubicBezTo>
                  <a:lnTo>
                    <a:pt x="5119" y="621"/>
                  </a:lnTo>
                  <a:lnTo>
                    <a:pt x="4737" y="123"/>
                  </a:lnTo>
                  <a:cubicBezTo>
                    <a:pt x="4674" y="42"/>
                    <a:pt x="4571" y="1"/>
                    <a:pt x="4467" y="1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713;p45">
              <a:extLst>
                <a:ext uri="{FF2B5EF4-FFF2-40B4-BE49-F238E27FC236}">
                  <a16:creationId xmlns:a16="http://schemas.microsoft.com/office/drawing/2014/main" id="{A1DFE8D0-B03C-413F-2A89-C70A672B22B8}"/>
                </a:ext>
              </a:extLst>
            </p:cNvPr>
            <p:cNvSpPr/>
            <p:nvPr/>
          </p:nvSpPr>
          <p:spPr>
            <a:xfrm>
              <a:off x="2641261" y="1629875"/>
              <a:ext cx="69956" cy="68518"/>
            </a:xfrm>
            <a:custGeom>
              <a:avLst/>
              <a:gdLst/>
              <a:ahLst/>
              <a:cxnLst/>
              <a:rect l="l" t="t" r="r" b="b"/>
              <a:pathLst>
                <a:path w="1021" h="1000" extrusionOk="0">
                  <a:moveTo>
                    <a:pt x="543" y="0"/>
                  </a:moveTo>
                  <a:cubicBezTo>
                    <a:pt x="524" y="0"/>
                    <a:pt x="506" y="1"/>
                    <a:pt x="487" y="4"/>
                  </a:cubicBezTo>
                  <a:cubicBezTo>
                    <a:pt x="209" y="4"/>
                    <a:pt x="1" y="247"/>
                    <a:pt x="1" y="525"/>
                  </a:cubicBezTo>
                  <a:cubicBezTo>
                    <a:pt x="1" y="803"/>
                    <a:pt x="256" y="1000"/>
                    <a:pt x="522" y="1000"/>
                  </a:cubicBezTo>
                  <a:cubicBezTo>
                    <a:pt x="800" y="1000"/>
                    <a:pt x="1020" y="757"/>
                    <a:pt x="1009" y="479"/>
                  </a:cubicBezTo>
                  <a:cubicBezTo>
                    <a:pt x="987" y="209"/>
                    <a:pt x="785" y="0"/>
                    <a:pt x="543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714;p45">
              <a:extLst>
                <a:ext uri="{FF2B5EF4-FFF2-40B4-BE49-F238E27FC236}">
                  <a16:creationId xmlns:a16="http://schemas.microsoft.com/office/drawing/2014/main" id="{9D234FED-58ED-91F8-FA54-AA323C198934}"/>
                </a:ext>
              </a:extLst>
            </p:cNvPr>
            <p:cNvSpPr/>
            <p:nvPr/>
          </p:nvSpPr>
          <p:spPr>
            <a:xfrm>
              <a:off x="1501775" y="2283390"/>
              <a:ext cx="490517" cy="433236"/>
            </a:xfrm>
            <a:custGeom>
              <a:avLst/>
              <a:gdLst/>
              <a:ahLst/>
              <a:cxnLst/>
              <a:rect l="l" t="t" r="r" b="b"/>
              <a:pathLst>
                <a:path w="7159" h="6323" extrusionOk="0">
                  <a:moveTo>
                    <a:pt x="3575" y="1"/>
                  </a:moveTo>
                  <a:cubicBezTo>
                    <a:pt x="3190" y="1"/>
                    <a:pt x="2800" y="71"/>
                    <a:pt x="2421" y="220"/>
                  </a:cubicBezTo>
                  <a:cubicBezTo>
                    <a:pt x="800" y="857"/>
                    <a:pt x="1" y="2699"/>
                    <a:pt x="638" y="4320"/>
                  </a:cubicBezTo>
                  <a:cubicBezTo>
                    <a:pt x="1126" y="5563"/>
                    <a:pt x="2322" y="6323"/>
                    <a:pt x="3584" y="6323"/>
                  </a:cubicBezTo>
                  <a:cubicBezTo>
                    <a:pt x="3969" y="6323"/>
                    <a:pt x="4359" y="6252"/>
                    <a:pt x="4738" y="6104"/>
                  </a:cubicBezTo>
                  <a:cubicBezTo>
                    <a:pt x="6359" y="5467"/>
                    <a:pt x="7158" y="3625"/>
                    <a:pt x="6521" y="2004"/>
                  </a:cubicBezTo>
                  <a:cubicBezTo>
                    <a:pt x="6033" y="761"/>
                    <a:pt x="4837" y="1"/>
                    <a:pt x="357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715;p45">
              <a:extLst>
                <a:ext uri="{FF2B5EF4-FFF2-40B4-BE49-F238E27FC236}">
                  <a16:creationId xmlns:a16="http://schemas.microsoft.com/office/drawing/2014/main" id="{257EBA2E-5A68-16C9-D923-F5EB7DF3BF3E}"/>
                </a:ext>
              </a:extLst>
            </p:cNvPr>
            <p:cNvSpPr/>
            <p:nvPr/>
          </p:nvSpPr>
          <p:spPr>
            <a:xfrm>
              <a:off x="1559740" y="2335325"/>
              <a:ext cx="374585" cy="328953"/>
            </a:xfrm>
            <a:custGeom>
              <a:avLst/>
              <a:gdLst/>
              <a:ahLst/>
              <a:cxnLst/>
              <a:rect l="l" t="t" r="r" b="b"/>
              <a:pathLst>
                <a:path w="5467" h="4801" extrusionOk="0">
                  <a:moveTo>
                    <a:pt x="2733" y="0"/>
                  </a:moveTo>
                  <a:cubicBezTo>
                    <a:pt x="2440" y="0"/>
                    <a:pt x="2142" y="54"/>
                    <a:pt x="1853" y="169"/>
                  </a:cubicBezTo>
                  <a:cubicBezTo>
                    <a:pt x="602" y="655"/>
                    <a:pt x="0" y="2056"/>
                    <a:pt x="487" y="3284"/>
                  </a:cubicBezTo>
                  <a:cubicBezTo>
                    <a:pt x="867" y="4221"/>
                    <a:pt x="1774" y="4801"/>
                    <a:pt x="2728" y="4801"/>
                  </a:cubicBezTo>
                  <a:cubicBezTo>
                    <a:pt x="3023" y="4801"/>
                    <a:pt x="3323" y="4745"/>
                    <a:pt x="3614" y="4628"/>
                  </a:cubicBezTo>
                  <a:cubicBezTo>
                    <a:pt x="4865" y="4153"/>
                    <a:pt x="5467" y="2751"/>
                    <a:pt x="4980" y="1524"/>
                  </a:cubicBezTo>
                  <a:cubicBezTo>
                    <a:pt x="4599" y="575"/>
                    <a:pt x="3689" y="0"/>
                    <a:pt x="273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716;p45">
              <a:extLst>
                <a:ext uri="{FF2B5EF4-FFF2-40B4-BE49-F238E27FC236}">
                  <a16:creationId xmlns:a16="http://schemas.microsoft.com/office/drawing/2014/main" id="{45421B3A-78EA-D87F-B9DA-1ABEF75EEA01}"/>
                </a:ext>
              </a:extLst>
            </p:cNvPr>
            <p:cNvSpPr/>
            <p:nvPr/>
          </p:nvSpPr>
          <p:spPr>
            <a:xfrm>
              <a:off x="1576389" y="2330392"/>
              <a:ext cx="322238" cy="236317"/>
            </a:xfrm>
            <a:custGeom>
              <a:avLst/>
              <a:gdLst/>
              <a:ahLst/>
              <a:cxnLst/>
              <a:rect l="l" t="t" r="r" b="b"/>
              <a:pathLst>
                <a:path w="4703" h="3449" extrusionOk="0">
                  <a:moveTo>
                    <a:pt x="2420" y="0"/>
                  </a:moveTo>
                  <a:cubicBezTo>
                    <a:pt x="2357" y="0"/>
                    <a:pt x="2294" y="3"/>
                    <a:pt x="2224" y="9"/>
                  </a:cubicBezTo>
                  <a:cubicBezTo>
                    <a:pt x="2097" y="9"/>
                    <a:pt x="1969" y="44"/>
                    <a:pt x="1842" y="67"/>
                  </a:cubicBezTo>
                  <a:cubicBezTo>
                    <a:pt x="1703" y="102"/>
                    <a:pt x="1587" y="148"/>
                    <a:pt x="1460" y="206"/>
                  </a:cubicBezTo>
                  <a:cubicBezTo>
                    <a:pt x="1344" y="264"/>
                    <a:pt x="1228" y="322"/>
                    <a:pt x="1112" y="391"/>
                  </a:cubicBezTo>
                  <a:cubicBezTo>
                    <a:pt x="1008" y="461"/>
                    <a:pt x="915" y="530"/>
                    <a:pt x="811" y="623"/>
                  </a:cubicBezTo>
                  <a:cubicBezTo>
                    <a:pt x="707" y="704"/>
                    <a:pt x="626" y="796"/>
                    <a:pt x="545" y="901"/>
                  </a:cubicBezTo>
                  <a:cubicBezTo>
                    <a:pt x="475" y="982"/>
                    <a:pt x="406" y="1086"/>
                    <a:pt x="348" y="1190"/>
                  </a:cubicBezTo>
                  <a:cubicBezTo>
                    <a:pt x="232" y="1387"/>
                    <a:pt x="139" y="1596"/>
                    <a:pt x="82" y="1793"/>
                  </a:cubicBezTo>
                  <a:cubicBezTo>
                    <a:pt x="24" y="2001"/>
                    <a:pt x="0" y="2186"/>
                    <a:pt x="0" y="2360"/>
                  </a:cubicBezTo>
                  <a:cubicBezTo>
                    <a:pt x="0" y="2707"/>
                    <a:pt x="70" y="2985"/>
                    <a:pt x="128" y="3171"/>
                  </a:cubicBezTo>
                  <a:cubicBezTo>
                    <a:pt x="186" y="3356"/>
                    <a:pt x="244" y="3449"/>
                    <a:pt x="267" y="3449"/>
                  </a:cubicBezTo>
                  <a:cubicBezTo>
                    <a:pt x="267" y="3449"/>
                    <a:pt x="232" y="3344"/>
                    <a:pt x="186" y="3159"/>
                  </a:cubicBezTo>
                  <a:cubicBezTo>
                    <a:pt x="139" y="2985"/>
                    <a:pt x="105" y="2707"/>
                    <a:pt x="128" y="2372"/>
                  </a:cubicBezTo>
                  <a:cubicBezTo>
                    <a:pt x="151" y="2198"/>
                    <a:pt x="174" y="2024"/>
                    <a:pt x="232" y="1839"/>
                  </a:cubicBezTo>
                  <a:cubicBezTo>
                    <a:pt x="290" y="1654"/>
                    <a:pt x="383" y="1457"/>
                    <a:pt x="498" y="1271"/>
                  </a:cubicBezTo>
                  <a:cubicBezTo>
                    <a:pt x="556" y="1167"/>
                    <a:pt x="626" y="1086"/>
                    <a:pt x="695" y="993"/>
                  </a:cubicBezTo>
                  <a:cubicBezTo>
                    <a:pt x="765" y="912"/>
                    <a:pt x="858" y="820"/>
                    <a:pt x="939" y="750"/>
                  </a:cubicBezTo>
                  <a:cubicBezTo>
                    <a:pt x="1031" y="681"/>
                    <a:pt x="1135" y="588"/>
                    <a:pt x="1228" y="530"/>
                  </a:cubicBezTo>
                  <a:cubicBezTo>
                    <a:pt x="1332" y="472"/>
                    <a:pt x="1448" y="403"/>
                    <a:pt x="1564" y="356"/>
                  </a:cubicBezTo>
                  <a:cubicBezTo>
                    <a:pt x="1680" y="322"/>
                    <a:pt x="1796" y="275"/>
                    <a:pt x="1911" y="241"/>
                  </a:cubicBezTo>
                  <a:cubicBezTo>
                    <a:pt x="2039" y="217"/>
                    <a:pt x="2155" y="206"/>
                    <a:pt x="2270" y="183"/>
                  </a:cubicBezTo>
                  <a:cubicBezTo>
                    <a:pt x="2386" y="171"/>
                    <a:pt x="2502" y="171"/>
                    <a:pt x="2618" y="171"/>
                  </a:cubicBezTo>
                  <a:cubicBezTo>
                    <a:pt x="2734" y="183"/>
                    <a:pt x="2850" y="194"/>
                    <a:pt x="2954" y="217"/>
                  </a:cubicBezTo>
                  <a:cubicBezTo>
                    <a:pt x="3174" y="252"/>
                    <a:pt x="3371" y="333"/>
                    <a:pt x="3544" y="414"/>
                  </a:cubicBezTo>
                  <a:cubicBezTo>
                    <a:pt x="3741" y="507"/>
                    <a:pt x="3880" y="600"/>
                    <a:pt x="4008" y="704"/>
                  </a:cubicBezTo>
                  <a:cubicBezTo>
                    <a:pt x="4274" y="912"/>
                    <a:pt x="4448" y="1121"/>
                    <a:pt x="4552" y="1283"/>
                  </a:cubicBezTo>
                  <a:cubicBezTo>
                    <a:pt x="4645" y="1445"/>
                    <a:pt x="4691" y="1538"/>
                    <a:pt x="4703" y="1538"/>
                  </a:cubicBezTo>
                  <a:cubicBezTo>
                    <a:pt x="4703" y="1515"/>
                    <a:pt x="4680" y="1422"/>
                    <a:pt x="4575" y="1271"/>
                  </a:cubicBezTo>
                  <a:cubicBezTo>
                    <a:pt x="4483" y="1098"/>
                    <a:pt x="4332" y="854"/>
                    <a:pt x="4066" y="623"/>
                  </a:cubicBezTo>
                  <a:cubicBezTo>
                    <a:pt x="3938" y="507"/>
                    <a:pt x="3776" y="391"/>
                    <a:pt x="3591" y="287"/>
                  </a:cubicBezTo>
                  <a:cubicBezTo>
                    <a:pt x="3406" y="183"/>
                    <a:pt x="3197" y="102"/>
                    <a:pt x="2965" y="55"/>
                  </a:cubicBezTo>
                  <a:cubicBezTo>
                    <a:pt x="2850" y="44"/>
                    <a:pt x="2722" y="32"/>
                    <a:pt x="2606" y="9"/>
                  </a:cubicBezTo>
                  <a:cubicBezTo>
                    <a:pt x="2543" y="3"/>
                    <a:pt x="2482" y="0"/>
                    <a:pt x="2420" y="0"/>
                  </a:cubicBez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717;p45">
              <a:extLst>
                <a:ext uri="{FF2B5EF4-FFF2-40B4-BE49-F238E27FC236}">
                  <a16:creationId xmlns:a16="http://schemas.microsoft.com/office/drawing/2014/main" id="{A63F2525-647F-D786-1667-7CD0C91CB68F}"/>
                </a:ext>
              </a:extLst>
            </p:cNvPr>
            <p:cNvSpPr/>
            <p:nvPr/>
          </p:nvSpPr>
          <p:spPr>
            <a:xfrm>
              <a:off x="1661281" y="2387329"/>
              <a:ext cx="184175" cy="234947"/>
            </a:xfrm>
            <a:custGeom>
              <a:avLst/>
              <a:gdLst/>
              <a:ahLst/>
              <a:cxnLst/>
              <a:rect l="l" t="t" r="r" b="b"/>
              <a:pathLst>
                <a:path w="2688" h="3429" extrusionOk="0">
                  <a:moveTo>
                    <a:pt x="846" y="1008"/>
                  </a:moveTo>
                  <a:lnTo>
                    <a:pt x="1055" y="1494"/>
                  </a:lnTo>
                  <a:cubicBezTo>
                    <a:pt x="1021" y="1499"/>
                    <a:pt x="989" y="1501"/>
                    <a:pt x="959" y="1501"/>
                  </a:cubicBezTo>
                  <a:cubicBezTo>
                    <a:pt x="831" y="1501"/>
                    <a:pt x="735" y="1460"/>
                    <a:pt x="707" y="1367"/>
                  </a:cubicBezTo>
                  <a:cubicBezTo>
                    <a:pt x="638" y="1251"/>
                    <a:pt x="672" y="1124"/>
                    <a:pt x="846" y="1008"/>
                  </a:cubicBezTo>
                  <a:close/>
                  <a:moveTo>
                    <a:pt x="1706" y="1955"/>
                  </a:moveTo>
                  <a:cubicBezTo>
                    <a:pt x="1848" y="1955"/>
                    <a:pt x="1952" y="1995"/>
                    <a:pt x="1993" y="2097"/>
                  </a:cubicBezTo>
                  <a:cubicBezTo>
                    <a:pt x="2039" y="2189"/>
                    <a:pt x="1993" y="2328"/>
                    <a:pt x="1842" y="2444"/>
                  </a:cubicBezTo>
                  <a:lnTo>
                    <a:pt x="1645" y="1958"/>
                  </a:lnTo>
                  <a:cubicBezTo>
                    <a:pt x="1666" y="1956"/>
                    <a:pt x="1686" y="1955"/>
                    <a:pt x="1706" y="1955"/>
                  </a:cubicBezTo>
                  <a:close/>
                  <a:moveTo>
                    <a:pt x="846" y="0"/>
                  </a:moveTo>
                  <a:lnTo>
                    <a:pt x="499" y="151"/>
                  </a:lnTo>
                  <a:lnTo>
                    <a:pt x="661" y="545"/>
                  </a:lnTo>
                  <a:cubicBezTo>
                    <a:pt x="140" y="834"/>
                    <a:pt x="1" y="1263"/>
                    <a:pt x="151" y="1633"/>
                  </a:cubicBezTo>
                  <a:cubicBezTo>
                    <a:pt x="284" y="1961"/>
                    <a:pt x="553" y="2042"/>
                    <a:pt x="843" y="2042"/>
                  </a:cubicBezTo>
                  <a:cubicBezTo>
                    <a:pt x="983" y="2042"/>
                    <a:pt x="1127" y="2023"/>
                    <a:pt x="1263" y="2004"/>
                  </a:cubicBezTo>
                  <a:lnTo>
                    <a:pt x="1495" y="2583"/>
                  </a:lnTo>
                  <a:cubicBezTo>
                    <a:pt x="1339" y="2625"/>
                    <a:pt x="1175" y="2651"/>
                    <a:pt x="1018" y="2651"/>
                  </a:cubicBezTo>
                  <a:cubicBezTo>
                    <a:pt x="918" y="2651"/>
                    <a:pt x="821" y="2640"/>
                    <a:pt x="730" y="2618"/>
                  </a:cubicBezTo>
                  <a:lnTo>
                    <a:pt x="719" y="3116"/>
                  </a:lnTo>
                  <a:cubicBezTo>
                    <a:pt x="809" y="3146"/>
                    <a:pt x="917" y="3160"/>
                    <a:pt x="1034" y="3160"/>
                  </a:cubicBezTo>
                  <a:cubicBezTo>
                    <a:pt x="1234" y="3160"/>
                    <a:pt x="1461" y="3119"/>
                    <a:pt x="1680" y="3046"/>
                  </a:cubicBezTo>
                  <a:lnTo>
                    <a:pt x="1842" y="3428"/>
                  </a:lnTo>
                  <a:lnTo>
                    <a:pt x="2190" y="3278"/>
                  </a:lnTo>
                  <a:lnTo>
                    <a:pt x="2039" y="2884"/>
                  </a:lnTo>
                  <a:cubicBezTo>
                    <a:pt x="2537" y="2595"/>
                    <a:pt x="2688" y="2178"/>
                    <a:pt x="2537" y="1819"/>
                  </a:cubicBezTo>
                  <a:cubicBezTo>
                    <a:pt x="2404" y="1482"/>
                    <a:pt x="2143" y="1394"/>
                    <a:pt x="1856" y="1394"/>
                  </a:cubicBezTo>
                  <a:cubicBezTo>
                    <a:pt x="1719" y="1394"/>
                    <a:pt x="1575" y="1414"/>
                    <a:pt x="1437" y="1436"/>
                  </a:cubicBezTo>
                  <a:lnTo>
                    <a:pt x="1194" y="846"/>
                  </a:lnTo>
                  <a:cubicBezTo>
                    <a:pt x="1320" y="806"/>
                    <a:pt x="1458" y="788"/>
                    <a:pt x="1599" y="788"/>
                  </a:cubicBezTo>
                  <a:cubicBezTo>
                    <a:pt x="1664" y="788"/>
                    <a:pt x="1730" y="792"/>
                    <a:pt x="1796" y="799"/>
                  </a:cubicBezTo>
                  <a:lnTo>
                    <a:pt x="1796" y="313"/>
                  </a:lnTo>
                  <a:cubicBezTo>
                    <a:pt x="1715" y="298"/>
                    <a:pt x="1631" y="290"/>
                    <a:pt x="1545" y="290"/>
                  </a:cubicBezTo>
                  <a:cubicBezTo>
                    <a:pt x="1374" y="290"/>
                    <a:pt x="1194" y="321"/>
                    <a:pt x="1008" y="382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718;p45">
              <a:extLst>
                <a:ext uri="{FF2B5EF4-FFF2-40B4-BE49-F238E27FC236}">
                  <a16:creationId xmlns:a16="http://schemas.microsoft.com/office/drawing/2014/main" id="{FA2180D3-23F5-3550-A15A-359CC477E247}"/>
                </a:ext>
              </a:extLst>
            </p:cNvPr>
            <p:cNvSpPr/>
            <p:nvPr/>
          </p:nvSpPr>
          <p:spPr>
            <a:xfrm>
              <a:off x="2365971" y="1679485"/>
              <a:ext cx="69" cy="2398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0"/>
                  </a:moveTo>
                  <a:lnTo>
                    <a:pt x="0" y="3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719;p45">
              <a:extLst>
                <a:ext uri="{FF2B5EF4-FFF2-40B4-BE49-F238E27FC236}">
                  <a16:creationId xmlns:a16="http://schemas.microsoft.com/office/drawing/2014/main" id="{089D452E-34A9-2840-5EB8-0038EE18F40F}"/>
                </a:ext>
              </a:extLst>
            </p:cNvPr>
            <p:cNvSpPr/>
            <p:nvPr/>
          </p:nvSpPr>
          <p:spPr>
            <a:xfrm>
              <a:off x="1555355" y="1668591"/>
              <a:ext cx="398018" cy="388152"/>
            </a:xfrm>
            <a:custGeom>
              <a:avLst/>
              <a:gdLst/>
              <a:ahLst/>
              <a:cxnLst/>
              <a:rect l="l" t="t" r="r" b="b"/>
              <a:pathLst>
                <a:path w="5809" h="5665" extrusionOk="0">
                  <a:moveTo>
                    <a:pt x="2947" y="1"/>
                  </a:moveTo>
                  <a:cubicBezTo>
                    <a:pt x="1306" y="1"/>
                    <a:pt x="0" y="1423"/>
                    <a:pt x="134" y="3089"/>
                  </a:cubicBezTo>
                  <a:cubicBezTo>
                    <a:pt x="250" y="4479"/>
                    <a:pt x="1408" y="5591"/>
                    <a:pt x="2809" y="5661"/>
                  </a:cubicBezTo>
                  <a:cubicBezTo>
                    <a:pt x="2856" y="5663"/>
                    <a:pt x="2903" y="5664"/>
                    <a:pt x="2950" y="5664"/>
                  </a:cubicBezTo>
                  <a:cubicBezTo>
                    <a:pt x="3614" y="5664"/>
                    <a:pt x="4221" y="5436"/>
                    <a:pt x="4697" y="5047"/>
                  </a:cubicBezTo>
                  <a:lnTo>
                    <a:pt x="5589" y="5151"/>
                  </a:lnTo>
                  <a:lnTo>
                    <a:pt x="5357" y="4306"/>
                  </a:lnTo>
                  <a:cubicBezTo>
                    <a:pt x="5647" y="3819"/>
                    <a:pt x="5809" y="3240"/>
                    <a:pt x="5762" y="2615"/>
                  </a:cubicBezTo>
                  <a:cubicBezTo>
                    <a:pt x="5670" y="1225"/>
                    <a:pt x="4535" y="113"/>
                    <a:pt x="3157" y="9"/>
                  </a:cubicBezTo>
                  <a:cubicBezTo>
                    <a:pt x="3086" y="4"/>
                    <a:pt x="3016" y="1"/>
                    <a:pt x="2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720;p45">
              <a:extLst>
                <a:ext uri="{FF2B5EF4-FFF2-40B4-BE49-F238E27FC236}">
                  <a16:creationId xmlns:a16="http://schemas.microsoft.com/office/drawing/2014/main" id="{B5B9A24A-785F-01E8-2C2D-0C52B84418E1}"/>
                </a:ext>
              </a:extLst>
            </p:cNvPr>
            <p:cNvSpPr/>
            <p:nvPr/>
          </p:nvSpPr>
          <p:spPr>
            <a:xfrm>
              <a:off x="1553368" y="1666535"/>
              <a:ext cx="400827" cy="389865"/>
            </a:xfrm>
            <a:custGeom>
              <a:avLst/>
              <a:gdLst/>
              <a:ahLst/>
              <a:cxnLst/>
              <a:rect l="l" t="t" r="r" b="b"/>
              <a:pathLst>
                <a:path w="5850" h="5690" extrusionOk="0">
                  <a:moveTo>
                    <a:pt x="4714" y="5054"/>
                  </a:moveTo>
                  <a:lnTo>
                    <a:pt x="4714" y="5065"/>
                  </a:lnTo>
                  <a:cubicBezTo>
                    <a:pt x="4718" y="5066"/>
                    <a:pt x="4721" y="5066"/>
                    <a:pt x="4724" y="5066"/>
                  </a:cubicBezTo>
                  <a:lnTo>
                    <a:pt x="4724" y="5066"/>
                  </a:lnTo>
                  <a:cubicBezTo>
                    <a:pt x="4725" y="5066"/>
                    <a:pt x="4725" y="5066"/>
                    <a:pt x="4726" y="5065"/>
                  </a:cubicBezTo>
                  <a:lnTo>
                    <a:pt x="4714" y="5054"/>
                  </a:lnTo>
                  <a:close/>
                  <a:moveTo>
                    <a:pt x="4726" y="5077"/>
                  </a:moveTo>
                  <a:lnTo>
                    <a:pt x="4738" y="5100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4734" y="5078"/>
                    <a:pt x="4730" y="5077"/>
                    <a:pt x="4726" y="5077"/>
                  </a:cubicBezTo>
                  <a:close/>
                  <a:moveTo>
                    <a:pt x="5469" y="4576"/>
                  </a:moveTo>
                  <a:cubicBezTo>
                    <a:pt x="5507" y="4735"/>
                    <a:pt x="5536" y="4867"/>
                    <a:pt x="5560" y="4961"/>
                  </a:cubicBezTo>
                  <a:cubicBezTo>
                    <a:pt x="5583" y="5042"/>
                    <a:pt x="5595" y="5088"/>
                    <a:pt x="5606" y="5123"/>
                  </a:cubicBezTo>
                  <a:cubicBezTo>
                    <a:pt x="5618" y="5169"/>
                    <a:pt x="5618" y="5181"/>
                    <a:pt x="5618" y="5181"/>
                  </a:cubicBezTo>
                  <a:lnTo>
                    <a:pt x="5618" y="5112"/>
                  </a:lnTo>
                  <a:cubicBezTo>
                    <a:pt x="5606" y="5077"/>
                    <a:pt x="5595" y="5019"/>
                    <a:pt x="5571" y="4949"/>
                  </a:cubicBezTo>
                  <a:cubicBezTo>
                    <a:pt x="5548" y="4856"/>
                    <a:pt x="5514" y="4730"/>
                    <a:pt x="5469" y="4576"/>
                  </a:cubicBezTo>
                  <a:close/>
                  <a:moveTo>
                    <a:pt x="4724" y="5066"/>
                  </a:moveTo>
                  <a:lnTo>
                    <a:pt x="4724" y="5066"/>
                  </a:lnTo>
                  <a:cubicBezTo>
                    <a:pt x="4566" y="5193"/>
                    <a:pt x="4369" y="5323"/>
                    <a:pt x="4130" y="5432"/>
                  </a:cubicBezTo>
                  <a:lnTo>
                    <a:pt x="4130" y="5432"/>
                  </a:lnTo>
                  <a:cubicBezTo>
                    <a:pt x="4369" y="5326"/>
                    <a:pt x="4567" y="5198"/>
                    <a:pt x="4726" y="5077"/>
                  </a:cubicBezTo>
                  <a:lnTo>
                    <a:pt x="4738" y="5077"/>
                  </a:lnTo>
                  <a:lnTo>
                    <a:pt x="4738" y="5078"/>
                  </a:lnTo>
                  <a:lnTo>
                    <a:pt x="4738" y="5078"/>
                  </a:lnTo>
                  <a:cubicBezTo>
                    <a:pt x="5021" y="5112"/>
                    <a:pt x="5238" y="5135"/>
                    <a:pt x="5386" y="5158"/>
                  </a:cubicBezTo>
                  <a:cubicBezTo>
                    <a:pt x="5467" y="5158"/>
                    <a:pt x="5525" y="5169"/>
                    <a:pt x="5560" y="5169"/>
                  </a:cubicBezTo>
                  <a:cubicBezTo>
                    <a:pt x="5606" y="5181"/>
                    <a:pt x="5618" y="5181"/>
                    <a:pt x="5618" y="5181"/>
                  </a:cubicBezTo>
                  <a:cubicBezTo>
                    <a:pt x="5618" y="5181"/>
                    <a:pt x="5606" y="5181"/>
                    <a:pt x="5560" y="5135"/>
                  </a:cubicBezTo>
                  <a:cubicBezTo>
                    <a:pt x="5525" y="5135"/>
                    <a:pt x="5467" y="5123"/>
                    <a:pt x="5386" y="5123"/>
                  </a:cubicBezTo>
                  <a:cubicBezTo>
                    <a:pt x="5237" y="5112"/>
                    <a:pt x="5009" y="5100"/>
                    <a:pt x="4724" y="5066"/>
                  </a:cubicBezTo>
                  <a:close/>
                  <a:moveTo>
                    <a:pt x="2979" y="0"/>
                  </a:moveTo>
                  <a:cubicBezTo>
                    <a:pt x="2643" y="0"/>
                    <a:pt x="2300" y="63"/>
                    <a:pt x="1958" y="189"/>
                  </a:cubicBezTo>
                  <a:cubicBezTo>
                    <a:pt x="1738" y="259"/>
                    <a:pt x="1541" y="375"/>
                    <a:pt x="1356" y="514"/>
                  </a:cubicBezTo>
                  <a:cubicBezTo>
                    <a:pt x="1263" y="583"/>
                    <a:pt x="1159" y="641"/>
                    <a:pt x="1078" y="722"/>
                  </a:cubicBezTo>
                  <a:lnTo>
                    <a:pt x="950" y="838"/>
                  </a:lnTo>
                  <a:lnTo>
                    <a:pt x="834" y="965"/>
                  </a:lnTo>
                  <a:cubicBezTo>
                    <a:pt x="209" y="1683"/>
                    <a:pt x="1" y="2645"/>
                    <a:pt x="197" y="3478"/>
                  </a:cubicBezTo>
                  <a:cubicBezTo>
                    <a:pt x="290" y="3895"/>
                    <a:pt x="464" y="4266"/>
                    <a:pt x="719" y="4590"/>
                  </a:cubicBezTo>
                  <a:cubicBezTo>
                    <a:pt x="962" y="4915"/>
                    <a:pt x="1251" y="5158"/>
                    <a:pt x="1564" y="5332"/>
                  </a:cubicBezTo>
                  <a:cubicBezTo>
                    <a:pt x="1888" y="5505"/>
                    <a:pt x="2224" y="5621"/>
                    <a:pt x="2537" y="5656"/>
                  </a:cubicBezTo>
                  <a:cubicBezTo>
                    <a:pt x="2690" y="5678"/>
                    <a:pt x="2841" y="5689"/>
                    <a:pt x="2986" y="5689"/>
                  </a:cubicBezTo>
                  <a:cubicBezTo>
                    <a:pt x="3149" y="5689"/>
                    <a:pt x="3305" y="5675"/>
                    <a:pt x="3452" y="5644"/>
                  </a:cubicBezTo>
                  <a:cubicBezTo>
                    <a:pt x="3708" y="5597"/>
                    <a:pt x="3933" y="5522"/>
                    <a:pt x="4130" y="5432"/>
                  </a:cubicBezTo>
                  <a:lnTo>
                    <a:pt x="4130" y="5432"/>
                  </a:lnTo>
                  <a:cubicBezTo>
                    <a:pt x="3935" y="5519"/>
                    <a:pt x="3713" y="5591"/>
                    <a:pt x="3464" y="5633"/>
                  </a:cubicBezTo>
                  <a:cubicBezTo>
                    <a:pt x="3317" y="5657"/>
                    <a:pt x="3164" y="5672"/>
                    <a:pt x="3006" y="5672"/>
                  </a:cubicBezTo>
                  <a:cubicBezTo>
                    <a:pt x="2865" y="5672"/>
                    <a:pt x="2719" y="5660"/>
                    <a:pt x="2572" y="5633"/>
                  </a:cubicBezTo>
                  <a:cubicBezTo>
                    <a:pt x="2247" y="5586"/>
                    <a:pt x="1912" y="5471"/>
                    <a:pt x="1610" y="5297"/>
                  </a:cubicBezTo>
                  <a:cubicBezTo>
                    <a:pt x="1309" y="5123"/>
                    <a:pt x="1008" y="4880"/>
                    <a:pt x="777" y="4556"/>
                  </a:cubicBezTo>
                  <a:cubicBezTo>
                    <a:pt x="545" y="4254"/>
                    <a:pt x="348" y="3884"/>
                    <a:pt x="267" y="3478"/>
                  </a:cubicBezTo>
                  <a:cubicBezTo>
                    <a:pt x="82" y="2668"/>
                    <a:pt x="279" y="1706"/>
                    <a:pt x="892" y="1012"/>
                  </a:cubicBezTo>
                  <a:lnTo>
                    <a:pt x="1008" y="884"/>
                  </a:lnTo>
                  <a:lnTo>
                    <a:pt x="1136" y="768"/>
                  </a:lnTo>
                  <a:cubicBezTo>
                    <a:pt x="1217" y="676"/>
                    <a:pt x="1309" y="618"/>
                    <a:pt x="1390" y="548"/>
                  </a:cubicBezTo>
                  <a:cubicBezTo>
                    <a:pt x="1587" y="421"/>
                    <a:pt x="1784" y="317"/>
                    <a:pt x="1993" y="236"/>
                  </a:cubicBezTo>
                  <a:cubicBezTo>
                    <a:pt x="2317" y="109"/>
                    <a:pt x="2648" y="46"/>
                    <a:pt x="2976" y="46"/>
                  </a:cubicBezTo>
                  <a:cubicBezTo>
                    <a:pt x="3069" y="46"/>
                    <a:pt x="3162" y="52"/>
                    <a:pt x="3255" y="62"/>
                  </a:cubicBezTo>
                  <a:cubicBezTo>
                    <a:pt x="3684" y="97"/>
                    <a:pt x="4066" y="236"/>
                    <a:pt x="4402" y="432"/>
                  </a:cubicBezTo>
                  <a:cubicBezTo>
                    <a:pt x="4738" y="641"/>
                    <a:pt x="5027" y="896"/>
                    <a:pt x="5247" y="1185"/>
                  </a:cubicBezTo>
                  <a:cubicBezTo>
                    <a:pt x="5676" y="1764"/>
                    <a:pt x="5826" y="2436"/>
                    <a:pt x="5791" y="2992"/>
                  </a:cubicBezTo>
                  <a:cubicBezTo>
                    <a:pt x="5768" y="3560"/>
                    <a:pt x="5571" y="4011"/>
                    <a:pt x="5398" y="4312"/>
                  </a:cubicBezTo>
                  <a:lnTo>
                    <a:pt x="5398" y="4336"/>
                  </a:lnTo>
                  <a:cubicBezTo>
                    <a:pt x="5424" y="4422"/>
                    <a:pt x="5448" y="4503"/>
                    <a:pt x="5469" y="4576"/>
                  </a:cubicBezTo>
                  <a:lnTo>
                    <a:pt x="5469" y="4576"/>
                  </a:lnTo>
                  <a:cubicBezTo>
                    <a:pt x="5452" y="4504"/>
                    <a:pt x="5433" y="4426"/>
                    <a:pt x="5411" y="4344"/>
                  </a:cubicBezTo>
                  <a:lnTo>
                    <a:pt x="5411" y="4344"/>
                  </a:lnTo>
                  <a:cubicBezTo>
                    <a:pt x="5596" y="4042"/>
                    <a:pt x="5780" y="3581"/>
                    <a:pt x="5826" y="3015"/>
                  </a:cubicBezTo>
                  <a:cubicBezTo>
                    <a:pt x="5849" y="2448"/>
                    <a:pt x="5710" y="1764"/>
                    <a:pt x="5270" y="1174"/>
                  </a:cubicBezTo>
                  <a:cubicBezTo>
                    <a:pt x="5062" y="884"/>
                    <a:pt x="4772" y="606"/>
                    <a:pt x="4436" y="409"/>
                  </a:cubicBezTo>
                  <a:cubicBezTo>
                    <a:pt x="4089" y="201"/>
                    <a:pt x="3695" y="62"/>
                    <a:pt x="3267" y="16"/>
                  </a:cubicBezTo>
                  <a:cubicBezTo>
                    <a:pt x="3171" y="5"/>
                    <a:pt x="3076" y="0"/>
                    <a:pt x="29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721;p45">
              <a:extLst>
                <a:ext uri="{FF2B5EF4-FFF2-40B4-BE49-F238E27FC236}">
                  <a16:creationId xmlns:a16="http://schemas.microsoft.com/office/drawing/2014/main" id="{7EDF70CB-4212-4053-F480-F63306097DA9}"/>
                </a:ext>
              </a:extLst>
            </p:cNvPr>
            <p:cNvSpPr/>
            <p:nvPr/>
          </p:nvSpPr>
          <p:spPr>
            <a:xfrm>
              <a:off x="1651757" y="1785822"/>
              <a:ext cx="211171" cy="170677"/>
            </a:xfrm>
            <a:custGeom>
              <a:avLst/>
              <a:gdLst/>
              <a:ahLst/>
              <a:cxnLst/>
              <a:rect l="l" t="t" r="r" b="b"/>
              <a:pathLst>
                <a:path w="3082" h="2491" extrusionOk="0">
                  <a:moveTo>
                    <a:pt x="2583" y="0"/>
                  </a:moveTo>
                  <a:lnTo>
                    <a:pt x="1344" y="1645"/>
                  </a:lnTo>
                  <a:lnTo>
                    <a:pt x="348" y="985"/>
                  </a:lnTo>
                  <a:lnTo>
                    <a:pt x="1" y="1506"/>
                  </a:lnTo>
                  <a:lnTo>
                    <a:pt x="1483" y="2490"/>
                  </a:lnTo>
                  <a:lnTo>
                    <a:pt x="3081" y="371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722;p45">
              <a:extLst>
                <a:ext uri="{FF2B5EF4-FFF2-40B4-BE49-F238E27FC236}">
                  <a16:creationId xmlns:a16="http://schemas.microsoft.com/office/drawing/2014/main" id="{B781D288-441B-75C2-4AF6-B808113AAAEB}"/>
                </a:ext>
              </a:extLst>
            </p:cNvPr>
            <p:cNvSpPr/>
            <p:nvPr/>
          </p:nvSpPr>
          <p:spPr>
            <a:xfrm>
              <a:off x="2028734" y="1633168"/>
              <a:ext cx="187327" cy="175610"/>
            </a:xfrm>
            <a:custGeom>
              <a:avLst/>
              <a:gdLst/>
              <a:ahLst/>
              <a:cxnLst/>
              <a:rect l="l" t="t" r="r" b="b"/>
              <a:pathLst>
                <a:path w="2734" h="2563" extrusionOk="0">
                  <a:moveTo>
                    <a:pt x="1597" y="0"/>
                  </a:moveTo>
                  <a:cubicBezTo>
                    <a:pt x="1261" y="0"/>
                    <a:pt x="925" y="135"/>
                    <a:pt x="649" y="329"/>
                  </a:cubicBezTo>
                  <a:cubicBezTo>
                    <a:pt x="405" y="503"/>
                    <a:pt x="209" y="734"/>
                    <a:pt x="104" y="1012"/>
                  </a:cubicBezTo>
                  <a:cubicBezTo>
                    <a:pt x="0" y="1290"/>
                    <a:pt x="0" y="1614"/>
                    <a:pt x="151" y="1881"/>
                  </a:cubicBezTo>
                  <a:cubicBezTo>
                    <a:pt x="290" y="2159"/>
                    <a:pt x="568" y="2332"/>
                    <a:pt x="857" y="2448"/>
                  </a:cubicBezTo>
                  <a:cubicBezTo>
                    <a:pt x="1051" y="2513"/>
                    <a:pt x="1260" y="2563"/>
                    <a:pt x="1459" y="2563"/>
                  </a:cubicBezTo>
                  <a:cubicBezTo>
                    <a:pt x="1510" y="2563"/>
                    <a:pt x="1561" y="2560"/>
                    <a:pt x="1610" y="2553"/>
                  </a:cubicBezTo>
                  <a:cubicBezTo>
                    <a:pt x="1865" y="2529"/>
                    <a:pt x="2108" y="2379"/>
                    <a:pt x="2247" y="2170"/>
                  </a:cubicBezTo>
                  <a:lnTo>
                    <a:pt x="2733" y="1128"/>
                  </a:lnTo>
                  <a:cubicBezTo>
                    <a:pt x="2733" y="456"/>
                    <a:pt x="2270" y="109"/>
                    <a:pt x="1853" y="28"/>
                  </a:cubicBezTo>
                  <a:cubicBezTo>
                    <a:pt x="1768" y="9"/>
                    <a:pt x="1683" y="0"/>
                    <a:pt x="15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723;p45">
              <a:extLst>
                <a:ext uri="{FF2B5EF4-FFF2-40B4-BE49-F238E27FC236}">
                  <a16:creationId xmlns:a16="http://schemas.microsoft.com/office/drawing/2014/main" id="{CB752F91-D590-3F3C-18F6-1039E76A43A8}"/>
                </a:ext>
              </a:extLst>
            </p:cNvPr>
            <p:cNvSpPr/>
            <p:nvPr/>
          </p:nvSpPr>
          <p:spPr>
            <a:xfrm>
              <a:off x="2121573" y="1650160"/>
              <a:ext cx="383355" cy="378559"/>
            </a:xfrm>
            <a:custGeom>
              <a:avLst/>
              <a:gdLst/>
              <a:ahLst/>
              <a:cxnLst/>
              <a:rect l="l" t="t" r="r" b="b"/>
              <a:pathLst>
                <a:path w="5595" h="5525" extrusionOk="0">
                  <a:moveTo>
                    <a:pt x="2934" y="1"/>
                  </a:moveTo>
                  <a:cubicBezTo>
                    <a:pt x="2462" y="1"/>
                    <a:pt x="1985" y="120"/>
                    <a:pt x="1552" y="370"/>
                  </a:cubicBezTo>
                  <a:cubicBezTo>
                    <a:pt x="1436" y="440"/>
                    <a:pt x="1320" y="521"/>
                    <a:pt x="1205" y="602"/>
                  </a:cubicBezTo>
                  <a:cubicBezTo>
                    <a:pt x="440" y="1169"/>
                    <a:pt x="0" y="2154"/>
                    <a:pt x="58" y="3104"/>
                  </a:cubicBezTo>
                  <a:cubicBezTo>
                    <a:pt x="116" y="4065"/>
                    <a:pt x="637" y="4957"/>
                    <a:pt x="1425" y="5524"/>
                  </a:cubicBezTo>
                  <a:lnTo>
                    <a:pt x="5177" y="4609"/>
                  </a:lnTo>
                  <a:cubicBezTo>
                    <a:pt x="5409" y="3972"/>
                    <a:pt x="5513" y="3370"/>
                    <a:pt x="5583" y="2606"/>
                  </a:cubicBezTo>
                  <a:cubicBezTo>
                    <a:pt x="5594" y="2513"/>
                    <a:pt x="5594" y="2409"/>
                    <a:pt x="5594" y="2316"/>
                  </a:cubicBezTo>
                  <a:cubicBezTo>
                    <a:pt x="5583" y="1864"/>
                    <a:pt x="5432" y="1424"/>
                    <a:pt x="5142" y="1077"/>
                  </a:cubicBezTo>
                  <a:cubicBezTo>
                    <a:pt x="4601" y="380"/>
                    <a:pt x="3775" y="1"/>
                    <a:pt x="29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724;p45">
              <a:extLst>
                <a:ext uri="{FF2B5EF4-FFF2-40B4-BE49-F238E27FC236}">
                  <a16:creationId xmlns:a16="http://schemas.microsoft.com/office/drawing/2014/main" id="{51527E63-F086-4CDE-1388-0828BBEA91A1}"/>
                </a:ext>
              </a:extLst>
            </p:cNvPr>
            <p:cNvSpPr/>
            <p:nvPr/>
          </p:nvSpPr>
          <p:spPr>
            <a:xfrm>
              <a:off x="2187417" y="1707714"/>
              <a:ext cx="303190" cy="586852"/>
            </a:xfrm>
            <a:custGeom>
              <a:avLst/>
              <a:gdLst/>
              <a:ahLst/>
              <a:cxnLst/>
              <a:rect l="l" t="t" r="r" b="b"/>
              <a:pathLst>
                <a:path w="4425" h="8565" extrusionOk="0">
                  <a:moveTo>
                    <a:pt x="3022" y="1"/>
                  </a:moveTo>
                  <a:cubicBezTo>
                    <a:pt x="2992" y="1"/>
                    <a:pt x="2961" y="2"/>
                    <a:pt x="2931" y="5"/>
                  </a:cubicBezTo>
                  <a:lnTo>
                    <a:pt x="1054" y="492"/>
                  </a:lnTo>
                  <a:cubicBezTo>
                    <a:pt x="464" y="631"/>
                    <a:pt x="58" y="1140"/>
                    <a:pt x="12" y="1754"/>
                  </a:cubicBezTo>
                  <a:cubicBezTo>
                    <a:pt x="12" y="1789"/>
                    <a:pt x="12" y="1754"/>
                    <a:pt x="0" y="1800"/>
                  </a:cubicBezTo>
                  <a:lnTo>
                    <a:pt x="417" y="6653"/>
                  </a:lnTo>
                  <a:lnTo>
                    <a:pt x="3081" y="8564"/>
                  </a:lnTo>
                  <a:lnTo>
                    <a:pt x="3070" y="6838"/>
                  </a:lnTo>
                  <a:lnTo>
                    <a:pt x="3070" y="5796"/>
                  </a:lnTo>
                  <a:cubicBezTo>
                    <a:pt x="3070" y="5796"/>
                    <a:pt x="4100" y="5622"/>
                    <a:pt x="4309" y="4267"/>
                  </a:cubicBezTo>
                  <a:cubicBezTo>
                    <a:pt x="4425" y="3584"/>
                    <a:pt x="4390" y="2634"/>
                    <a:pt x="4332" y="1731"/>
                  </a:cubicBezTo>
                  <a:cubicBezTo>
                    <a:pt x="4276" y="951"/>
                    <a:pt x="3771" y="1"/>
                    <a:pt x="3022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725;p45">
              <a:extLst>
                <a:ext uri="{FF2B5EF4-FFF2-40B4-BE49-F238E27FC236}">
                  <a16:creationId xmlns:a16="http://schemas.microsoft.com/office/drawing/2014/main" id="{EB0F7F5B-5E7C-4915-7B00-7D2DA673BC8A}"/>
                </a:ext>
              </a:extLst>
            </p:cNvPr>
            <p:cNvSpPr/>
            <p:nvPr/>
          </p:nvSpPr>
          <p:spPr>
            <a:xfrm>
              <a:off x="2443737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0" y="93"/>
                    <a:pt x="0" y="174"/>
                  </a:cubicBezTo>
                  <a:cubicBezTo>
                    <a:pt x="0" y="278"/>
                    <a:pt x="70" y="336"/>
                    <a:pt x="174" y="336"/>
                  </a:cubicBezTo>
                  <a:cubicBezTo>
                    <a:pt x="267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726;p45">
              <a:extLst>
                <a:ext uri="{FF2B5EF4-FFF2-40B4-BE49-F238E27FC236}">
                  <a16:creationId xmlns:a16="http://schemas.microsoft.com/office/drawing/2014/main" id="{AB5E008C-CA80-431D-0024-4BE5680D854E}"/>
                </a:ext>
              </a:extLst>
            </p:cNvPr>
            <p:cNvSpPr/>
            <p:nvPr/>
          </p:nvSpPr>
          <p:spPr>
            <a:xfrm>
              <a:off x="2421538" y="1850845"/>
              <a:ext cx="47620" cy="13841"/>
            </a:xfrm>
            <a:custGeom>
              <a:avLst/>
              <a:gdLst/>
              <a:ahLst/>
              <a:cxnLst/>
              <a:rect l="l" t="t" r="r" b="b"/>
              <a:pathLst>
                <a:path w="695" h="202" extrusionOk="0">
                  <a:moveTo>
                    <a:pt x="359" y="1"/>
                  </a:moveTo>
                  <a:cubicBezTo>
                    <a:pt x="243" y="1"/>
                    <a:pt x="151" y="47"/>
                    <a:pt x="93" y="94"/>
                  </a:cubicBezTo>
                  <a:cubicBezTo>
                    <a:pt x="23" y="140"/>
                    <a:pt x="0" y="175"/>
                    <a:pt x="12" y="198"/>
                  </a:cubicBezTo>
                  <a:cubicBezTo>
                    <a:pt x="15" y="200"/>
                    <a:pt x="20" y="201"/>
                    <a:pt x="25" y="201"/>
                  </a:cubicBezTo>
                  <a:cubicBezTo>
                    <a:pt x="72" y="201"/>
                    <a:pt x="192" y="117"/>
                    <a:pt x="359" y="117"/>
                  </a:cubicBezTo>
                  <a:cubicBezTo>
                    <a:pt x="515" y="117"/>
                    <a:pt x="653" y="201"/>
                    <a:pt x="687" y="201"/>
                  </a:cubicBezTo>
                  <a:cubicBezTo>
                    <a:pt x="691" y="201"/>
                    <a:pt x="694" y="200"/>
                    <a:pt x="695" y="198"/>
                  </a:cubicBezTo>
                  <a:cubicBezTo>
                    <a:pt x="695" y="175"/>
                    <a:pt x="683" y="151"/>
                    <a:pt x="637" y="94"/>
                  </a:cubicBezTo>
                  <a:cubicBezTo>
                    <a:pt x="579" y="47"/>
                    <a:pt x="475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727;p45">
              <a:extLst>
                <a:ext uri="{FF2B5EF4-FFF2-40B4-BE49-F238E27FC236}">
                  <a16:creationId xmlns:a16="http://schemas.microsoft.com/office/drawing/2014/main" id="{353B68BF-0ED9-1029-2CDE-CADBB43DDA66}"/>
                </a:ext>
              </a:extLst>
            </p:cNvPr>
            <p:cNvSpPr/>
            <p:nvPr/>
          </p:nvSpPr>
          <p:spPr>
            <a:xfrm>
              <a:off x="2333426" y="1889762"/>
              <a:ext cx="23844" cy="23090"/>
            </a:xfrm>
            <a:custGeom>
              <a:avLst/>
              <a:gdLst/>
              <a:ahLst/>
              <a:cxnLst/>
              <a:rect l="l" t="t" r="r" b="b"/>
              <a:pathLst>
                <a:path w="348" h="337" extrusionOk="0">
                  <a:moveTo>
                    <a:pt x="174" y="0"/>
                  </a:moveTo>
                  <a:cubicBezTo>
                    <a:pt x="70" y="0"/>
                    <a:pt x="1" y="93"/>
                    <a:pt x="1" y="174"/>
                  </a:cubicBezTo>
                  <a:cubicBezTo>
                    <a:pt x="1" y="278"/>
                    <a:pt x="70" y="336"/>
                    <a:pt x="174" y="336"/>
                  </a:cubicBezTo>
                  <a:cubicBezTo>
                    <a:pt x="278" y="336"/>
                    <a:pt x="348" y="244"/>
                    <a:pt x="348" y="163"/>
                  </a:cubicBezTo>
                  <a:cubicBezTo>
                    <a:pt x="348" y="58"/>
                    <a:pt x="255" y="0"/>
                    <a:pt x="1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728;p45">
              <a:extLst>
                <a:ext uri="{FF2B5EF4-FFF2-40B4-BE49-F238E27FC236}">
                  <a16:creationId xmlns:a16="http://schemas.microsoft.com/office/drawing/2014/main" id="{FCB6DB63-D935-3ABE-32C2-6DE7032909B4}"/>
                </a:ext>
              </a:extLst>
            </p:cNvPr>
            <p:cNvSpPr/>
            <p:nvPr/>
          </p:nvSpPr>
          <p:spPr>
            <a:xfrm>
              <a:off x="2300880" y="1853243"/>
              <a:ext cx="49264" cy="13292"/>
            </a:xfrm>
            <a:custGeom>
              <a:avLst/>
              <a:gdLst/>
              <a:ahLst/>
              <a:cxnLst/>
              <a:rect l="l" t="t" r="r" b="b"/>
              <a:pathLst>
                <a:path w="719" h="194" extrusionOk="0">
                  <a:moveTo>
                    <a:pt x="360" y="1"/>
                  </a:moveTo>
                  <a:cubicBezTo>
                    <a:pt x="244" y="1"/>
                    <a:pt x="140" y="47"/>
                    <a:pt x="82" y="82"/>
                  </a:cubicBezTo>
                  <a:cubicBezTo>
                    <a:pt x="24" y="128"/>
                    <a:pt x="1" y="174"/>
                    <a:pt x="12" y="186"/>
                  </a:cubicBezTo>
                  <a:cubicBezTo>
                    <a:pt x="16" y="191"/>
                    <a:pt x="21" y="193"/>
                    <a:pt x="28" y="193"/>
                  </a:cubicBezTo>
                  <a:cubicBezTo>
                    <a:pt x="73" y="193"/>
                    <a:pt x="191" y="116"/>
                    <a:pt x="360" y="116"/>
                  </a:cubicBezTo>
                  <a:cubicBezTo>
                    <a:pt x="519" y="116"/>
                    <a:pt x="652" y="193"/>
                    <a:pt x="694" y="193"/>
                  </a:cubicBezTo>
                  <a:cubicBezTo>
                    <a:pt x="701" y="193"/>
                    <a:pt x="705" y="191"/>
                    <a:pt x="707" y="186"/>
                  </a:cubicBezTo>
                  <a:cubicBezTo>
                    <a:pt x="719" y="186"/>
                    <a:pt x="707" y="140"/>
                    <a:pt x="638" y="82"/>
                  </a:cubicBezTo>
                  <a:cubicBezTo>
                    <a:pt x="580" y="35"/>
                    <a:pt x="476" y="1"/>
                    <a:pt x="3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729;p45">
              <a:extLst>
                <a:ext uri="{FF2B5EF4-FFF2-40B4-BE49-F238E27FC236}">
                  <a16:creationId xmlns:a16="http://schemas.microsoft.com/office/drawing/2014/main" id="{5DFBD927-8020-A001-B5E1-583509525242}"/>
                </a:ext>
              </a:extLst>
            </p:cNvPr>
            <p:cNvSpPr/>
            <p:nvPr/>
          </p:nvSpPr>
          <p:spPr>
            <a:xfrm>
              <a:off x="2381798" y="1856395"/>
              <a:ext cx="39809" cy="107230"/>
            </a:xfrm>
            <a:custGeom>
              <a:avLst/>
              <a:gdLst/>
              <a:ahLst/>
              <a:cxnLst/>
              <a:rect l="l" t="t" r="r" b="b"/>
              <a:pathLst>
                <a:path w="581" h="1565" extrusionOk="0">
                  <a:moveTo>
                    <a:pt x="15" y="0"/>
                  </a:moveTo>
                  <a:cubicBezTo>
                    <a:pt x="14" y="0"/>
                    <a:pt x="13" y="0"/>
                    <a:pt x="13" y="1"/>
                  </a:cubicBezTo>
                  <a:cubicBezTo>
                    <a:pt x="1" y="13"/>
                    <a:pt x="128" y="430"/>
                    <a:pt x="337" y="951"/>
                  </a:cubicBezTo>
                  <a:cubicBezTo>
                    <a:pt x="395" y="1078"/>
                    <a:pt x="441" y="1194"/>
                    <a:pt x="476" y="1310"/>
                  </a:cubicBezTo>
                  <a:cubicBezTo>
                    <a:pt x="499" y="1368"/>
                    <a:pt x="522" y="1426"/>
                    <a:pt x="511" y="1460"/>
                  </a:cubicBezTo>
                  <a:cubicBezTo>
                    <a:pt x="499" y="1483"/>
                    <a:pt x="453" y="1507"/>
                    <a:pt x="406" y="1507"/>
                  </a:cubicBezTo>
                  <a:cubicBezTo>
                    <a:pt x="221" y="1530"/>
                    <a:pt x="105" y="1541"/>
                    <a:pt x="105" y="1565"/>
                  </a:cubicBezTo>
                  <a:lnTo>
                    <a:pt x="406" y="1565"/>
                  </a:lnTo>
                  <a:cubicBezTo>
                    <a:pt x="441" y="1565"/>
                    <a:pt x="464" y="1565"/>
                    <a:pt x="499" y="1541"/>
                  </a:cubicBezTo>
                  <a:cubicBezTo>
                    <a:pt x="522" y="1530"/>
                    <a:pt x="557" y="1507"/>
                    <a:pt x="569" y="1472"/>
                  </a:cubicBezTo>
                  <a:cubicBezTo>
                    <a:pt x="580" y="1402"/>
                    <a:pt x="557" y="1344"/>
                    <a:pt x="534" y="1287"/>
                  </a:cubicBezTo>
                  <a:cubicBezTo>
                    <a:pt x="499" y="1171"/>
                    <a:pt x="453" y="1055"/>
                    <a:pt x="406" y="928"/>
                  </a:cubicBezTo>
                  <a:cubicBezTo>
                    <a:pt x="226" y="420"/>
                    <a:pt x="45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730;p45">
              <a:extLst>
                <a:ext uri="{FF2B5EF4-FFF2-40B4-BE49-F238E27FC236}">
                  <a16:creationId xmlns:a16="http://schemas.microsoft.com/office/drawing/2014/main" id="{1F63F8E2-99AF-7DD5-FCD6-D85E156A3D92}"/>
                </a:ext>
              </a:extLst>
            </p:cNvPr>
            <p:cNvSpPr/>
            <p:nvPr/>
          </p:nvSpPr>
          <p:spPr>
            <a:xfrm>
              <a:off x="2274707" y="2071468"/>
              <a:ext cx="123057" cy="55020"/>
            </a:xfrm>
            <a:custGeom>
              <a:avLst/>
              <a:gdLst/>
              <a:ahLst/>
              <a:cxnLst/>
              <a:rect l="l" t="t" r="r" b="b"/>
              <a:pathLst>
                <a:path w="1796" h="803" extrusionOk="0">
                  <a:moveTo>
                    <a:pt x="1796" y="476"/>
                  </a:moveTo>
                  <a:lnTo>
                    <a:pt x="1796" y="476"/>
                  </a:lnTo>
                  <a:lnTo>
                    <a:pt x="1796" y="476"/>
                  </a:lnTo>
                  <a:cubicBezTo>
                    <a:pt x="1796" y="476"/>
                    <a:pt x="1796" y="476"/>
                    <a:pt x="1796" y="476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81" y="802"/>
                    <a:pt x="1525" y="802"/>
                  </a:cubicBezTo>
                  <a:cubicBezTo>
                    <a:pt x="1611" y="802"/>
                    <a:pt x="1701" y="798"/>
                    <a:pt x="1796" y="788"/>
                  </a:cubicBezTo>
                  <a:lnTo>
                    <a:pt x="1796" y="476"/>
                  </a:lnTo>
                  <a:lnTo>
                    <a:pt x="1796" y="476"/>
                  </a:lnTo>
                  <a:cubicBezTo>
                    <a:pt x="1794" y="476"/>
                    <a:pt x="1767" y="477"/>
                    <a:pt x="1720" y="477"/>
                  </a:cubicBezTo>
                  <a:cubicBezTo>
                    <a:pt x="1488" y="477"/>
                    <a:pt x="752" y="438"/>
                    <a:pt x="0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731;p45">
              <a:extLst>
                <a:ext uri="{FF2B5EF4-FFF2-40B4-BE49-F238E27FC236}">
                  <a16:creationId xmlns:a16="http://schemas.microsoft.com/office/drawing/2014/main" id="{D1768179-4D3C-F0E0-4FE1-85EB1861B2D2}"/>
                </a:ext>
              </a:extLst>
            </p:cNvPr>
            <p:cNvSpPr/>
            <p:nvPr/>
          </p:nvSpPr>
          <p:spPr>
            <a:xfrm>
              <a:off x="2286629" y="1806926"/>
              <a:ext cx="58788" cy="17472"/>
            </a:xfrm>
            <a:custGeom>
              <a:avLst/>
              <a:gdLst/>
              <a:ahLst/>
              <a:cxnLst/>
              <a:rect l="l" t="t" r="r" b="b"/>
              <a:pathLst>
                <a:path w="858" h="255" extrusionOk="0">
                  <a:moveTo>
                    <a:pt x="505" y="1"/>
                  </a:moveTo>
                  <a:cubicBezTo>
                    <a:pt x="477" y="1"/>
                    <a:pt x="447" y="2"/>
                    <a:pt x="417" y="5"/>
                  </a:cubicBezTo>
                  <a:cubicBezTo>
                    <a:pt x="290" y="17"/>
                    <a:pt x="174" y="86"/>
                    <a:pt x="104" y="121"/>
                  </a:cubicBezTo>
                  <a:cubicBezTo>
                    <a:pt x="23" y="167"/>
                    <a:pt x="0" y="213"/>
                    <a:pt x="12" y="237"/>
                  </a:cubicBezTo>
                  <a:cubicBezTo>
                    <a:pt x="21" y="249"/>
                    <a:pt x="41" y="254"/>
                    <a:pt x="69" y="254"/>
                  </a:cubicBezTo>
                  <a:cubicBezTo>
                    <a:pt x="144" y="254"/>
                    <a:pt x="280" y="219"/>
                    <a:pt x="440" y="202"/>
                  </a:cubicBezTo>
                  <a:cubicBezTo>
                    <a:pt x="649" y="167"/>
                    <a:pt x="846" y="202"/>
                    <a:pt x="857" y="144"/>
                  </a:cubicBezTo>
                  <a:cubicBezTo>
                    <a:pt x="857" y="109"/>
                    <a:pt x="822" y="63"/>
                    <a:pt x="753" y="51"/>
                  </a:cubicBezTo>
                  <a:cubicBezTo>
                    <a:pt x="682" y="16"/>
                    <a:pt x="598" y="1"/>
                    <a:pt x="5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732;p45">
              <a:extLst>
                <a:ext uri="{FF2B5EF4-FFF2-40B4-BE49-F238E27FC236}">
                  <a16:creationId xmlns:a16="http://schemas.microsoft.com/office/drawing/2014/main" id="{0F6003FD-3597-DF08-1A5D-C4AD6952EBBF}"/>
                </a:ext>
              </a:extLst>
            </p:cNvPr>
            <p:cNvSpPr/>
            <p:nvPr/>
          </p:nvSpPr>
          <p:spPr>
            <a:xfrm>
              <a:off x="2410369" y="1804870"/>
              <a:ext cx="46112" cy="14183"/>
            </a:xfrm>
            <a:custGeom>
              <a:avLst/>
              <a:gdLst/>
              <a:ahLst/>
              <a:cxnLst/>
              <a:rect l="l" t="t" r="r" b="b"/>
              <a:pathLst>
                <a:path w="673" h="207" extrusionOk="0">
                  <a:moveTo>
                    <a:pt x="337" y="0"/>
                  </a:moveTo>
                  <a:cubicBezTo>
                    <a:pt x="221" y="0"/>
                    <a:pt x="140" y="23"/>
                    <a:pt x="82" y="70"/>
                  </a:cubicBezTo>
                  <a:cubicBezTo>
                    <a:pt x="36" y="116"/>
                    <a:pt x="1" y="151"/>
                    <a:pt x="24" y="174"/>
                  </a:cubicBezTo>
                  <a:cubicBezTo>
                    <a:pt x="34" y="189"/>
                    <a:pt x="63" y="193"/>
                    <a:pt x="106" y="193"/>
                  </a:cubicBezTo>
                  <a:cubicBezTo>
                    <a:pt x="163" y="193"/>
                    <a:pt x="244" y="185"/>
                    <a:pt x="337" y="185"/>
                  </a:cubicBezTo>
                  <a:cubicBezTo>
                    <a:pt x="445" y="185"/>
                    <a:pt x="538" y="206"/>
                    <a:pt x="598" y="206"/>
                  </a:cubicBezTo>
                  <a:cubicBezTo>
                    <a:pt x="628" y="206"/>
                    <a:pt x="650" y="201"/>
                    <a:pt x="661" y="185"/>
                  </a:cubicBezTo>
                  <a:cubicBezTo>
                    <a:pt x="673" y="174"/>
                    <a:pt x="661" y="128"/>
                    <a:pt x="580" y="81"/>
                  </a:cubicBezTo>
                  <a:cubicBezTo>
                    <a:pt x="545" y="35"/>
                    <a:pt x="441" y="0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733;p45">
              <a:extLst>
                <a:ext uri="{FF2B5EF4-FFF2-40B4-BE49-F238E27FC236}">
                  <a16:creationId xmlns:a16="http://schemas.microsoft.com/office/drawing/2014/main" id="{036342AE-2B49-EF87-C192-2A833F71A4CD}"/>
                </a:ext>
              </a:extLst>
            </p:cNvPr>
            <p:cNvSpPr/>
            <p:nvPr/>
          </p:nvSpPr>
          <p:spPr>
            <a:xfrm>
              <a:off x="2151172" y="1890995"/>
              <a:ext cx="50566" cy="76808"/>
            </a:xfrm>
            <a:custGeom>
              <a:avLst/>
              <a:gdLst/>
              <a:ahLst/>
              <a:cxnLst/>
              <a:rect l="l" t="t" r="r" b="b"/>
              <a:pathLst>
                <a:path w="738" h="1121" extrusionOk="0">
                  <a:moveTo>
                    <a:pt x="448" y="1"/>
                  </a:moveTo>
                  <a:cubicBezTo>
                    <a:pt x="244" y="1"/>
                    <a:pt x="8" y="103"/>
                    <a:pt x="8" y="538"/>
                  </a:cubicBezTo>
                  <a:cubicBezTo>
                    <a:pt x="0" y="1031"/>
                    <a:pt x="347" y="1120"/>
                    <a:pt x="565" y="1120"/>
                  </a:cubicBezTo>
                  <a:cubicBezTo>
                    <a:pt x="665" y="1120"/>
                    <a:pt x="738" y="1102"/>
                    <a:pt x="738" y="1094"/>
                  </a:cubicBezTo>
                  <a:lnTo>
                    <a:pt x="738" y="75"/>
                  </a:lnTo>
                  <a:cubicBezTo>
                    <a:pt x="728" y="56"/>
                    <a:pt x="597" y="1"/>
                    <a:pt x="448" y="1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734;p45">
              <a:extLst>
                <a:ext uri="{FF2B5EF4-FFF2-40B4-BE49-F238E27FC236}">
                  <a16:creationId xmlns:a16="http://schemas.microsoft.com/office/drawing/2014/main" id="{8D40AD65-E690-C8BB-2645-569A63383B0A}"/>
                </a:ext>
              </a:extLst>
            </p:cNvPr>
            <p:cNvSpPr/>
            <p:nvPr/>
          </p:nvSpPr>
          <p:spPr>
            <a:xfrm>
              <a:off x="2164396" y="1905315"/>
              <a:ext cx="22268" cy="44331"/>
            </a:xfrm>
            <a:custGeom>
              <a:avLst/>
              <a:gdLst/>
              <a:ahLst/>
              <a:cxnLst/>
              <a:rect l="l" t="t" r="r" b="b"/>
              <a:pathLst>
                <a:path w="325" h="647" extrusionOk="0">
                  <a:moveTo>
                    <a:pt x="202" y="0"/>
                  </a:moveTo>
                  <a:cubicBezTo>
                    <a:pt x="194" y="0"/>
                    <a:pt x="184" y="2"/>
                    <a:pt x="174" y="5"/>
                  </a:cubicBezTo>
                  <a:cubicBezTo>
                    <a:pt x="116" y="5"/>
                    <a:pt x="82" y="63"/>
                    <a:pt x="47" y="121"/>
                  </a:cubicBezTo>
                  <a:cubicBezTo>
                    <a:pt x="24" y="179"/>
                    <a:pt x="1" y="248"/>
                    <a:pt x="1" y="329"/>
                  </a:cubicBezTo>
                  <a:cubicBezTo>
                    <a:pt x="1" y="468"/>
                    <a:pt x="82" y="619"/>
                    <a:pt x="197" y="642"/>
                  </a:cubicBezTo>
                  <a:cubicBezTo>
                    <a:pt x="214" y="645"/>
                    <a:pt x="229" y="647"/>
                    <a:pt x="243" y="647"/>
                  </a:cubicBezTo>
                  <a:cubicBezTo>
                    <a:pt x="275" y="647"/>
                    <a:pt x="297" y="639"/>
                    <a:pt x="313" y="630"/>
                  </a:cubicBezTo>
                  <a:cubicBezTo>
                    <a:pt x="313" y="607"/>
                    <a:pt x="325" y="596"/>
                    <a:pt x="313" y="596"/>
                  </a:cubicBezTo>
                  <a:cubicBezTo>
                    <a:pt x="313" y="596"/>
                    <a:pt x="290" y="619"/>
                    <a:pt x="279" y="619"/>
                  </a:cubicBezTo>
                  <a:cubicBezTo>
                    <a:pt x="273" y="625"/>
                    <a:pt x="258" y="628"/>
                    <a:pt x="239" y="628"/>
                  </a:cubicBezTo>
                  <a:cubicBezTo>
                    <a:pt x="221" y="628"/>
                    <a:pt x="197" y="625"/>
                    <a:pt x="174" y="619"/>
                  </a:cubicBezTo>
                  <a:cubicBezTo>
                    <a:pt x="105" y="584"/>
                    <a:pt x="35" y="468"/>
                    <a:pt x="35" y="329"/>
                  </a:cubicBezTo>
                  <a:cubicBezTo>
                    <a:pt x="35" y="248"/>
                    <a:pt x="47" y="190"/>
                    <a:pt x="82" y="132"/>
                  </a:cubicBezTo>
                  <a:cubicBezTo>
                    <a:pt x="105" y="75"/>
                    <a:pt x="140" y="51"/>
                    <a:pt x="174" y="40"/>
                  </a:cubicBezTo>
                  <a:cubicBezTo>
                    <a:pt x="185" y="34"/>
                    <a:pt x="196" y="32"/>
                    <a:pt x="205" y="32"/>
                  </a:cubicBezTo>
                  <a:cubicBezTo>
                    <a:pt x="235" y="32"/>
                    <a:pt x="255" y="54"/>
                    <a:pt x="255" y="63"/>
                  </a:cubicBezTo>
                  <a:cubicBezTo>
                    <a:pt x="267" y="75"/>
                    <a:pt x="255" y="98"/>
                    <a:pt x="267" y="109"/>
                  </a:cubicBezTo>
                  <a:cubicBezTo>
                    <a:pt x="267" y="109"/>
                    <a:pt x="279" y="98"/>
                    <a:pt x="279" y="63"/>
                  </a:cubicBezTo>
                  <a:cubicBezTo>
                    <a:pt x="279" y="51"/>
                    <a:pt x="267" y="40"/>
                    <a:pt x="255" y="17"/>
                  </a:cubicBezTo>
                  <a:cubicBezTo>
                    <a:pt x="239" y="8"/>
                    <a:pt x="223" y="0"/>
                    <a:pt x="202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735;p45">
              <a:extLst>
                <a:ext uri="{FF2B5EF4-FFF2-40B4-BE49-F238E27FC236}">
                  <a16:creationId xmlns:a16="http://schemas.microsoft.com/office/drawing/2014/main" id="{0A149D13-AEF2-852A-DB35-0425D675395E}"/>
                </a:ext>
              </a:extLst>
            </p:cNvPr>
            <p:cNvSpPr/>
            <p:nvPr/>
          </p:nvSpPr>
          <p:spPr>
            <a:xfrm>
              <a:off x="2168370" y="1955264"/>
              <a:ext cx="22268" cy="19459"/>
            </a:xfrm>
            <a:custGeom>
              <a:avLst/>
              <a:gdLst/>
              <a:ahLst/>
              <a:cxnLst/>
              <a:rect l="l" t="t" r="r" b="b"/>
              <a:pathLst>
                <a:path w="325" h="284" extrusionOk="0">
                  <a:moveTo>
                    <a:pt x="142" y="0"/>
                  </a:moveTo>
                  <a:cubicBezTo>
                    <a:pt x="85" y="0"/>
                    <a:pt x="33" y="49"/>
                    <a:pt x="24" y="98"/>
                  </a:cubicBezTo>
                  <a:cubicBezTo>
                    <a:pt x="0" y="179"/>
                    <a:pt x="47" y="249"/>
                    <a:pt x="116" y="272"/>
                  </a:cubicBezTo>
                  <a:cubicBezTo>
                    <a:pt x="135" y="280"/>
                    <a:pt x="154" y="284"/>
                    <a:pt x="171" y="284"/>
                  </a:cubicBezTo>
                  <a:cubicBezTo>
                    <a:pt x="227" y="284"/>
                    <a:pt x="272" y="244"/>
                    <a:pt x="290" y="191"/>
                  </a:cubicBezTo>
                  <a:cubicBezTo>
                    <a:pt x="325" y="122"/>
                    <a:pt x="278" y="29"/>
                    <a:pt x="221" y="6"/>
                  </a:cubicBezTo>
                  <a:lnTo>
                    <a:pt x="174" y="6"/>
                  </a:lnTo>
                  <a:cubicBezTo>
                    <a:pt x="163" y="2"/>
                    <a:pt x="153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736;p45">
              <a:extLst>
                <a:ext uri="{FF2B5EF4-FFF2-40B4-BE49-F238E27FC236}">
                  <a16:creationId xmlns:a16="http://schemas.microsoft.com/office/drawing/2014/main" id="{605723C7-C314-145D-005F-EFC7E4E4F6CD}"/>
                </a:ext>
              </a:extLst>
            </p:cNvPr>
            <p:cNvSpPr/>
            <p:nvPr/>
          </p:nvSpPr>
          <p:spPr>
            <a:xfrm>
              <a:off x="2168370" y="1954031"/>
              <a:ext cx="23844" cy="21652"/>
            </a:xfrm>
            <a:custGeom>
              <a:avLst/>
              <a:gdLst/>
              <a:ahLst/>
              <a:cxnLst/>
              <a:rect l="l" t="t" r="r" b="b"/>
              <a:pathLst>
                <a:path w="348" h="316" extrusionOk="0">
                  <a:moveTo>
                    <a:pt x="163" y="1"/>
                  </a:moveTo>
                  <a:cubicBezTo>
                    <a:pt x="139" y="1"/>
                    <a:pt x="105" y="1"/>
                    <a:pt x="82" y="35"/>
                  </a:cubicBezTo>
                  <a:cubicBezTo>
                    <a:pt x="47" y="58"/>
                    <a:pt x="0" y="105"/>
                    <a:pt x="24" y="163"/>
                  </a:cubicBezTo>
                  <a:cubicBezTo>
                    <a:pt x="24" y="221"/>
                    <a:pt x="58" y="279"/>
                    <a:pt x="139" y="313"/>
                  </a:cubicBezTo>
                  <a:cubicBezTo>
                    <a:pt x="149" y="315"/>
                    <a:pt x="158" y="316"/>
                    <a:pt x="167" y="316"/>
                  </a:cubicBezTo>
                  <a:cubicBezTo>
                    <a:pt x="225" y="316"/>
                    <a:pt x="273" y="287"/>
                    <a:pt x="313" y="267"/>
                  </a:cubicBezTo>
                  <a:cubicBezTo>
                    <a:pt x="348" y="221"/>
                    <a:pt x="348" y="163"/>
                    <a:pt x="336" y="116"/>
                  </a:cubicBezTo>
                  <a:cubicBezTo>
                    <a:pt x="325" y="82"/>
                    <a:pt x="290" y="47"/>
                    <a:pt x="278" y="47"/>
                  </a:cubicBezTo>
                  <a:cubicBezTo>
                    <a:pt x="221" y="35"/>
                    <a:pt x="209" y="35"/>
                    <a:pt x="209" y="35"/>
                  </a:cubicBezTo>
                  <a:lnTo>
                    <a:pt x="209" y="35"/>
                  </a:lnTo>
                  <a:cubicBezTo>
                    <a:pt x="209" y="35"/>
                    <a:pt x="255" y="58"/>
                    <a:pt x="278" y="140"/>
                  </a:cubicBezTo>
                  <a:cubicBezTo>
                    <a:pt x="290" y="163"/>
                    <a:pt x="278" y="221"/>
                    <a:pt x="255" y="255"/>
                  </a:cubicBezTo>
                  <a:cubicBezTo>
                    <a:pt x="229" y="273"/>
                    <a:pt x="188" y="298"/>
                    <a:pt x="150" y="298"/>
                  </a:cubicBezTo>
                  <a:cubicBezTo>
                    <a:pt x="138" y="298"/>
                    <a:pt x="127" y="295"/>
                    <a:pt x="116" y="290"/>
                  </a:cubicBezTo>
                  <a:cubicBezTo>
                    <a:pt x="70" y="279"/>
                    <a:pt x="35" y="221"/>
                    <a:pt x="35" y="174"/>
                  </a:cubicBezTo>
                  <a:cubicBezTo>
                    <a:pt x="35" y="140"/>
                    <a:pt x="47" y="93"/>
                    <a:pt x="82" y="58"/>
                  </a:cubicBezTo>
                  <a:cubicBezTo>
                    <a:pt x="139" y="24"/>
                    <a:pt x="197" y="35"/>
                    <a:pt x="197" y="24"/>
                  </a:cubicBezTo>
                  <a:cubicBezTo>
                    <a:pt x="197" y="24"/>
                    <a:pt x="174" y="1"/>
                    <a:pt x="1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737;p45">
              <a:extLst>
                <a:ext uri="{FF2B5EF4-FFF2-40B4-BE49-F238E27FC236}">
                  <a16:creationId xmlns:a16="http://schemas.microsoft.com/office/drawing/2014/main" id="{9E3570F6-8498-8E9C-F63B-C0F8932A8622}"/>
                </a:ext>
              </a:extLst>
            </p:cNvPr>
            <p:cNvSpPr/>
            <p:nvPr/>
          </p:nvSpPr>
          <p:spPr>
            <a:xfrm>
              <a:off x="2337400" y="1976093"/>
              <a:ext cx="41316" cy="34464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03" y="1"/>
                  </a:moveTo>
                  <a:cubicBezTo>
                    <a:pt x="288" y="1"/>
                    <a:pt x="272" y="1"/>
                    <a:pt x="255" y="3"/>
                  </a:cubicBezTo>
                  <a:cubicBezTo>
                    <a:pt x="174" y="3"/>
                    <a:pt x="81" y="49"/>
                    <a:pt x="47" y="130"/>
                  </a:cubicBezTo>
                  <a:cubicBezTo>
                    <a:pt x="0" y="200"/>
                    <a:pt x="0" y="316"/>
                    <a:pt x="47" y="408"/>
                  </a:cubicBezTo>
                  <a:cubicBezTo>
                    <a:pt x="90" y="468"/>
                    <a:pt x="164" y="503"/>
                    <a:pt x="237" y="503"/>
                  </a:cubicBezTo>
                  <a:cubicBezTo>
                    <a:pt x="263" y="503"/>
                    <a:pt x="289" y="498"/>
                    <a:pt x="313" y="489"/>
                  </a:cubicBezTo>
                  <a:cubicBezTo>
                    <a:pt x="417" y="478"/>
                    <a:pt x="487" y="408"/>
                    <a:pt x="568" y="339"/>
                  </a:cubicBezTo>
                  <a:cubicBezTo>
                    <a:pt x="591" y="316"/>
                    <a:pt x="580" y="339"/>
                    <a:pt x="591" y="304"/>
                  </a:cubicBezTo>
                  <a:cubicBezTo>
                    <a:pt x="603" y="281"/>
                    <a:pt x="603" y="177"/>
                    <a:pt x="580" y="142"/>
                  </a:cubicBezTo>
                  <a:cubicBezTo>
                    <a:pt x="498" y="40"/>
                    <a:pt x="416" y="1"/>
                    <a:pt x="303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738;p45">
              <a:extLst>
                <a:ext uri="{FF2B5EF4-FFF2-40B4-BE49-F238E27FC236}">
                  <a16:creationId xmlns:a16="http://schemas.microsoft.com/office/drawing/2014/main" id="{BFD31FBB-B4A9-C4BB-99CD-8797B4BC9151}"/>
                </a:ext>
              </a:extLst>
            </p:cNvPr>
            <p:cNvSpPr/>
            <p:nvPr/>
          </p:nvSpPr>
          <p:spPr>
            <a:xfrm>
              <a:off x="2339798" y="1966706"/>
              <a:ext cx="43714" cy="35012"/>
            </a:xfrm>
            <a:custGeom>
              <a:avLst/>
              <a:gdLst/>
              <a:ahLst/>
              <a:cxnLst/>
              <a:rect l="l" t="t" r="r" b="b"/>
              <a:pathLst>
                <a:path w="638" h="511" extrusionOk="0">
                  <a:moveTo>
                    <a:pt x="35" y="1"/>
                  </a:moveTo>
                  <a:cubicBezTo>
                    <a:pt x="23" y="1"/>
                    <a:pt x="12" y="70"/>
                    <a:pt x="0" y="140"/>
                  </a:cubicBezTo>
                  <a:cubicBezTo>
                    <a:pt x="23" y="209"/>
                    <a:pt x="58" y="325"/>
                    <a:pt x="174" y="406"/>
                  </a:cubicBezTo>
                  <a:cubicBezTo>
                    <a:pt x="290" y="499"/>
                    <a:pt x="429" y="510"/>
                    <a:pt x="510" y="510"/>
                  </a:cubicBezTo>
                  <a:cubicBezTo>
                    <a:pt x="602" y="510"/>
                    <a:pt x="637" y="487"/>
                    <a:pt x="637" y="464"/>
                  </a:cubicBezTo>
                  <a:cubicBezTo>
                    <a:pt x="637" y="441"/>
                    <a:pt x="429" y="464"/>
                    <a:pt x="255" y="337"/>
                  </a:cubicBezTo>
                  <a:cubicBezTo>
                    <a:pt x="81" y="209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739;p45">
              <a:extLst>
                <a:ext uri="{FF2B5EF4-FFF2-40B4-BE49-F238E27FC236}">
                  <a16:creationId xmlns:a16="http://schemas.microsoft.com/office/drawing/2014/main" id="{7E06FEC0-FDB3-EBA1-C101-2861A4248D9B}"/>
                </a:ext>
              </a:extLst>
            </p:cNvPr>
            <p:cNvSpPr/>
            <p:nvPr/>
          </p:nvSpPr>
          <p:spPr>
            <a:xfrm>
              <a:off x="2160422" y="1692160"/>
              <a:ext cx="255639" cy="220695"/>
            </a:xfrm>
            <a:custGeom>
              <a:avLst/>
              <a:gdLst/>
              <a:ahLst/>
              <a:cxnLst/>
              <a:rect l="l" t="t" r="r" b="b"/>
              <a:pathLst>
                <a:path w="3731" h="3221" extrusionOk="0">
                  <a:moveTo>
                    <a:pt x="3036" y="0"/>
                  </a:moveTo>
                  <a:cubicBezTo>
                    <a:pt x="1868" y="0"/>
                    <a:pt x="707" y="571"/>
                    <a:pt x="1" y="1495"/>
                  </a:cubicBezTo>
                  <a:lnTo>
                    <a:pt x="209" y="2757"/>
                  </a:lnTo>
                  <a:cubicBezTo>
                    <a:pt x="118" y="2916"/>
                    <a:pt x="530" y="3221"/>
                    <a:pt x="709" y="3221"/>
                  </a:cubicBezTo>
                  <a:cubicBezTo>
                    <a:pt x="712" y="3221"/>
                    <a:pt x="716" y="3221"/>
                    <a:pt x="719" y="3220"/>
                  </a:cubicBezTo>
                  <a:cubicBezTo>
                    <a:pt x="892" y="3209"/>
                    <a:pt x="1031" y="3047"/>
                    <a:pt x="1101" y="2884"/>
                  </a:cubicBezTo>
                  <a:cubicBezTo>
                    <a:pt x="1240" y="2549"/>
                    <a:pt x="1159" y="2132"/>
                    <a:pt x="1414" y="1900"/>
                  </a:cubicBezTo>
                  <a:cubicBezTo>
                    <a:pt x="1553" y="1773"/>
                    <a:pt x="1761" y="1726"/>
                    <a:pt x="1958" y="1680"/>
                  </a:cubicBezTo>
                  <a:cubicBezTo>
                    <a:pt x="2340" y="1599"/>
                    <a:pt x="2688" y="1471"/>
                    <a:pt x="3000" y="1251"/>
                  </a:cubicBezTo>
                  <a:cubicBezTo>
                    <a:pt x="3325" y="1031"/>
                    <a:pt x="3568" y="730"/>
                    <a:pt x="3684" y="371"/>
                  </a:cubicBezTo>
                  <a:cubicBezTo>
                    <a:pt x="3695" y="279"/>
                    <a:pt x="3730" y="197"/>
                    <a:pt x="3684" y="140"/>
                  </a:cubicBezTo>
                  <a:cubicBezTo>
                    <a:pt x="3637" y="47"/>
                    <a:pt x="3533" y="35"/>
                    <a:pt x="3440" y="24"/>
                  </a:cubicBezTo>
                  <a:cubicBezTo>
                    <a:pt x="3306" y="8"/>
                    <a:pt x="3171" y="0"/>
                    <a:pt x="3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740;p45">
              <a:extLst>
                <a:ext uri="{FF2B5EF4-FFF2-40B4-BE49-F238E27FC236}">
                  <a16:creationId xmlns:a16="http://schemas.microsoft.com/office/drawing/2014/main" id="{C9C41E83-3540-56A4-E979-E7ACB5E7E992}"/>
                </a:ext>
              </a:extLst>
            </p:cNvPr>
            <p:cNvSpPr/>
            <p:nvPr/>
          </p:nvSpPr>
          <p:spPr>
            <a:xfrm>
              <a:off x="2120751" y="1701684"/>
              <a:ext cx="77082" cy="235769"/>
            </a:xfrm>
            <a:custGeom>
              <a:avLst/>
              <a:gdLst/>
              <a:ahLst/>
              <a:cxnLst/>
              <a:rect l="l" t="t" r="r" b="b"/>
              <a:pathLst>
                <a:path w="1125" h="3441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55" y="24"/>
                    <a:pt x="985" y="82"/>
                  </a:cubicBezTo>
                  <a:cubicBezTo>
                    <a:pt x="916" y="140"/>
                    <a:pt x="811" y="244"/>
                    <a:pt x="695" y="371"/>
                  </a:cubicBezTo>
                  <a:cubicBezTo>
                    <a:pt x="464" y="638"/>
                    <a:pt x="221" y="1054"/>
                    <a:pt x="105" y="1576"/>
                  </a:cubicBezTo>
                  <a:cubicBezTo>
                    <a:pt x="1" y="2097"/>
                    <a:pt x="58" y="2583"/>
                    <a:pt x="151" y="2919"/>
                  </a:cubicBezTo>
                  <a:cubicBezTo>
                    <a:pt x="209" y="3093"/>
                    <a:pt x="255" y="3220"/>
                    <a:pt x="290" y="3313"/>
                  </a:cubicBezTo>
                  <a:cubicBezTo>
                    <a:pt x="336" y="3394"/>
                    <a:pt x="371" y="3440"/>
                    <a:pt x="371" y="3440"/>
                  </a:cubicBezTo>
                  <a:cubicBezTo>
                    <a:pt x="371" y="3440"/>
                    <a:pt x="279" y="3243"/>
                    <a:pt x="174" y="2919"/>
                  </a:cubicBezTo>
                  <a:cubicBezTo>
                    <a:pt x="105" y="2583"/>
                    <a:pt x="47" y="2108"/>
                    <a:pt x="163" y="1599"/>
                  </a:cubicBezTo>
                  <a:cubicBezTo>
                    <a:pt x="279" y="1078"/>
                    <a:pt x="510" y="661"/>
                    <a:pt x="730" y="394"/>
                  </a:cubicBezTo>
                  <a:cubicBezTo>
                    <a:pt x="950" y="140"/>
                    <a:pt x="1124" y="12"/>
                    <a:pt x="1101" y="1"/>
                  </a:cubicBezTo>
                  <a:close/>
                </a:path>
              </a:pathLst>
            </a:custGeom>
            <a:solidFill>
              <a:srgbClr val="EB5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741;p45">
              <a:extLst>
                <a:ext uri="{FF2B5EF4-FFF2-40B4-BE49-F238E27FC236}">
                  <a16:creationId xmlns:a16="http://schemas.microsoft.com/office/drawing/2014/main" id="{7D256F41-F7D9-AB67-0B7A-3C2A0A9C6FC9}"/>
                </a:ext>
              </a:extLst>
            </p:cNvPr>
            <p:cNvSpPr/>
            <p:nvPr/>
          </p:nvSpPr>
          <p:spPr>
            <a:xfrm>
              <a:off x="2208041" y="4209322"/>
              <a:ext cx="148477" cy="266670"/>
            </a:xfrm>
            <a:custGeom>
              <a:avLst/>
              <a:gdLst/>
              <a:ahLst/>
              <a:cxnLst/>
              <a:rect l="l" t="t" r="r" b="b"/>
              <a:pathLst>
                <a:path w="2167" h="3892" extrusionOk="0">
                  <a:moveTo>
                    <a:pt x="2166" y="0"/>
                  </a:moveTo>
                  <a:lnTo>
                    <a:pt x="1" y="197"/>
                  </a:lnTo>
                  <a:lnTo>
                    <a:pt x="429" y="3892"/>
                  </a:lnTo>
                  <a:lnTo>
                    <a:pt x="2051" y="364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742;p45">
              <a:extLst>
                <a:ext uri="{FF2B5EF4-FFF2-40B4-BE49-F238E27FC236}">
                  <a16:creationId xmlns:a16="http://schemas.microsoft.com/office/drawing/2014/main" id="{73435A7D-F415-6CC3-FCDB-F1BD0F4B1F72}"/>
                </a:ext>
              </a:extLst>
            </p:cNvPr>
            <p:cNvSpPr/>
            <p:nvPr/>
          </p:nvSpPr>
          <p:spPr>
            <a:xfrm>
              <a:off x="2190569" y="4409254"/>
              <a:ext cx="180201" cy="243374"/>
            </a:xfrm>
            <a:custGeom>
              <a:avLst/>
              <a:gdLst/>
              <a:ahLst/>
              <a:cxnLst/>
              <a:rect l="l" t="t" r="r" b="b"/>
              <a:pathLst>
                <a:path w="2630" h="3552" extrusionOk="0">
                  <a:moveTo>
                    <a:pt x="2317" y="1"/>
                  </a:moveTo>
                  <a:cubicBezTo>
                    <a:pt x="2317" y="1"/>
                    <a:pt x="1736" y="495"/>
                    <a:pt x="1188" y="495"/>
                  </a:cubicBezTo>
                  <a:cubicBezTo>
                    <a:pt x="986" y="495"/>
                    <a:pt x="788" y="428"/>
                    <a:pt x="626" y="244"/>
                  </a:cubicBezTo>
                  <a:lnTo>
                    <a:pt x="591" y="128"/>
                  </a:lnTo>
                  <a:lnTo>
                    <a:pt x="24" y="3139"/>
                  </a:lnTo>
                  <a:cubicBezTo>
                    <a:pt x="1" y="3302"/>
                    <a:pt x="82" y="3475"/>
                    <a:pt x="244" y="3533"/>
                  </a:cubicBezTo>
                  <a:cubicBezTo>
                    <a:pt x="276" y="3546"/>
                    <a:pt x="308" y="3552"/>
                    <a:pt x="341" y="3552"/>
                  </a:cubicBezTo>
                  <a:cubicBezTo>
                    <a:pt x="427" y="3552"/>
                    <a:pt x="513" y="3511"/>
                    <a:pt x="580" y="3452"/>
                  </a:cubicBezTo>
                  <a:cubicBezTo>
                    <a:pt x="1008" y="2954"/>
                    <a:pt x="2630" y="1032"/>
                    <a:pt x="2630" y="1032"/>
                  </a:cubicBezTo>
                  <a:lnTo>
                    <a:pt x="2572" y="557"/>
                  </a:lnTo>
                  <a:cubicBezTo>
                    <a:pt x="2537" y="418"/>
                    <a:pt x="2421" y="151"/>
                    <a:pt x="2317" y="1"/>
                  </a:cubicBez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743;p45">
              <a:extLst>
                <a:ext uri="{FF2B5EF4-FFF2-40B4-BE49-F238E27FC236}">
                  <a16:creationId xmlns:a16="http://schemas.microsoft.com/office/drawing/2014/main" id="{85FE7381-8354-6163-BF84-02E338F2567D}"/>
                </a:ext>
              </a:extLst>
            </p:cNvPr>
            <p:cNvSpPr/>
            <p:nvPr/>
          </p:nvSpPr>
          <p:spPr>
            <a:xfrm>
              <a:off x="2210439" y="4455297"/>
              <a:ext cx="158755" cy="197262"/>
            </a:xfrm>
            <a:custGeom>
              <a:avLst/>
              <a:gdLst/>
              <a:ahLst/>
              <a:cxnLst/>
              <a:rect l="l" t="t" r="r" b="b"/>
              <a:pathLst>
                <a:path w="2317" h="2879" extrusionOk="0">
                  <a:moveTo>
                    <a:pt x="2270" y="0"/>
                  </a:moveTo>
                  <a:lnTo>
                    <a:pt x="0" y="2873"/>
                  </a:lnTo>
                  <a:cubicBezTo>
                    <a:pt x="19" y="2877"/>
                    <a:pt x="38" y="2879"/>
                    <a:pt x="56" y="2879"/>
                  </a:cubicBezTo>
                  <a:cubicBezTo>
                    <a:pt x="144" y="2879"/>
                    <a:pt x="231" y="2837"/>
                    <a:pt x="278" y="2780"/>
                  </a:cubicBezTo>
                  <a:cubicBezTo>
                    <a:pt x="1494" y="1390"/>
                    <a:pt x="2317" y="360"/>
                    <a:pt x="2317" y="360"/>
                  </a:cubicBezTo>
                  <a:lnTo>
                    <a:pt x="227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744;p45">
              <a:extLst>
                <a:ext uri="{FF2B5EF4-FFF2-40B4-BE49-F238E27FC236}">
                  <a16:creationId xmlns:a16="http://schemas.microsoft.com/office/drawing/2014/main" id="{33987577-DCE4-3389-4100-2CA98AC7BCC4}"/>
                </a:ext>
              </a:extLst>
            </p:cNvPr>
            <p:cNvSpPr/>
            <p:nvPr/>
          </p:nvSpPr>
          <p:spPr>
            <a:xfrm>
              <a:off x="2207219" y="4531008"/>
              <a:ext cx="45359" cy="23570"/>
            </a:xfrm>
            <a:custGeom>
              <a:avLst/>
              <a:gdLst/>
              <a:ahLst/>
              <a:cxnLst/>
              <a:rect l="l" t="t" r="r" b="b"/>
              <a:pathLst>
                <a:path w="662" h="344" extrusionOk="0">
                  <a:moveTo>
                    <a:pt x="193" y="0"/>
                  </a:moveTo>
                  <a:cubicBezTo>
                    <a:pt x="161" y="0"/>
                    <a:pt x="131" y="3"/>
                    <a:pt x="105" y="7"/>
                  </a:cubicBezTo>
                  <a:cubicBezTo>
                    <a:pt x="24" y="31"/>
                    <a:pt x="1" y="54"/>
                    <a:pt x="1" y="65"/>
                  </a:cubicBezTo>
                  <a:cubicBezTo>
                    <a:pt x="2" y="66"/>
                    <a:pt x="5" y="67"/>
                    <a:pt x="9" y="67"/>
                  </a:cubicBezTo>
                  <a:cubicBezTo>
                    <a:pt x="26" y="67"/>
                    <a:pt x="69" y="58"/>
                    <a:pt x="128" y="58"/>
                  </a:cubicBezTo>
                  <a:cubicBezTo>
                    <a:pt x="192" y="58"/>
                    <a:pt x="273" y="68"/>
                    <a:pt x="360" y="112"/>
                  </a:cubicBezTo>
                  <a:cubicBezTo>
                    <a:pt x="550" y="190"/>
                    <a:pt x="632" y="344"/>
                    <a:pt x="648" y="344"/>
                  </a:cubicBezTo>
                  <a:cubicBezTo>
                    <a:pt x="649" y="344"/>
                    <a:pt x="649" y="344"/>
                    <a:pt x="650" y="343"/>
                  </a:cubicBezTo>
                  <a:cubicBezTo>
                    <a:pt x="661" y="343"/>
                    <a:pt x="650" y="297"/>
                    <a:pt x="592" y="204"/>
                  </a:cubicBezTo>
                  <a:cubicBezTo>
                    <a:pt x="545" y="146"/>
                    <a:pt x="476" y="77"/>
                    <a:pt x="372" y="31"/>
                  </a:cubicBezTo>
                  <a:cubicBezTo>
                    <a:pt x="313" y="8"/>
                    <a:pt x="249" y="0"/>
                    <a:pt x="19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2745;p45">
              <a:extLst>
                <a:ext uri="{FF2B5EF4-FFF2-40B4-BE49-F238E27FC236}">
                  <a16:creationId xmlns:a16="http://schemas.microsoft.com/office/drawing/2014/main" id="{B02176BE-F0B1-F0EC-8308-45155D1F266F}"/>
                </a:ext>
              </a:extLst>
            </p:cNvPr>
            <p:cNvSpPr/>
            <p:nvPr/>
          </p:nvSpPr>
          <p:spPr>
            <a:xfrm>
              <a:off x="2198723" y="4570953"/>
              <a:ext cx="41110" cy="13018"/>
            </a:xfrm>
            <a:custGeom>
              <a:avLst/>
              <a:gdLst/>
              <a:ahLst/>
              <a:cxnLst/>
              <a:rect l="l" t="t" r="r" b="b"/>
              <a:pathLst>
                <a:path w="600" h="190" extrusionOk="0">
                  <a:moveTo>
                    <a:pt x="214" y="1"/>
                  </a:moveTo>
                  <a:cubicBezTo>
                    <a:pt x="83" y="1"/>
                    <a:pt x="0" y="52"/>
                    <a:pt x="9" y="61"/>
                  </a:cubicBezTo>
                  <a:cubicBezTo>
                    <a:pt x="9" y="63"/>
                    <a:pt x="11" y="63"/>
                    <a:pt x="15" y="63"/>
                  </a:cubicBezTo>
                  <a:cubicBezTo>
                    <a:pt x="33" y="63"/>
                    <a:pt x="89" y="52"/>
                    <a:pt x="159" y="52"/>
                  </a:cubicBezTo>
                  <a:cubicBezTo>
                    <a:pt x="205" y="52"/>
                    <a:pt x="258" y="57"/>
                    <a:pt x="310" y="73"/>
                  </a:cubicBezTo>
                  <a:cubicBezTo>
                    <a:pt x="463" y="106"/>
                    <a:pt x="564" y="190"/>
                    <a:pt x="585" y="190"/>
                  </a:cubicBezTo>
                  <a:cubicBezTo>
                    <a:pt x="587" y="190"/>
                    <a:pt x="588" y="189"/>
                    <a:pt x="588" y="189"/>
                  </a:cubicBezTo>
                  <a:cubicBezTo>
                    <a:pt x="600" y="189"/>
                    <a:pt x="519" y="50"/>
                    <a:pt x="333" y="15"/>
                  </a:cubicBezTo>
                  <a:cubicBezTo>
                    <a:pt x="290" y="5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2746;p45">
              <a:extLst>
                <a:ext uri="{FF2B5EF4-FFF2-40B4-BE49-F238E27FC236}">
                  <a16:creationId xmlns:a16="http://schemas.microsoft.com/office/drawing/2014/main" id="{20DD3F21-099A-3A31-5419-03FCE173EE56}"/>
                </a:ext>
              </a:extLst>
            </p:cNvPr>
            <p:cNvSpPr/>
            <p:nvPr/>
          </p:nvSpPr>
          <p:spPr>
            <a:xfrm>
              <a:off x="2217565" y="4493666"/>
              <a:ext cx="61186" cy="21240"/>
            </a:xfrm>
            <a:custGeom>
              <a:avLst/>
              <a:gdLst/>
              <a:ahLst/>
              <a:cxnLst/>
              <a:rect l="l" t="t" r="r" b="b"/>
              <a:pathLst>
                <a:path w="893" h="310" extrusionOk="0">
                  <a:moveTo>
                    <a:pt x="198" y="0"/>
                  </a:moveTo>
                  <a:cubicBezTo>
                    <a:pt x="76" y="0"/>
                    <a:pt x="1" y="24"/>
                    <a:pt x="1" y="31"/>
                  </a:cubicBezTo>
                  <a:cubicBezTo>
                    <a:pt x="1" y="43"/>
                    <a:pt x="209" y="20"/>
                    <a:pt x="452" y="101"/>
                  </a:cubicBezTo>
                  <a:cubicBezTo>
                    <a:pt x="698" y="168"/>
                    <a:pt x="857" y="310"/>
                    <a:pt x="879" y="310"/>
                  </a:cubicBezTo>
                  <a:cubicBezTo>
                    <a:pt x="880" y="310"/>
                    <a:pt x="880" y="310"/>
                    <a:pt x="881" y="309"/>
                  </a:cubicBezTo>
                  <a:cubicBezTo>
                    <a:pt x="892" y="309"/>
                    <a:pt x="753" y="112"/>
                    <a:pt x="487" y="43"/>
                  </a:cubicBezTo>
                  <a:cubicBezTo>
                    <a:pt x="377" y="11"/>
                    <a:pt x="278" y="0"/>
                    <a:pt x="1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2747;p45">
              <a:extLst>
                <a:ext uri="{FF2B5EF4-FFF2-40B4-BE49-F238E27FC236}">
                  <a16:creationId xmlns:a16="http://schemas.microsoft.com/office/drawing/2014/main" id="{89292F61-59E3-097A-0F16-B45E28D7C757}"/>
                </a:ext>
              </a:extLst>
            </p:cNvPr>
            <p:cNvSpPr/>
            <p:nvPr/>
          </p:nvSpPr>
          <p:spPr>
            <a:xfrm>
              <a:off x="2220716" y="4456050"/>
              <a:ext cx="57966" cy="8907"/>
            </a:xfrm>
            <a:custGeom>
              <a:avLst/>
              <a:gdLst/>
              <a:ahLst/>
              <a:cxnLst/>
              <a:rect l="l" t="t" r="r" b="b"/>
              <a:pathLst>
                <a:path w="846" h="130" extrusionOk="0">
                  <a:moveTo>
                    <a:pt x="471" y="0"/>
                  </a:moveTo>
                  <a:cubicBezTo>
                    <a:pt x="458" y="0"/>
                    <a:pt x="444" y="0"/>
                    <a:pt x="429" y="1"/>
                  </a:cubicBezTo>
                  <a:cubicBezTo>
                    <a:pt x="175" y="13"/>
                    <a:pt x="1" y="117"/>
                    <a:pt x="24" y="128"/>
                  </a:cubicBezTo>
                  <a:cubicBezTo>
                    <a:pt x="25" y="129"/>
                    <a:pt x="27" y="130"/>
                    <a:pt x="30" y="130"/>
                  </a:cubicBezTo>
                  <a:cubicBezTo>
                    <a:pt x="63" y="130"/>
                    <a:pt x="226" y="71"/>
                    <a:pt x="429" y="71"/>
                  </a:cubicBezTo>
                  <a:cubicBezTo>
                    <a:pt x="449" y="69"/>
                    <a:pt x="468" y="69"/>
                    <a:pt x="486" y="69"/>
                  </a:cubicBezTo>
                  <a:cubicBezTo>
                    <a:pt x="654" y="69"/>
                    <a:pt x="802" y="107"/>
                    <a:pt x="830" y="107"/>
                  </a:cubicBezTo>
                  <a:cubicBezTo>
                    <a:pt x="833" y="107"/>
                    <a:pt x="835" y="106"/>
                    <a:pt x="835" y="105"/>
                  </a:cubicBezTo>
                  <a:cubicBezTo>
                    <a:pt x="846" y="83"/>
                    <a:pt x="692" y="0"/>
                    <a:pt x="47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2748;p45">
              <a:extLst>
                <a:ext uri="{FF2B5EF4-FFF2-40B4-BE49-F238E27FC236}">
                  <a16:creationId xmlns:a16="http://schemas.microsoft.com/office/drawing/2014/main" id="{6FA26803-98B3-A406-11F3-0D83F5CDE136}"/>
                </a:ext>
              </a:extLst>
            </p:cNvPr>
            <p:cNvSpPr/>
            <p:nvPr/>
          </p:nvSpPr>
          <p:spPr>
            <a:xfrm>
              <a:off x="2623044" y="4294214"/>
              <a:ext cx="164373" cy="127854"/>
            </a:xfrm>
            <a:custGeom>
              <a:avLst/>
              <a:gdLst/>
              <a:ahLst/>
              <a:cxnLst/>
              <a:rect l="l" t="t" r="r" b="b"/>
              <a:pathLst>
                <a:path w="2399" h="1866" extrusionOk="0">
                  <a:moveTo>
                    <a:pt x="2097" y="0"/>
                  </a:moveTo>
                  <a:lnTo>
                    <a:pt x="1" y="568"/>
                  </a:lnTo>
                  <a:cubicBezTo>
                    <a:pt x="1" y="568"/>
                    <a:pt x="337" y="1807"/>
                    <a:pt x="371" y="1865"/>
                  </a:cubicBezTo>
                  <a:lnTo>
                    <a:pt x="2398" y="1784"/>
                  </a:lnTo>
                  <a:lnTo>
                    <a:pt x="2097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2749;p45">
              <a:extLst>
                <a:ext uri="{FF2B5EF4-FFF2-40B4-BE49-F238E27FC236}">
                  <a16:creationId xmlns:a16="http://schemas.microsoft.com/office/drawing/2014/main" id="{56CE04AA-F803-912E-80C6-690C38B5F0DE}"/>
                </a:ext>
              </a:extLst>
            </p:cNvPr>
            <p:cNvSpPr/>
            <p:nvPr/>
          </p:nvSpPr>
          <p:spPr>
            <a:xfrm>
              <a:off x="2632568" y="4380682"/>
              <a:ext cx="313536" cy="119906"/>
            </a:xfrm>
            <a:custGeom>
              <a:avLst/>
              <a:gdLst/>
              <a:ahLst/>
              <a:cxnLst/>
              <a:rect l="l" t="t" r="r" b="b"/>
              <a:pathLst>
                <a:path w="4576" h="1750" extrusionOk="0">
                  <a:moveTo>
                    <a:pt x="2167" y="1"/>
                  </a:moveTo>
                  <a:cubicBezTo>
                    <a:pt x="1739" y="189"/>
                    <a:pt x="1356" y="289"/>
                    <a:pt x="986" y="289"/>
                  </a:cubicBezTo>
                  <a:cubicBezTo>
                    <a:pt x="674" y="289"/>
                    <a:pt x="371" y="219"/>
                    <a:pt x="59" y="70"/>
                  </a:cubicBezTo>
                  <a:lnTo>
                    <a:pt x="1" y="1750"/>
                  </a:lnTo>
                  <a:lnTo>
                    <a:pt x="1" y="1750"/>
                  </a:lnTo>
                  <a:lnTo>
                    <a:pt x="4576" y="1726"/>
                  </a:lnTo>
                  <a:cubicBezTo>
                    <a:pt x="4552" y="1263"/>
                    <a:pt x="2236" y="314"/>
                    <a:pt x="2236" y="314"/>
                  </a:cubicBezTo>
                  <a:lnTo>
                    <a:pt x="2167" y="1"/>
                  </a:lnTo>
                  <a:close/>
                </a:path>
              </a:pathLst>
            </a:custGeom>
            <a:solidFill>
              <a:srgbClr val="F7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2750;p45">
              <a:extLst>
                <a:ext uri="{FF2B5EF4-FFF2-40B4-BE49-F238E27FC236}">
                  <a16:creationId xmlns:a16="http://schemas.microsoft.com/office/drawing/2014/main" id="{887D1A26-2005-D363-CF2D-84FB9AC67A45}"/>
                </a:ext>
              </a:extLst>
            </p:cNvPr>
            <p:cNvSpPr/>
            <p:nvPr/>
          </p:nvSpPr>
          <p:spPr>
            <a:xfrm>
              <a:off x="2632568" y="4473522"/>
              <a:ext cx="315112" cy="27064"/>
            </a:xfrm>
            <a:custGeom>
              <a:avLst/>
              <a:gdLst/>
              <a:ahLst/>
              <a:cxnLst/>
              <a:rect l="l" t="t" r="r" b="b"/>
              <a:pathLst>
                <a:path w="4599" h="395" extrusionOk="0">
                  <a:moveTo>
                    <a:pt x="24" y="1"/>
                  </a:moveTo>
                  <a:lnTo>
                    <a:pt x="1" y="395"/>
                  </a:lnTo>
                  <a:lnTo>
                    <a:pt x="4576" y="371"/>
                  </a:lnTo>
                  <a:cubicBezTo>
                    <a:pt x="4599" y="209"/>
                    <a:pt x="4390" y="117"/>
                    <a:pt x="4390" y="117"/>
                  </a:cubicBezTo>
                  <a:lnTo>
                    <a:pt x="24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2751;p45">
              <a:extLst>
                <a:ext uri="{FF2B5EF4-FFF2-40B4-BE49-F238E27FC236}">
                  <a16:creationId xmlns:a16="http://schemas.microsoft.com/office/drawing/2014/main" id="{BBEDC196-4A38-DFDF-4B10-00D709230C88}"/>
                </a:ext>
              </a:extLst>
            </p:cNvPr>
            <p:cNvSpPr/>
            <p:nvPr/>
          </p:nvSpPr>
          <p:spPr>
            <a:xfrm>
              <a:off x="2757953" y="4402196"/>
              <a:ext cx="29051" cy="20076"/>
            </a:xfrm>
            <a:custGeom>
              <a:avLst/>
              <a:gdLst/>
              <a:ahLst/>
              <a:cxnLst/>
              <a:rect l="l" t="t" r="r" b="b"/>
              <a:pathLst>
                <a:path w="424" h="293" extrusionOk="0">
                  <a:moveTo>
                    <a:pt x="351" y="1"/>
                  </a:moveTo>
                  <a:cubicBezTo>
                    <a:pt x="301" y="1"/>
                    <a:pt x="230" y="15"/>
                    <a:pt x="163" y="57"/>
                  </a:cubicBezTo>
                  <a:cubicBezTo>
                    <a:pt x="24" y="150"/>
                    <a:pt x="1" y="289"/>
                    <a:pt x="12" y="289"/>
                  </a:cubicBezTo>
                  <a:cubicBezTo>
                    <a:pt x="13" y="291"/>
                    <a:pt x="15" y="292"/>
                    <a:pt x="17" y="292"/>
                  </a:cubicBezTo>
                  <a:cubicBezTo>
                    <a:pt x="36" y="292"/>
                    <a:pt x="93" y="201"/>
                    <a:pt x="198" y="138"/>
                  </a:cubicBezTo>
                  <a:cubicBezTo>
                    <a:pt x="302" y="46"/>
                    <a:pt x="418" y="46"/>
                    <a:pt x="418" y="23"/>
                  </a:cubicBezTo>
                  <a:cubicBezTo>
                    <a:pt x="423" y="12"/>
                    <a:pt x="395" y="1"/>
                    <a:pt x="35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2752;p45">
              <a:extLst>
                <a:ext uri="{FF2B5EF4-FFF2-40B4-BE49-F238E27FC236}">
                  <a16:creationId xmlns:a16="http://schemas.microsoft.com/office/drawing/2014/main" id="{33CAF8E7-9613-D0B8-8192-145F285401FE}"/>
                </a:ext>
              </a:extLst>
            </p:cNvPr>
            <p:cNvSpPr/>
            <p:nvPr/>
          </p:nvSpPr>
          <p:spPr>
            <a:xfrm>
              <a:off x="2798446" y="4416859"/>
              <a:ext cx="22268" cy="25009"/>
            </a:xfrm>
            <a:custGeom>
              <a:avLst/>
              <a:gdLst/>
              <a:ahLst/>
              <a:cxnLst/>
              <a:rect l="l" t="t" r="r" b="b"/>
              <a:pathLst>
                <a:path w="325" h="365" extrusionOk="0">
                  <a:moveTo>
                    <a:pt x="303" y="1"/>
                  </a:moveTo>
                  <a:cubicBezTo>
                    <a:pt x="261" y="1"/>
                    <a:pt x="166" y="22"/>
                    <a:pt x="105" y="110"/>
                  </a:cubicBezTo>
                  <a:cubicBezTo>
                    <a:pt x="0" y="237"/>
                    <a:pt x="35" y="365"/>
                    <a:pt x="47" y="365"/>
                  </a:cubicBezTo>
                  <a:cubicBezTo>
                    <a:pt x="58" y="365"/>
                    <a:pt x="93" y="272"/>
                    <a:pt x="163" y="168"/>
                  </a:cubicBezTo>
                  <a:cubicBezTo>
                    <a:pt x="232" y="63"/>
                    <a:pt x="325" y="40"/>
                    <a:pt x="325" y="6"/>
                  </a:cubicBezTo>
                  <a:cubicBezTo>
                    <a:pt x="325" y="3"/>
                    <a:pt x="317" y="1"/>
                    <a:pt x="30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2753;p45">
              <a:extLst>
                <a:ext uri="{FF2B5EF4-FFF2-40B4-BE49-F238E27FC236}">
                  <a16:creationId xmlns:a16="http://schemas.microsoft.com/office/drawing/2014/main" id="{27198691-6B8F-4542-F25A-E20D5D7EEA71}"/>
                </a:ext>
              </a:extLst>
            </p:cNvPr>
            <p:cNvSpPr/>
            <p:nvPr/>
          </p:nvSpPr>
          <p:spPr>
            <a:xfrm>
              <a:off x="2834965" y="4431110"/>
              <a:ext cx="17472" cy="2822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219" y="0"/>
                  </a:moveTo>
                  <a:cubicBezTo>
                    <a:pt x="187" y="0"/>
                    <a:pt x="107" y="50"/>
                    <a:pt x="58" y="157"/>
                  </a:cubicBezTo>
                  <a:cubicBezTo>
                    <a:pt x="0" y="296"/>
                    <a:pt x="47" y="411"/>
                    <a:pt x="58" y="411"/>
                  </a:cubicBezTo>
                  <a:cubicBezTo>
                    <a:pt x="81" y="411"/>
                    <a:pt x="93" y="307"/>
                    <a:pt x="139" y="191"/>
                  </a:cubicBezTo>
                  <a:cubicBezTo>
                    <a:pt x="174" y="87"/>
                    <a:pt x="255" y="18"/>
                    <a:pt x="232" y="6"/>
                  </a:cubicBezTo>
                  <a:cubicBezTo>
                    <a:pt x="230" y="2"/>
                    <a:pt x="226" y="0"/>
                    <a:pt x="21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2754;p45">
              <a:extLst>
                <a:ext uri="{FF2B5EF4-FFF2-40B4-BE49-F238E27FC236}">
                  <a16:creationId xmlns:a16="http://schemas.microsoft.com/office/drawing/2014/main" id="{A9A6F1EE-6CE0-66F2-95DB-39DEE5A90DB8}"/>
                </a:ext>
              </a:extLst>
            </p:cNvPr>
            <p:cNvSpPr/>
            <p:nvPr/>
          </p:nvSpPr>
          <p:spPr>
            <a:xfrm>
              <a:off x="2277105" y="2857901"/>
              <a:ext cx="500794" cy="1510194"/>
            </a:xfrm>
            <a:custGeom>
              <a:avLst/>
              <a:gdLst/>
              <a:ahLst/>
              <a:cxnLst/>
              <a:rect l="l" t="t" r="r" b="b"/>
              <a:pathLst>
                <a:path w="7309" h="22041" extrusionOk="0">
                  <a:moveTo>
                    <a:pt x="0" y="0"/>
                  </a:moveTo>
                  <a:lnTo>
                    <a:pt x="475" y="5339"/>
                  </a:lnTo>
                  <a:cubicBezTo>
                    <a:pt x="475" y="5339"/>
                    <a:pt x="1309" y="7471"/>
                    <a:pt x="2351" y="11524"/>
                  </a:cubicBezTo>
                  <a:cubicBezTo>
                    <a:pt x="3486" y="15925"/>
                    <a:pt x="4934" y="22040"/>
                    <a:pt x="4934" y="22040"/>
                  </a:cubicBezTo>
                  <a:lnTo>
                    <a:pt x="7308" y="21890"/>
                  </a:lnTo>
                  <a:cubicBezTo>
                    <a:pt x="7308" y="21890"/>
                    <a:pt x="6961" y="16562"/>
                    <a:pt x="6150" y="11628"/>
                  </a:cubicBezTo>
                  <a:cubicBezTo>
                    <a:pt x="5166" y="5629"/>
                    <a:pt x="4008" y="440"/>
                    <a:pt x="4008" y="4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2755;p45">
              <a:extLst>
                <a:ext uri="{FF2B5EF4-FFF2-40B4-BE49-F238E27FC236}">
                  <a16:creationId xmlns:a16="http://schemas.microsoft.com/office/drawing/2014/main" id="{FA0DB928-5CD2-2E30-40CF-0237F8B67B27}"/>
                </a:ext>
              </a:extLst>
            </p:cNvPr>
            <p:cNvSpPr/>
            <p:nvPr/>
          </p:nvSpPr>
          <p:spPr>
            <a:xfrm>
              <a:off x="1959669" y="2817408"/>
              <a:ext cx="409529" cy="1583988"/>
            </a:xfrm>
            <a:custGeom>
              <a:avLst/>
              <a:gdLst/>
              <a:ahLst/>
              <a:cxnLst/>
              <a:rect l="l" t="t" r="r" b="b"/>
              <a:pathLst>
                <a:path w="5977" h="23118" extrusionOk="0">
                  <a:moveTo>
                    <a:pt x="2085" y="1"/>
                  </a:moveTo>
                  <a:cubicBezTo>
                    <a:pt x="2085" y="1"/>
                    <a:pt x="0" y="2803"/>
                    <a:pt x="174" y="5745"/>
                  </a:cubicBezTo>
                  <a:cubicBezTo>
                    <a:pt x="267" y="7494"/>
                    <a:pt x="3834" y="23118"/>
                    <a:pt x="3834" y="23118"/>
                  </a:cubicBezTo>
                  <a:lnTo>
                    <a:pt x="5942" y="23048"/>
                  </a:lnTo>
                  <a:lnTo>
                    <a:pt x="5270" y="6452"/>
                  </a:lnTo>
                  <a:lnTo>
                    <a:pt x="5977" y="1031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rgbClr val="1449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2756;p45">
              <a:extLst>
                <a:ext uri="{FF2B5EF4-FFF2-40B4-BE49-F238E27FC236}">
                  <a16:creationId xmlns:a16="http://schemas.microsoft.com/office/drawing/2014/main" id="{53612917-20B2-C19B-B793-E2805F9FEF13}"/>
                </a:ext>
              </a:extLst>
            </p:cNvPr>
            <p:cNvSpPr/>
            <p:nvPr/>
          </p:nvSpPr>
          <p:spPr>
            <a:xfrm>
              <a:off x="2523079" y="2298463"/>
              <a:ext cx="22268" cy="590415"/>
            </a:xfrm>
            <a:custGeom>
              <a:avLst/>
              <a:gdLst/>
              <a:ahLst/>
              <a:cxnLst/>
              <a:rect l="l" t="t" r="r" b="b"/>
              <a:pathLst>
                <a:path w="325" h="8617" extrusionOk="0">
                  <a:moveTo>
                    <a:pt x="255" y="0"/>
                  </a:moveTo>
                  <a:cubicBezTo>
                    <a:pt x="244" y="0"/>
                    <a:pt x="244" y="35"/>
                    <a:pt x="244" y="93"/>
                  </a:cubicBezTo>
                  <a:lnTo>
                    <a:pt x="244" y="336"/>
                  </a:lnTo>
                  <a:cubicBezTo>
                    <a:pt x="255" y="556"/>
                    <a:pt x="255" y="869"/>
                    <a:pt x="255" y="1262"/>
                  </a:cubicBezTo>
                  <a:cubicBezTo>
                    <a:pt x="255" y="2027"/>
                    <a:pt x="209" y="3116"/>
                    <a:pt x="140" y="4297"/>
                  </a:cubicBezTo>
                  <a:cubicBezTo>
                    <a:pt x="58" y="5490"/>
                    <a:pt x="1" y="6579"/>
                    <a:pt x="1" y="7355"/>
                  </a:cubicBezTo>
                  <a:cubicBezTo>
                    <a:pt x="1" y="7748"/>
                    <a:pt x="1" y="8061"/>
                    <a:pt x="12" y="8281"/>
                  </a:cubicBezTo>
                  <a:cubicBezTo>
                    <a:pt x="12" y="8385"/>
                    <a:pt x="24" y="8466"/>
                    <a:pt x="24" y="8524"/>
                  </a:cubicBezTo>
                  <a:cubicBezTo>
                    <a:pt x="35" y="8582"/>
                    <a:pt x="35" y="8617"/>
                    <a:pt x="35" y="8617"/>
                  </a:cubicBezTo>
                  <a:lnTo>
                    <a:pt x="35" y="8524"/>
                  </a:lnTo>
                  <a:lnTo>
                    <a:pt x="35" y="8281"/>
                  </a:lnTo>
                  <a:cubicBezTo>
                    <a:pt x="35" y="8061"/>
                    <a:pt x="35" y="7748"/>
                    <a:pt x="58" y="7355"/>
                  </a:cubicBezTo>
                  <a:cubicBezTo>
                    <a:pt x="70" y="6590"/>
                    <a:pt x="140" y="5501"/>
                    <a:pt x="209" y="4320"/>
                  </a:cubicBezTo>
                  <a:cubicBezTo>
                    <a:pt x="279" y="3127"/>
                    <a:pt x="325" y="2038"/>
                    <a:pt x="313" y="1262"/>
                  </a:cubicBezTo>
                  <a:cubicBezTo>
                    <a:pt x="313" y="869"/>
                    <a:pt x="302" y="556"/>
                    <a:pt x="279" y="336"/>
                  </a:cubicBezTo>
                  <a:cubicBezTo>
                    <a:pt x="279" y="232"/>
                    <a:pt x="267" y="151"/>
                    <a:pt x="267" y="93"/>
                  </a:cubicBezTo>
                  <a:cubicBezTo>
                    <a:pt x="255" y="35"/>
                    <a:pt x="255" y="0"/>
                    <a:pt x="25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2757;p45">
              <a:extLst>
                <a:ext uri="{FF2B5EF4-FFF2-40B4-BE49-F238E27FC236}">
                  <a16:creationId xmlns:a16="http://schemas.microsoft.com/office/drawing/2014/main" id="{949415CD-7F9F-024A-A6C9-DDBCEB8C0B94}"/>
                </a:ext>
              </a:extLst>
            </p:cNvPr>
            <p:cNvSpPr/>
            <p:nvPr/>
          </p:nvSpPr>
          <p:spPr>
            <a:xfrm>
              <a:off x="2834965" y="2307850"/>
              <a:ext cx="202401" cy="205690"/>
            </a:xfrm>
            <a:custGeom>
              <a:avLst/>
              <a:gdLst/>
              <a:ahLst/>
              <a:cxnLst/>
              <a:rect l="l" t="t" r="r" b="b"/>
              <a:pathLst>
                <a:path w="2954" h="3002" extrusionOk="0">
                  <a:moveTo>
                    <a:pt x="2745" y="0"/>
                  </a:moveTo>
                  <a:cubicBezTo>
                    <a:pt x="2719" y="0"/>
                    <a:pt x="2691" y="5"/>
                    <a:pt x="2664" y="14"/>
                  </a:cubicBezTo>
                  <a:lnTo>
                    <a:pt x="1390" y="477"/>
                  </a:lnTo>
                  <a:lnTo>
                    <a:pt x="0" y="2353"/>
                  </a:lnTo>
                  <a:lnTo>
                    <a:pt x="382" y="3002"/>
                  </a:lnTo>
                  <a:lnTo>
                    <a:pt x="753" y="2654"/>
                  </a:lnTo>
                  <a:cubicBezTo>
                    <a:pt x="753" y="2654"/>
                    <a:pt x="2189" y="2399"/>
                    <a:pt x="2293" y="2191"/>
                  </a:cubicBezTo>
                  <a:cubicBezTo>
                    <a:pt x="2386" y="1994"/>
                    <a:pt x="2282" y="1820"/>
                    <a:pt x="2282" y="1820"/>
                  </a:cubicBezTo>
                  <a:cubicBezTo>
                    <a:pt x="2282" y="1820"/>
                    <a:pt x="2340" y="1600"/>
                    <a:pt x="2293" y="1427"/>
                  </a:cubicBezTo>
                  <a:cubicBezTo>
                    <a:pt x="2247" y="1253"/>
                    <a:pt x="2120" y="1230"/>
                    <a:pt x="2120" y="1230"/>
                  </a:cubicBezTo>
                  <a:cubicBezTo>
                    <a:pt x="2120" y="1230"/>
                    <a:pt x="2282" y="1172"/>
                    <a:pt x="2201" y="963"/>
                  </a:cubicBezTo>
                  <a:cubicBezTo>
                    <a:pt x="2131" y="766"/>
                    <a:pt x="2004" y="732"/>
                    <a:pt x="2004" y="732"/>
                  </a:cubicBezTo>
                  <a:cubicBezTo>
                    <a:pt x="2004" y="732"/>
                    <a:pt x="2861" y="326"/>
                    <a:pt x="2930" y="211"/>
                  </a:cubicBezTo>
                  <a:cubicBezTo>
                    <a:pt x="2954" y="164"/>
                    <a:pt x="2942" y="129"/>
                    <a:pt x="2919" y="95"/>
                  </a:cubicBezTo>
                  <a:cubicBezTo>
                    <a:pt x="2885" y="35"/>
                    <a:pt x="2819" y="0"/>
                    <a:pt x="2745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2758;p45">
              <a:extLst>
                <a:ext uri="{FF2B5EF4-FFF2-40B4-BE49-F238E27FC236}">
                  <a16:creationId xmlns:a16="http://schemas.microsoft.com/office/drawing/2014/main" id="{75F9E17A-5373-2276-9B49-71E4D9112E4D}"/>
                </a:ext>
              </a:extLst>
            </p:cNvPr>
            <p:cNvSpPr/>
            <p:nvPr/>
          </p:nvSpPr>
          <p:spPr>
            <a:xfrm>
              <a:off x="2821467" y="2326213"/>
              <a:ext cx="154027" cy="158001"/>
            </a:xfrm>
            <a:custGeom>
              <a:avLst/>
              <a:gdLst/>
              <a:ahLst/>
              <a:cxnLst/>
              <a:rect l="l" t="t" r="r" b="b"/>
              <a:pathLst>
                <a:path w="2248" h="2306" extrusionOk="0">
                  <a:moveTo>
                    <a:pt x="2039" y="0"/>
                  </a:moveTo>
                  <a:lnTo>
                    <a:pt x="811" y="336"/>
                  </a:lnTo>
                  <a:lnTo>
                    <a:pt x="255" y="1332"/>
                  </a:lnTo>
                  <a:lnTo>
                    <a:pt x="0" y="1691"/>
                  </a:lnTo>
                  <a:lnTo>
                    <a:pt x="336" y="2305"/>
                  </a:lnTo>
                  <a:cubicBezTo>
                    <a:pt x="336" y="2305"/>
                    <a:pt x="927" y="2270"/>
                    <a:pt x="1147" y="1911"/>
                  </a:cubicBezTo>
                  <a:cubicBezTo>
                    <a:pt x="1355" y="1552"/>
                    <a:pt x="1274" y="753"/>
                    <a:pt x="1274" y="753"/>
                  </a:cubicBezTo>
                  <a:lnTo>
                    <a:pt x="1274" y="753"/>
                  </a:lnTo>
                  <a:cubicBezTo>
                    <a:pt x="1274" y="753"/>
                    <a:pt x="1306" y="759"/>
                    <a:pt x="1358" y="759"/>
                  </a:cubicBezTo>
                  <a:cubicBezTo>
                    <a:pt x="1492" y="759"/>
                    <a:pt x="1760" y="723"/>
                    <a:pt x="1969" y="464"/>
                  </a:cubicBezTo>
                  <a:cubicBezTo>
                    <a:pt x="2247" y="105"/>
                    <a:pt x="2039" y="0"/>
                    <a:pt x="2039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2759;p45">
              <a:extLst>
                <a:ext uri="{FF2B5EF4-FFF2-40B4-BE49-F238E27FC236}">
                  <a16:creationId xmlns:a16="http://schemas.microsoft.com/office/drawing/2014/main" id="{347F08DB-4617-9FC8-F3CC-DEC943B14DF2}"/>
                </a:ext>
              </a:extLst>
            </p:cNvPr>
            <p:cNvSpPr/>
            <p:nvPr/>
          </p:nvSpPr>
          <p:spPr>
            <a:xfrm>
              <a:off x="2899987" y="2326213"/>
              <a:ext cx="65982" cy="134979"/>
            </a:xfrm>
            <a:custGeom>
              <a:avLst/>
              <a:gdLst/>
              <a:ahLst/>
              <a:cxnLst/>
              <a:rect l="l" t="t" r="r" b="b"/>
              <a:pathLst>
                <a:path w="963" h="1970" extrusionOk="0">
                  <a:moveTo>
                    <a:pt x="904" y="0"/>
                  </a:moveTo>
                  <a:cubicBezTo>
                    <a:pt x="904" y="0"/>
                    <a:pt x="927" y="35"/>
                    <a:pt x="927" y="105"/>
                  </a:cubicBezTo>
                  <a:cubicBezTo>
                    <a:pt x="927" y="163"/>
                    <a:pt x="927" y="267"/>
                    <a:pt x="870" y="359"/>
                  </a:cubicBezTo>
                  <a:cubicBezTo>
                    <a:pt x="823" y="464"/>
                    <a:pt x="719" y="568"/>
                    <a:pt x="592" y="626"/>
                  </a:cubicBezTo>
                  <a:cubicBezTo>
                    <a:pt x="464" y="695"/>
                    <a:pt x="302" y="730"/>
                    <a:pt x="140" y="753"/>
                  </a:cubicBezTo>
                  <a:cubicBezTo>
                    <a:pt x="128" y="753"/>
                    <a:pt x="117" y="753"/>
                    <a:pt x="94" y="765"/>
                  </a:cubicBezTo>
                  <a:lnTo>
                    <a:pt x="70" y="765"/>
                  </a:lnTo>
                  <a:lnTo>
                    <a:pt x="82" y="800"/>
                  </a:lnTo>
                  <a:cubicBezTo>
                    <a:pt x="198" y="1112"/>
                    <a:pt x="186" y="1437"/>
                    <a:pt x="128" y="1633"/>
                  </a:cubicBezTo>
                  <a:cubicBezTo>
                    <a:pt x="82" y="1854"/>
                    <a:pt x="1" y="1969"/>
                    <a:pt x="12" y="1969"/>
                  </a:cubicBezTo>
                  <a:cubicBezTo>
                    <a:pt x="12" y="1969"/>
                    <a:pt x="36" y="1946"/>
                    <a:pt x="70" y="1900"/>
                  </a:cubicBezTo>
                  <a:cubicBezTo>
                    <a:pt x="94" y="1842"/>
                    <a:pt x="140" y="1772"/>
                    <a:pt x="175" y="1657"/>
                  </a:cubicBezTo>
                  <a:cubicBezTo>
                    <a:pt x="243" y="1442"/>
                    <a:pt x="255" y="1116"/>
                    <a:pt x="148" y="810"/>
                  </a:cubicBezTo>
                  <a:lnTo>
                    <a:pt x="148" y="810"/>
                  </a:lnTo>
                  <a:cubicBezTo>
                    <a:pt x="155" y="808"/>
                    <a:pt x="163" y="805"/>
                    <a:pt x="175" y="800"/>
                  </a:cubicBezTo>
                  <a:cubicBezTo>
                    <a:pt x="348" y="765"/>
                    <a:pt x="499" y="742"/>
                    <a:pt x="638" y="672"/>
                  </a:cubicBezTo>
                  <a:cubicBezTo>
                    <a:pt x="765" y="591"/>
                    <a:pt x="870" y="475"/>
                    <a:pt x="904" y="383"/>
                  </a:cubicBezTo>
                  <a:cubicBezTo>
                    <a:pt x="951" y="267"/>
                    <a:pt x="962" y="163"/>
                    <a:pt x="951" y="105"/>
                  </a:cubicBezTo>
                  <a:cubicBezTo>
                    <a:pt x="939" y="35"/>
                    <a:pt x="927" y="0"/>
                    <a:pt x="904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2760;p45">
              <a:extLst>
                <a:ext uri="{FF2B5EF4-FFF2-40B4-BE49-F238E27FC236}">
                  <a16:creationId xmlns:a16="http://schemas.microsoft.com/office/drawing/2014/main" id="{D44BB3B3-10DF-17B8-99DC-D7F7DBD391D4}"/>
                </a:ext>
              </a:extLst>
            </p:cNvPr>
            <p:cNvSpPr/>
            <p:nvPr/>
          </p:nvSpPr>
          <p:spPr>
            <a:xfrm>
              <a:off x="2921432" y="2394455"/>
              <a:ext cx="66736" cy="78658"/>
            </a:xfrm>
            <a:custGeom>
              <a:avLst/>
              <a:gdLst/>
              <a:ahLst/>
              <a:cxnLst/>
              <a:rect l="l" t="t" r="r" b="b"/>
              <a:pathLst>
                <a:path w="974" h="1148" extrusionOk="0">
                  <a:moveTo>
                    <a:pt x="823" y="0"/>
                  </a:moveTo>
                  <a:lnTo>
                    <a:pt x="696" y="47"/>
                  </a:lnTo>
                  <a:cubicBezTo>
                    <a:pt x="614" y="82"/>
                    <a:pt x="499" y="116"/>
                    <a:pt x="348" y="174"/>
                  </a:cubicBezTo>
                  <a:cubicBezTo>
                    <a:pt x="279" y="209"/>
                    <a:pt x="209" y="232"/>
                    <a:pt x="116" y="290"/>
                  </a:cubicBezTo>
                  <a:cubicBezTo>
                    <a:pt x="70" y="325"/>
                    <a:pt x="35" y="348"/>
                    <a:pt x="12" y="406"/>
                  </a:cubicBezTo>
                  <a:cubicBezTo>
                    <a:pt x="1" y="464"/>
                    <a:pt x="1" y="522"/>
                    <a:pt x="47" y="580"/>
                  </a:cubicBezTo>
                  <a:cubicBezTo>
                    <a:pt x="70" y="626"/>
                    <a:pt x="116" y="672"/>
                    <a:pt x="174" y="695"/>
                  </a:cubicBezTo>
                  <a:cubicBezTo>
                    <a:pt x="199" y="710"/>
                    <a:pt x="224" y="715"/>
                    <a:pt x="249" y="715"/>
                  </a:cubicBezTo>
                  <a:cubicBezTo>
                    <a:pt x="282" y="715"/>
                    <a:pt x="315" y="707"/>
                    <a:pt x="348" y="707"/>
                  </a:cubicBezTo>
                  <a:cubicBezTo>
                    <a:pt x="383" y="707"/>
                    <a:pt x="406" y="695"/>
                    <a:pt x="441" y="695"/>
                  </a:cubicBezTo>
                  <a:cubicBezTo>
                    <a:pt x="464" y="695"/>
                    <a:pt x="499" y="684"/>
                    <a:pt x="522" y="684"/>
                  </a:cubicBezTo>
                  <a:cubicBezTo>
                    <a:pt x="528" y="683"/>
                    <a:pt x="533" y="681"/>
                    <a:pt x="539" y="680"/>
                  </a:cubicBezTo>
                  <a:lnTo>
                    <a:pt x="539" y="680"/>
                  </a:lnTo>
                  <a:cubicBezTo>
                    <a:pt x="537" y="681"/>
                    <a:pt x="535" y="682"/>
                    <a:pt x="533" y="684"/>
                  </a:cubicBezTo>
                  <a:lnTo>
                    <a:pt x="406" y="765"/>
                  </a:lnTo>
                  <a:cubicBezTo>
                    <a:pt x="360" y="800"/>
                    <a:pt x="325" y="811"/>
                    <a:pt x="290" y="858"/>
                  </a:cubicBezTo>
                  <a:cubicBezTo>
                    <a:pt x="244" y="892"/>
                    <a:pt x="221" y="950"/>
                    <a:pt x="221" y="997"/>
                  </a:cubicBezTo>
                  <a:cubicBezTo>
                    <a:pt x="221" y="1031"/>
                    <a:pt x="232" y="1054"/>
                    <a:pt x="244" y="1078"/>
                  </a:cubicBezTo>
                  <a:cubicBezTo>
                    <a:pt x="255" y="1089"/>
                    <a:pt x="290" y="1101"/>
                    <a:pt x="302" y="1112"/>
                  </a:cubicBezTo>
                  <a:cubicBezTo>
                    <a:pt x="394" y="1147"/>
                    <a:pt x="464" y="1147"/>
                    <a:pt x="533" y="1147"/>
                  </a:cubicBezTo>
                  <a:cubicBezTo>
                    <a:pt x="684" y="1135"/>
                    <a:pt x="777" y="1089"/>
                    <a:pt x="858" y="1054"/>
                  </a:cubicBezTo>
                  <a:cubicBezTo>
                    <a:pt x="927" y="1031"/>
                    <a:pt x="973" y="1020"/>
                    <a:pt x="950" y="997"/>
                  </a:cubicBezTo>
                  <a:lnTo>
                    <a:pt x="950" y="997"/>
                  </a:lnTo>
                  <a:cubicBezTo>
                    <a:pt x="950" y="997"/>
                    <a:pt x="916" y="1020"/>
                    <a:pt x="835" y="1031"/>
                  </a:cubicBezTo>
                  <a:cubicBezTo>
                    <a:pt x="765" y="1066"/>
                    <a:pt x="661" y="1089"/>
                    <a:pt x="522" y="1101"/>
                  </a:cubicBezTo>
                  <a:cubicBezTo>
                    <a:pt x="452" y="1101"/>
                    <a:pt x="371" y="1101"/>
                    <a:pt x="302" y="1078"/>
                  </a:cubicBezTo>
                  <a:cubicBezTo>
                    <a:pt x="279" y="1054"/>
                    <a:pt x="244" y="1031"/>
                    <a:pt x="244" y="985"/>
                  </a:cubicBezTo>
                  <a:cubicBezTo>
                    <a:pt x="244" y="950"/>
                    <a:pt x="279" y="915"/>
                    <a:pt x="302" y="881"/>
                  </a:cubicBezTo>
                  <a:cubicBezTo>
                    <a:pt x="336" y="858"/>
                    <a:pt x="371" y="846"/>
                    <a:pt x="418" y="811"/>
                  </a:cubicBezTo>
                  <a:lnTo>
                    <a:pt x="545" y="730"/>
                  </a:lnTo>
                  <a:cubicBezTo>
                    <a:pt x="638" y="672"/>
                    <a:pt x="719" y="614"/>
                    <a:pt x="823" y="568"/>
                  </a:cubicBezTo>
                  <a:lnTo>
                    <a:pt x="811" y="522"/>
                  </a:lnTo>
                  <a:cubicBezTo>
                    <a:pt x="811" y="522"/>
                    <a:pt x="811" y="522"/>
                    <a:pt x="811" y="522"/>
                  </a:cubicBezTo>
                  <a:lnTo>
                    <a:pt x="811" y="522"/>
                  </a:lnTo>
                  <a:cubicBezTo>
                    <a:pt x="765" y="533"/>
                    <a:pt x="707" y="568"/>
                    <a:pt x="661" y="580"/>
                  </a:cubicBezTo>
                  <a:cubicBezTo>
                    <a:pt x="603" y="591"/>
                    <a:pt x="545" y="626"/>
                    <a:pt x="510" y="637"/>
                  </a:cubicBezTo>
                  <a:cubicBezTo>
                    <a:pt x="475" y="649"/>
                    <a:pt x="452" y="649"/>
                    <a:pt x="429" y="649"/>
                  </a:cubicBezTo>
                  <a:cubicBezTo>
                    <a:pt x="406" y="649"/>
                    <a:pt x="371" y="672"/>
                    <a:pt x="348" y="672"/>
                  </a:cubicBezTo>
                  <a:cubicBezTo>
                    <a:pt x="319" y="678"/>
                    <a:pt x="293" y="681"/>
                    <a:pt x="268" y="681"/>
                  </a:cubicBezTo>
                  <a:cubicBezTo>
                    <a:pt x="244" y="681"/>
                    <a:pt x="221" y="678"/>
                    <a:pt x="198" y="672"/>
                  </a:cubicBezTo>
                  <a:cubicBezTo>
                    <a:pt x="163" y="649"/>
                    <a:pt x="116" y="614"/>
                    <a:pt x="82" y="580"/>
                  </a:cubicBezTo>
                  <a:cubicBezTo>
                    <a:pt x="59" y="533"/>
                    <a:pt x="59" y="498"/>
                    <a:pt x="70" y="452"/>
                  </a:cubicBezTo>
                  <a:cubicBezTo>
                    <a:pt x="82" y="406"/>
                    <a:pt x="116" y="383"/>
                    <a:pt x="163" y="348"/>
                  </a:cubicBezTo>
                  <a:cubicBezTo>
                    <a:pt x="232" y="290"/>
                    <a:pt x="302" y="267"/>
                    <a:pt x="371" y="232"/>
                  </a:cubicBezTo>
                  <a:cubicBezTo>
                    <a:pt x="522" y="174"/>
                    <a:pt x="638" y="128"/>
                    <a:pt x="707" y="93"/>
                  </a:cubicBezTo>
                  <a:cubicBezTo>
                    <a:pt x="788" y="35"/>
                    <a:pt x="823" y="0"/>
                    <a:pt x="823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2761;p45">
              <a:extLst>
                <a:ext uri="{FF2B5EF4-FFF2-40B4-BE49-F238E27FC236}">
                  <a16:creationId xmlns:a16="http://schemas.microsoft.com/office/drawing/2014/main" id="{48AF6314-74F4-BC3E-3722-36CBA10C1A5E}"/>
                </a:ext>
              </a:extLst>
            </p:cNvPr>
            <p:cNvSpPr/>
            <p:nvPr/>
          </p:nvSpPr>
          <p:spPr>
            <a:xfrm>
              <a:off x="2917458" y="2357936"/>
              <a:ext cx="60364" cy="46455"/>
            </a:xfrm>
            <a:custGeom>
              <a:avLst/>
              <a:gdLst/>
              <a:ahLst/>
              <a:cxnLst/>
              <a:rect l="l" t="t" r="r" b="b"/>
              <a:pathLst>
                <a:path w="881" h="678" extrusionOk="0">
                  <a:moveTo>
                    <a:pt x="788" y="1"/>
                  </a:moveTo>
                  <a:cubicBezTo>
                    <a:pt x="788" y="1"/>
                    <a:pt x="684" y="12"/>
                    <a:pt x="522" y="93"/>
                  </a:cubicBezTo>
                  <a:cubicBezTo>
                    <a:pt x="452" y="128"/>
                    <a:pt x="348" y="174"/>
                    <a:pt x="256" y="232"/>
                  </a:cubicBezTo>
                  <a:cubicBezTo>
                    <a:pt x="221" y="267"/>
                    <a:pt x="163" y="302"/>
                    <a:pt x="117" y="337"/>
                  </a:cubicBezTo>
                  <a:cubicBezTo>
                    <a:pt x="70" y="383"/>
                    <a:pt x="12" y="418"/>
                    <a:pt x="1" y="510"/>
                  </a:cubicBezTo>
                  <a:cubicBezTo>
                    <a:pt x="1" y="557"/>
                    <a:pt x="12" y="591"/>
                    <a:pt x="47" y="626"/>
                  </a:cubicBezTo>
                  <a:cubicBezTo>
                    <a:pt x="70" y="649"/>
                    <a:pt x="105" y="672"/>
                    <a:pt x="140" y="672"/>
                  </a:cubicBezTo>
                  <a:cubicBezTo>
                    <a:pt x="167" y="676"/>
                    <a:pt x="191" y="678"/>
                    <a:pt x="214" y="678"/>
                  </a:cubicBezTo>
                  <a:cubicBezTo>
                    <a:pt x="259" y="678"/>
                    <a:pt x="298" y="672"/>
                    <a:pt x="337" y="672"/>
                  </a:cubicBezTo>
                  <a:cubicBezTo>
                    <a:pt x="452" y="649"/>
                    <a:pt x="545" y="626"/>
                    <a:pt x="626" y="615"/>
                  </a:cubicBezTo>
                  <a:cubicBezTo>
                    <a:pt x="777" y="568"/>
                    <a:pt x="881" y="510"/>
                    <a:pt x="881" y="510"/>
                  </a:cubicBezTo>
                  <a:lnTo>
                    <a:pt x="881" y="510"/>
                  </a:lnTo>
                  <a:cubicBezTo>
                    <a:pt x="881" y="510"/>
                    <a:pt x="788" y="533"/>
                    <a:pt x="626" y="580"/>
                  </a:cubicBezTo>
                  <a:cubicBezTo>
                    <a:pt x="533" y="591"/>
                    <a:pt x="429" y="626"/>
                    <a:pt x="337" y="638"/>
                  </a:cubicBezTo>
                  <a:cubicBezTo>
                    <a:pt x="298" y="638"/>
                    <a:pt x="259" y="643"/>
                    <a:pt x="221" y="643"/>
                  </a:cubicBezTo>
                  <a:cubicBezTo>
                    <a:pt x="201" y="643"/>
                    <a:pt x="182" y="642"/>
                    <a:pt x="163" y="638"/>
                  </a:cubicBezTo>
                  <a:cubicBezTo>
                    <a:pt x="105" y="626"/>
                    <a:pt x="59" y="580"/>
                    <a:pt x="59" y="533"/>
                  </a:cubicBezTo>
                  <a:cubicBezTo>
                    <a:pt x="59" y="476"/>
                    <a:pt x="117" y="429"/>
                    <a:pt x="163" y="406"/>
                  </a:cubicBezTo>
                  <a:cubicBezTo>
                    <a:pt x="209" y="360"/>
                    <a:pt x="256" y="337"/>
                    <a:pt x="302" y="302"/>
                  </a:cubicBezTo>
                  <a:cubicBezTo>
                    <a:pt x="394" y="232"/>
                    <a:pt x="476" y="186"/>
                    <a:pt x="568" y="140"/>
                  </a:cubicBezTo>
                  <a:cubicBezTo>
                    <a:pt x="684" y="47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2762;p45">
              <a:extLst>
                <a:ext uri="{FF2B5EF4-FFF2-40B4-BE49-F238E27FC236}">
                  <a16:creationId xmlns:a16="http://schemas.microsoft.com/office/drawing/2014/main" id="{037105E4-760B-D2D2-E2CE-8AAB6742CE8B}"/>
                </a:ext>
              </a:extLst>
            </p:cNvPr>
            <p:cNvSpPr/>
            <p:nvPr/>
          </p:nvSpPr>
          <p:spPr>
            <a:xfrm>
              <a:off x="2467512" y="2168282"/>
              <a:ext cx="411927" cy="539644"/>
            </a:xfrm>
            <a:custGeom>
              <a:avLst/>
              <a:gdLst/>
              <a:ahLst/>
              <a:cxnLst/>
              <a:rect l="l" t="t" r="r" b="b"/>
              <a:pathLst>
                <a:path w="6012" h="7876" extrusionOk="0">
                  <a:moveTo>
                    <a:pt x="1" y="1"/>
                  </a:moveTo>
                  <a:lnTo>
                    <a:pt x="846" y="6637"/>
                  </a:lnTo>
                  <a:lnTo>
                    <a:pt x="1043" y="7123"/>
                  </a:lnTo>
                  <a:cubicBezTo>
                    <a:pt x="1280" y="7672"/>
                    <a:pt x="1681" y="7875"/>
                    <a:pt x="2139" y="7875"/>
                  </a:cubicBezTo>
                  <a:cubicBezTo>
                    <a:pt x="2531" y="7875"/>
                    <a:pt x="2965" y="7726"/>
                    <a:pt x="3371" y="7517"/>
                  </a:cubicBezTo>
                  <a:lnTo>
                    <a:pt x="3452" y="7471"/>
                  </a:lnTo>
                  <a:lnTo>
                    <a:pt x="6012" y="5409"/>
                  </a:lnTo>
                  <a:lnTo>
                    <a:pt x="5166" y="3869"/>
                  </a:lnTo>
                  <a:lnTo>
                    <a:pt x="2815" y="5039"/>
                  </a:lnTo>
                  <a:lnTo>
                    <a:pt x="1541" y="962"/>
                  </a:lnTo>
                  <a:cubicBezTo>
                    <a:pt x="1425" y="580"/>
                    <a:pt x="1136" y="290"/>
                    <a:pt x="777" y="17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2763;p45">
              <a:extLst>
                <a:ext uri="{FF2B5EF4-FFF2-40B4-BE49-F238E27FC236}">
                  <a16:creationId xmlns:a16="http://schemas.microsoft.com/office/drawing/2014/main" id="{73E717BF-8A43-7729-AECE-343845B75CD1}"/>
                </a:ext>
              </a:extLst>
            </p:cNvPr>
            <p:cNvSpPr/>
            <p:nvPr/>
          </p:nvSpPr>
          <p:spPr>
            <a:xfrm>
              <a:off x="2638940" y="2514976"/>
              <a:ext cx="23844" cy="79549"/>
            </a:xfrm>
            <a:custGeom>
              <a:avLst/>
              <a:gdLst/>
              <a:ahLst/>
              <a:cxnLst/>
              <a:rect l="l" t="t" r="r" b="b"/>
              <a:pathLst>
                <a:path w="348" h="1161" extrusionOk="0">
                  <a:moveTo>
                    <a:pt x="332" y="0"/>
                  </a:moveTo>
                  <a:cubicBezTo>
                    <a:pt x="300" y="0"/>
                    <a:pt x="170" y="226"/>
                    <a:pt x="82" y="546"/>
                  </a:cubicBezTo>
                  <a:cubicBezTo>
                    <a:pt x="0" y="882"/>
                    <a:pt x="12" y="1160"/>
                    <a:pt x="24" y="1160"/>
                  </a:cubicBezTo>
                  <a:cubicBezTo>
                    <a:pt x="47" y="1160"/>
                    <a:pt x="47" y="882"/>
                    <a:pt x="128" y="558"/>
                  </a:cubicBezTo>
                  <a:cubicBezTo>
                    <a:pt x="221" y="245"/>
                    <a:pt x="348" y="13"/>
                    <a:pt x="336" y="2"/>
                  </a:cubicBezTo>
                  <a:cubicBezTo>
                    <a:pt x="335" y="1"/>
                    <a:pt x="334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2764;p45">
              <a:extLst>
                <a:ext uri="{FF2B5EF4-FFF2-40B4-BE49-F238E27FC236}">
                  <a16:creationId xmlns:a16="http://schemas.microsoft.com/office/drawing/2014/main" id="{13F3ADF9-E9D9-7074-A2B5-E52DCD28A189}"/>
                </a:ext>
              </a:extLst>
            </p:cNvPr>
            <p:cNvSpPr/>
            <p:nvPr/>
          </p:nvSpPr>
          <p:spPr>
            <a:xfrm>
              <a:off x="2112803" y="2127035"/>
              <a:ext cx="411174" cy="761846"/>
            </a:xfrm>
            <a:custGeom>
              <a:avLst/>
              <a:gdLst/>
              <a:ahLst/>
              <a:cxnLst/>
              <a:rect l="l" t="t" r="r" b="b"/>
              <a:pathLst>
                <a:path w="6001" h="11119" extrusionOk="0">
                  <a:moveTo>
                    <a:pt x="1425" y="0"/>
                  </a:moveTo>
                  <a:lnTo>
                    <a:pt x="1" y="2734"/>
                  </a:lnTo>
                  <a:lnTo>
                    <a:pt x="858" y="10771"/>
                  </a:lnTo>
                  <a:lnTo>
                    <a:pt x="5618" y="11119"/>
                  </a:lnTo>
                  <a:lnTo>
                    <a:pt x="6000" y="10795"/>
                  </a:lnTo>
                  <a:lnTo>
                    <a:pt x="5873" y="4726"/>
                  </a:lnTo>
                  <a:lnTo>
                    <a:pt x="4159" y="417"/>
                  </a:lnTo>
                  <a:cubicBezTo>
                    <a:pt x="3977" y="760"/>
                    <a:pt x="3664" y="901"/>
                    <a:pt x="3264" y="901"/>
                  </a:cubicBezTo>
                  <a:cubicBezTo>
                    <a:pt x="3205" y="901"/>
                    <a:pt x="3144" y="898"/>
                    <a:pt x="3082" y="892"/>
                  </a:cubicBezTo>
                  <a:cubicBezTo>
                    <a:pt x="2769" y="869"/>
                    <a:pt x="2468" y="753"/>
                    <a:pt x="2201" y="556"/>
                  </a:cubicBezTo>
                  <a:lnTo>
                    <a:pt x="14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2765;p45">
              <a:extLst>
                <a:ext uri="{FF2B5EF4-FFF2-40B4-BE49-F238E27FC236}">
                  <a16:creationId xmlns:a16="http://schemas.microsoft.com/office/drawing/2014/main" id="{AE07D1B2-DBE6-EF3F-4011-45079D7CAF99}"/>
                </a:ext>
              </a:extLst>
            </p:cNvPr>
            <p:cNvSpPr/>
            <p:nvPr/>
          </p:nvSpPr>
          <p:spPr>
            <a:xfrm>
              <a:off x="1936648" y="2125459"/>
              <a:ext cx="381780" cy="1118069"/>
            </a:xfrm>
            <a:custGeom>
              <a:avLst/>
              <a:gdLst/>
              <a:ahLst/>
              <a:cxnLst/>
              <a:rect l="l" t="t" r="r" b="b"/>
              <a:pathLst>
                <a:path w="5572" h="16318" extrusionOk="0">
                  <a:moveTo>
                    <a:pt x="3996" y="0"/>
                  </a:moveTo>
                  <a:lnTo>
                    <a:pt x="3417" y="637"/>
                  </a:lnTo>
                  <a:lnTo>
                    <a:pt x="696" y="1297"/>
                  </a:lnTo>
                  <a:lnTo>
                    <a:pt x="2282" y="9011"/>
                  </a:lnTo>
                  <a:lnTo>
                    <a:pt x="1066" y="11987"/>
                  </a:lnTo>
                  <a:cubicBezTo>
                    <a:pt x="939" y="12312"/>
                    <a:pt x="834" y="12624"/>
                    <a:pt x="753" y="12960"/>
                  </a:cubicBezTo>
                  <a:lnTo>
                    <a:pt x="1" y="15891"/>
                  </a:lnTo>
                  <a:cubicBezTo>
                    <a:pt x="1" y="15891"/>
                    <a:pt x="1582" y="16318"/>
                    <a:pt x="2589" y="16318"/>
                  </a:cubicBezTo>
                  <a:cubicBezTo>
                    <a:pt x="2865" y="16318"/>
                    <a:pt x="3099" y="16286"/>
                    <a:pt x="3244" y="16203"/>
                  </a:cubicBezTo>
                  <a:cubicBezTo>
                    <a:pt x="3904" y="15833"/>
                    <a:pt x="4714" y="12092"/>
                    <a:pt x="4969" y="11211"/>
                  </a:cubicBezTo>
                  <a:cubicBezTo>
                    <a:pt x="5212" y="10331"/>
                    <a:pt x="5571" y="7691"/>
                    <a:pt x="5409" y="6289"/>
                  </a:cubicBezTo>
                  <a:cubicBezTo>
                    <a:pt x="5236" y="4888"/>
                    <a:pt x="4807" y="3324"/>
                    <a:pt x="4656" y="2618"/>
                  </a:cubicBezTo>
                  <a:cubicBezTo>
                    <a:pt x="4506" y="1900"/>
                    <a:pt x="3996" y="0"/>
                    <a:pt x="3996" y="0"/>
                  </a:cubicBez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2766;p45">
              <a:extLst>
                <a:ext uri="{FF2B5EF4-FFF2-40B4-BE49-F238E27FC236}">
                  <a16:creationId xmlns:a16="http://schemas.microsoft.com/office/drawing/2014/main" id="{23D63503-6444-05A1-8550-5CE54C28604A}"/>
                </a:ext>
              </a:extLst>
            </p:cNvPr>
            <p:cNvSpPr/>
            <p:nvPr/>
          </p:nvSpPr>
          <p:spPr>
            <a:xfrm>
              <a:off x="1818389" y="2213503"/>
              <a:ext cx="353208" cy="719023"/>
            </a:xfrm>
            <a:custGeom>
              <a:avLst/>
              <a:gdLst/>
              <a:ahLst/>
              <a:cxnLst/>
              <a:rect l="l" t="t" r="r" b="b"/>
              <a:pathLst>
                <a:path w="5155" h="10494" extrusionOk="0">
                  <a:moveTo>
                    <a:pt x="2422" y="1"/>
                  </a:moveTo>
                  <a:cubicBezTo>
                    <a:pt x="2422" y="1"/>
                    <a:pt x="1900" y="360"/>
                    <a:pt x="1564" y="1715"/>
                  </a:cubicBezTo>
                  <a:cubicBezTo>
                    <a:pt x="1205" y="3139"/>
                    <a:pt x="1" y="7019"/>
                    <a:pt x="70" y="7934"/>
                  </a:cubicBezTo>
                  <a:cubicBezTo>
                    <a:pt x="151" y="8838"/>
                    <a:pt x="4958" y="10494"/>
                    <a:pt x="4958" y="10494"/>
                  </a:cubicBezTo>
                  <a:lnTo>
                    <a:pt x="5155" y="7958"/>
                  </a:lnTo>
                  <a:lnTo>
                    <a:pt x="2908" y="6788"/>
                  </a:lnTo>
                  <a:lnTo>
                    <a:pt x="3522" y="4402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2767;p45">
              <a:extLst>
                <a:ext uri="{FF2B5EF4-FFF2-40B4-BE49-F238E27FC236}">
                  <a16:creationId xmlns:a16="http://schemas.microsoft.com/office/drawing/2014/main" id="{2C0D79DB-F4EC-D390-5B3D-BF46F51F2DA7}"/>
                </a:ext>
              </a:extLst>
            </p:cNvPr>
            <p:cNvSpPr/>
            <p:nvPr/>
          </p:nvSpPr>
          <p:spPr>
            <a:xfrm>
              <a:off x="2398516" y="2115935"/>
              <a:ext cx="222271" cy="1075314"/>
            </a:xfrm>
            <a:custGeom>
              <a:avLst/>
              <a:gdLst/>
              <a:ahLst/>
              <a:cxnLst/>
              <a:rect l="l" t="t" r="r" b="b"/>
              <a:pathLst>
                <a:path w="3244" h="15694" extrusionOk="0">
                  <a:moveTo>
                    <a:pt x="0" y="0"/>
                  </a:moveTo>
                  <a:lnTo>
                    <a:pt x="0" y="579"/>
                  </a:lnTo>
                  <a:cubicBezTo>
                    <a:pt x="0" y="579"/>
                    <a:pt x="892" y="4123"/>
                    <a:pt x="1135" y="5548"/>
                  </a:cubicBezTo>
                  <a:cubicBezTo>
                    <a:pt x="1378" y="6961"/>
                    <a:pt x="1425" y="9880"/>
                    <a:pt x="1425" y="11049"/>
                  </a:cubicBezTo>
                  <a:cubicBezTo>
                    <a:pt x="1425" y="12231"/>
                    <a:pt x="1876" y="15694"/>
                    <a:pt x="1876" y="15694"/>
                  </a:cubicBezTo>
                  <a:cubicBezTo>
                    <a:pt x="1876" y="15694"/>
                    <a:pt x="3046" y="15520"/>
                    <a:pt x="3150" y="15277"/>
                  </a:cubicBezTo>
                  <a:cubicBezTo>
                    <a:pt x="3243" y="15033"/>
                    <a:pt x="2120" y="11015"/>
                    <a:pt x="2120" y="10725"/>
                  </a:cubicBezTo>
                  <a:cubicBezTo>
                    <a:pt x="2120" y="10435"/>
                    <a:pt x="2351" y="4170"/>
                    <a:pt x="2351" y="3602"/>
                  </a:cubicBezTo>
                  <a:cubicBezTo>
                    <a:pt x="2351" y="3023"/>
                    <a:pt x="1946" y="973"/>
                    <a:pt x="1946" y="973"/>
                  </a:cubicBezTo>
                  <a:lnTo>
                    <a:pt x="382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53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2768;p45">
              <a:extLst>
                <a:ext uri="{FF2B5EF4-FFF2-40B4-BE49-F238E27FC236}">
                  <a16:creationId xmlns:a16="http://schemas.microsoft.com/office/drawing/2014/main" id="{AB5DE4A1-2C0B-A844-11C8-1DD5D377D437}"/>
                </a:ext>
              </a:extLst>
            </p:cNvPr>
            <p:cNvSpPr/>
            <p:nvPr/>
          </p:nvSpPr>
          <p:spPr>
            <a:xfrm>
              <a:off x="2426265" y="2163554"/>
              <a:ext cx="83386" cy="748348"/>
            </a:xfrm>
            <a:custGeom>
              <a:avLst/>
              <a:gdLst/>
              <a:ahLst/>
              <a:cxnLst/>
              <a:rect l="l" t="t" r="r" b="b"/>
              <a:pathLst>
                <a:path w="1217" h="10922" extrusionOk="0">
                  <a:moveTo>
                    <a:pt x="1" y="0"/>
                  </a:moveTo>
                  <a:lnTo>
                    <a:pt x="1" y="0"/>
                  </a:lnTo>
                  <a:cubicBezTo>
                    <a:pt x="47" y="70"/>
                    <a:pt x="93" y="174"/>
                    <a:pt x="163" y="290"/>
                  </a:cubicBezTo>
                  <a:cubicBezTo>
                    <a:pt x="313" y="556"/>
                    <a:pt x="499" y="915"/>
                    <a:pt x="684" y="1390"/>
                  </a:cubicBezTo>
                  <a:cubicBezTo>
                    <a:pt x="788" y="1622"/>
                    <a:pt x="869" y="1900"/>
                    <a:pt x="916" y="2189"/>
                  </a:cubicBezTo>
                  <a:cubicBezTo>
                    <a:pt x="973" y="2490"/>
                    <a:pt x="1020" y="2815"/>
                    <a:pt x="1043" y="3139"/>
                  </a:cubicBezTo>
                  <a:cubicBezTo>
                    <a:pt x="1078" y="3475"/>
                    <a:pt x="1101" y="3834"/>
                    <a:pt x="1136" y="4204"/>
                  </a:cubicBezTo>
                  <a:cubicBezTo>
                    <a:pt x="1147" y="4390"/>
                    <a:pt x="1159" y="4575"/>
                    <a:pt x="1159" y="4760"/>
                  </a:cubicBezTo>
                  <a:lnTo>
                    <a:pt x="1159" y="5339"/>
                  </a:lnTo>
                  <a:cubicBezTo>
                    <a:pt x="1147" y="6903"/>
                    <a:pt x="1101" y="8327"/>
                    <a:pt x="1078" y="9358"/>
                  </a:cubicBezTo>
                  <a:cubicBezTo>
                    <a:pt x="1066" y="9856"/>
                    <a:pt x="1043" y="10285"/>
                    <a:pt x="1043" y="10574"/>
                  </a:cubicBezTo>
                  <a:lnTo>
                    <a:pt x="1043" y="10899"/>
                  </a:lnTo>
                  <a:lnTo>
                    <a:pt x="1043" y="10922"/>
                  </a:lnTo>
                  <a:cubicBezTo>
                    <a:pt x="1043" y="10829"/>
                    <a:pt x="1055" y="10725"/>
                    <a:pt x="1055" y="10586"/>
                  </a:cubicBezTo>
                  <a:cubicBezTo>
                    <a:pt x="1078" y="10296"/>
                    <a:pt x="1089" y="9879"/>
                    <a:pt x="1101" y="9370"/>
                  </a:cubicBezTo>
                  <a:cubicBezTo>
                    <a:pt x="1147" y="8339"/>
                    <a:pt x="1194" y="6926"/>
                    <a:pt x="1217" y="5363"/>
                  </a:cubicBezTo>
                  <a:lnTo>
                    <a:pt x="1217" y="4783"/>
                  </a:lnTo>
                  <a:cubicBezTo>
                    <a:pt x="1217" y="4587"/>
                    <a:pt x="1205" y="4401"/>
                    <a:pt x="1194" y="4216"/>
                  </a:cubicBezTo>
                  <a:cubicBezTo>
                    <a:pt x="1159" y="3857"/>
                    <a:pt x="1112" y="3486"/>
                    <a:pt x="1089" y="3162"/>
                  </a:cubicBezTo>
                  <a:cubicBezTo>
                    <a:pt x="1043" y="2826"/>
                    <a:pt x="1020" y="2502"/>
                    <a:pt x="962" y="2201"/>
                  </a:cubicBezTo>
                  <a:cubicBezTo>
                    <a:pt x="904" y="1900"/>
                    <a:pt x="811" y="1622"/>
                    <a:pt x="719" y="1390"/>
                  </a:cubicBezTo>
                  <a:cubicBezTo>
                    <a:pt x="522" y="915"/>
                    <a:pt x="325" y="533"/>
                    <a:pt x="174" y="290"/>
                  </a:cubicBezTo>
                  <a:cubicBezTo>
                    <a:pt x="105" y="162"/>
                    <a:pt x="47" y="5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2769;p45">
              <a:extLst>
                <a:ext uri="{FF2B5EF4-FFF2-40B4-BE49-F238E27FC236}">
                  <a16:creationId xmlns:a16="http://schemas.microsoft.com/office/drawing/2014/main" id="{BF2EE88A-1326-CAA1-3DC2-0709D949C096}"/>
                </a:ext>
              </a:extLst>
            </p:cNvPr>
            <p:cNvSpPr/>
            <p:nvPr/>
          </p:nvSpPr>
          <p:spPr>
            <a:xfrm>
              <a:off x="2160422" y="2178628"/>
              <a:ext cx="142105" cy="578562"/>
            </a:xfrm>
            <a:custGeom>
              <a:avLst/>
              <a:gdLst/>
              <a:ahLst/>
              <a:cxnLst/>
              <a:rect l="l" t="t" r="r" b="b"/>
              <a:pathLst>
                <a:path w="2074" h="8444" extrusionOk="0">
                  <a:moveTo>
                    <a:pt x="1" y="0"/>
                  </a:moveTo>
                  <a:lnTo>
                    <a:pt x="1" y="81"/>
                  </a:lnTo>
                  <a:cubicBezTo>
                    <a:pt x="1" y="139"/>
                    <a:pt x="24" y="232"/>
                    <a:pt x="35" y="348"/>
                  </a:cubicBezTo>
                  <a:cubicBezTo>
                    <a:pt x="59" y="568"/>
                    <a:pt x="105" y="880"/>
                    <a:pt x="174" y="1274"/>
                  </a:cubicBezTo>
                  <a:cubicBezTo>
                    <a:pt x="221" y="1471"/>
                    <a:pt x="267" y="1691"/>
                    <a:pt x="337" y="1911"/>
                  </a:cubicBezTo>
                  <a:cubicBezTo>
                    <a:pt x="406" y="2143"/>
                    <a:pt x="522" y="2363"/>
                    <a:pt x="638" y="2606"/>
                  </a:cubicBezTo>
                  <a:cubicBezTo>
                    <a:pt x="869" y="3081"/>
                    <a:pt x="1124" y="3602"/>
                    <a:pt x="1356" y="4170"/>
                  </a:cubicBezTo>
                  <a:cubicBezTo>
                    <a:pt x="1587" y="4714"/>
                    <a:pt x="1784" y="5270"/>
                    <a:pt x="1912" y="5780"/>
                  </a:cubicBezTo>
                  <a:cubicBezTo>
                    <a:pt x="1970" y="6023"/>
                    <a:pt x="2016" y="6266"/>
                    <a:pt x="2004" y="6498"/>
                  </a:cubicBezTo>
                  <a:cubicBezTo>
                    <a:pt x="1993" y="6729"/>
                    <a:pt x="1970" y="6949"/>
                    <a:pt x="1970" y="7146"/>
                  </a:cubicBezTo>
                  <a:cubicBezTo>
                    <a:pt x="1958" y="7552"/>
                    <a:pt x="1970" y="7876"/>
                    <a:pt x="1993" y="8096"/>
                  </a:cubicBezTo>
                  <a:cubicBezTo>
                    <a:pt x="1993" y="8212"/>
                    <a:pt x="2004" y="8293"/>
                    <a:pt x="2004" y="8351"/>
                  </a:cubicBezTo>
                  <a:cubicBezTo>
                    <a:pt x="2016" y="8409"/>
                    <a:pt x="2016" y="8443"/>
                    <a:pt x="2016" y="8443"/>
                  </a:cubicBezTo>
                  <a:cubicBezTo>
                    <a:pt x="2016" y="8443"/>
                    <a:pt x="2016" y="8409"/>
                    <a:pt x="2051" y="8339"/>
                  </a:cubicBezTo>
                  <a:cubicBezTo>
                    <a:pt x="2051" y="8270"/>
                    <a:pt x="2027" y="8177"/>
                    <a:pt x="2027" y="8073"/>
                  </a:cubicBezTo>
                  <a:cubicBezTo>
                    <a:pt x="2027" y="7841"/>
                    <a:pt x="2016" y="7528"/>
                    <a:pt x="2027" y="7135"/>
                  </a:cubicBezTo>
                  <a:cubicBezTo>
                    <a:pt x="2027" y="6938"/>
                    <a:pt x="2051" y="6718"/>
                    <a:pt x="2062" y="6486"/>
                  </a:cubicBezTo>
                  <a:cubicBezTo>
                    <a:pt x="2074" y="6254"/>
                    <a:pt x="2027" y="6011"/>
                    <a:pt x="1970" y="5745"/>
                  </a:cubicBezTo>
                  <a:cubicBezTo>
                    <a:pt x="1842" y="5235"/>
                    <a:pt x="1645" y="4691"/>
                    <a:pt x="1414" y="4123"/>
                  </a:cubicBezTo>
                  <a:cubicBezTo>
                    <a:pt x="1182" y="3556"/>
                    <a:pt x="927" y="3035"/>
                    <a:pt x="696" y="2560"/>
                  </a:cubicBezTo>
                  <a:cubicBezTo>
                    <a:pt x="580" y="2317"/>
                    <a:pt x="464" y="2097"/>
                    <a:pt x="394" y="1876"/>
                  </a:cubicBezTo>
                  <a:cubicBezTo>
                    <a:pt x="325" y="1668"/>
                    <a:pt x="279" y="1448"/>
                    <a:pt x="232" y="1263"/>
                  </a:cubicBezTo>
                  <a:cubicBezTo>
                    <a:pt x="151" y="869"/>
                    <a:pt x="93" y="545"/>
                    <a:pt x="59" y="336"/>
                  </a:cubicBezTo>
                  <a:cubicBezTo>
                    <a:pt x="47" y="232"/>
                    <a:pt x="35" y="139"/>
                    <a:pt x="24" y="81"/>
                  </a:cubicBezTo>
                  <a:cubicBezTo>
                    <a:pt x="24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2770;p45">
              <a:extLst>
                <a:ext uri="{FF2B5EF4-FFF2-40B4-BE49-F238E27FC236}">
                  <a16:creationId xmlns:a16="http://schemas.microsoft.com/office/drawing/2014/main" id="{BA0841BE-7EDC-4155-0C1E-12640E3AAFE6}"/>
                </a:ext>
              </a:extLst>
            </p:cNvPr>
            <p:cNvSpPr/>
            <p:nvPr/>
          </p:nvSpPr>
          <p:spPr>
            <a:xfrm>
              <a:off x="2258811" y="2634332"/>
              <a:ext cx="530188" cy="240702"/>
            </a:xfrm>
            <a:custGeom>
              <a:avLst/>
              <a:gdLst/>
              <a:ahLst/>
              <a:cxnLst/>
              <a:rect l="l" t="t" r="r" b="b"/>
              <a:pathLst>
                <a:path w="7738" h="3513" extrusionOk="0">
                  <a:moveTo>
                    <a:pt x="884" y="1"/>
                  </a:moveTo>
                  <a:cubicBezTo>
                    <a:pt x="788" y="1"/>
                    <a:pt x="702" y="73"/>
                    <a:pt x="673" y="171"/>
                  </a:cubicBezTo>
                  <a:lnTo>
                    <a:pt x="47" y="2093"/>
                  </a:lnTo>
                  <a:cubicBezTo>
                    <a:pt x="1" y="2232"/>
                    <a:pt x="93" y="2383"/>
                    <a:pt x="232" y="2406"/>
                  </a:cubicBezTo>
                  <a:lnTo>
                    <a:pt x="6035" y="3506"/>
                  </a:lnTo>
                  <a:cubicBezTo>
                    <a:pt x="6053" y="3511"/>
                    <a:pt x="6071" y="3513"/>
                    <a:pt x="6089" y="3513"/>
                  </a:cubicBezTo>
                  <a:cubicBezTo>
                    <a:pt x="6171" y="3513"/>
                    <a:pt x="6242" y="3471"/>
                    <a:pt x="6290" y="3414"/>
                  </a:cubicBezTo>
                  <a:lnTo>
                    <a:pt x="7633" y="1595"/>
                  </a:lnTo>
                  <a:cubicBezTo>
                    <a:pt x="7737" y="1456"/>
                    <a:pt x="7656" y="1248"/>
                    <a:pt x="7459" y="1225"/>
                  </a:cubicBezTo>
                  <a:lnTo>
                    <a:pt x="939" y="9"/>
                  </a:lnTo>
                  <a:cubicBezTo>
                    <a:pt x="921" y="3"/>
                    <a:pt x="902" y="1"/>
                    <a:pt x="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2771;p45">
              <a:extLst>
                <a:ext uri="{FF2B5EF4-FFF2-40B4-BE49-F238E27FC236}">
                  <a16:creationId xmlns:a16="http://schemas.microsoft.com/office/drawing/2014/main" id="{568A6F12-1E0E-2561-DAF0-6460DF0CC2FE}"/>
                </a:ext>
              </a:extLst>
            </p:cNvPr>
            <p:cNvSpPr/>
            <p:nvPr/>
          </p:nvSpPr>
          <p:spPr>
            <a:xfrm>
              <a:off x="1924726" y="2667425"/>
              <a:ext cx="107230" cy="22268"/>
            </a:xfrm>
            <a:custGeom>
              <a:avLst/>
              <a:gdLst/>
              <a:ahLst/>
              <a:cxnLst/>
              <a:rect l="l" t="t" r="r" b="b"/>
              <a:pathLst>
                <a:path w="1565" h="325" extrusionOk="0">
                  <a:moveTo>
                    <a:pt x="765" y="1"/>
                  </a:moveTo>
                  <a:cubicBezTo>
                    <a:pt x="534" y="1"/>
                    <a:pt x="314" y="93"/>
                    <a:pt x="186" y="163"/>
                  </a:cubicBezTo>
                  <a:cubicBezTo>
                    <a:pt x="59" y="244"/>
                    <a:pt x="1" y="325"/>
                    <a:pt x="1" y="325"/>
                  </a:cubicBezTo>
                  <a:cubicBezTo>
                    <a:pt x="12" y="325"/>
                    <a:pt x="82" y="267"/>
                    <a:pt x="221" y="221"/>
                  </a:cubicBezTo>
                  <a:cubicBezTo>
                    <a:pt x="348" y="151"/>
                    <a:pt x="545" y="70"/>
                    <a:pt x="777" y="70"/>
                  </a:cubicBezTo>
                  <a:cubicBezTo>
                    <a:pt x="794" y="69"/>
                    <a:pt x="811" y="69"/>
                    <a:pt x="828" y="69"/>
                  </a:cubicBezTo>
                  <a:cubicBezTo>
                    <a:pt x="1039" y="69"/>
                    <a:pt x="1226" y="132"/>
                    <a:pt x="1344" y="186"/>
                  </a:cubicBezTo>
                  <a:cubicBezTo>
                    <a:pt x="1453" y="255"/>
                    <a:pt x="1536" y="307"/>
                    <a:pt x="1558" y="307"/>
                  </a:cubicBezTo>
                  <a:cubicBezTo>
                    <a:pt x="1562" y="307"/>
                    <a:pt x="1564" y="305"/>
                    <a:pt x="1564" y="302"/>
                  </a:cubicBezTo>
                  <a:cubicBezTo>
                    <a:pt x="1564" y="290"/>
                    <a:pt x="1495" y="221"/>
                    <a:pt x="1356" y="151"/>
                  </a:cubicBezTo>
                  <a:cubicBezTo>
                    <a:pt x="1217" y="70"/>
                    <a:pt x="1008" y="1"/>
                    <a:pt x="7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2772;p45">
              <a:extLst>
                <a:ext uri="{FF2B5EF4-FFF2-40B4-BE49-F238E27FC236}">
                  <a16:creationId xmlns:a16="http://schemas.microsoft.com/office/drawing/2014/main" id="{A15341D5-AFDA-335C-72DB-66A8DA2ED4C7}"/>
                </a:ext>
              </a:extLst>
            </p:cNvPr>
            <p:cNvSpPr/>
            <p:nvPr/>
          </p:nvSpPr>
          <p:spPr>
            <a:xfrm>
              <a:off x="2019210" y="2878525"/>
              <a:ext cx="257968" cy="104832"/>
            </a:xfrm>
            <a:custGeom>
              <a:avLst/>
              <a:gdLst/>
              <a:ahLst/>
              <a:cxnLst/>
              <a:rect l="l" t="t" r="r" b="b"/>
              <a:pathLst>
                <a:path w="3765" h="1530" extrusionOk="0">
                  <a:moveTo>
                    <a:pt x="2050" y="0"/>
                  </a:moveTo>
                  <a:lnTo>
                    <a:pt x="2039" y="788"/>
                  </a:lnTo>
                  <a:lnTo>
                    <a:pt x="255" y="116"/>
                  </a:lnTo>
                  <a:lnTo>
                    <a:pt x="0" y="672"/>
                  </a:lnTo>
                  <a:lnTo>
                    <a:pt x="2282" y="1529"/>
                  </a:lnTo>
                  <a:lnTo>
                    <a:pt x="2525" y="568"/>
                  </a:lnTo>
                  <a:lnTo>
                    <a:pt x="3614" y="788"/>
                  </a:lnTo>
                  <a:lnTo>
                    <a:pt x="3764" y="232"/>
                  </a:lnTo>
                  <a:lnTo>
                    <a:pt x="2050" y="0"/>
                  </a:lnTo>
                  <a:close/>
                </a:path>
              </a:pathLst>
            </a:custGeom>
            <a:solidFill>
              <a:srgbClr val="000000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2773;p45">
              <a:extLst>
                <a:ext uri="{FF2B5EF4-FFF2-40B4-BE49-F238E27FC236}">
                  <a16:creationId xmlns:a16="http://schemas.microsoft.com/office/drawing/2014/main" id="{BDC74D0C-0640-B20F-5D2C-1B4A406554B8}"/>
                </a:ext>
              </a:extLst>
            </p:cNvPr>
            <p:cNvSpPr/>
            <p:nvPr/>
          </p:nvSpPr>
          <p:spPr>
            <a:xfrm>
              <a:off x="2158846" y="2714085"/>
              <a:ext cx="307164" cy="186299"/>
            </a:xfrm>
            <a:custGeom>
              <a:avLst/>
              <a:gdLst/>
              <a:ahLst/>
              <a:cxnLst/>
              <a:rect l="l" t="t" r="r" b="b"/>
              <a:pathLst>
                <a:path w="4483" h="2719" extrusionOk="0">
                  <a:moveTo>
                    <a:pt x="1554" y="0"/>
                  </a:moveTo>
                  <a:cubicBezTo>
                    <a:pt x="1330" y="0"/>
                    <a:pt x="885" y="297"/>
                    <a:pt x="753" y="374"/>
                  </a:cubicBezTo>
                  <a:cubicBezTo>
                    <a:pt x="626" y="466"/>
                    <a:pt x="163" y="860"/>
                    <a:pt x="163" y="860"/>
                  </a:cubicBezTo>
                  <a:lnTo>
                    <a:pt x="1" y="2389"/>
                  </a:lnTo>
                  <a:cubicBezTo>
                    <a:pt x="1" y="2389"/>
                    <a:pt x="1344" y="2655"/>
                    <a:pt x="1529" y="2713"/>
                  </a:cubicBezTo>
                  <a:cubicBezTo>
                    <a:pt x="1542" y="2717"/>
                    <a:pt x="1556" y="2718"/>
                    <a:pt x="1571" y="2718"/>
                  </a:cubicBezTo>
                  <a:cubicBezTo>
                    <a:pt x="1799" y="2718"/>
                    <a:pt x="2317" y="2342"/>
                    <a:pt x="2317" y="2342"/>
                  </a:cubicBezTo>
                  <a:lnTo>
                    <a:pt x="2491" y="2134"/>
                  </a:lnTo>
                  <a:lnTo>
                    <a:pt x="2664" y="2053"/>
                  </a:lnTo>
                  <a:lnTo>
                    <a:pt x="4112" y="1474"/>
                  </a:lnTo>
                  <a:cubicBezTo>
                    <a:pt x="4112" y="1474"/>
                    <a:pt x="4483" y="1439"/>
                    <a:pt x="4332" y="1184"/>
                  </a:cubicBezTo>
                  <a:cubicBezTo>
                    <a:pt x="4282" y="1103"/>
                    <a:pt x="4004" y="1076"/>
                    <a:pt x="3656" y="1076"/>
                  </a:cubicBezTo>
                  <a:cubicBezTo>
                    <a:pt x="2959" y="1076"/>
                    <a:pt x="1981" y="1184"/>
                    <a:pt x="1981" y="1184"/>
                  </a:cubicBezTo>
                  <a:cubicBezTo>
                    <a:pt x="1981" y="1184"/>
                    <a:pt x="2826" y="1045"/>
                    <a:pt x="3081" y="1011"/>
                  </a:cubicBezTo>
                  <a:cubicBezTo>
                    <a:pt x="3348" y="976"/>
                    <a:pt x="3846" y="929"/>
                    <a:pt x="3602" y="640"/>
                  </a:cubicBezTo>
                  <a:cubicBezTo>
                    <a:pt x="3514" y="535"/>
                    <a:pt x="3229" y="502"/>
                    <a:pt x="2900" y="502"/>
                  </a:cubicBezTo>
                  <a:cubicBezTo>
                    <a:pt x="2322" y="502"/>
                    <a:pt x="1610" y="605"/>
                    <a:pt x="1610" y="605"/>
                  </a:cubicBezTo>
                  <a:lnTo>
                    <a:pt x="1807" y="26"/>
                  </a:lnTo>
                  <a:lnTo>
                    <a:pt x="1587" y="3"/>
                  </a:lnTo>
                  <a:cubicBezTo>
                    <a:pt x="1577" y="1"/>
                    <a:pt x="1565" y="0"/>
                    <a:pt x="1554" y="0"/>
                  </a:cubicBezTo>
                  <a:close/>
                </a:path>
              </a:pathLst>
            </a:custGeom>
            <a:solidFill>
              <a:srgbClr val="FFBF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2774;p45">
              <a:extLst>
                <a:ext uri="{FF2B5EF4-FFF2-40B4-BE49-F238E27FC236}">
                  <a16:creationId xmlns:a16="http://schemas.microsoft.com/office/drawing/2014/main" id="{56DB8044-5459-CFEA-61ED-AB5F388F38CA}"/>
                </a:ext>
              </a:extLst>
            </p:cNvPr>
            <p:cNvSpPr/>
            <p:nvPr/>
          </p:nvSpPr>
          <p:spPr>
            <a:xfrm>
              <a:off x="2273885" y="2817888"/>
              <a:ext cx="164373" cy="23433"/>
            </a:xfrm>
            <a:custGeom>
              <a:avLst/>
              <a:gdLst/>
              <a:ahLst/>
              <a:cxnLst/>
              <a:rect l="l" t="t" r="r" b="b"/>
              <a:pathLst>
                <a:path w="2399" h="342" extrusionOk="0">
                  <a:moveTo>
                    <a:pt x="2230" y="0"/>
                  </a:moveTo>
                  <a:cubicBezTo>
                    <a:pt x="2177" y="0"/>
                    <a:pt x="2113" y="1"/>
                    <a:pt x="2039" y="5"/>
                  </a:cubicBezTo>
                  <a:cubicBezTo>
                    <a:pt x="1819" y="5"/>
                    <a:pt x="1518" y="40"/>
                    <a:pt x="1182" y="75"/>
                  </a:cubicBezTo>
                  <a:cubicBezTo>
                    <a:pt x="858" y="121"/>
                    <a:pt x="568" y="179"/>
                    <a:pt x="348" y="237"/>
                  </a:cubicBezTo>
                  <a:cubicBezTo>
                    <a:pt x="128" y="295"/>
                    <a:pt x="1" y="329"/>
                    <a:pt x="1" y="341"/>
                  </a:cubicBezTo>
                  <a:cubicBezTo>
                    <a:pt x="12" y="341"/>
                    <a:pt x="140" y="329"/>
                    <a:pt x="360" y="295"/>
                  </a:cubicBezTo>
                  <a:cubicBezTo>
                    <a:pt x="580" y="248"/>
                    <a:pt x="870" y="190"/>
                    <a:pt x="1205" y="144"/>
                  </a:cubicBezTo>
                  <a:cubicBezTo>
                    <a:pt x="1530" y="86"/>
                    <a:pt x="1842" y="63"/>
                    <a:pt x="2051" y="51"/>
                  </a:cubicBezTo>
                  <a:cubicBezTo>
                    <a:pt x="2271" y="17"/>
                    <a:pt x="2398" y="17"/>
                    <a:pt x="2398" y="5"/>
                  </a:cubicBezTo>
                  <a:cubicBezTo>
                    <a:pt x="2398" y="5"/>
                    <a:pt x="2337" y="0"/>
                    <a:pt x="2230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2775;p45">
              <a:extLst>
                <a:ext uri="{FF2B5EF4-FFF2-40B4-BE49-F238E27FC236}">
                  <a16:creationId xmlns:a16="http://schemas.microsoft.com/office/drawing/2014/main" id="{2921EC0F-F04F-A87C-3B7B-D26B9372E6E1}"/>
                </a:ext>
              </a:extLst>
            </p:cNvPr>
            <p:cNvSpPr/>
            <p:nvPr/>
          </p:nvSpPr>
          <p:spPr>
            <a:xfrm>
              <a:off x="2287383" y="2857696"/>
              <a:ext cx="44536" cy="12470"/>
            </a:xfrm>
            <a:custGeom>
              <a:avLst/>
              <a:gdLst/>
              <a:ahLst/>
              <a:cxnLst/>
              <a:rect l="l" t="t" r="r" b="b"/>
              <a:pathLst>
                <a:path w="650" h="182" extrusionOk="0">
                  <a:moveTo>
                    <a:pt x="637" y="0"/>
                  </a:moveTo>
                  <a:cubicBezTo>
                    <a:pt x="597" y="0"/>
                    <a:pt x="469" y="23"/>
                    <a:pt x="325" y="61"/>
                  </a:cubicBezTo>
                  <a:cubicBezTo>
                    <a:pt x="140" y="107"/>
                    <a:pt x="1" y="165"/>
                    <a:pt x="1" y="177"/>
                  </a:cubicBezTo>
                  <a:cubicBezTo>
                    <a:pt x="6" y="180"/>
                    <a:pt x="17" y="181"/>
                    <a:pt x="33" y="181"/>
                  </a:cubicBezTo>
                  <a:cubicBezTo>
                    <a:pt x="88" y="181"/>
                    <a:pt x="202" y="164"/>
                    <a:pt x="337" y="119"/>
                  </a:cubicBezTo>
                  <a:cubicBezTo>
                    <a:pt x="522" y="73"/>
                    <a:pt x="649" y="15"/>
                    <a:pt x="649" y="3"/>
                  </a:cubicBezTo>
                  <a:cubicBezTo>
                    <a:pt x="649" y="1"/>
                    <a:pt x="645" y="0"/>
                    <a:pt x="637" y="0"/>
                  </a:cubicBezTo>
                  <a:close/>
                </a:path>
              </a:pathLst>
            </a:custGeom>
            <a:solidFill>
              <a:srgbClr val="FF9A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2776;p45">
              <a:extLst>
                <a:ext uri="{FF2B5EF4-FFF2-40B4-BE49-F238E27FC236}">
                  <a16:creationId xmlns:a16="http://schemas.microsoft.com/office/drawing/2014/main" id="{B4A0A337-6DDA-5441-7641-593F213C1804}"/>
                </a:ext>
              </a:extLst>
            </p:cNvPr>
            <p:cNvSpPr/>
            <p:nvPr/>
          </p:nvSpPr>
          <p:spPr>
            <a:xfrm>
              <a:off x="2540550" y="2304013"/>
              <a:ext cx="20692" cy="546838"/>
            </a:xfrm>
            <a:custGeom>
              <a:avLst/>
              <a:gdLst/>
              <a:ahLst/>
              <a:cxnLst/>
              <a:rect l="l" t="t" r="r" b="b"/>
              <a:pathLst>
                <a:path w="302" h="7981" extrusionOk="0">
                  <a:moveTo>
                    <a:pt x="232" y="0"/>
                  </a:moveTo>
                  <a:lnTo>
                    <a:pt x="232" y="93"/>
                  </a:lnTo>
                  <a:lnTo>
                    <a:pt x="232" y="324"/>
                  </a:lnTo>
                  <a:cubicBezTo>
                    <a:pt x="244" y="533"/>
                    <a:pt x="244" y="822"/>
                    <a:pt x="244" y="1181"/>
                  </a:cubicBezTo>
                  <a:cubicBezTo>
                    <a:pt x="244" y="1888"/>
                    <a:pt x="209" y="2884"/>
                    <a:pt x="128" y="3984"/>
                  </a:cubicBezTo>
                  <a:cubicBezTo>
                    <a:pt x="58" y="5085"/>
                    <a:pt x="0" y="6092"/>
                    <a:pt x="0" y="6810"/>
                  </a:cubicBezTo>
                  <a:cubicBezTo>
                    <a:pt x="0" y="7169"/>
                    <a:pt x="0" y="7459"/>
                    <a:pt x="12" y="7667"/>
                  </a:cubicBezTo>
                  <a:cubicBezTo>
                    <a:pt x="35" y="7772"/>
                    <a:pt x="35" y="7841"/>
                    <a:pt x="35" y="7899"/>
                  </a:cubicBezTo>
                  <a:cubicBezTo>
                    <a:pt x="47" y="7957"/>
                    <a:pt x="47" y="7980"/>
                    <a:pt x="47" y="7980"/>
                  </a:cubicBezTo>
                  <a:lnTo>
                    <a:pt x="47" y="7899"/>
                  </a:lnTo>
                  <a:lnTo>
                    <a:pt x="47" y="7667"/>
                  </a:lnTo>
                  <a:cubicBezTo>
                    <a:pt x="47" y="7459"/>
                    <a:pt x="47" y="7169"/>
                    <a:pt x="58" y="6810"/>
                  </a:cubicBezTo>
                  <a:cubicBezTo>
                    <a:pt x="70" y="6104"/>
                    <a:pt x="128" y="5108"/>
                    <a:pt x="209" y="4007"/>
                  </a:cubicBezTo>
                  <a:cubicBezTo>
                    <a:pt x="278" y="2896"/>
                    <a:pt x="301" y="1900"/>
                    <a:pt x="290" y="1181"/>
                  </a:cubicBezTo>
                  <a:cubicBezTo>
                    <a:pt x="290" y="822"/>
                    <a:pt x="278" y="533"/>
                    <a:pt x="267" y="324"/>
                  </a:cubicBezTo>
                  <a:cubicBezTo>
                    <a:pt x="267" y="220"/>
                    <a:pt x="244" y="151"/>
                    <a:pt x="244" y="93"/>
                  </a:cubicBezTo>
                  <a:cubicBezTo>
                    <a:pt x="232" y="35"/>
                    <a:pt x="232" y="0"/>
                    <a:pt x="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2777;p45">
              <a:extLst>
                <a:ext uri="{FF2B5EF4-FFF2-40B4-BE49-F238E27FC236}">
                  <a16:creationId xmlns:a16="http://schemas.microsoft.com/office/drawing/2014/main" id="{199B9B06-F164-8D4F-7065-1516E622DE77}"/>
                </a:ext>
              </a:extLst>
            </p:cNvPr>
            <p:cNvSpPr/>
            <p:nvPr/>
          </p:nvSpPr>
          <p:spPr>
            <a:xfrm>
              <a:off x="2000162" y="2228577"/>
              <a:ext cx="72286" cy="269137"/>
            </a:xfrm>
            <a:custGeom>
              <a:avLst/>
              <a:gdLst/>
              <a:ahLst/>
              <a:cxnLst/>
              <a:rect l="l" t="t" r="r" b="b"/>
              <a:pathLst>
                <a:path w="1055" h="3928" extrusionOk="0">
                  <a:moveTo>
                    <a:pt x="0" y="1"/>
                  </a:moveTo>
                  <a:lnTo>
                    <a:pt x="70" y="151"/>
                  </a:lnTo>
                  <a:cubicBezTo>
                    <a:pt x="128" y="233"/>
                    <a:pt x="185" y="371"/>
                    <a:pt x="278" y="545"/>
                  </a:cubicBezTo>
                  <a:cubicBezTo>
                    <a:pt x="429" y="870"/>
                    <a:pt x="637" y="1356"/>
                    <a:pt x="776" y="1900"/>
                  </a:cubicBezTo>
                  <a:cubicBezTo>
                    <a:pt x="927" y="2456"/>
                    <a:pt x="985" y="2954"/>
                    <a:pt x="1008" y="3336"/>
                  </a:cubicBezTo>
                  <a:cubicBezTo>
                    <a:pt x="1008" y="3510"/>
                    <a:pt x="1031" y="3672"/>
                    <a:pt x="1031" y="3765"/>
                  </a:cubicBezTo>
                  <a:cubicBezTo>
                    <a:pt x="1031" y="3869"/>
                    <a:pt x="1043" y="3927"/>
                    <a:pt x="1043" y="3927"/>
                  </a:cubicBezTo>
                  <a:cubicBezTo>
                    <a:pt x="1043" y="3927"/>
                    <a:pt x="1054" y="3869"/>
                    <a:pt x="1043" y="3753"/>
                  </a:cubicBezTo>
                  <a:lnTo>
                    <a:pt x="1043" y="3302"/>
                  </a:lnTo>
                  <a:cubicBezTo>
                    <a:pt x="1031" y="2943"/>
                    <a:pt x="973" y="2421"/>
                    <a:pt x="822" y="1877"/>
                  </a:cubicBezTo>
                  <a:cubicBezTo>
                    <a:pt x="683" y="1321"/>
                    <a:pt x="475" y="846"/>
                    <a:pt x="301" y="510"/>
                  </a:cubicBezTo>
                  <a:cubicBezTo>
                    <a:pt x="220" y="348"/>
                    <a:pt x="139" y="221"/>
                    <a:pt x="81" y="140"/>
                  </a:cubicBezTo>
                  <a:cubicBezTo>
                    <a:pt x="46" y="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72" name="Google Shape;2778;p45">
            <a:extLst>
              <a:ext uri="{FF2B5EF4-FFF2-40B4-BE49-F238E27FC236}">
                <a16:creationId xmlns:a16="http://schemas.microsoft.com/office/drawing/2014/main" id="{6C89B148-7D80-813E-ED99-6CCF1CC0F43B}"/>
              </a:ext>
            </a:extLst>
          </p:cNvPr>
          <p:cNvSpPr/>
          <p:nvPr/>
        </p:nvSpPr>
        <p:spPr>
          <a:xfrm>
            <a:off x="4010025" y="1437697"/>
            <a:ext cx="3793272" cy="1158302"/>
          </a:xfrm>
          <a:prstGeom prst="roundRect">
            <a:avLst>
              <a:gd name="adj" fmla="val 17958"/>
            </a:avLst>
          </a:prstGeom>
          <a:solidFill>
            <a:srgbClr val="86D3B1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3" name="Google Shape;2779;p45">
            <a:extLst>
              <a:ext uri="{FF2B5EF4-FFF2-40B4-BE49-F238E27FC236}">
                <a16:creationId xmlns:a16="http://schemas.microsoft.com/office/drawing/2014/main" id="{088C26A8-2913-E7F2-C14B-3861DEF918E6}"/>
              </a:ext>
            </a:extLst>
          </p:cNvPr>
          <p:cNvSpPr/>
          <p:nvPr/>
        </p:nvSpPr>
        <p:spPr>
          <a:xfrm>
            <a:off x="3944459" y="2967401"/>
            <a:ext cx="3999600" cy="946063"/>
          </a:xfrm>
          <a:prstGeom prst="roundRect">
            <a:avLst>
              <a:gd name="adj" fmla="val 7650"/>
            </a:avLst>
          </a:prstGeom>
          <a:solidFill>
            <a:srgbClr val="5FC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phương tiện ghi chép, hình dung cụ thể về các tiêu chí đánh giá sẽ được vận dụng.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74" name="Google Shape;2780;p45">
            <a:extLst>
              <a:ext uri="{FF2B5EF4-FFF2-40B4-BE49-F238E27FC236}">
                <a16:creationId xmlns:a16="http://schemas.microsoft.com/office/drawing/2014/main" id="{98686C34-DF1B-49F2-CDB3-4E7D82C24D2F}"/>
              </a:ext>
            </a:extLst>
          </p:cNvPr>
          <p:cNvCxnSpPr>
            <a:cxnSpLocks/>
            <a:stCxn id="1072" idx="1"/>
            <a:endCxn id="1073" idx="1"/>
          </p:cNvCxnSpPr>
          <p:nvPr/>
        </p:nvCxnSpPr>
        <p:spPr>
          <a:xfrm rot="10800000" flipV="1">
            <a:off x="3944459" y="2016847"/>
            <a:ext cx="65566" cy="1423585"/>
          </a:xfrm>
          <a:prstGeom prst="bentConnector3">
            <a:avLst>
              <a:gd name="adj1" fmla="val 448656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900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2" grpId="0" animBg="1"/>
      <p:bldP spid="10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9"/>
          <p:cNvSpPr txBox="1">
            <a:spLocks noGrp="1"/>
          </p:cNvSpPr>
          <p:nvPr>
            <p:ph type="title"/>
          </p:nvPr>
        </p:nvSpPr>
        <p:spPr>
          <a:xfrm>
            <a:off x="3145759" y="1983518"/>
            <a:ext cx="4683349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LUẬN</a:t>
            </a:r>
            <a:endParaRPr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0" name="Google Shape;910;p49"/>
          <p:cNvSpPr txBox="1">
            <a:spLocks noGrp="1"/>
          </p:cNvSpPr>
          <p:nvPr>
            <p:ph type="title" idx="2"/>
          </p:nvPr>
        </p:nvSpPr>
        <p:spPr>
          <a:xfrm>
            <a:off x="4865935" y="987803"/>
            <a:ext cx="1180500" cy="7910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3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49"/>
          <p:cNvGrpSpPr/>
          <p:nvPr/>
        </p:nvGrpSpPr>
        <p:grpSpPr>
          <a:xfrm>
            <a:off x="13967" y="671700"/>
            <a:ext cx="1684700" cy="3571500"/>
            <a:chOff x="720000" y="938750"/>
            <a:chExt cx="1684700" cy="3571500"/>
          </a:xfrm>
        </p:grpSpPr>
        <p:sp>
          <p:nvSpPr>
            <p:cNvPr id="912" name="Google Shape;912;p49"/>
            <p:cNvSpPr/>
            <p:nvPr/>
          </p:nvSpPr>
          <p:spPr>
            <a:xfrm>
              <a:off x="1091365" y="1438576"/>
              <a:ext cx="1312336" cy="3068125"/>
            </a:xfrm>
            <a:custGeom>
              <a:avLst/>
              <a:gdLst/>
              <a:ahLst/>
              <a:cxnLst/>
              <a:rect l="l" t="t" r="r" b="b"/>
              <a:pathLst>
                <a:path w="43038" h="100619" extrusionOk="0">
                  <a:moveTo>
                    <a:pt x="43012" y="100594"/>
                  </a:moveTo>
                  <a:cubicBezTo>
                    <a:pt x="43012" y="100594"/>
                    <a:pt x="43012" y="100594"/>
                    <a:pt x="43013" y="100594"/>
                  </a:cubicBezTo>
                  <a:lnTo>
                    <a:pt x="43012" y="100594"/>
                  </a:lnTo>
                  <a:close/>
                  <a:moveTo>
                    <a:pt x="23514" y="1"/>
                  </a:moveTo>
                  <a:cubicBezTo>
                    <a:pt x="21880" y="1"/>
                    <a:pt x="19909" y="454"/>
                    <a:pt x="18395" y="1926"/>
                  </a:cubicBezTo>
                  <a:cubicBezTo>
                    <a:pt x="17325" y="3021"/>
                    <a:pt x="16603" y="4564"/>
                    <a:pt x="16852" y="6058"/>
                  </a:cubicBezTo>
                  <a:cubicBezTo>
                    <a:pt x="16504" y="6381"/>
                    <a:pt x="16280" y="6805"/>
                    <a:pt x="16155" y="7253"/>
                  </a:cubicBezTo>
                  <a:cubicBezTo>
                    <a:pt x="16031" y="7676"/>
                    <a:pt x="16081" y="8174"/>
                    <a:pt x="16130" y="8622"/>
                  </a:cubicBezTo>
                  <a:cubicBezTo>
                    <a:pt x="16280" y="9543"/>
                    <a:pt x="16678" y="10463"/>
                    <a:pt x="17350" y="11160"/>
                  </a:cubicBezTo>
                  <a:cubicBezTo>
                    <a:pt x="17524" y="11360"/>
                    <a:pt x="17723" y="11534"/>
                    <a:pt x="17922" y="11733"/>
                  </a:cubicBezTo>
                  <a:cubicBezTo>
                    <a:pt x="18420" y="12106"/>
                    <a:pt x="18993" y="12405"/>
                    <a:pt x="19590" y="12579"/>
                  </a:cubicBezTo>
                  <a:cubicBezTo>
                    <a:pt x="19740" y="12953"/>
                    <a:pt x="19889" y="13401"/>
                    <a:pt x="20038" y="13898"/>
                  </a:cubicBezTo>
                  <a:cubicBezTo>
                    <a:pt x="19839" y="13898"/>
                    <a:pt x="19640" y="13948"/>
                    <a:pt x="19416" y="13998"/>
                  </a:cubicBezTo>
                  <a:cubicBezTo>
                    <a:pt x="18968" y="14098"/>
                    <a:pt x="18470" y="14322"/>
                    <a:pt x="18171" y="14720"/>
                  </a:cubicBezTo>
                  <a:cubicBezTo>
                    <a:pt x="17898" y="15093"/>
                    <a:pt x="17873" y="15616"/>
                    <a:pt x="18047" y="16064"/>
                  </a:cubicBezTo>
                  <a:cubicBezTo>
                    <a:pt x="18246" y="16487"/>
                    <a:pt x="18719" y="16761"/>
                    <a:pt x="19167" y="16811"/>
                  </a:cubicBezTo>
                  <a:cubicBezTo>
                    <a:pt x="18968" y="16885"/>
                    <a:pt x="18794" y="17109"/>
                    <a:pt x="18794" y="17358"/>
                  </a:cubicBezTo>
                  <a:cubicBezTo>
                    <a:pt x="18794" y="17458"/>
                    <a:pt x="18843" y="17557"/>
                    <a:pt x="18893" y="17632"/>
                  </a:cubicBezTo>
                  <a:lnTo>
                    <a:pt x="17026" y="18180"/>
                  </a:lnTo>
                  <a:cubicBezTo>
                    <a:pt x="14288" y="18926"/>
                    <a:pt x="9061" y="27812"/>
                    <a:pt x="9061" y="27812"/>
                  </a:cubicBezTo>
                  <a:cubicBezTo>
                    <a:pt x="9061" y="27812"/>
                    <a:pt x="6970" y="16960"/>
                    <a:pt x="6348" y="16263"/>
                  </a:cubicBezTo>
                  <a:cubicBezTo>
                    <a:pt x="6224" y="16139"/>
                    <a:pt x="6025" y="16089"/>
                    <a:pt x="5776" y="16064"/>
                  </a:cubicBezTo>
                  <a:cubicBezTo>
                    <a:pt x="5701" y="15616"/>
                    <a:pt x="5477" y="15093"/>
                    <a:pt x="5178" y="14894"/>
                  </a:cubicBezTo>
                  <a:cubicBezTo>
                    <a:pt x="4876" y="14719"/>
                    <a:pt x="4493" y="14697"/>
                    <a:pt x="4230" y="14697"/>
                  </a:cubicBezTo>
                  <a:cubicBezTo>
                    <a:pt x="4138" y="14697"/>
                    <a:pt x="4060" y="14699"/>
                    <a:pt x="4006" y="14699"/>
                  </a:cubicBezTo>
                  <a:cubicBezTo>
                    <a:pt x="3972" y="14699"/>
                    <a:pt x="3947" y="14698"/>
                    <a:pt x="3934" y="14695"/>
                  </a:cubicBezTo>
                  <a:cubicBezTo>
                    <a:pt x="3859" y="14645"/>
                    <a:pt x="4083" y="13077"/>
                    <a:pt x="3784" y="13027"/>
                  </a:cubicBezTo>
                  <a:cubicBezTo>
                    <a:pt x="3781" y="13027"/>
                    <a:pt x="3778" y="13027"/>
                    <a:pt x="3775" y="13027"/>
                  </a:cubicBezTo>
                  <a:cubicBezTo>
                    <a:pt x="3456" y="13027"/>
                    <a:pt x="3212" y="14322"/>
                    <a:pt x="3187" y="14322"/>
                  </a:cubicBezTo>
                  <a:cubicBezTo>
                    <a:pt x="3162" y="14322"/>
                    <a:pt x="3041" y="12777"/>
                    <a:pt x="2610" y="12777"/>
                  </a:cubicBezTo>
                  <a:cubicBezTo>
                    <a:pt x="2603" y="12777"/>
                    <a:pt x="2596" y="12778"/>
                    <a:pt x="2590" y="12778"/>
                  </a:cubicBezTo>
                  <a:cubicBezTo>
                    <a:pt x="2166" y="12853"/>
                    <a:pt x="2440" y="14446"/>
                    <a:pt x="2366" y="14446"/>
                  </a:cubicBezTo>
                  <a:cubicBezTo>
                    <a:pt x="2318" y="14446"/>
                    <a:pt x="1853" y="12596"/>
                    <a:pt x="1396" y="12596"/>
                  </a:cubicBezTo>
                  <a:cubicBezTo>
                    <a:pt x="1379" y="12596"/>
                    <a:pt x="1362" y="12599"/>
                    <a:pt x="1345" y="12604"/>
                  </a:cubicBezTo>
                  <a:cubicBezTo>
                    <a:pt x="872" y="12753"/>
                    <a:pt x="1569" y="14446"/>
                    <a:pt x="1544" y="14446"/>
                  </a:cubicBezTo>
                  <a:cubicBezTo>
                    <a:pt x="1497" y="14446"/>
                    <a:pt x="885" y="13317"/>
                    <a:pt x="547" y="13317"/>
                  </a:cubicBezTo>
                  <a:cubicBezTo>
                    <a:pt x="530" y="13317"/>
                    <a:pt x="514" y="13320"/>
                    <a:pt x="499" y="13326"/>
                  </a:cubicBezTo>
                  <a:cubicBezTo>
                    <a:pt x="1" y="13575"/>
                    <a:pt x="1320" y="15765"/>
                    <a:pt x="1569" y="16014"/>
                  </a:cubicBezTo>
                  <a:cubicBezTo>
                    <a:pt x="1818" y="16263"/>
                    <a:pt x="2590" y="16263"/>
                    <a:pt x="2963" y="16487"/>
                  </a:cubicBezTo>
                  <a:cubicBezTo>
                    <a:pt x="2988" y="16512"/>
                    <a:pt x="3062" y="16562"/>
                    <a:pt x="3087" y="16587"/>
                  </a:cubicBezTo>
                  <a:cubicBezTo>
                    <a:pt x="2913" y="16711"/>
                    <a:pt x="2739" y="16811"/>
                    <a:pt x="2714" y="16935"/>
                  </a:cubicBezTo>
                  <a:cubicBezTo>
                    <a:pt x="2440" y="17582"/>
                    <a:pt x="4207" y="28310"/>
                    <a:pt x="4705" y="31023"/>
                  </a:cubicBezTo>
                  <a:cubicBezTo>
                    <a:pt x="5145" y="33281"/>
                    <a:pt x="6663" y="34210"/>
                    <a:pt x="8267" y="34210"/>
                  </a:cubicBezTo>
                  <a:cubicBezTo>
                    <a:pt x="9298" y="34210"/>
                    <a:pt x="10364" y="33826"/>
                    <a:pt x="11202" y="33164"/>
                  </a:cubicBezTo>
                  <a:cubicBezTo>
                    <a:pt x="12994" y="31770"/>
                    <a:pt x="14811" y="29779"/>
                    <a:pt x="15732" y="28758"/>
                  </a:cubicBezTo>
                  <a:lnTo>
                    <a:pt x="15732" y="28758"/>
                  </a:lnTo>
                  <a:lnTo>
                    <a:pt x="13417" y="48099"/>
                  </a:lnTo>
                  <a:cubicBezTo>
                    <a:pt x="13542" y="48173"/>
                    <a:pt x="13666" y="48198"/>
                    <a:pt x="13791" y="48248"/>
                  </a:cubicBezTo>
                  <a:cubicBezTo>
                    <a:pt x="13143" y="57532"/>
                    <a:pt x="13616" y="80706"/>
                    <a:pt x="13815" y="89144"/>
                  </a:cubicBezTo>
                  <a:cubicBezTo>
                    <a:pt x="13691" y="89144"/>
                    <a:pt x="13641" y="89119"/>
                    <a:pt x="13641" y="89119"/>
                  </a:cubicBezTo>
                  <a:lnTo>
                    <a:pt x="13641" y="89119"/>
                  </a:lnTo>
                  <a:lnTo>
                    <a:pt x="13766" y="92504"/>
                  </a:lnTo>
                  <a:cubicBezTo>
                    <a:pt x="14064" y="92604"/>
                    <a:pt x="14512" y="92653"/>
                    <a:pt x="14985" y="92728"/>
                  </a:cubicBezTo>
                  <a:cubicBezTo>
                    <a:pt x="15060" y="94645"/>
                    <a:pt x="15135" y="95765"/>
                    <a:pt x="15135" y="95765"/>
                  </a:cubicBezTo>
                  <a:cubicBezTo>
                    <a:pt x="15135" y="95765"/>
                    <a:pt x="15160" y="95765"/>
                    <a:pt x="15160" y="95790"/>
                  </a:cubicBezTo>
                  <a:cubicBezTo>
                    <a:pt x="15110" y="95790"/>
                    <a:pt x="15060" y="95765"/>
                    <a:pt x="15060" y="95765"/>
                  </a:cubicBezTo>
                  <a:cubicBezTo>
                    <a:pt x="15060" y="95765"/>
                    <a:pt x="14861" y="95914"/>
                    <a:pt x="14413" y="96138"/>
                  </a:cubicBezTo>
                  <a:cubicBezTo>
                    <a:pt x="14313" y="96088"/>
                    <a:pt x="14263" y="96014"/>
                    <a:pt x="14164" y="95964"/>
                  </a:cubicBezTo>
                  <a:cubicBezTo>
                    <a:pt x="14139" y="95914"/>
                    <a:pt x="14114" y="95889"/>
                    <a:pt x="14039" y="95864"/>
                  </a:cubicBezTo>
                  <a:cubicBezTo>
                    <a:pt x="13990" y="95839"/>
                    <a:pt x="13965" y="95790"/>
                    <a:pt x="13865" y="95790"/>
                  </a:cubicBezTo>
                  <a:cubicBezTo>
                    <a:pt x="13791" y="95790"/>
                    <a:pt x="13741" y="95839"/>
                    <a:pt x="13666" y="95864"/>
                  </a:cubicBezTo>
                  <a:cubicBezTo>
                    <a:pt x="13641" y="95889"/>
                    <a:pt x="13616" y="95989"/>
                    <a:pt x="13616" y="96039"/>
                  </a:cubicBezTo>
                  <a:cubicBezTo>
                    <a:pt x="13616" y="96113"/>
                    <a:pt x="13641" y="96163"/>
                    <a:pt x="13666" y="96238"/>
                  </a:cubicBezTo>
                  <a:cubicBezTo>
                    <a:pt x="13741" y="96288"/>
                    <a:pt x="13791" y="96337"/>
                    <a:pt x="13890" y="96387"/>
                  </a:cubicBezTo>
                  <a:cubicBezTo>
                    <a:pt x="13741" y="96462"/>
                    <a:pt x="13542" y="96536"/>
                    <a:pt x="13342" y="96611"/>
                  </a:cubicBezTo>
                  <a:cubicBezTo>
                    <a:pt x="13243" y="96512"/>
                    <a:pt x="13143" y="96412"/>
                    <a:pt x="13094" y="96337"/>
                  </a:cubicBezTo>
                  <a:cubicBezTo>
                    <a:pt x="13044" y="96288"/>
                    <a:pt x="12982" y="96263"/>
                    <a:pt x="12919" y="96263"/>
                  </a:cubicBezTo>
                  <a:cubicBezTo>
                    <a:pt x="12857" y="96263"/>
                    <a:pt x="12795" y="96288"/>
                    <a:pt x="12745" y="96337"/>
                  </a:cubicBezTo>
                  <a:cubicBezTo>
                    <a:pt x="12720" y="96362"/>
                    <a:pt x="12670" y="96462"/>
                    <a:pt x="12670" y="96512"/>
                  </a:cubicBezTo>
                  <a:cubicBezTo>
                    <a:pt x="12670" y="96586"/>
                    <a:pt x="12720" y="96636"/>
                    <a:pt x="12745" y="96711"/>
                  </a:cubicBezTo>
                  <a:lnTo>
                    <a:pt x="12845" y="96810"/>
                  </a:lnTo>
                  <a:cubicBezTo>
                    <a:pt x="12670" y="96835"/>
                    <a:pt x="12546" y="96885"/>
                    <a:pt x="12397" y="96910"/>
                  </a:cubicBezTo>
                  <a:lnTo>
                    <a:pt x="12222" y="96661"/>
                  </a:lnTo>
                  <a:cubicBezTo>
                    <a:pt x="12173" y="96611"/>
                    <a:pt x="12098" y="96611"/>
                    <a:pt x="12023" y="96611"/>
                  </a:cubicBezTo>
                  <a:cubicBezTo>
                    <a:pt x="11949" y="96611"/>
                    <a:pt x="11899" y="96636"/>
                    <a:pt x="11824" y="96661"/>
                  </a:cubicBezTo>
                  <a:cubicBezTo>
                    <a:pt x="11799" y="96711"/>
                    <a:pt x="11774" y="96785"/>
                    <a:pt x="11774" y="96860"/>
                  </a:cubicBezTo>
                  <a:cubicBezTo>
                    <a:pt x="11774" y="96910"/>
                    <a:pt x="11799" y="96984"/>
                    <a:pt x="11824" y="97059"/>
                  </a:cubicBezTo>
                  <a:lnTo>
                    <a:pt x="11874" y="97084"/>
                  </a:lnTo>
                  <a:cubicBezTo>
                    <a:pt x="11675" y="97109"/>
                    <a:pt x="11501" y="97184"/>
                    <a:pt x="11277" y="97208"/>
                  </a:cubicBezTo>
                  <a:cubicBezTo>
                    <a:pt x="11252" y="97134"/>
                    <a:pt x="11202" y="97109"/>
                    <a:pt x="11177" y="97059"/>
                  </a:cubicBezTo>
                  <a:cubicBezTo>
                    <a:pt x="11143" y="96975"/>
                    <a:pt x="11063" y="96924"/>
                    <a:pt x="10977" y="96924"/>
                  </a:cubicBezTo>
                  <a:cubicBezTo>
                    <a:pt x="10936" y="96924"/>
                    <a:pt x="10893" y="96936"/>
                    <a:pt x="10853" y="96960"/>
                  </a:cubicBezTo>
                  <a:cubicBezTo>
                    <a:pt x="10729" y="97009"/>
                    <a:pt x="10679" y="97184"/>
                    <a:pt x="10754" y="97308"/>
                  </a:cubicBezTo>
                  <a:cubicBezTo>
                    <a:pt x="10405" y="97358"/>
                    <a:pt x="10032" y="97383"/>
                    <a:pt x="9634" y="97432"/>
                  </a:cubicBezTo>
                  <a:lnTo>
                    <a:pt x="9484" y="97432"/>
                  </a:lnTo>
                  <a:cubicBezTo>
                    <a:pt x="9310" y="97432"/>
                    <a:pt x="9161" y="97457"/>
                    <a:pt x="9036" y="97482"/>
                  </a:cubicBezTo>
                  <a:cubicBezTo>
                    <a:pt x="8937" y="97482"/>
                    <a:pt x="8862" y="97507"/>
                    <a:pt x="8763" y="97532"/>
                  </a:cubicBezTo>
                  <a:cubicBezTo>
                    <a:pt x="6896" y="97905"/>
                    <a:pt x="6323" y="98976"/>
                    <a:pt x="6199" y="99747"/>
                  </a:cubicBezTo>
                  <a:cubicBezTo>
                    <a:pt x="6199" y="99797"/>
                    <a:pt x="6199" y="99822"/>
                    <a:pt x="6174" y="99847"/>
                  </a:cubicBezTo>
                  <a:lnTo>
                    <a:pt x="6174" y="99922"/>
                  </a:lnTo>
                  <a:cubicBezTo>
                    <a:pt x="6149" y="100021"/>
                    <a:pt x="6149" y="100170"/>
                    <a:pt x="6149" y="100245"/>
                  </a:cubicBezTo>
                  <a:cubicBezTo>
                    <a:pt x="6149" y="100419"/>
                    <a:pt x="6149" y="100494"/>
                    <a:pt x="6174" y="100569"/>
                  </a:cubicBezTo>
                  <a:lnTo>
                    <a:pt x="6174" y="100619"/>
                  </a:lnTo>
                  <a:lnTo>
                    <a:pt x="19889" y="100494"/>
                  </a:lnTo>
                  <a:cubicBezTo>
                    <a:pt x="19939" y="100370"/>
                    <a:pt x="19939" y="100245"/>
                    <a:pt x="19964" y="100121"/>
                  </a:cubicBezTo>
                  <a:cubicBezTo>
                    <a:pt x="19964" y="100071"/>
                    <a:pt x="19988" y="99971"/>
                    <a:pt x="19988" y="99922"/>
                  </a:cubicBezTo>
                  <a:cubicBezTo>
                    <a:pt x="19988" y="99847"/>
                    <a:pt x="20013" y="99797"/>
                    <a:pt x="20013" y="99722"/>
                  </a:cubicBezTo>
                  <a:lnTo>
                    <a:pt x="20013" y="99623"/>
                  </a:lnTo>
                  <a:cubicBezTo>
                    <a:pt x="20063" y="99225"/>
                    <a:pt x="20063" y="98851"/>
                    <a:pt x="20063" y="98503"/>
                  </a:cubicBezTo>
                  <a:cubicBezTo>
                    <a:pt x="20013" y="98154"/>
                    <a:pt x="19988" y="97856"/>
                    <a:pt x="19939" y="97582"/>
                  </a:cubicBezTo>
                  <a:lnTo>
                    <a:pt x="19939" y="97532"/>
                  </a:lnTo>
                  <a:lnTo>
                    <a:pt x="19939" y="97482"/>
                  </a:lnTo>
                  <a:cubicBezTo>
                    <a:pt x="19939" y="97432"/>
                    <a:pt x="19889" y="97358"/>
                    <a:pt x="19889" y="97333"/>
                  </a:cubicBezTo>
                  <a:cubicBezTo>
                    <a:pt x="19889" y="97283"/>
                    <a:pt x="19889" y="97258"/>
                    <a:pt x="19864" y="97233"/>
                  </a:cubicBezTo>
                  <a:lnTo>
                    <a:pt x="19764" y="96860"/>
                  </a:lnTo>
                  <a:cubicBezTo>
                    <a:pt x="19565" y="96188"/>
                    <a:pt x="19316" y="95765"/>
                    <a:pt x="19316" y="95765"/>
                  </a:cubicBezTo>
                  <a:cubicBezTo>
                    <a:pt x="19289" y="95765"/>
                    <a:pt x="19261" y="95765"/>
                    <a:pt x="19237" y="95773"/>
                  </a:cubicBezTo>
                  <a:lnTo>
                    <a:pt x="19237" y="95773"/>
                  </a:lnTo>
                  <a:cubicBezTo>
                    <a:pt x="19239" y="95771"/>
                    <a:pt x="19240" y="95768"/>
                    <a:pt x="19242" y="95765"/>
                  </a:cubicBezTo>
                  <a:cubicBezTo>
                    <a:pt x="19242" y="95765"/>
                    <a:pt x="19366" y="94645"/>
                    <a:pt x="19565" y="92753"/>
                  </a:cubicBezTo>
                  <a:cubicBezTo>
                    <a:pt x="20362" y="92728"/>
                    <a:pt x="20934" y="92653"/>
                    <a:pt x="20934" y="92653"/>
                  </a:cubicBezTo>
                  <a:lnTo>
                    <a:pt x="21208" y="89243"/>
                  </a:lnTo>
                  <a:lnTo>
                    <a:pt x="21059" y="89243"/>
                  </a:lnTo>
                  <a:lnTo>
                    <a:pt x="23722" y="55292"/>
                  </a:lnTo>
                  <a:lnTo>
                    <a:pt x="28302" y="88920"/>
                  </a:lnTo>
                  <a:cubicBezTo>
                    <a:pt x="28178" y="88920"/>
                    <a:pt x="28078" y="88895"/>
                    <a:pt x="28078" y="88895"/>
                  </a:cubicBezTo>
                  <a:lnTo>
                    <a:pt x="28078" y="88895"/>
                  </a:lnTo>
                  <a:lnTo>
                    <a:pt x="28476" y="92529"/>
                  </a:lnTo>
                  <a:lnTo>
                    <a:pt x="29422" y="92629"/>
                  </a:lnTo>
                  <a:cubicBezTo>
                    <a:pt x="29721" y="94595"/>
                    <a:pt x="29895" y="95740"/>
                    <a:pt x="29895" y="95740"/>
                  </a:cubicBezTo>
                  <a:cubicBezTo>
                    <a:pt x="29895" y="95740"/>
                    <a:pt x="29646" y="96138"/>
                    <a:pt x="29422" y="96835"/>
                  </a:cubicBezTo>
                  <a:lnTo>
                    <a:pt x="29323" y="97208"/>
                  </a:lnTo>
                  <a:cubicBezTo>
                    <a:pt x="29323" y="97233"/>
                    <a:pt x="29323" y="97258"/>
                    <a:pt x="29298" y="97308"/>
                  </a:cubicBezTo>
                  <a:cubicBezTo>
                    <a:pt x="29298" y="97358"/>
                    <a:pt x="29273" y="97432"/>
                    <a:pt x="29273" y="97457"/>
                  </a:cubicBezTo>
                  <a:lnTo>
                    <a:pt x="29273" y="97507"/>
                  </a:lnTo>
                  <a:lnTo>
                    <a:pt x="29273" y="97557"/>
                  </a:lnTo>
                  <a:cubicBezTo>
                    <a:pt x="29198" y="97831"/>
                    <a:pt x="29173" y="98129"/>
                    <a:pt x="29148" y="98478"/>
                  </a:cubicBezTo>
                  <a:cubicBezTo>
                    <a:pt x="29099" y="98826"/>
                    <a:pt x="29099" y="99200"/>
                    <a:pt x="29173" y="99598"/>
                  </a:cubicBezTo>
                  <a:lnTo>
                    <a:pt x="29173" y="99698"/>
                  </a:lnTo>
                  <a:cubicBezTo>
                    <a:pt x="29173" y="99747"/>
                    <a:pt x="29198" y="99822"/>
                    <a:pt x="29198" y="99872"/>
                  </a:cubicBezTo>
                  <a:cubicBezTo>
                    <a:pt x="29198" y="99946"/>
                    <a:pt x="29198" y="99996"/>
                    <a:pt x="29223" y="100096"/>
                  </a:cubicBezTo>
                  <a:cubicBezTo>
                    <a:pt x="29273" y="100220"/>
                    <a:pt x="29273" y="100345"/>
                    <a:pt x="29298" y="100469"/>
                  </a:cubicBezTo>
                  <a:lnTo>
                    <a:pt x="43012" y="100594"/>
                  </a:lnTo>
                  <a:lnTo>
                    <a:pt x="43012" y="100594"/>
                  </a:lnTo>
                  <a:cubicBezTo>
                    <a:pt x="42988" y="100593"/>
                    <a:pt x="42988" y="100569"/>
                    <a:pt x="43013" y="100544"/>
                  </a:cubicBezTo>
                  <a:cubicBezTo>
                    <a:pt x="43013" y="100469"/>
                    <a:pt x="43038" y="100370"/>
                    <a:pt x="43038" y="100220"/>
                  </a:cubicBezTo>
                  <a:cubicBezTo>
                    <a:pt x="43038" y="100121"/>
                    <a:pt x="43038" y="99996"/>
                    <a:pt x="43013" y="99872"/>
                  </a:cubicBezTo>
                  <a:lnTo>
                    <a:pt x="43013" y="99822"/>
                  </a:lnTo>
                  <a:cubicBezTo>
                    <a:pt x="43013" y="99772"/>
                    <a:pt x="43013" y="99747"/>
                    <a:pt x="42988" y="99722"/>
                  </a:cubicBezTo>
                  <a:cubicBezTo>
                    <a:pt x="42838" y="98951"/>
                    <a:pt x="42291" y="97881"/>
                    <a:pt x="40424" y="97507"/>
                  </a:cubicBezTo>
                  <a:cubicBezTo>
                    <a:pt x="40349" y="97482"/>
                    <a:pt x="40250" y="97482"/>
                    <a:pt x="40150" y="97457"/>
                  </a:cubicBezTo>
                  <a:cubicBezTo>
                    <a:pt x="40001" y="97408"/>
                    <a:pt x="39876" y="97408"/>
                    <a:pt x="39727" y="97383"/>
                  </a:cubicBezTo>
                  <a:lnTo>
                    <a:pt x="39553" y="97383"/>
                  </a:lnTo>
                  <a:cubicBezTo>
                    <a:pt x="39155" y="97358"/>
                    <a:pt x="38806" y="97283"/>
                    <a:pt x="38433" y="97258"/>
                  </a:cubicBezTo>
                  <a:cubicBezTo>
                    <a:pt x="38507" y="97134"/>
                    <a:pt x="38483" y="96984"/>
                    <a:pt x="38358" y="96910"/>
                  </a:cubicBezTo>
                  <a:cubicBezTo>
                    <a:pt x="38316" y="96892"/>
                    <a:pt x="38271" y="96883"/>
                    <a:pt x="38228" y="96883"/>
                  </a:cubicBezTo>
                  <a:cubicBezTo>
                    <a:pt x="38089" y="96883"/>
                    <a:pt x="37960" y="96976"/>
                    <a:pt x="37960" y="97184"/>
                  </a:cubicBezTo>
                  <a:cubicBezTo>
                    <a:pt x="37761" y="97134"/>
                    <a:pt x="37537" y="97084"/>
                    <a:pt x="37338" y="97059"/>
                  </a:cubicBezTo>
                  <a:lnTo>
                    <a:pt x="37387" y="97009"/>
                  </a:lnTo>
                  <a:cubicBezTo>
                    <a:pt x="37412" y="96960"/>
                    <a:pt x="37437" y="96910"/>
                    <a:pt x="37437" y="96835"/>
                  </a:cubicBezTo>
                  <a:cubicBezTo>
                    <a:pt x="37437" y="96760"/>
                    <a:pt x="37412" y="96711"/>
                    <a:pt x="37387" y="96636"/>
                  </a:cubicBezTo>
                  <a:cubicBezTo>
                    <a:pt x="37338" y="96611"/>
                    <a:pt x="37288" y="96586"/>
                    <a:pt x="37188" y="96586"/>
                  </a:cubicBezTo>
                  <a:cubicBezTo>
                    <a:pt x="37138" y="96586"/>
                    <a:pt x="37064" y="96611"/>
                    <a:pt x="37014" y="96636"/>
                  </a:cubicBezTo>
                  <a:lnTo>
                    <a:pt x="36815" y="96885"/>
                  </a:lnTo>
                  <a:cubicBezTo>
                    <a:pt x="36665" y="96860"/>
                    <a:pt x="36516" y="96785"/>
                    <a:pt x="36392" y="96760"/>
                  </a:cubicBezTo>
                  <a:lnTo>
                    <a:pt x="36466" y="96661"/>
                  </a:lnTo>
                  <a:cubicBezTo>
                    <a:pt x="36516" y="96611"/>
                    <a:pt x="36541" y="96586"/>
                    <a:pt x="36541" y="96487"/>
                  </a:cubicBezTo>
                  <a:cubicBezTo>
                    <a:pt x="36541" y="96412"/>
                    <a:pt x="36516" y="96362"/>
                    <a:pt x="36466" y="96288"/>
                  </a:cubicBezTo>
                  <a:cubicBezTo>
                    <a:pt x="36429" y="96250"/>
                    <a:pt x="36367" y="96232"/>
                    <a:pt x="36305" y="96232"/>
                  </a:cubicBezTo>
                  <a:cubicBezTo>
                    <a:pt x="36242" y="96232"/>
                    <a:pt x="36180" y="96250"/>
                    <a:pt x="36143" y="96288"/>
                  </a:cubicBezTo>
                  <a:cubicBezTo>
                    <a:pt x="36043" y="96387"/>
                    <a:pt x="35944" y="96487"/>
                    <a:pt x="35894" y="96586"/>
                  </a:cubicBezTo>
                  <a:cubicBezTo>
                    <a:pt x="35670" y="96512"/>
                    <a:pt x="35471" y="96412"/>
                    <a:pt x="35321" y="96362"/>
                  </a:cubicBezTo>
                  <a:cubicBezTo>
                    <a:pt x="35396" y="96288"/>
                    <a:pt x="35446" y="96263"/>
                    <a:pt x="35545" y="96213"/>
                  </a:cubicBezTo>
                  <a:cubicBezTo>
                    <a:pt x="35570" y="96163"/>
                    <a:pt x="35620" y="96088"/>
                    <a:pt x="35620" y="96014"/>
                  </a:cubicBezTo>
                  <a:cubicBezTo>
                    <a:pt x="35620" y="95964"/>
                    <a:pt x="35570" y="95889"/>
                    <a:pt x="35545" y="95839"/>
                  </a:cubicBezTo>
                  <a:cubicBezTo>
                    <a:pt x="35520" y="95790"/>
                    <a:pt x="35446" y="95765"/>
                    <a:pt x="35371" y="95765"/>
                  </a:cubicBezTo>
                  <a:cubicBezTo>
                    <a:pt x="35296" y="95765"/>
                    <a:pt x="35247" y="95790"/>
                    <a:pt x="35172" y="95839"/>
                  </a:cubicBezTo>
                  <a:cubicBezTo>
                    <a:pt x="35072" y="95889"/>
                    <a:pt x="34973" y="95964"/>
                    <a:pt x="34898" y="96039"/>
                  </a:cubicBezTo>
                  <a:cubicBezTo>
                    <a:pt x="34848" y="96088"/>
                    <a:pt x="34824" y="96088"/>
                    <a:pt x="34799" y="96113"/>
                  </a:cubicBezTo>
                  <a:cubicBezTo>
                    <a:pt x="34375" y="95889"/>
                    <a:pt x="34151" y="95715"/>
                    <a:pt x="34151" y="95715"/>
                  </a:cubicBezTo>
                  <a:cubicBezTo>
                    <a:pt x="34151" y="95715"/>
                    <a:pt x="34077" y="95715"/>
                    <a:pt x="33952" y="95740"/>
                  </a:cubicBezTo>
                  <a:cubicBezTo>
                    <a:pt x="34002" y="95715"/>
                    <a:pt x="34027" y="95715"/>
                    <a:pt x="34027" y="95715"/>
                  </a:cubicBezTo>
                  <a:lnTo>
                    <a:pt x="34027" y="92479"/>
                  </a:lnTo>
                  <a:cubicBezTo>
                    <a:pt x="34774" y="92380"/>
                    <a:pt x="35197" y="92305"/>
                    <a:pt x="35197" y="92305"/>
                  </a:cubicBezTo>
                  <a:lnTo>
                    <a:pt x="35197" y="88696"/>
                  </a:lnTo>
                  <a:cubicBezTo>
                    <a:pt x="35048" y="88746"/>
                    <a:pt x="34848" y="88770"/>
                    <a:pt x="34674" y="88795"/>
                  </a:cubicBezTo>
                  <a:cubicBezTo>
                    <a:pt x="34425" y="79785"/>
                    <a:pt x="33679" y="52604"/>
                    <a:pt x="33430" y="47576"/>
                  </a:cubicBezTo>
                  <a:cubicBezTo>
                    <a:pt x="33529" y="47476"/>
                    <a:pt x="33579" y="47427"/>
                    <a:pt x="33654" y="47327"/>
                  </a:cubicBezTo>
                  <a:lnTo>
                    <a:pt x="31787" y="36524"/>
                  </a:lnTo>
                  <a:lnTo>
                    <a:pt x="31787" y="36524"/>
                  </a:lnTo>
                  <a:cubicBezTo>
                    <a:pt x="32583" y="37139"/>
                    <a:pt x="33508" y="37455"/>
                    <a:pt x="34411" y="37455"/>
                  </a:cubicBezTo>
                  <a:cubicBezTo>
                    <a:pt x="36106" y="37455"/>
                    <a:pt x="37723" y="36340"/>
                    <a:pt x="38259" y="33985"/>
                  </a:cubicBezTo>
                  <a:cubicBezTo>
                    <a:pt x="38806" y="31422"/>
                    <a:pt x="41245" y="19972"/>
                    <a:pt x="40997" y="19325"/>
                  </a:cubicBezTo>
                  <a:cubicBezTo>
                    <a:pt x="40922" y="19175"/>
                    <a:pt x="40773" y="19001"/>
                    <a:pt x="40548" y="18877"/>
                  </a:cubicBezTo>
                  <a:cubicBezTo>
                    <a:pt x="40748" y="18503"/>
                    <a:pt x="40922" y="18005"/>
                    <a:pt x="40947" y="17433"/>
                  </a:cubicBezTo>
                  <a:cubicBezTo>
                    <a:pt x="41544" y="16811"/>
                    <a:pt x="42017" y="15815"/>
                    <a:pt x="41793" y="15641"/>
                  </a:cubicBezTo>
                  <a:cubicBezTo>
                    <a:pt x="41781" y="15633"/>
                    <a:pt x="41768" y="15629"/>
                    <a:pt x="41752" y="15629"/>
                  </a:cubicBezTo>
                  <a:cubicBezTo>
                    <a:pt x="41461" y="15629"/>
                    <a:pt x="40499" y="16860"/>
                    <a:pt x="40499" y="16860"/>
                  </a:cubicBezTo>
                  <a:cubicBezTo>
                    <a:pt x="40499" y="16860"/>
                    <a:pt x="41619" y="14969"/>
                    <a:pt x="41245" y="14745"/>
                  </a:cubicBezTo>
                  <a:cubicBezTo>
                    <a:pt x="41225" y="14732"/>
                    <a:pt x="41202" y="14727"/>
                    <a:pt x="41179" y="14727"/>
                  </a:cubicBezTo>
                  <a:cubicBezTo>
                    <a:pt x="40771" y="14727"/>
                    <a:pt x="39926" y="16437"/>
                    <a:pt x="39926" y="16437"/>
                  </a:cubicBezTo>
                  <a:cubicBezTo>
                    <a:pt x="39926" y="16437"/>
                    <a:pt x="40897" y="14122"/>
                    <a:pt x="40374" y="13948"/>
                  </a:cubicBezTo>
                  <a:cubicBezTo>
                    <a:pt x="40352" y="13940"/>
                    <a:pt x="40329" y="13936"/>
                    <a:pt x="40307" y="13936"/>
                  </a:cubicBezTo>
                  <a:cubicBezTo>
                    <a:pt x="39775" y="13936"/>
                    <a:pt x="39179" y="16089"/>
                    <a:pt x="39179" y="16089"/>
                  </a:cubicBezTo>
                  <a:cubicBezTo>
                    <a:pt x="39179" y="16089"/>
                    <a:pt x="39528" y="14023"/>
                    <a:pt x="39080" y="13948"/>
                  </a:cubicBezTo>
                  <a:cubicBezTo>
                    <a:pt x="39070" y="13946"/>
                    <a:pt x="39061" y="13946"/>
                    <a:pt x="39051" y="13946"/>
                  </a:cubicBezTo>
                  <a:cubicBezTo>
                    <a:pt x="38527" y="13946"/>
                    <a:pt x="38379" y="16598"/>
                    <a:pt x="38159" y="17234"/>
                  </a:cubicBezTo>
                  <a:cubicBezTo>
                    <a:pt x="38077" y="16804"/>
                    <a:pt x="37523" y="16255"/>
                    <a:pt x="37135" y="16255"/>
                  </a:cubicBezTo>
                  <a:cubicBezTo>
                    <a:pt x="37052" y="16255"/>
                    <a:pt x="36976" y="16281"/>
                    <a:pt x="36914" y="16338"/>
                  </a:cubicBezTo>
                  <a:cubicBezTo>
                    <a:pt x="36641" y="16587"/>
                    <a:pt x="37213" y="17582"/>
                    <a:pt x="37586" y="18329"/>
                  </a:cubicBezTo>
                  <a:cubicBezTo>
                    <a:pt x="37263" y="18354"/>
                    <a:pt x="36964" y="18429"/>
                    <a:pt x="36815" y="18553"/>
                  </a:cubicBezTo>
                  <a:cubicBezTo>
                    <a:pt x="36267" y="18877"/>
                    <a:pt x="33828" y="30451"/>
                    <a:pt x="33828" y="30451"/>
                  </a:cubicBezTo>
                  <a:cubicBezTo>
                    <a:pt x="33828" y="30451"/>
                    <a:pt x="31364" y="18802"/>
                    <a:pt x="28576" y="18055"/>
                  </a:cubicBezTo>
                  <a:lnTo>
                    <a:pt x="26385" y="17483"/>
                  </a:lnTo>
                  <a:cubicBezTo>
                    <a:pt x="26435" y="17433"/>
                    <a:pt x="26435" y="17383"/>
                    <a:pt x="26435" y="17333"/>
                  </a:cubicBezTo>
                  <a:cubicBezTo>
                    <a:pt x="26460" y="17084"/>
                    <a:pt x="26361" y="16860"/>
                    <a:pt x="26137" y="16711"/>
                  </a:cubicBezTo>
                  <a:cubicBezTo>
                    <a:pt x="26560" y="16338"/>
                    <a:pt x="26958" y="15939"/>
                    <a:pt x="27157" y="15442"/>
                  </a:cubicBezTo>
                  <a:cubicBezTo>
                    <a:pt x="27331" y="14944"/>
                    <a:pt x="27306" y="14272"/>
                    <a:pt x="26908" y="13898"/>
                  </a:cubicBezTo>
                  <a:cubicBezTo>
                    <a:pt x="26809" y="13824"/>
                    <a:pt x="26684" y="13749"/>
                    <a:pt x="26560" y="13699"/>
                  </a:cubicBezTo>
                  <a:cubicBezTo>
                    <a:pt x="26684" y="13575"/>
                    <a:pt x="26833" y="13450"/>
                    <a:pt x="26958" y="13326"/>
                  </a:cubicBezTo>
                  <a:cubicBezTo>
                    <a:pt x="27605" y="12654"/>
                    <a:pt x="28078" y="11783"/>
                    <a:pt x="28202" y="10488"/>
                  </a:cubicBezTo>
                  <a:lnTo>
                    <a:pt x="28202" y="10414"/>
                  </a:lnTo>
                  <a:lnTo>
                    <a:pt x="28202" y="10364"/>
                  </a:lnTo>
                  <a:lnTo>
                    <a:pt x="28202" y="10264"/>
                  </a:lnTo>
                  <a:lnTo>
                    <a:pt x="28202" y="10239"/>
                  </a:lnTo>
                  <a:cubicBezTo>
                    <a:pt x="28227" y="9742"/>
                    <a:pt x="28202" y="9219"/>
                    <a:pt x="28128" y="8597"/>
                  </a:cubicBezTo>
                  <a:cubicBezTo>
                    <a:pt x="28924" y="7153"/>
                    <a:pt x="28825" y="5286"/>
                    <a:pt x="28003" y="3867"/>
                  </a:cubicBezTo>
                  <a:cubicBezTo>
                    <a:pt x="28128" y="2548"/>
                    <a:pt x="27456" y="1254"/>
                    <a:pt x="26336" y="557"/>
                  </a:cubicBezTo>
                  <a:cubicBezTo>
                    <a:pt x="25846" y="274"/>
                    <a:pt x="24782" y="1"/>
                    <a:pt x="23514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9"/>
            <p:cNvSpPr/>
            <p:nvPr/>
          </p:nvSpPr>
          <p:spPr>
            <a:xfrm>
              <a:off x="721001" y="939481"/>
              <a:ext cx="851625" cy="749201"/>
            </a:xfrm>
            <a:custGeom>
              <a:avLst/>
              <a:gdLst/>
              <a:ahLst/>
              <a:cxnLst/>
              <a:rect l="l" t="t" r="r" b="b"/>
              <a:pathLst>
                <a:path w="27929" h="24570" extrusionOk="0">
                  <a:moveTo>
                    <a:pt x="13965" y="0"/>
                  </a:moveTo>
                  <a:cubicBezTo>
                    <a:pt x="6249" y="0"/>
                    <a:pt x="1" y="4854"/>
                    <a:pt x="1" y="10877"/>
                  </a:cubicBezTo>
                  <a:cubicBezTo>
                    <a:pt x="1" y="16876"/>
                    <a:pt x="6249" y="21730"/>
                    <a:pt x="13965" y="21730"/>
                  </a:cubicBezTo>
                  <a:cubicBezTo>
                    <a:pt x="15682" y="21705"/>
                    <a:pt x="17350" y="21456"/>
                    <a:pt x="18893" y="21008"/>
                  </a:cubicBezTo>
                  <a:cubicBezTo>
                    <a:pt x="19814" y="22253"/>
                    <a:pt x="21059" y="23248"/>
                    <a:pt x="22453" y="23895"/>
                  </a:cubicBezTo>
                  <a:cubicBezTo>
                    <a:pt x="23075" y="24194"/>
                    <a:pt x="23772" y="24393"/>
                    <a:pt x="24444" y="24567"/>
                  </a:cubicBezTo>
                  <a:cubicBezTo>
                    <a:pt x="24453" y="24569"/>
                    <a:pt x="24461" y="24570"/>
                    <a:pt x="24470" y="24570"/>
                  </a:cubicBezTo>
                  <a:cubicBezTo>
                    <a:pt x="24604" y="24570"/>
                    <a:pt x="24687" y="24387"/>
                    <a:pt x="24593" y="24294"/>
                  </a:cubicBezTo>
                  <a:cubicBezTo>
                    <a:pt x="23399" y="23024"/>
                    <a:pt x="22527" y="21406"/>
                    <a:pt x="22104" y="19664"/>
                  </a:cubicBezTo>
                  <a:cubicBezTo>
                    <a:pt x="25639" y="17697"/>
                    <a:pt x="27929" y="14462"/>
                    <a:pt x="27929" y="10852"/>
                  </a:cubicBezTo>
                  <a:cubicBezTo>
                    <a:pt x="27929" y="4854"/>
                    <a:pt x="21681" y="0"/>
                    <a:pt x="13965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9"/>
            <p:cNvSpPr/>
            <p:nvPr/>
          </p:nvSpPr>
          <p:spPr>
            <a:xfrm>
              <a:off x="1788400" y="2872675"/>
              <a:ext cx="341225" cy="1502050"/>
            </a:xfrm>
            <a:custGeom>
              <a:avLst/>
              <a:gdLst/>
              <a:ahLst/>
              <a:cxnLst/>
              <a:rect l="l" t="t" r="r" b="b"/>
              <a:pathLst>
                <a:path w="13649" h="60082" extrusionOk="0">
                  <a:moveTo>
                    <a:pt x="1" y="0"/>
                  </a:moveTo>
                  <a:cubicBezTo>
                    <a:pt x="1156" y="10365"/>
                    <a:pt x="8633" y="59606"/>
                    <a:pt x="8633" y="59606"/>
                  </a:cubicBezTo>
                  <a:cubicBezTo>
                    <a:pt x="9635" y="59965"/>
                    <a:pt x="10545" y="60082"/>
                    <a:pt x="11307" y="60082"/>
                  </a:cubicBezTo>
                  <a:cubicBezTo>
                    <a:pt x="12741" y="60082"/>
                    <a:pt x="13648" y="59667"/>
                    <a:pt x="13648" y="59667"/>
                  </a:cubicBezTo>
                  <a:cubicBezTo>
                    <a:pt x="13648" y="59667"/>
                    <a:pt x="13527" y="13192"/>
                    <a:pt x="12676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9"/>
            <p:cNvSpPr/>
            <p:nvPr/>
          </p:nvSpPr>
          <p:spPr>
            <a:xfrm>
              <a:off x="1495850" y="2871150"/>
              <a:ext cx="338175" cy="1502825"/>
            </a:xfrm>
            <a:custGeom>
              <a:avLst/>
              <a:gdLst/>
              <a:ahLst/>
              <a:cxnLst/>
              <a:rect l="l" t="t" r="r" b="b"/>
              <a:pathLst>
                <a:path w="13527" h="60113" extrusionOk="0">
                  <a:moveTo>
                    <a:pt x="851" y="1"/>
                  </a:moveTo>
                  <a:cubicBezTo>
                    <a:pt x="0" y="13132"/>
                    <a:pt x="2341" y="59698"/>
                    <a:pt x="2341" y="59698"/>
                  </a:cubicBezTo>
                  <a:cubicBezTo>
                    <a:pt x="2341" y="59698"/>
                    <a:pt x="3248" y="60112"/>
                    <a:pt x="4682" y="60112"/>
                  </a:cubicBezTo>
                  <a:cubicBezTo>
                    <a:pt x="5444" y="60112"/>
                    <a:pt x="6354" y="59995"/>
                    <a:pt x="7356" y="59637"/>
                  </a:cubicBezTo>
                  <a:cubicBezTo>
                    <a:pt x="7356" y="59637"/>
                    <a:pt x="12402" y="10457"/>
                    <a:pt x="13526" y="31"/>
                  </a:cubicBezTo>
                  <a:lnTo>
                    <a:pt x="13526" y="1"/>
                  </a:ln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9"/>
            <p:cNvSpPr/>
            <p:nvPr/>
          </p:nvSpPr>
          <p:spPr>
            <a:xfrm>
              <a:off x="1980650" y="4362050"/>
              <a:ext cx="424050" cy="148200"/>
            </a:xfrm>
            <a:custGeom>
              <a:avLst/>
              <a:gdLst/>
              <a:ahLst/>
              <a:cxnLst/>
              <a:rect l="l" t="t" r="r" b="b"/>
              <a:pathLst>
                <a:path w="16962" h="5928" extrusionOk="0">
                  <a:moveTo>
                    <a:pt x="973" y="1"/>
                  </a:moveTo>
                  <a:cubicBezTo>
                    <a:pt x="973" y="1"/>
                    <a:pt x="669" y="517"/>
                    <a:pt x="396" y="1338"/>
                  </a:cubicBezTo>
                  <a:lnTo>
                    <a:pt x="305" y="1794"/>
                  </a:lnTo>
                  <a:cubicBezTo>
                    <a:pt x="305" y="1824"/>
                    <a:pt x="305" y="1885"/>
                    <a:pt x="244" y="1916"/>
                  </a:cubicBezTo>
                  <a:cubicBezTo>
                    <a:pt x="244" y="1976"/>
                    <a:pt x="213" y="2068"/>
                    <a:pt x="213" y="2098"/>
                  </a:cubicBezTo>
                  <a:lnTo>
                    <a:pt x="213" y="2189"/>
                  </a:lnTo>
                  <a:lnTo>
                    <a:pt x="213" y="2220"/>
                  </a:lnTo>
                  <a:cubicBezTo>
                    <a:pt x="153" y="2554"/>
                    <a:pt x="92" y="2949"/>
                    <a:pt x="61" y="3344"/>
                  </a:cubicBezTo>
                  <a:cubicBezTo>
                    <a:pt x="1" y="3770"/>
                    <a:pt x="1" y="4226"/>
                    <a:pt x="31" y="4712"/>
                  </a:cubicBezTo>
                  <a:lnTo>
                    <a:pt x="31" y="4834"/>
                  </a:lnTo>
                  <a:cubicBezTo>
                    <a:pt x="31" y="4986"/>
                    <a:pt x="61" y="5138"/>
                    <a:pt x="122" y="5320"/>
                  </a:cubicBezTo>
                  <a:cubicBezTo>
                    <a:pt x="153" y="5472"/>
                    <a:pt x="153" y="5624"/>
                    <a:pt x="183" y="5776"/>
                  </a:cubicBezTo>
                  <a:lnTo>
                    <a:pt x="16931" y="5928"/>
                  </a:lnTo>
                  <a:cubicBezTo>
                    <a:pt x="16931" y="5928"/>
                    <a:pt x="16961" y="5746"/>
                    <a:pt x="16961" y="5472"/>
                  </a:cubicBezTo>
                  <a:cubicBezTo>
                    <a:pt x="16961" y="5320"/>
                    <a:pt x="16961" y="5168"/>
                    <a:pt x="16931" y="4986"/>
                  </a:cubicBezTo>
                  <a:cubicBezTo>
                    <a:pt x="16931" y="4955"/>
                    <a:pt x="16931" y="4925"/>
                    <a:pt x="16901" y="4864"/>
                  </a:cubicBezTo>
                  <a:cubicBezTo>
                    <a:pt x="16718" y="3922"/>
                    <a:pt x="16080" y="2645"/>
                    <a:pt x="13800" y="2189"/>
                  </a:cubicBezTo>
                  <a:cubicBezTo>
                    <a:pt x="13679" y="2128"/>
                    <a:pt x="13557" y="2128"/>
                    <a:pt x="13436" y="2098"/>
                  </a:cubicBezTo>
                  <a:cubicBezTo>
                    <a:pt x="13253" y="2068"/>
                    <a:pt x="13101" y="2068"/>
                    <a:pt x="12919" y="2037"/>
                  </a:cubicBezTo>
                  <a:lnTo>
                    <a:pt x="12736" y="2037"/>
                  </a:lnTo>
                  <a:cubicBezTo>
                    <a:pt x="8116" y="1612"/>
                    <a:pt x="6110" y="62"/>
                    <a:pt x="6110" y="62"/>
                  </a:cubicBezTo>
                  <a:cubicBezTo>
                    <a:pt x="6110" y="62"/>
                    <a:pt x="5015" y="261"/>
                    <a:pt x="3580" y="261"/>
                  </a:cubicBezTo>
                  <a:cubicBezTo>
                    <a:pt x="2774" y="261"/>
                    <a:pt x="1860" y="198"/>
                    <a:pt x="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9"/>
            <p:cNvSpPr/>
            <p:nvPr/>
          </p:nvSpPr>
          <p:spPr>
            <a:xfrm>
              <a:off x="2137200" y="4365850"/>
              <a:ext cx="38775" cy="31375"/>
            </a:xfrm>
            <a:custGeom>
              <a:avLst/>
              <a:gdLst/>
              <a:ahLst/>
              <a:cxnLst/>
              <a:rect l="l" t="t" r="r" b="b"/>
              <a:pathLst>
                <a:path w="1551" h="1255" extrusionOk="0">
                  <a:moveTo>
                    <a:pt x="1246" y="1"/>
                  </a:moveTo>
                  <a:cubicBezTo>
                    <a:pt x="1186" y="1"/>
                    <a:pt x="1094" y="62"/>
                    <a:pt x="1034" y="92"/>
                  </a:cubicBezTo>
                  <a:cubicBezTo>
                    <a:pt x="912" y="153"/>
                    <a:pt x="790" y="244"/>
                    <a:pt x="699" y="365"/>
                  </a:cubicBezTo>
                  <a:cubicBezTo>
                    <a:pt x="547" y="457"/>
                    <a:pt x="335" y="578"/>
                    <a:pt x="183" y="700"/>
                  </a:cubicBezTo>
                  <a:cubicBezTo>
                    <a:pt x="122" y="730"/>
                    <a:pt x="61" y="821"/>
                    <a:pt x="31" y="882"/>
                  </a:cubicBezTo>
                  <a:cubicBezTo>
                    <a:pt x="0" y="973"/>
                    <a:pt x="31" y="1034"/>
                    <a:pt x="61" y="1125"/>
                  </a:cubicBezTo>
                  <a:cubicBezTo>
                    <a:pt x="125" y="1190"/>
                    <a:pt x="236" y="1254"/>
                    <a:pt x="348" y="1254"/>
                  </a:cubicBezTo>
                  <a:cubicBezTo>
                    <a:pt x="395" y="1254"/>
                    <a:pt x="442" y="1243"/>
                    <a:pt x="487" y="1217"/>
                  </a:cubicBezTo>
                  <a:cubicBezTo>
                    <a:pt x="790" y="1004"/>
                    <a:pt x="1125" y="761"/>
                    <a:pt x="1429" y="548"/>
                  </a:cubicBezTo>
                  <a:cubicBezTo>
                    <a:pt x="1490" y="517"/>
                    <a:pt x="1520" y="396"/>
                    <a:pt x="1520" y="305"/>
                  </a:cubicBezTo>
                  <a:cubicBezTo>
                    <a:pt x="1550" y="213"/>
                    <a:pt x="1520" y="122"/>
                    <a:pt x="1490" y="92"/>
                  </a:cubicBezTo>
                  <a:cubicBezTo>
                    <a:pt x="1459" y="62"/>
                    <a:pt x="1368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9"/>
            <p:cNvSpPr/>
            <p:nvPr/>
          </p:nvSpPr>
          <p:spPr>
            <a:xfrm>
              <a:off x="2167600" y="4379350"/>
              <a:ext cx="38775" cy="35000"/>
            </a:xfrm>
            <a:custGeom>
              <a:avLst/>
              <a:gdLst/>
              <a:ahLst/>
              <a:cxnLst/>
              <a:rect l="l" t="t" r="r" b="b"/>
              <a:pathLst>
                <a:path w="1551" h="1400" extrusionOk="0">
                  <a:moveTo>
                    <a:pt x="1246" y="0"/>
                  </a:moveTo>
                  <a:cubicBezTo>
                    <a:pt x="1170" y="0"/>
                    <a:pt x="1094" y="23"/>
                    <a:pt x="1033" y="69"/>
                  </a:cubicBezTo>
                  <a:cubicBezTo>
                    <a:pt x="790" y="342"/>
                    <a:pt x="578" y="585"/>
                    <a:pt x="304" y="768"/>
                  </a:cubicBezTo>
                  <a:cubicBezTo>
                    <a:pt x="274" y="798"/>
                    <a:pt x="243" y="829"/>
                    <a:pt x="182" y="829"/>
                  </a:cubicBezTo>
                  <a:cubicBezTo>
                    <a:pt x="122" y="889"/>
                    <a:pt x="91" y="950"/>
                    <a:pt x="30" y="1041"/>
                  </a:cubicBezTo>
                  <a:cubicBezTo>
                    <a:pt x="0" y="1102"/>
                    <a:pt x="30" y="1193"/>
                    <a:pt x="91" y="1254"/>
                  </a:cubicBezTo>
                  <a:cubicBezTo>
                    <a:pt x="136" y="1343"/>
                    <a:pt x="245" y="1399"/>
                    <a:pt x="361" y="1399"/>
                  </a:cubicBezTo>
                  <a:cubicBezTo>
                    <a:pt x="403" y="1399"/>
                    <a:pt x="446" y="1392"/>
                    <a:pt x="486" y="1376"/>
                  </a:cubicBezTo>
                  <a:cubicBezTo>
                    <a:pt x="881" y="1102"/>
                    <a:pt x="1185" y="829"/>
                    <a:pt x="1489" y="494"/>
                  </a:cubicBezTo>
                  <a:cubicBezTo>
                    <a:pt x="1520" y="433"/>
                    <a:pt x="1550" y="373"/>
                    <a:pt x="1550" y="281"/>
                  </a:cubicBezTo>
                  <a:cubicBezTo>
                    <a:pt x="1520" y="221"/>
                    <a:pt x="1489" y="129"/>
                    <a:pt x="1459" y="69"/>
                  </a:cubicBezTo>
                  <a:cubicBezTo>
                    <a:pt x="1398" y="23"/>
                    <a:pt x="1322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9"/>
            <p:cNvSpPr/>
            <p:nvPr/>
          </p:nvSpPr>
          <p:spPr>
            <a:xfrm>
              <a:off x="2201025" y="439017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912" y="0"/>
                    <a:pt x="821" y="31"/>
                    <a:pt x="760" y="61"/>
                  </a:cubicBezTo>
                  <a:lnTo>
                    <a:pt x="61" y="943"/>
                  </a:lnTo>
                  <a:cubicBezTo>
                    <a:pt x="31" y="1003"/>
                    <a:pt x="0" y="1064"/>
                    <a:pt x="0" y="1155"/>
                  </a:cubicBezTo>
                  <a:cubicBezTo>
                    <a:pt x="0" y="1247"/>
                    <a:pt x="31" y="1307"/>
                    <a:pt x="61" y="1399"/>
                  </a:cubicBezTo>
                  <a:cubicBezTo>
                    <a:pt x="122" y="1429"/>
                    <a:pt x="183" y="1459"/>
                    <a:pt x="304" y="1459"/>
                  </a:cubicBezTo>
                  <a:cubicBezTo>
                    <a:pt x="365" y="1459"/>
                    <a:pt x="456" y="1429"/>
                    <a:pt x="517" y="1399"/>
                  </a:cubicBezTo>
                  <a:lnTo>
                    <a:pt x="1216" y="517"/>
                  </a:lnTo>
                  <a:cubicBezTo>
                    <a:pt x="1247" y="456"/>
                    <a:pt x="1277" y="396"/>
                    <a:pt x="1277" y="304"/>
                  </a:cubicBezTo>
                  <a:cubicBezTo>
                    <a:pt x="1277" y="183"/>
                    <a:pt x="1247" y="92"/>
                    <a:pt x="1216" y="61"/>
                  </a:cubicBezTo>
                  <a:cubicBezTo>
                    <a:pt x="1186" y="31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9"/>
            <p:cNvSpPr/>
            <p:nvPr/>
          </p:nvSpPr>
          <p:spPr>
            <a:xfrm>
              <a:off x="2236750" y="4397375"/>
              <a:ext cx="29650" cy="34250"/>
            </a:xfrm>
            <a:custGeom>
              <a:avLst/>
              <a:gdLst/>
              <a:ahLst/>
              <a:cxnLst/>
              <a:rect l="l" t="t" r="r" b="b"/>
              <a:pathLst>
                <a:path w="1186" h="1370" extrusionOk="0">
                  <a:moveTo>
                    <a:pt x="806" y="0"/>
                  </a:moveTo>
                  <a:cubicBezTo>
                    <a:pt x="651" y="0"/>
                    <a:pt x="517" y="125"/>
                    <a:pt x="517" y="351"/>
                  </a:cubicBezTo>
                  <a:cubicBezTo>
                    <a:pt x="395" y="503"/>
                    <a:pt x="304" y="655"/>
                    <a:pt x="243" y="807"/>
                  </a:cubicBezTo>
                  <a:cubicBezTo>
                    <a:pt x="0" y="867"/>
                    <a:pt x="0" y="1232"/>
                    <a:pt x="213" y="1323"/>
                  </a:cubicBezTo>
                  <a:cubicBezTo>
                    <a:pt x="260" y="1355"/>
                    <a:pt x="313" y="1370"/>
                    <a:pt x="366" y="1370"/>
                  </a:cubicBezTo>
                  <a:cubicBezTo>
                    <a:pt x="518" y="1370"/>
                    <a:pt x="669" y="1245"/>
                    <a:pt x="669" y="1019"/>
                  </a:cubicBezTo>
                  <a:cubicBezTo>
                    <a:pt x="760" y="867"/>
                    <a:pt x="851" y="715"/>
                    <a:pt x="912" y="563"/>
                  </a:cubicBezTo>
                  <a:cubicBezTo>
                    <a:pt x="1185" y="503"/>
                    <a:pt x="1155" y="168"/>
                    <a:pt x="973" y="47"/>
                  </a:cubicBezTo>
                  <a:cubicBezTo>
                    <a:pt x="918" y="15"/>
                    <a:pt x="861" y="0"/>
                    <a:pt x="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9"/>
            <p:cNvSpPr/>
            <p:nvPr/>
          </p:nvSpPr>
          <p:spPr>
            <a:xfrm>
              <a:off x="1981425" y="4482125"/>
              <a:ext cx="423275" cy="27375"/>
            </a:xfrm>
            <a:custGeom>
              <a:avLst/>
              <a:gdLst/>
              <a:ahLst/>
              <a:cxnLst/>
              <a:rect l="l" t="t" r="r" b="b"/>
              <a:pathLst>
                <a:path w="16931" h="1095" extrusionOk="0">
                  <a:moveTo>
                    <a:pt x="0" y="0"/>
                  </a:moveTo>
                  <a:cubicBezTo>
                    <a:pt x="0" y="152"/>
                    <a:pt x="30" y="304"/>
                    <a:pt x="91" y="487"/>
                  </a:cubicBezTo>
                  <a:cubicBezTo>
                    <a:pt x="122" y="639"/>
                    <a:pt x="122" y="791"/>
                    <a:pt x="152" y="943"/>
                  </a:cubicBezTo>
                  <a:lnTo>
                    <a:pt x="16900" y="1094"/>
                  </a:lnTo>
                  <a:cubicBezTo>
                    <a:pt x="16900" y="1094"/>
                    <a:pt x="16930" y="943"/>
                    <a:pt x="16930" y="639"/>
                  </a:cubicBezTo>
                  <a:cubicBezTo>
                    <a:pt x="16930" y="487"/>
                    <a:pt x="16930" y="335"/>
                    <a:pt x="16900" y="1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>
              <a:off x="1280800" y="4362050"/>
              <a:ext cx="424050" cy="148200"/>
            </a:xfrm>
            <a:custGeom>
              <a:avLst/>
              <a:gdLst/>
              <a:ahLst/>
              <a:cxnLst/>
              <a:rect l="l" t="t" r="r" b="b"/>
              <a:pathLst>
                <a:path w="16962" h="5928" extrusionOk="0">
                  <a:moveTo>
                    <a:pt x="15988" y="1"/>
                  </a:moveTo>
                  <a:cubicBezTo>
                    <a:pt x="15102" y="198"/>
                    <a:pt x="14188" y="261"/>
                    <a:pt x="13381" y="261"/>
                  </a:cubicBezTo>
                  <a:cubicBezTo>
                    <a:pt x="11947" y="261"/>
                    <a:pt x="10851" y="62"/>
                    <a:pt x="10851" y="62"/>
                  </a:cubicBezTo>
                  <a:cubicBezTo>
                    <a:pt x="10851" y="62"/>
                    <a:pt x="8845" y="1612"/>
                    <a:pt x="4256" y="2037"/>
                  </a:cubicBezTo>
                  <a:lnTo>
                    <a:pt x="4043" y="2037"/>
                  </a:lnTo>
                  <a:cubicBezTo>
                    <a:pt x="3860" y="2068"/>
                    <a:pt x="3709" y="2068"/>
                    <a:pt x="3526" y="2098"/>
                  </a:cubicBezTo>
                  <a:cubicBezTo>
                    <a:pt x="3405" y="2128"/>
                    <a:pt x="3283" y="2128"/>
                    <a:pt x="3192" y="2189"/>
                  </a:cubicBezTo>
                  <a:cubicBezTo>
                    <a:pt x="912" y="2645"/>
                    <a:pt x="243" y="3922"/>
                    <a:pt x="61" y="4864"/>
                  </a:cubicBezTo>
                  <a:cubicBezTo>
                    <a:pt x="31" y="4925"/>
                    <a:pt x="31" y="4955"/>
                    <a:pt x="31" y="4986"/>
                  </a:cubicBezTo>
                  <a:cubicBezTo>
                    <a:pt x="0" y="5168"/>
                    <a:pt x="0" y="5320"/>
                    <a:pt x="0" y="5472"/>
                  </a:cubicBezTo>
                  <a:cubicBezTo>
                    <a:pt x="0" y="5746"/>
                    <a:pt x="31" y="5928"/>
                    <a:pt x="31" y="5928"/>
                  </a:cubicBezTo>
                  <a:lnTo>
                    <a:pt x="16779" y="5776"/>
                  </a:lnTo>
                  <a:cubicBezTo>
                    <a:pt x="16809" y="5624"/>
                    <a:pt x="16809" y="5472"/>
                    <a:pt x="16870" y="5320"/>
                  </a:cubicBezTo>
                  <a:cubicBezTo>
                    <a:pt x="16900" y="5138"/>
                    <a:pt x="16931" y="4986"/>
                    <a:pt x="16931" y="4834"/>
                  </a:cubicBezTo>
                  <a:lnTo>
                    <a:pt x="16931" y="4712"/>
                  </a:lnTo>
                  <a:cubicBezTo>
                    <a:pt x="16961" y="4226"/>
                    <a:pt x="16961" y="3770"/>
                    <a:pt x="16900" y="3344"/>
                  </a:cubicBezTo>
                  <a:cubicBezTo>
                    <a:pt x="16870" y="2949"/>
                    <a:pt x="16809" y="2554"/>
                    <a:pt x="16748" y="2220"/>
                  </a:cubicBezTo>
                  <a:lnTo>
                    <a:pt x="16748" y="2189"/>
                  </a:lnTo>
                  <a:lnTo>
                    <a:pt x="16748" y="2098"/>
                  </a:lnTo>
                  <a:cubicBezTo>
                    <a:pt x="16748" y="2068"/>
                    <a:pt x="16718" y="1976"/>
                    <a:pt x="16718" y="1916"/>
                  </a:cubicBezTo>
                  <a:cubicBezTo>
                    <a:pt x="16657" y="1885"/>
                    <a:pt x="16657" y="1824"/>
                    <a:pt x="16657" y="1794"/>
                  </a:cubicBezTo>
                  <a:lnTo>
                    <a:pt x="16566" y="1338"/>
                  </a:lnTo>
                  <a:cubicBezTo>
                    <a:pt x="16292" y="517"/>
                    <a:pt x="15988" y="1"/>
                    <a:pt x="159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9"/>
            <p:cNvSpPr/>
            <p:nvPr/>
          </p:nvSpPr>
          <p:spPr>
            <a:xfrm>
              <a:off x="1509525" y="4365850"/>
              <a:ext cx="38775" cy="31375"/>
            </a:xfrm>
            <a:custGeom>
              <a:avLst/>
              <a:gdLst/>
              <a:ahLst/>
              <a:cxnLst/>
              <a:rect l="l" t="t" r="r" b="b"/>
              <a:pathLst>
                <a:path w="1551" h="1255" extrusionOk="0">
                  <a:moveTo>
                    <a:pt x="304" y="1"/>
                  </a:moveTo>
                  <a:cubicBezTo>
                    <a:pt x="183" y="1"/>
                    <a:pt x="122" y="62"/>
                    <a:pt x="61" y="92"/>
                  </a:cubicBezTo>
                  <a:cubicBezTo>
                    <a:pt x="31" y="122"/>
                    <a:pt x="0" y="213"/>
                    <a:pt x="31" y="305"/>
                  </a:cubicBezTo>
                  <a:cubicBezTo>
                    <a:pt x="31" y="396"/>
                    <a:pt x="61" y="517"/>
                    <a:pt x="122" y="548"/>
                  </a:cubicBezTo>
                  <a:cubicBezTo>
                    <a:pt x="426" y="761"/>
                    <a:pt x="760" y="1004"/>
                    <a:pt x="1064" y="1217"/>
                  </a:cubicBezTo>
                  <a:cubicBezTo>
                    <a:pt x="1109" y="1243"/>
                    <a:pt x="1156" y="1254"/>
                    <a:pt x="1202" y="1254"/>
                  </a:cubicBezTo>
                  <a:cubicBezTo>
                    <a:pt x="1315" y="1254"/>
                    <a:pt x="1425" y="1190"/>
                    <a:pt x="1490" y="1125"/>
                  </a:cubicBezTo>
                  <a:cubicBezTo>
                    <a:pt x="1520" y="1034"/>
                    <a:pt x="1551" y="973"/>
                    <a:pt x="1520" y="882"/>
                  </a:cubicBezTo>
                  <a:cubicBezTo>
                    <a:pt x="1490" y="821"/>
                    <a:pt x="1429" y="730"/>
                    <a:pt x="1368" y="700"/>
                  </a:cubicBezTo>
                  <a:cubicBezTo>
                    <a:pt x="1125" y="548"/>
                    <a:pt x="912" y="365"/>
                    <a:pt x="669" y="213"/>
                  </a:cubicBezTo>
                  <a:cubicBezTo>
                    <a:pt x="608" y="153"/>
                    <a:pt x="547" y="122"/>
                    <a:pt x="517" y="92"/>
                  </a:cubicBezTo>
                  <a:cubicBezTo>
                    <a:pt x="456" y="62"/>
                    <a:pt x="36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9"/>
            <p:cNvSpPr/>
            <p:nvPr/>
          </p:nvSpPr>
          <p:spPr>
            <a:xfrm>
              <a:off x="1479125" y="4379350"/>
              <a:ext cx="38775" cy="35000"/>
            </a:xfrm>
            <a:custGeom>
              <a:avLst/>
              <a:gdLst/>
              <a:ahLst/>
              <a:cxnLst/>
              <a:rect l="l" t="t" r="r" b="b"/>
              <a:pathLst>
                <a:path w="1551" h="1400" extrusionOk="0">
                  <a:moveTo>
                    <a:pt x="320" y="0"/>
                  </a:moveTo>
                  <a:cubicBezTo>
                    <a:pt x="244" y="0"/>
                    <a:pt x="168" y="23"/>
                    <a:pt x="122" y="69"/>
                  </a:cubicBezTo>
                  <a:cubicBezTo>
                    <a:pt x="61" y="129"/>
                    <a:pt x="31" y="221"/>
                    <a:pt x="1" y="281"/>
                  </a:cubicBezTo>
                  <a:cubicBezTo>
                    <a:pt x="1" y="373"/>
                    <a:pt x="31" y="433"/>
                    <a:pt x="61" y="494"/>
                  </a:cubicBezTo>
                  <a:cubicBezTo>
                    <a:pt x="365" y="829"/>
                    <a:pt x="669" y="1102"/>
                    <a:pt x="1064" y="1376"/>
                  </a:cubicBezTo>
                  <a:cubicBezTo>
                    <a:pt x="1105" y="1392"/>
                    <a:pt x="1148" y="1399"/>
                    <a:pt x="1191" y="1399"/>
                  </a:cubicBezTo>
                  <a:cubicBezTo>
                    <a:pt x="1308" y="1399"/>
                    <a:pt x="1423" y="1343"/>
                    <a:pt x="1490" y="1254"/>
                  </a:cubicBezTo>
                  <a:cubicBezTo>
                    <a:pt x="1520" y="1193"/>
                    <a:pt x="1551" y="1102"/>
                    <a:pt x="1520" y="1041"/>
                  </a:cubicBezTo>
                  <a:cubicBezTo>
                    <a:pt x="1490" y="950"/>
                    <a:pt x="1429" y="889"/>
                    <a:pt x="1368" y="829"/>
                  </a:cubicBezTo>
                  <a:cubicBezTo>
                    <a:pt x="1338" y="829"/>
                    <a:pt x="1277" y="798"/>
                    <a:pt x="1247" y="768"/>
                  </a:cubicBezTo>
                  <a:cubicBezTo>
                    <a:pt x="973" y="585"/>
                    <a:pt x="760" y="342"/>
                    <a:pt x="517" y="69"/>
                  </a:cubicBezTo>
                  <a:cubicBezTo>
                    <a:pt x="472" y="23"/>
                    <a:pt x="396" y="0"/>
                    <a:pt x="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9"/>
            <p:cNvSpPr/>
            <p:nvPr/>
          </p:nvSpPr>
          <p:spPr>
            <a:xfrm>
              <a:off x="1452525" y="439017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305" y="0"/>
                  </a:moveTo>
                  <a:cubicBezTo>
                    <a:pt x="183" y="0"/>
                    <a:pt x="122" y="31"/>
                    <a:pt x="61" y="61"/>
                  </a:cubicBezTo>
                  <a:cubicBezTo>
                    <a:pt x="31" y="92"/>
                    <a:pt x="1" y="183"/>
                    <a:pt x="1" y="304"/>
                  </a:cubicBezTo>
                  <a:cubicBezTo>
                    <a:pt x="1" y="396"/>
                    <a:pt x="31" y="456"/>
                    <a:pt x="61" y="517"/>
                  </a:cubicBezTo>
                  <a:lnTo>
                    <a:pt x="761" y="1399"/>
                  </a:lnTo>
                  <a:cubicBezTo>
                    <a:pt x="821" y="1429"/>
                    <a:pt x="913" y="1459"/>
                    <a:pt x="973" y="1459"/>
                  </a:cubicBezTo>
                  <a:cubicBezTo>
                    <a:pt x="1095" y="1459"/>
                    <a:pt x="1186" y="1429"/>
                    <a:pt x="1216" y="1399"/>
                  </a:cubicBezTo>
                  <a:cubicBezTo>
                    <a:pt x="1247" y="1307"/>
                    <a:pt x="1277" y="1247"/>
                    <a:pt x="1277" y="1155"/>
                  </a:cubicBezTo>
                  <a:cubicBezTo>
                    <a:pt x="1277" y="1064"/>
                    <a:pt x="1247" y="1003"/>
                    <a:pt x="1216" y="943"/>
                  </a:cubicBezTo>
                  <a:lnTo>
                    <a:pt x="517" y="61"/>
                  </a:lnTo>
                  <a:cubicBezTo>
                    <a:pt x="457" y="31"/>
                    <a:pt x="36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9"/>
            <p:cNvSpPr/>
            <p:nvPr/>
          </p:nvSpPr>
          <p:spPr>
            <a:xfrm>
              <a:off x="1419850" y="4397450"/>
              <a:ext cx="28900" cy="34300"/>
            </a:xfrm>
            <a:custGeom>
              <a:avLst/>
              <a:gdLst/>
              <a:ahLst/>
              <a:cxnLst/>
              <a:rect l="l" t="t" r="r" b="b"/>
              <a:pathLst>
                <a:path w="1156" h="1372" extrusionOk="0">
                  <a:moveTo>
                    <a:pt x="364" y="1"/>
                  </a:moveTo>
                  <a:cubicBezTo>
                    <a:pt x="314" y="1"/>
                    <a:pt x="262" y="15"/>
                    <a:pt x="213" y="44"/>
                  </a:cubicBezTo>
                  <a:cubicBezTo>
                    <a:pt x="61" y="105"/>
                    <a:pt x="1" y="348"/>
                    <a:pt x="122" y="469"/>
                  </a:cubicBezTo>
                  <a:cubicBezTo>
                    <a:pt x="274" y="712"/>
                    <a:pt x="426" y="956"/>
                    <a:pt x="578" y="1229"/>
                  </a:cubicBezTo>
                  <a:cubicBezTo>
                    <a:pt x="616" y="1324"/>
                    <a:pt x="714" y="1372"/>
                    <a:pt x="818" y="1372"/>
                  </a:cubicBezTo>
                  <a:cubicBezTo>
                    <a:pt x="881" y="1372"/>
                    <a:pt x="947" y="1355"/>
                    <a:pt x="1004" y="1320"/>
                  </a:cubicBezTo>
                  <a:cubicBezTo>
                    <a:pt x="1095" y="1260"/>
                    <a:pt x="1156" y="1077"/>
                    <a:pt x="1064" y="925"/>
                  </a:cubicBezTo>
                  <a:cubicBezTo>
                    <a:pt x="913" y="652"/>
                    <a:pt x="761" y="408"/>
                    <a:pt x="609" y="165"/>
                  </a:cubicBezTo>
                  <a:cubicBezTo>
                    <a:pt x="567" y="62"/>
                    <a:pt x="470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9"/>
            <p:cNvSpPr/>
            <p:nvPr/>
          </p:nvSpPr>
          <p:spPr>
            <a:xfrm>
              <a:off x="1280800" y="4482125"/>
              <a:ext cx="423275" cy="27375"/>
            </a:xfrm>
            <a:custGeom>
              <a:avLst/>
              <a:gdLst/>
              <a:ahLst/>
              <a:cxnLst/>
              <a:rect l="l" t="t" r="r" b="b"/>
              <a:pathLst>
                <a:path w="16931" h="1095" extrusionOk="0">
                  <a:moveTo>
                    <a:pt x="16931" y="0"/>
                  </a:moveTo>
                  <a:lnTo>
                    <a:pt x="31" y="152"/>
                  </a:lnTo>
                  <a:cubicBezTo>
                    <a:pt x="0" y="335"/>
                    <a:pt x="0" y="487"/>
                    <a:pt x="0" y="639"/>
                  </a:cubicBezTo>
                  <a:cubicBezTo>
                    <a:pt x="0" y="943"/>
                    <a:pt x="31" y="1094"/>
                    <a:pt x="31" y="1094"/>
                  </a:cubicBezTo>
                  <a:lnTo>
                    <a:pt x="16779" y="943"/>
                  </a:lnTo>
                  <a:cubicBezTo>
                    <a:pt x="16809" y="791"/>
                    <a:pt x="16809" y="639"/>
                    <a:pt x="16870" y="487"/>
                  </a:cubicBezTo>
                  <a:cubicBezTo>
                    <a:pt x="16900" y="304"/>
                    <a:pt x="16931" y="152"/>
                    <a:pt x="16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9"/>
            <p:cNvSpPr/>
            <p:nvPr/>
          </p:nvSpPr>
          <p:spPr>
            <a:xfrm>
              <a:off x="1487475" y="2871925"/>
              <a:ext cx="663425" cy="1392675"/>
            </a:xfrm>
            <a:custGeom>
              <a:avLst/>
              <a:gdLst/>
              <a:ahLst/>
              <a:cxnLst/>
              <a:rect l="l" t="t" r="r" b="b"/>
              <a:pathLst>
                <a:path w="26537" h="55707" extrusionOk="0">
                  <a:moveTo>
                    <a:pt x="1217" y="0"/>
                  </a:moveTo>
                  <a:cubicBezTo>
                    <a:pt x="1" y="12097"/>
                    <a:pt x="1217" y="55411"/>
                    <a:pt x="1217" y="55411"/>
                  </a:cubicBezTo>
                  <a:cubicBezTo>
                    <a:pt x="1217" y="55411"/>
                    <a:pt x="3579" y="55706"/>
                    <a:pt x="6412" y="55706"/>
                  </a:cubicBezTo>
                  <a:cubicBezTo>
                    <a:pt x="7435" y="55706"/>
                    <a:pt x="8519" y="55668"/>
                    <a:pt x="9576" y="55563"/>
                  </a:cubicBezTo>
                  <a:lnTo>
                    <a:pt x="13162" y="10183"/>
                  </a:lnTo>
                  <a:lnTo>
                    <a:pt x="19241" y="54894"/>
                  </a:lnTo>
                  <a:cubicBezTo>
                    <a:pt x="19903" y="55049"/>
                    <a:pt x="20819" y="55103"/>
                    <a:pt x="21779" y="55103"/>
                  </a:cubicBezTo>
                  <a:cubicBezTo>
                    <a:pt x="24037" y="55103"/>
                    <a:pt x="26536" y="54803"/>
                    <a:pt x="26536" y="54803"/>
                  </a:cubicBezTo>
                  <a:cubicBezTo>
                    <a:pt x="26536" y="54803"/>
                    <a:pt x="25108" y="2736"/>
                    <a:pt x="24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1809675" y="2936125"/>
              <a:ext cx="15600" cy="208050"/>
            </a:xfrm>
            <a:custGeom>
              <a:avLst/>
              <a:gdLst/>
              <a:ahLst/>
              <a:cxnLst/>
              <a:rect l="l" t="t" r="r" b="b"/>
              <a:pathLst>
                <a:path w="624" h="8322" extrusionOk="0">
                  <a:moveTo>
                    <a:pt x="597" y="0"/>
                  </a:moveTo>
                  <a:cubicBezTo>
                    <a:pt x="578" y="0"/>
                    <a:pt x="548" y="16"/>
                    <a:pt x="517" y="46"/>
                  </a:cubicBezTo>
                  <a:cubicBezTo>
                    <a:pt x="396" y="1110"/>
                    <a:pt x="335" y="2174"/>
                    <a:pt x="274" y="3238"/>
                  </a:cubicBezTo>
                  <a:cubicBezTo>
                    <a:pt x="183" y="4301"/>
                    <a:pt x="122" y="5365"/>
                    <a:pt x="61" y="6429"/>
                  </a:cubicBezTo>
                  <a:cubicBezTo>
                    <a:pt x="31" y="7037"/>
                    <a:pt x="31" y="7645"/>
                    <a:pt x="1" y="8253"/>
                  </a:cubicBezTo>
                  <a:cubicBezTo>
                    <a:pt x="1" y="8298"/>
                    <a:pt x="31" y="8321"/>
                    <a:pt x="61" y="8321"/>
                  </a:cubicBezTo>
                  <a:cubicBezTo>
                    <a:pt x="92" y="8321"/>
                    <a:pt x="122" y="8298"/>
                    <a:pt x="122" y="8253"/>
                  </a:cubicBezTo>
                  <a:lnTo>
                    <a:pt x="213" y="5061"/>
                  </a:lnTo>
                  <a:lnTo>
                    <a:pt x="457" y="1870"/>
                  </a:lnTo>
                  <a:cubicBezTo>
                    <a:pt x="487" y="1262"/>
                    <a:pt x="578" y="654"/>
                    <a:pt x="609" y="46"/>
                  </a:cubicBezTo>
                  <a:cubicBezTo>
                    <a:pt x="624" y="16"/>
                    <a:pt x="616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1814250" y="2925075"/>
              <a:ext cx="48650" cy="132375"/>
            </a:xfrm>
            <a:custGeom>
              <a:avLst/>
              <a:gdLst/>
              <a:ahLst/>
              <a:cxnLst/>
              <a:rect l="l" t="t" r="r" b="b"/>
              <a:pathLst>
                <a:path w="1946" h="5295" extrusionOk="0">
                  <a:moveTo>
                    <a:pt x="1872" y="0"/>
                  </a:moveTo>
                  <a:cubicBezTo>
                    <a:pt x="1853" y="0"/>
                    <a:pt x="1835" y="11"/>
                    <a:pt x="1824" y="32"/>
                  </a:cubicBezTo>
                  <a:cubicBezTo>
                    <a:pt x="1702" y="853"/>
                    <a:pt x="1550" y="1673"/>
                    <a:pt x="1459" y="2464"/>
                  </a:cubicBezTo>
                  <a:cubicBezTo>
                    <a:pt x="1368" y="2859"/>
                    <a:pt x="1337" y="3284"/>
                    <a:pt x="1246" y="3649"/>
                  </a:cubicBezTo>
                  <a:cubicBezTo>
                    <a:pt x="1216" y="3984"/>
                    <a:pt x="1125" y="4379"/>
                    <a:pt x="942" y="4683"/>
                  </a:cubicBezTo>
                  <a:cubicBezTo>
                    <a:pt x="772" y="4967"/>
                    <a:pt x="468" y="5172"/>
                    <a:pt x="130" y="5172"/>
                  </a:cubicBezTo>
                  <a:cubicBezTo>
                    <a:pt x="107" y="5172"/>
                    <a:pt x="84" y="5171"/>
                    <a:pt x="61" y="5169"/>
                  </a:cubicBezTo>
                  <a:cubicBezTo>
                    <a:pt x="0" y="5169"/>
                    <a:pt x="0" y="5260"/>
                    <a:pt x="61" y="5291"/>
                  </a:cubicBezTo>
                  <a:cubicBezTo>
                    <a:pt x="87" y="5293"/>
                    <a:pt x="113" y="5294"/>
                    <a:pt x="139" y="5294"/>
                  </a:cubicBezTo>
                  <a:cubicBezTo>
                    <a:pt x="416" y="5294"/>
                    <a:pt x="690" y="5151"/>
                    <a:pt x="912" y="4956"/>
                  </a:cubicBezTo>
                  <a:cubicBezTo>
                    <a:pt x="1125" y="4683"/>
                    <a:pt x="1246" y="4348"/>
                    <a:pt x="1337" y="3984"/>
                  </a:cubicBezTo>
                  <a:cubicBezTo>
                    <a:pt x="1398" y="3588"/>
                    <a:pt x="1429" y="3193"/>
                    <a:pt x="1520" y="2768"/>
                  </a:cubicBezTo>
                  <a:cubicBezTo>
                    <a:pt x="1581" y="2373"/>
                    <a:pt x="1641" y="1947"/>
                    <a:pt x="1702" y="1521"/>
                  </a:cubicBezTo>
                  <a:cubicBezTo>
                    <a:pt x="1793" y="1035"/>
                    <a:pt x="1854" y="579"/>
                    <a:pt x="1945" y="93"/>
                  </a:cubicBezTo>
                  <a:cubicBezTo>
                    <a:pt x="1945" y="34"/>
                    <a:pt x="1907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1840075" y="3038600"/>
              <a:ext cx="176325" cy="1128225"/>
            </a:xfrm>
            <a:custGeom>
              <a:avLst/>
              <a:gdLst/>
              <a:ahLst/>
              <a:cxnLst/>
              <a:rect l="l" t="t" r="r" b="b"/>
              <a:pathLst>
                <a:path w="7053" h="45129" extrusionOk="0">
                  <a:moveTo>
                    <a:pt x="51" y="0"/>
                  </a:moveTo>
                  <a:cubicBezTo>
                    <a:pt x="21" y="0"/>
                    <a:pt x="0" y="15"/>
                    <a:pt x="0" y="50"/>
                  </a:cubicBezTo>
                  <a:cubicBezTo>
                    <a:pt x="456" y="2999"/>
                    <a:pt x="912" y="5917"/>
                    <a:pt x="1338" y="8835"/>
                  </a:cubicBezTo>
                  <a:lnTo>
                    <a:pt x="2706" y="17619"/>
                  </a:lnTo>
                  <a:cubicBezTo>
                    <a:pt x="3131" y="20537"/>
                    <a:pt x="3618" y="23516"/>
                    <a:pt x="4043" y="26434"/>
                  </a:cubicBezTo>
                  <a:lnTo>
                    <a:pt x="5441" y="35218"/>
                  </a:lnTo>
                  <a:lnTo>
                    <a:pt x="6779" y="43972"/>
                  </a:lnTo>
                  <a:cubicBezTo>
                    <a:pt x="6839" y="44367"/>
                    <a:pt x="6900" y="44702"/>
                    <a:pt x="6961" y="45097"/>
                  </a:cubicBezTo>
                  <a:cubicBezTo>
                    <a:pt x="6961" y="45118"/>
                    <a:pt x="6973" y="45128"/>
                    <a:pt x="6987" y="45128"/>
                  </a:cubicBezTo>
                  <a:cubicBezTo>
                    <a:pt x="7014" y="45128"/>
                    <a:pt x="7052" y="45095"/>
                    <a:pt x="7052" y="45036"/>
                  </a:cubicBezTo>
                  <a:cubicBezTo>
                    <a:pt x="6596" y="42118"/>
                    <a:pt x="6140" y="39200"/>
                    <a:pt x="5745" y="36282"/>
                  </a:cubicBezTo>
                  <a:lnTo>
                    <a:pt x="4377" y="27498"/>
                  </a:lnTo>
                  <a:cubicBezTo>
                    <a:pt x="3922" y="24580"/>
                    <a:pt x="3466" y="21601"/>
                    <a:pt x="3010" y="18683"/>
                  </a:cubicBezTo>
                  <a:lnTo>
                    <a:pt x="1642" y="9899"/>
                  </a:lnTo>
                  <a:lnTo>
                    <a:pt x="274" y="1114"/>
                  </a:lnTo>
                  <a:cubicBezTo>
                    <a:pt x="213" y="750"/>
                    <a:pt x="152" y="385"/>
                    <a:pt x="122" y="20"/>
                  </a:cubicBezTo>
                  <a:cubicBezTo>
                    <a:pt x="97" y="7"/>
                    <a:pt x="72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1555875" y="2901175"/>
              <a:ext cx="34225" cy="1284050"/>
            </a:xfrm>
            <a:custGeom>
              <a:avLst/>
              <a:gdLst/>
              <a:ahLst/>
              <a:cxnLst/>
              <a:rect l="l" t="t" r="r" b="b"/>
              <a:pathLst>
                <a:path w="1369" h="51362" extrusionOk="0">
                  <a:moveTo>
                    <a:pt x="1307" y="0"/>
                  </a:moveTo>
                  <a:cubicBezTo>
                    <a:pt x="1277" y="0"/>
                    <a:pt x="1247" y="15"/>
                    <a:pt x="1247" y="46"/>
                  </a:cubicBezTo>
                  <a:cubicBezTo>
                    <a:pt x="1095" y="6733"/>
                    <a:pt x="943" y="13420"/>
                    <a:pt x="760" y="20107"/>
                  </a:cubicBezTo>
                  <a:cubicBezTo>
                    <a:pt x="608" y="26764"/>
                    <a:pt x="456" y="33390"/>
                    <a:pt x="274" y="40046"/>
                  </a:cubicBezTo>
                  <a:cubicBezTo>
                    <a:pt x="183" y="43815"/>
                    <a:pt x="92" y="47585"/>
                    <a:pt x="0" y="51293"/>
                  </a:cubicBezTo>
                  <a:cubicBezTo>
                    <a:pt x="0" y="51338"/>
                    <a:pt x="31" y="51361"/>
                    <a:pt x="61" y="51361"/>
                  </a:cubicBezTo>
                  <a:cubicBezTo>
                    <a:pt x="92" y="51361"/>
                    <a:pt x="122" y="51338"/>
                    <a:pt x="122" y="51293"/>
                  </a:cubicBezTo>
                  <a:cubicBezTo>
                    <a:pt x="274" y="44606"/>
                    <a:pt x="426" y="37919"/>
                    <a:pt x="608" y="31232"/>
                  </a:cubicBezTo>
                  <a:cubicBezTo>
                    <a:pt x="760" y="24575"/>
                    <a:pt x="912" y="17949"/>
                    <a:pt x="1095" y="11292"/>
                  </a:cubicBezTo>
                  <a:cubicBezTo>
                    <a:pt x="1186" y="7523"/>
                    <a:pt x="1307" y="3754"/>
                    <a:pt x="1368" y="46"/>
                  </a:cubicBezTo>
                  <a:cubicBezTo>
                    <a:pt x="1368" y="15"/>
                    <a:pt x="1338" y="0"/>
                    <a:pt x="1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1949500" y="4150800"/>
              <a:ext cx="215075" cy="119525"/>
            </a:xfrm>
            <a:custGeom>
              <a:avLst/>
              <a:gdLst/>
              <a:ahLst/>
              <a:cxnLst/>
              <a:rect l="l" t="t" r="r" b="b"/>
              <a:pathLst>
                <a:path w="8603" h="4781" extrusionOk="0">
                  <a:moveTo>
                    <a:pt x="8602" y="1"/>
                  </a:moveTo>
                  <a:cubicBezTo>
                    <a:pt x="7543" y="254"/>
                    <a:pt x="5972" y="330"/>
                    <a:pt x="4462" y="330"/>
                  </a:cubicBezTo>
                  <a:cubicBezTo>
                    <a:pt x="2161" y="330"/>
                    <a:pt x="1" y="153"/>
                    <a:pt x="0" y="153"/>
                  </a:cubicBezTo>
                  <a:lnTo>
                    <a:pt x="0" y="153"/>
                  </a:lnTo>
                  <a:lnTo>
                    <a:pt x="487" y="4591"/>
                  </a:lnTo>
                  <a:cubicBezTo>
                    <a:pt x="1733" y="4730"/>
                    <a:pt x="2898" y="4781"/>
                    <a:pt x="3935" y="4781"/>
                  </a:cubicBezTo>
                  <a:cubicBezTo>
                    <a:pt x="6739" y="4781"/>
                    <a:pt x="8602" y="4408"/>
                    <a:pt x="8602" y="4408"/>
                  </a:cubicBezTo>
                  <a:lnTo>
                    <a:pt x="8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1509525" y="4160675"/>
              <a:ext cx="231025" cy="112200"/>
            </a:xfrm>
            <a:custGeom>
              <a:avLst/>
              <a:gdLst/>
              <a:ahLst/>
              <a:cxnLst/>
              <a:rect l="l" t="t" r="r" b="b"/>
              <a:pathLst>
                <a:path w="9241" h="4488" extrusionOk="0">
                  <a:moveTo>
                    <a:pt x="0" y="1"/>
                  </a:moveTo>
                  <a:lnTo>
                    <a:pt x="152" y="4165"/>
                  </a:lnTo>
                  <a:cubicBezTo>
                    <a:pt x="955" y="4410"/>
                    <a:pt x="2342" y="4488"/>
                    <a:pt x="3776" y="4488"/>
                  </a:cubicBezTo>
                  <a:cubicBezTo>
                    <a:pt x="6255" y="4488"/>
                    <a:pt x="8876" y="4256"/>
                    <a:pt x="8876" y="4256"/>
                  </a:cubicBezTo>
                  <a:lnTo>
                    <a:pt x="9241" y="92"/>
                  </a:lnTo>
                  <a:lnTo>
                    <a:pt x="9241" y="92"/>
                  </a:lnTo>
                  <a:cubicBezTo>
                    <a:pt x="7900" y="226"/>
                    <a:pt x="6548" y="274"/>
                    <a:pt x="5308" y="274"/>
                  </a:cubicBezTo>
                  <a:cubicBezTo>
                    <a:pt x="2333" y="27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1093100" y="1825125"/>
              <a:ext cx="182400" cy="140850"/>
            </a:xfrm>
            <a:custGeom>
              <a:avLst/>
              <a:gdLst/>
              <a:ahLst/>
              <a:cxnLst/>
              <a:rect l="l" t="t" r="r" b="b"/>
              <a:pathLst>
                <a:path w="7296" h="5634" extrusionOk="0">
                  <a:moveTo>
                    <a:pt x="1750" y="0"/>
                  </a:moveTo>
                  <a:cubicBezTo>
                    <a:pt x="1724" y="0"/>
                    <a:pt x="1698" y="6"/>
                    <a:pt x="1672" y="17"/>
                  </a:cubicBezTo>
                  <a:cubicBezTo>
                    <a:pt x="1156" y="230"/>
                    <a:pt x="1946" y="2236"/>
                    <a:pt x="1915" y="2236"/>
                  </a:cubicBezTo>
                  <a:cubicBezTo>
                    <a:pt x="1829" y="2208"/>
                    <a:pt x="1121" y="853"/>
                    <a:pt x="709" y="853"/>
                  </a:cubicBezTo>
                  <a:cubicBezTo>
                    <a:pt x="685" y="853"/>
                    <a:pt x="661" y="858"/>
                    <a:pt x="639" y="868"/>
                  </a:cubicBezTo>
                  <a:cubicBezTo>
                    <a:pt x="0" y="1172"/>
                    <a:pt x="1642" y="3878"/>
                    <a:pt x="1946" y="4182"/>
                  </a:cubicBezTo>
                  <a:cubicBezTo>
                    <a:pt x="2250" y="4485"/>
                    <a:pt x="3162" y="4485"/>
                    <a:pt x="3648" y="4759"/>
                  </a:cubicBezTo>
                  <a:cubicBezTo>
                    <a:pt x="4104" y="5033"/>
                    <a:pt x="4104" y="5428"/>
                    <a:pt x="4408" y="5580"/>
                  </a:cubicBezTo>
                  <a:cubicBezTo>
                    <a:pt x="4477" y="5617"/>
                    <a:pt x="4588" y="5634"/>
                    <a:pt x="4726" y="5634"/>
                  </a:cubicBezTo>
                  <a:cubicBezTo>
                    <a:pt x="5372" y="5634"/>
                    <a:pt x="6610" y="5267"/>
                    <a:pt x="6961" y="4941"/>
                  </a:cubicBezTo>
                  <a:cubicBezTo>
                    <a:pt x="7295" y="4577"/>
                    <a:pt x="6931" y="3148"/>
                    <a:pt x="6353" y="2814"/>
                  </a:cubicBezTo>
                  <a:cubicBezTo>
                    <a:pt x="5776" y="2479"/>
                    <a:pt x="4925" y="2601"/>
                    <a:pt x="4833" y="2540"/>
                  </a:cubicBezTo>
                  <a:cubicBezTo>
                    <a:pt x="4773" y="2510"/>
                    <a:pt x="5016" y="564"/>
                    <a:pt x="4651" y="534"/>
                  </a:cubicBezTo>
                  <a:cubicBezTo>
                    <a:pt x="4256" y="534"/>
                    <a:pt x="3952" y="2084"/>
                    <a:pt x="3922" y="2084"/>
                  </a:cubicBezTo>
                  <a:cubicBezTo>
                    <a:pt x="3892" y="2084"/>
                    <a:pt x="3744" y="229"/>
                    <a:pt x="3217" y="229"/>
                  </a:cubicBezTo>
                  <a:cubicBezTo>
                    <a:pt x="3209" y="229"/>
                    <a:pt x="3201" y="229"/>
                    <a:pt x="3192" y="230"/>
                  </a:cubicBezTo>
                  <a:cubicBezTo>
                    <a:pt x="2675" y="321"/>
                    <a:pt x="3010" y="2236"/>
                    <a:pt x="2918" y="2236"/>
                  </a:cubicBezTo>
                  <a:cubicBezTo>
                    <a:pt x="2861" y="2236"/>
                    <a:pt x="2278" y="0"/>
                    <a:pt x="1750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2204825" y="1866975"/>
              <a:ext cx="167200" cy="178975"/>
            </a:xfrm>
            <a:custGeom>
              <a:avLst/>
              <a:gdLst/>
              <a:ahLst/>
              <a:cxnLst/>
              <a:rect l="l" t="t" r="r" b="b"/>
              <a:pathLst>
                <a:path w="6688" h="7159" extrusionOk="0">
                  <a:moveTo>
                    <a:pt x="4599" y="0"/>
                  </a:moveTo>
                  <a:cubicBezTo>
                    <a:pt x="3949" y="0"/>
                    <a:pt x="3222" y="2629"/>
                    <a:pt x="3222" y="2629"/>
                  </a:cubicBezTo>
                  <a:cubicBezTo>
                    <a:pt x="3222" y="2629"/>
                    <a:pt x="3617" y="106"/>
                    <a:pt x="3101" y="15"/>
                  </a:cubicBezTo>
                  <a:cubicBezTo>
                    <a:pt x="3089" y="13"/>
                    <a:pt x="3077" y="12"/>
                    <a:pt x="3065" y="12"/>
                  </a:cubicBezTo>
                  <a:cubicBezTo>
                    <a:pt x="2426" y="12"/>
                    <a:pt x="2245" y="3251"/>
                    <a:pt x="1976" y="4027"/>
                  </a:cubicBezTo>
                  <a:cubicBezTo>
                    <a:pt x="1876" y="3502"/>
                    <a:pt x="1220" y="2832"/>
                    <a:pt x="737" y="2832"/>
                  </a:cubicBezTo>
                  <a:cubicBezTo>
                    <a:pt x="633" y="2832"/>
                    <a:pt x="537" y="2863"/>
                    <a:pt x="456" y="2933"/>
                  </a:cubicBezTo>
                  <a:cubicBezTo>
                    <a:pt x="0" y="3359"/>
                    <a:pt x="1733" y="5760"/>
                    <a:pt x="1581" y="6277"/>
                  </a:cubicBezTo>
                  <a:lnTo>
                    <a:pt x="4073" y="7158"/>
                  </a:lnTo>
                  <a:cubicBezTo>
                    <a:pt x="4073" y="7158"/>
                    <a:pt x="5320" y="6094"/>
                    <a:pt x="5380" y="4240"/>
                  </a:cubicBezTo>
                  <a:cubicBezTo>
                    <a:pt x="6080" y="3450"/>
                    <a:pt x="6687" y="2295"/>
                    <a:pt x="6414" y="2082"/>
                  </a:cubicBezTo>
                  <a:cubicBezTo>
                    <a:pt x="6400" y="2073"/>
                    <a:pt x="6383" y="2068"/>
                    <a:pt x="6363" y="2068"/>
                  </a:cubicBezTo>
                  <a:cubicBezTo>
                    <a:pt x="6009" y="2068"/>
                    <a:pt x="4833" y="3571"/>
                    <a:pt x="4833" y="3571"/>
                  </a:cubicBezTo>
                  <a:cubicBezTo>
                    <a:pt x="4833" y="3571"/>
                    <a:pt x="6201" y="1261"/>
                    <a:pt x="5745" y="988"/>
                  </a:cubicBezTo>
                  <a:cubicBezTo>
                    <a:pt x="5720" y="973"/>
                    <a:pt x="5693" y="965"/>
                    <a:pt x="5664" y="965"/>
                  </a:cubicBezTo>
                  <a:cubicBezTo>
                    <a:pt x="5165" y="965"/>
                    <a:pt x="4134" y="3055"/>
                    <a:pt x="4134" y="3055"/>
                  </a:cubicBezTo>
                  <a:cubicBezTo>
                    <a:pt x="4134" y="3055"/>
                    <a:pt x="5320" y="228"/>
                    <a:pt x="4681" y="15"/>
                  </a:cubicBezTo>
                  <a:cubicBezTo>
                    <a:pt x="4654" y="5"/>
                    <a:pt x="4627" y="0"/>
                    <a:pt x="4599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1957100" y="1991950"/>
              <a:ext cx="391375" cy="593600"/>
            </a:xfrm>
            <a:custGeom>
              <a:avLst/>
              <a:gdLst/>
              <a:ahLst/>
              <a:cxnLst/>
              <a:rect l="l" t="t" r="r" b="b"/>
              <a:pathLst>
                <a:path w="15655" h="23744" extrusionOk="0">
                  <a:moveTo>
                    <a:pt x="183" y="1"/>
                  </a:moveTo>
                  <a:cubicBezTo>
                    <a:pt x="183" y="1"/>
                    <a:pt x="0" y="16536"/>
                    <a:pt x="2493" y="20761"/>
                  </a:cubicBezTo>
                  <a:cubicBezTo>
                    <a:pt x="3662" y="22719"/>
                    <a:pt x="5537" y="23744"/>
                    <a:pt x="7329" y="23744"/>
                  </a:cubicBezTo>
                  <a:cubicBezTo>
                    <a:pt x="9405" y="23744"/>
                    <a:pt x="11371" y="22371"/>
                    <a:pt x="12007" y="19485"/>
                  </a:cubicBezTo>
                  <a:cubicBezTo>
                    <a:pt x="12675" y="16354"/>
                    <a:pt x="15654" y="2372"/>
                    <a:pt x="15350" y="1582"/>
                  </a:cubicBezTo>
                  <a:cubicBezTo>
                    <a:pt x="15034" y="822"/>
                    <a:pt x="13195" y="341"/>
                    <a:pt x="11754" y="341"/>
                  </a:cubicBezTo>
                  <a:cubicBezTo>
                    <a:pt x="11118" y="341"/>
                    <a:pt x="10560" y="435"/>
                    <a:pt x="10244" y="639"/>
                  </a:cubicBezTo>
                  <a:cubicBezTo>
                    <a:pt x="9605" y="1034"/>
                    <a:pt x="6596" y="15168"/>
                    <a:pt x="6596" y="15168"/>
                  </a:cubicBezTo>
                  <a:cubicBezTo>
                    <a:pt x="6596" y="15168"/>
                    <a:pt x="3587" y="943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9"/>
            <p:cNvSpPr/>
            <p:nvPr/>
          </p:nvSpPr>
          <p:spPr>
            <a:xfrm>
              <a:off x="1636425" y="1855950"/>
              <a:ext cx="287250" cy="135975"/>
            </a:xfrm>
            <a:custGeom>
              <a:avLst/>
              <a:gdLst/>
              <a:ahLst/>
              <a:cxnLst/>
              <a:rect l="l" t="t" r="r" b="b"/>
              <a:pathLst>
                <a:path w="11490" h="5439" extrusionOk="0">
                  <a:moveTo>
                    <a:pt x="9768" y="0"/>
                  </a:moveTo>
                  <a:cubicBezTo>
                    <a:pt x="9516" y="0"/>
                    <a:pt x="9262" y="36"/>
                    <a:pt x="9028" y="91"/>
                  </a:cubicBezTo>
                  <a:cubicBezTo>
                    <a:pt x="8298" y="243"/>
                    <a:pt x="7660" y="547"/>
                    <a:pt x="7052" y="973"/>
                  </a:cubicBezTo>
                  <a:cubicBezTo>
                    <a:pt x="6809" y="1125"/>
                    <a:pt x="6596" y="1307"/>
                    <a:pt x="6292" y="1338"/>
                  </a:cubicBezTo>
                  <a:cubicBezTo>
                    <a:pt x="6260" y="1344"/>
                    <a:pt x="6227" y="1347"/>
                    <a:pt x="6194" y="1347"/>
                  </a:cubicBezTo>
                  <a:cubicBezTo>
                    <a:pt x="5923" y="1347"/>
                    <a:pt x="5652" y="1139"/>
                    <a:pt x="5380" y="1003"/>
                  </a:cubicBezTo>
                  <a:cubicBezTo>
                    <a:pt x="4660" y="580"/>
                    <a:pt x="3837" y="363"/>
                    <a:pt x="3013" y="363"/>
                  </a:cubicBezTo>
                  <a:cubicBezTo>
                    <a:pt x="2654" y="363"/>
                    <a:pt x="2296" y="404"/>
                    <a:pt x="1946" y="486"/>
                  </a:cubicBezTo>
                  <a:cubicBezTo>
                    <a:pt x="1368" y="578"/>
                    <a:pt x="760" y="851"/>
                    <a:pt x="426" y="1338"/>
                  </a:cubicBezTo>
                  <a:cubicBezTo>
                    <a:pt x="92" y="1824"/>
                    <a:pt x="0" y="2493"/>
                    <a:pt x="274" y="2979"/>
                  </a:cubicBezTo>
                  <a:cubicBezTo>
                    <a:pt x="548" y="3496"/>
                    <a:pt x="1064" y="3860"/>
                    <a:pt x="1642" y="3891"/>
                  </a:cubicBezTo>
                  <a:cubicBezTo>
                    <a:pt x="1368" y="4012"/>
                    <a:pt x="1186" y="4316"/>
                    <a:pt x="1186" y="4590"/>
                  </a:cubicBezTo>
                  <a:cubicBezTo>
                    <a:pt x="1186" y="4863"/>
                    <a:pt x="1368" y="5107"/>
                    <a:pt x="1642" y="5228"/>
                  </a:cubicBezTo>
                  <a:cubicBezTo>
                    <a:pt x="2052" y="5381"/>
                    <a:pt x="2476" y="5438"/>
                    <a:pt x="2907" y="5438"/>
                  </a:cubicBezTo>
                  <a:cubicBezTo>
                    <a:pt x="4101" y="5438"/>
                    <a:pt x="5351" y="4999"/>
                    <a:pt x="6535" y="4955"/>
                  </a:cubicBezTo>
                  <a:cubicBezTo>
                    <a:pt x="7660" y="4955"/>
                    <a:pt x="8785" y="4955"/>
                    <a:pt x="9849" y="5259"/>
                  </a:cubicBezTo>
                  <a:cubicBezTo>
                    <a:pt x="10153" y="5137"/>
                    <a:pt x="10335" y="4894"/>
                    <a:pt x="10396" y="4590"/>
                  </a:cubicBezTo>
                  <a:cubicBezTo>
                    <a:pt x="10426" y="4286"/>
                    <a:pt x="10305" y="4012"/>
                    <a:pt x="10031" y="3830"/>
                  </a:cubicBezTo>
                  <a:cubicBezTo>
                    <a:pt x="10548" y="3374"/>
                    <a:pt x="11034" y="2857"/>
                    <a:pt x="11247" y="2249"/>
                  </a:cubicBezTo>
                  <a:cubicBezTo>
                    <a:pt x="11490" y="1641"/>
                    <a:pt x="11460" y="851"/>
                    <a:pt x="10943" y="395"/>
                  </a:cubicBezTo>
                  <a:cubicBezTo>
                    <a:pt x="10635" y="106"/>
                    <a:pt x="10204" y="0"/>
                    <a:pt x="9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9"/>
            <p:cNvSpPr/>
            <p:nvPr/>
          </p:nvSpPr>
          <p:spPr>
            <a:xfrm>
              <a:off x="1503450" y="1960800"/>
              <a:ext cx="614000" cy="983450"/>
            </a:xfrm>
            <a:custGeom>
              <a:avLst/>
              <a:gdLst/>
              <a:ahLst/>
              <a:cxnLst/>
              <a:rect l="l" t="t" r="r" b="b"/>
              <a:pathLst>
                <a:path w="24560" h="39338" extrusionOk="0">
                  <a:moveTo>
                    <a:pt x="8906" y="1"/>
                  </a:moveTo>
                  <a:lnTo>
                    <a:pt x="4347" y="1338"/>
                  </a:lnTo>
                  <a:lnTo>
                    <a:pt x="0" y="37934"/>
                  </a:lnTo>
                  <a:cubicBezTo>
                    <a:pt x="2111" y="38862"/>
                    <a:pt x="6863" y="39338"/>
                    <a:pt x="11638" y="39338"/>
                  </a:cubicBezTo>
                  <a:cubicBezTo>
                    <a:pt x="17657" y="39338"/>
                    <a:pt x="23712" y="38582"/>
                    <a:pt x="24560" y="37023"/>
                  </a:cubicBezTo>
                  <a:lnTo>
                    <a:pt x="18329" y="1277"/>
                  </a:lnTo>
                  <a:lnTo>
                    <a:pt x="1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1966225" y="2037250"/>
              <a:ext cx="90450" cy="507200"/>
            </a:xfrm>
            <a:custGeom>
              <a:avLst/>
              <a:gdLst/>
              <a:ahLst/>
              <a:cxnLst/>
              <a:rect l="l" t="t" r="r" b="b"/>
              <a:pathLst>
                <a:path w="3618" h="20288" extrusionOk="0">
                  <a:moveTo>
                    <a:pt x="70" y="1"/>
                  </a:moveTo>
                  <a:cubicBezTo>
                    <a:pt x="37" y="1"/>
                    <a:pt x="0" y="23"/>
                    <a:pt x="0" y="73"/>
                  </a:cubicBezTo>
                  <a:cubicBezTo>
                    <a:pt x="456" y="2687"/>
                    <a:pt x="912" y="5362"/>
                    <a:pt x="1368" y="7976"/>
                  </a:cubicBezTo>
                  <a:lnTo>
                    <a:pt x="2736" y="15849"/>
                  </a:lnTo>
                  <a:cubicBezTo>
                    <a:pt x="3009" y="17308"/>
                    <a:pt x="3222" y="18767"/>
                    <a:pt x="3496" y="20256"/>
                  </a:cubicBezTo>
                  <a:cubicBezTo>
                    <a:pt x="3496" y="20278"/>
                    <a:pt x="3511" y="20288"/>
                    <a:pt x="3531" y="20288"/>
                  </a:cubicBezTo>
                  <a:cubicBezTo>
                    <a:pt x="3567" y="20288"/>
                    <a:pt x="3617" y="20254"/>
                    <a:pt x="3617" y="20195"/>
                  </a:cubicBezTo>
                  <a:cubicBezTo>
                    <a:pt x="3161" y="17581"/>
                    <a:pt x="2705" y="14937"/>
                    <a:pt x="2249" y="12292"/>
                  </a:cubicBezTo>
                  <a:lnTo>
                    <a:pt x="882" y="4450"/>
                  </a:lnTo>
                  <a:cubicBezTo>
                    <a:pt x="608" y="2961"/>
                    <a:pt x="395" y="1502"/>
                    <a:pt x="122" y="43"/>
                  </a:cubicBezTo>
                  <a:cubicBezTo>
                    <a:pt x="122" y="16"/>
                    <a:pt x="97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9"/>
            <p:cNvSpPr/>
            <p:nvPr/>
          </p:nvSpPr>
          <p:spPr>
            <a:xfrm>
              <a:off x="1573550" y="2200025"/>
              <a:ext cx="93950" cy="116725"/>
            </a:xfrm>
            <a:custGeom>
              <a:avLst/>
              <a:gdLst/>
              <a:ahLst/>
              <a:cxnLst/>
              <a:rect l="l" t="t" r="r" b="b"/>
              <a:pathLst>
                <a:path w="3758" h="4669" extrusionOk="0">
                  <a:moveTo>
                    <a:pt x="3685" y="0"/>
                  </a:moveTo>
                  <a:cubicBezTo>
                    <a:pt x="3680" y="0"/>
                    <a:pt x="3675" y="2"/>
                    <a:pt x="3670" y="6"/>
                  </a:cubicBezTo>
                  <a:cubicBezTo>
                    <a:pt x="3154" y="553"/>
                    <a:pt x="2728" y="1131"/>
                    <a:pt x="2272" y="1739"/>
                  </a:cubicBezTo>
                  <a:cubicBezTo>
                    <a:pt x="1756" y="2347"/>
                    <a:pt x="1300" y="2955"/>
                    <a:pt x="813" y="3563"/>
                  </a:cubicBezTo>
                  <a:lnTo>
                    <a:pt x="23" y="4566"/>
                  </a:lnTo>
                  <a:cubicBezTo>
                    <a:pt x="0" y="4634"/>
                    <a:pt x="12" y="4668"/>
                    <a:pt x="32" y="4668"/>
                  </a:cubicBezTo>
                  <a:cubicBezTo>
                    <a:pt x="38" y="4668"/>
                    <a:pt x="46" y="4664"/>
                    <a:pt x="53" y="4657"/>
                  </a:cubicBezTo>
                  <a:cubicBezTo>
                    <a:pt x="540" y="4049"/>
                    <a:pt x="996" y="3441"/>
                    <a:pt x="1512" y="2833"/>
                  </a:cubicBezTo>
                  <a:cubicBezTo>
                    <a:pt x="1968" y="2225"/>
                    <a:pt x="2394" y="1648"/>
                    <a:pt x="2911" y="1040"/>
                  </a:cubicBezTo>
                  <a:cubicBezTo>
                    <a:pt x="3154" y="736"/>
                    <a:pt x="3427" y="401"/>
                    <a:pt x="3731" y="98"/>
                  </a:cubicBezTo>
                  <a:cubicBezTo>
                    <a:pt x="3757" y="71"/>
                    <a:pt x="3716" y="0"/>
                    <a:pt x="36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9"/>
            <p:cNvSpPr/>
            <p:nvPr/>
          </p:nvSpPr>
          <p:spPr>
            <a:xfrm>
              <a:off x="1634900" y="2213700"/>
              <a:ext cx="52900" cy="24500"/>
            </a:xfrm>
            <a:custGeom>
              <a:avLst/>
              <a:gdLst/>
              <a:ahLst/>
              <a:cxnLst/>
              <a:rect l="l" t="t" r="r" b="b"/>
              <a:pathLst>
                <a:path w="2116" h="980" extrusionOk="0">
                  <a:moveTo>
                    <a:pt x="2022" y="0"/>
                  </a:moveTo>
                  <a:cubicBezTo>
                    <a:pt x="2016" y="0"/>
                    <a:pt x="2011" y="2"/>
                    <a:pt x="2007" y="6"/>
                  </a:cubicBezTo>
                  <a:cubicBezTo>
                    <a:pt x="1399" y="341"/>
                    <a:pt x="761" y="645"/>
                    <a:pt x="61" y="888"/>
                  </a:cubicBezTo>
                  <a:cubicBezTo>
                    <a:pt x="1" y="918"/>
                    <a:pt x="31" y="979"/>
                    <a:pt x="92" y="979"/>
                  </a:cubicBezTo>
                  <a:cubicBezTo>
                    <a:pt x="791" y="766"/>
                    <a:pt x="1429" y="462"/>
                    <a:pt x="2037" y="128"/>
                  </a:cubicBezTo>
                  <a:cubicBezTo>
                    <a:pt x="2116" y="76"/>
                    <a:pt x="2059" y="0"/>
                    <a:pt x="2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9"/>
            <p:cNvSpPr/>
            <p:nvPr/>
          </p:nvSpPr>
          <p:spPr>
            <a:xfrm>
              <a:off x="1596900" y="2481325"/>
              <a:ext cx="43350" cy="25875"/>
            </a:xfrm>
            <a:custGeom>
              <a:avLst/>
              <a:gdLst/>
              <a:ahLst/>
              <a:cxnLst/>
              <a:rect l="l" t="t" r="r" b="b"/>
              <a:pathLst>
                <a:path w="1734" h="1035" extrusionOk="0">
                  <a:moveTo>
                    <a:pt x="153" y="1"/>
                  </a:moveTo>
                  <a:cubicBezTo>
                    <a:pt x="62" y="1"/>
                    <a:pt x="1" y="92"/>
                    <a:pt x="31" y="122"/>
                  </a:cubicBezTo>
                  <a:cubicBezTo>
                    <a:pt x="457" y="578"/>
                    <a:pt x="1034" y="913"/>
                    <a:pt x="1673" y="1034"/>
                  </a:cubicBezTo>
                  <a:cubicBezTo>
                    <a:pt x="1733" y="1034"/>
                    <a:pt x="1733" y="973"/>
                    <a:pt x="1703" y="913"/>
                  </a:cubicBezTo>
                  <a:cubicBezTo>
                    <a:pt x="1095" y="821"/>
                    <a:pt x="518" y="457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9"/>
            <p:cNvSpPr/>
            <p:nvPr/>
          </p:nvSpPr>
          <p:spPr>
            <a:xfrm>
              <a:off x="1593100" y="2495775"/>
              <a:ext cx="78300" cy="60050"/>
            </a:xfrm>
            <a:custGeom>
              <a:avLst/>
              <a:gdLst/>
              <a:ahLst/>
              <a:cxnLst/>
              <a:rect l="l" t="t" r="r" b="b"/>
              <a:pathLst>
                <a:path w="3132" h="2402" extrusionOk="0">
                  <a:moveTo>
                    <a:pt x="122" y="0"/>
                  </a:moveTo>
                  <a:cubicBezTo>
                    <a:pt x="122" y="0"/>
                    <a:pt x="1" y="31"/>
                    <a:pt x="31" y="91"/>
                  </a:cubicBezTo>
                  <a:cubicBezTo>
                    <a:pt x="518" y="1003"/>
                    <a:pt x="1338" y="1702"/>
                    <a:pt x="2281" y="2128"/>
                  </a:cubicBezTo>
                  <a:cubicBezTo>
                    <a:pt x="2524" y="2249"/>
                    <a:pt x="2797" y="2310"/>
                    <a:pt x="3071" y="2401"/>
                  </a:cubicBezTo>
                  <a:cubicBezTo>
                    <a:pt x="3132" y="2401"/>
                    <a:pt x="3132" y="2310"/>
                    <a:pt x="3101" y="2280"/>
                  </a:cubicBezTo>
                  <a:cubicBezTo>
                    <a:pt x="2129" y="2067"/>
                    <a:pt x="1247" y="1520"/>
                    <a:pt x="609" y="730"/>
                  </a:cubicBezTo>
                  <a:cubicBezTo>
                    <a:pt x="426" y="487"/>
                    <a:pt x="244" y="274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9"/>
            <p:cNvSpPr/>
            <p:nvPr/>
          </p:nvSpPr>
          <p:spPr>
            <a:xfrm>
              <a:off x="1167575" y="1929325"/>
              <a:ext cx="444550" cy="555325"/>
            </a:xfrm>
            <a:custGeom>
              <a:avLst/>
              <a:gdLst/>
              <a:ahLst/>
              <a:cxnLst/>
              <a:rect l="l" t="t" r="r" b="b"/>
              <a:pathLst>
                <a:path w="17782" h="22213" extrusionOk="0">
                  <a:moveTo>
                    <a:pt x="3647" y="0"/>
                  </a:moveTo>
                  <a:cubicBezTo>
                    <a:pt x="2408" y="0"/>
                    <a:pt x="616" y="523"/>
                    <a:pt x="335" y="1108"/>
                  </a:cubicBezTo>
                  <a:cubicBezTo>
                    <a:pt x="0" y="1928"/>
                    <a:pt x="2158" y="15029"/>
                    <a:pt x="2766" y="18342"/>
                  </a:cubicBezTo>
                  <a:cubicBezTo>
                    <a:pt x="3304" y="21085"/>
                    <a:pt x="5164" y="22212"/>
                    <a:pt x="7126" y="22212"/>
                  </a:cubicBezTo>
                  <a:cubicBezTo>
                    <a:pt x="8382" y="22212"/>
                    <a:pt x="9680" y="21751"/>
                    <a:pt x="10700" y="20956"/>
                  </a:cubicBezTo>
                  <a:cubicBezTo>
                    <a:pt x="13800" y="18524"/>
                    <a:pt x="16991" y="14695"/>
                    <a:pt x="16991" y="14695"/>
                  </a:cubicBezTo>
                  <a:lnTo>
                    <a:pt x="17782" y="2597"/>
                  </a:lnTo>
                  <a:lnTo>
                    <a:pt x="17782" y="2597"/>
                  </a:lnTo>
                  <a:cubicBezTo>
                    <a:pt x="14438" y="3509"/>
                    <a:pt x="8055" y="14391"/>
                    <a:pt x="8055" y="14391"/>
                  </a:cubicBezTo>
                  <a:cubicBezTo>
                    <a:pt x="8055" y="14391"/>
                    <a:pt x="5502" y="1108"/>
                    <a:pt x="4742" y="287"/>
                  </a:cubicBezTo>
                  <a:cubicBezTo>
                    <a:pt x="4558" y="86"/>
                    <a:pt x="4148" y="0"/>
                    <a:pt x="3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9"/>
            <p:cNvSpPr/>
            <p:nvPr/>
          </p:nvSpPr>
          <p:spPr>
            <a:xfrm>
              <a:off x="1680500" y="1967575"/>
              <a:ext cx="159600" cy="174100"/>
            </a:xfrm>
            <a:custGeom>
              <a:avLst/>
              <a:gdLst/>
              <a:ahLst/>
              <a:cxnLst/>
              <a:rect l="l" t="t" r="r" b="b"/>
              <a:pathLst>
                <a:path w="6384" h="6964" extrusionOk="0">
                  <a:moveTo>
                    <a:pt x="234" y="1"/>
                  </a:moveTo>
                  <a:cubicBezTo>
                    <a:pt x="215" y="1"/>
                    <a:pt x="194" y="10"/>
                    <a:pt x="183" y="34"/>
                  </a:cubicBezTo>
                  <a:cubicBezTo>
                    <a:pt x="0" y="307"/>
                    <a:pt x="0" y="672"/>
                    <a:pt x="122" y="976"/>
                  </a:cubicBezTo>
                  <a:cubicBezTo>
                    <a:pt x="213" y="1341"/>
                    <a:pt x="456" y="1584"/>
                    <a:pt x="760" y="1797"/>
                  </a:cubicBezTo>
                  <a:cubicBezTo>
                    <a:pt x="1095" y="2009"/>
                    <a:pt x="1490" y="2101"/>
                    <a:pt x="1855" y="2192"/>
                  </a:cubicBezTo>
                  <a:cubicBezTo>
                    <a:pt x="2310" y="2313"/>
                    <a:pt x="2766" y="2405"/>
                    <a:pt x="3222" y="2465"/>
                  </a:cubicBezTo>
                  <a:cubicBezTo>
                    <a:pt x="3709" y="2587"/>
                    <a:pt x="4165" y="2648"/>
                    <a:pt x="4681" y="2769"/>
                  </a:cubicBezTo>
                  <a:cubicBezTo>
                    <a:pt x="5076" y="2860"/>
                    <a:pt x="5502" y="2952"/>
                    <a:pt x="5745" y="3347"/>
                  </a:cubicBezTo>
                  <a:cubicBezTo>
                    <a:pt x="5836" y="3499"/>
                    <a:pt x="5836" y="3681"/>
                    <a:pt x="5806" y="3833"/>
                  </a:cubicBezTo>
                  <a:cubicBezTo>
                    <a:pt x="5776" y="3985"/>
                    <a:pt x="5684" y="4137"/>
                    <a:pt x="5593" y="4289"/>
                  </a:cubicBezTo>
                  <a:cubicBezTo>
                    <a:pt x="5380" y="4593"/>
                    <a:pt x="5137" y="4836"/>
                    <a:pt x="5016" y="5171"/>
                  </a:cubicBezTo>
                  <a:cubicBezTo>
                    <a:pt x="4894" y="5566"/>
                    <a:pt x="4924" y="5961"/>
                    <a:pt x="5168" y="6326"/>
                  </a:cubicBezTo>
                  <a:cubicBezTo>
                    <a:pt x="5350" y="6630"/>
                    <a:pt x="5684" y="6842"/>
                    <a:pt x="6049" y="6933"/>
                  </a:cubicBezTo>
                  <a:cubicBezTo>
                    <a:pt x="6110" y="6933"/>
                    <a:pt x="6231" y="6964"/>
                    <a:pt x="6292" y="6964"/>
                  </a:cubicBezTo>
                  <a:cubicBezTo>
                    <a:pt x="6383" y="6964"/>
                    <a:pt x="6383" y="6842"/>
                    <a:pt x="6292" y="6842"/>
                  </a:cubicBezTo>
                  <a:cubicBezTo>
                    <a:pt x="5928" y="6842"/>
                    <a:pt x="5593" y="6660"/>
                    <a:pt x="5350" y="6386"/>
                  </a:cubicBezTo>
                  <a:cubicBezTo>
                    <a:pt x="5076" y="6082"/>
                    <a:pt x="5016" y="5657"/>
                    <a:pt x="5137" y="5292"/>
                  </a:cubicBezTo>
                  <a:cubicBezTo>
                    <a:pt x="5198" y="4927"/>
                    <a:pt x="5472" y="4684"/>
                    <a:pt x="5684" y="4380"/>
                  </a:cubicBezTo>
                  <a:cubicBezTo>
                    <a:pt x="5897" y="4107"/>
                    <a:pt x="6049" y="3803"/>
                    <a:pt x="5958" y="3499"/>
                  </a:cubicBezTo>
                  <a:cubicBezTo>
                    <a:pt x="5836" y="3104"/>
                    <a:pt x="5502" y="2891"/>
                    <a:pt x="5168" y="2769"/>
                  </a:cubicBezTo>
                  <a:cubicBezTo>
                    <a:pt x="4924" y="2708"/>
                    <a:pt x="4742" y="2648"/>
                    <a:pt x="4529" y="2617"/>
                  </a:cubicBezTo>
                  <a:cubicBezTo>
                    <a:pt x="4286" y="2587"/>
                    <a:pt x="4073" y="2557"/>
                    <a:pt x="3830" y="2465"/>
                  </a:cubicBezTo>
                  <a:cubicBezTo>
                    <a:pt x="3374" y="2405"/>
                    <a:pt x="2888" y="2283"/>
                    <a:pt x="2432" y="2192"/>
                  </a:cubicBezTo>
                  <a:cubicBezTo>
                    <a:pt x="2006" y="2131"/>
                    <a:pt x="1642" y="2040"/>
                    <a:pt x="1216" y="1888"/>
                  </a:cubicBezTo>
                  <a:cubicBezTo>
                    <a:pt x="882" y="1797"/>
                    <a:pt x="517" y="1553"/>
                    <a:pt x="335" y="1250"/>
                  </a:cubicBezTo>
                  <a:cubicBezTo>
                    <a:pt x="152" y="976"/>
                    <a:pt x="61" y="611"/>
                    <a:pt x="152" y="307"/>
                  </a:cubicBezTo>
                  <a:lnTo>
                    <a:pt x="274" y="64"/>
                  </a:lnTo>
                  <a:cubicBezTo>
                    <a:pt x="293" y="27"/>
                    <a:pt x="265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1742050" y="1964600"/>
              <a:ext cx="146675" cy="188025"/>
            </a:xfrm>
            <a:custGeom>
              <a:avLst/>
              <a:gdLst/>
              <a:ahLst/>
              <a:cxnLst/>
              <a:rect l="l" t="t" r="r" b="b"/>
              <a:pathLst>
                <a:path w="5867" h="7521" extrusionOk="0">
                  <a:moveTo>
                    <a:pt x="5441" y="1"/>
                  </a:moveTo>
                  <a:cubicBezTo>
                    <a:pt x="5442" y="3"/>
                    <a:pt x="5443" y="5"/>
                    <a:pt x="5444" y="8"/>
                  </a:cubicBezTo>
                  <a:lnTo>
                    <a:pt x="5444" y="8"/>
                  </a:lnTo>
                  <a:cubicBezTo>
                    <a:pt x="5447" y="3"/>
                    <a:pt x="5447" y="1"/>
                    <a:pt x="5441" y="1"/>
                  </a:cubicBezTo>
                  <a:close/>
                  <a:moveTo>
                    <a:pt x="5444" y="8"/>
                  </a:moveTo>
                  <a:cubicBezTo>
                    <a:pt x="5429" y="24"/>
                    <a:pt x="5363" y="68"/>
                    <a:pt x="5411" y="92"/>
                  </a:cubicBezTo>
                  <a:cubicBezTo>
                    <a:pt x="5624" y="426"/>
                    <a:pt x="5776" y="821"/>
                    <a:pt x="5776" y="1217"/>
                  </a:cubicBezTo>
                  <a:cubicBezTo>
                    <a:pt x="5776" y="1612"/>
                    <a:pt x="5624" y="1946"/>
                    <a:pt x="5320" y="2220"/>
                  </a:cubicBezTo>
                  <a:cubicBezTo>
                    <a:pt x="4712" y="2797"/>
                    <a:pt x="3800" y="2797"/>
                    <a:pt x="3010" y="2858"/>
                  </a:cubicBezTo>
                  <a:cubicBezTo>
                    <a:pt x="2250" y="2888"/>
                    <a:pt x="1368" y="2979"/>
                    <a:pt x="851" y="3618"/>
                  </a:cubicBezTo>
                  <a:cubicBezTo>
                    <a:pt x="608" y="3891"/>
                    <a:pt x="487" y="4256"/>
                    <a:pt x="639" y="4560"/>
                  </a:cubicBezTo>
                  <a:cubicBezTo>
                    <a:pt x="760" y="4864"/>
                    <a:pt x="1095" y="5107"/>
                    <a:pt x="1155" y="5442"/>
                  </a:cubicBezTo>
                  <a:cubicBezTo>
                    <a:pt x="1186" y="5867"/>
                    <a:pt x="791" y="6141"/>
                    <a:pt x="548" y="6353"/>
                  </a:cubicBezTo>
                  <a:cubicBezTo>
                    <a:pt x="274" y="6597"/>
                    <a:pt x="0" y="6900"/>
                    <a:pt x="92" y="7265"/>
                  </a:cubicBezTo>
                  <a:cubicBezTo>
                    <a:pt x="92" y="7356"/>
                    <a:pt x="122" y="7417"/>
                    <a:pt x="183" y="7508"/>
                  </a:cubicBezTo>
                  <a:cubicBezTo>
                    <a:pt x="199" y="7517"/>
                    <a:pt x="215" y="7520"/>
                    <a:pt x="230" y="7520"/>
                  </a:cubicBezTo>
                  <a:cubicBezTo>
                    <a:pt x="270" y="7520"/>
                    <a:pt x="296" y="7492"/>
                    <a:pt x="274" y="7448"/>
                  </a:cubicBezTo>
                  <a:cubicBezTo>
                    <a:pt x="152" y="7296"/>
                    <a:pt x="152" y="7113"/>
                    <a:pt x="244" y="6961"/>
                  </a:cubicBezTo>
                  <a:cubicBezTo>
                    <a:pt x="304" y="6779"/>
                    <a:pt x="426" y="6627"/>
                    <a:pt x="578" y="6505"/>
                  </a:cubicBezTo>
                  <a:cubicBezTo>
                    <a:pt x="851" y="6293"/>
                    <a:pt x="1186" y="6019"/>
                    <a:pt x="1247" y="5624"/>
                  </a:cubicBezTo>
                  <a:cubicBezTo>
                    <a:pt x="1338" y="5290"/>
                    <a:pt x="1064" y="5016"/>
                    <a:pt x="882" y="4712"/>
                  </a:cubicBezTo>
                  <a:cubicBezTo>
                    <a:pt x="760" y="4560"/>
                    <a:pt x="730" y="4408"/>
                    <a:pt x="730" y="4226"/>
                  </a:cubicBezTo>
                  <a:cubicBezTo>
                    <a:pt x="730" y="4043"/>
                    <a:pt x="791" y="3891"/>
                    <a:pt x="882" y="3739"/>
                  </a:cubicBezTo>
                  <a:cubicBezTo>
                    <a:pt x="1095" y="3375"/>
                    <a:pt x="1459" y="3192"/>
                    <a:pt x="1824" y="3071"/>
                  </a:cubicBezTo>
                  <a:cubicBezTo>
                    <a:pt x="2219" y="2979"/>
                    <a:pt x="2614" y="2919"/>
                    <a:pt x="3040" y="2888"/>
                  </a:cubicBezTo>
                  <a:cubicBezTo>
                    <a:pt x="3830" y="2858"/>
                    <a:pt x="4681" y="2827"/>
                    <a:pt x="5320" y="2280"/>
                  </a:cubicBezTo>
                  <a:cubicBezTo>
                    <a:pt x="5593" y="2068"/>
                    <a:pt x="5776" y="1764"/>
                    <a:pt x="5806" y="1399"/>
                  </a:cubicBezTo>
                  <a:cubicBezTo>
                    <a:pt x="5867" y="1034"/>
                    <a:pt x="5776" y="639"/>
                    <a:pt x="5593" y="274"/>
                  </a:cubicBezTo>
                  <a:cubicBezTo>
                    <a:pt x="5564" y="185"/>
                    <a:pt x="5476" y="96"/>
                    <a:pt x="544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1580200" y="1440775"/>
              <a:ext cx="394400" cy="384800"/>
            </a:xfrm>
            <a:custGeom>
              <a:avLst/>
              <a:gdLst/>
              <a:ahLst/>
              <a:cxnLst/>
              <a:rect l="l" t="t" r="r" b="b"/>
              <a:pathLst>
                <a:path w="15776" h="15392" extrusionOk="0">
                  <a:moveTo>
                    <a:pt x="9138" y="1"/>
                  </a:moveTo>
                  <a:cubicBezTo>
                    <a:pt x="7143" y="1"/>
                    <a:pt x="4736" y="555"/>
                    <a:pt x="2888" y="2352"/>
                  </a:cubicBezTo>
                  <a:cubicBezTo>
                    <a:pt x="1581" y="3689"/>
                    <a:pt x="699" y="5574"/>
                    <a:pt x="1003" y="7397"/>
                  </a:cubicBezTo>
                  <a:cubicBezTo>
                    <a:pt x="578" y="7792"/>
                    <a:pt x="304" y="8309"/>
                    <a:pt x="152" y="8856"/>
                  </a:cubicBezTo>
                  <a:cubicBezTo>
                    <a:pt x="0" y="9373"/>
                    <a:pt x="61" y="9981"/>
                    <a:pt x="122" y="10528"/>
                  </a:cubicBezTo>
                  <a:cubicBezTo>
                    <a:pt x="304" y="11653"/>
                    <a:pt x="821" y="12747"/>
                    <a:pt x="1611" y="13628"/>
                  </a:cubicBezTo>
                  <a:cubicBezTo>
                    <a:pt x="2401" y="14510"/>
                    <a:pt x="3435" y="15118"/>
                    <a:pt x="4529" y="15391"/>
                  </a:cubicBezTo>
                  <a:cubicBezTo>
                    <a:pt x="6231" y="14723"/>
                    <a:pt x="7903" y="13811"/>
                    <a:pt x="9484" y="12838"/>
                  </a:cubicBezTo>
                  <a:cubicBezTo>
                    <a:pt x="10274" y="12352"/>
                    <a:pt x="11034" y="11805"/>
                    <a:pt x="11854" y="11379"/>
                  </a:cubicBezTo>
                  <a:cubicBezTo>
                    <a:pt x="12706" y="10984"/>
                    <a:pt x="13678" y="10741"/>
                    <a:pt x="14651" y="10741"/>
                  </a:cubicBezTo>
                  <a:cubicBezTo>
                    <a:pt x="15776" y="8947"/>
                    <a:pt x="15715" y="6516"/>
                    <a:pt x="14651" y="4692"/>
                  </a:cubicBezTo>
                  <a:cubicBezTo>
                    <a:pt x="14803" y="3111"/>
                    <a:pt x="13952" y="1501"/>
                    <a:pt x="12584" y="680"/>
                  </a:cubicBezTo>
                  <a:cubicBezTo>
                    <a:pt x="11986" y="335"/>
                    <a:pt x="10686" y="1"/>
                    <a:pt x="9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9"/>
            <p:cNvSpPr/>
            <p:nvPr/>
          </p:nvSpPr>
          <p:spPr>
            <a:xfrm>
              <a:off x="1662250" y="1529525"/>
              <a:ext cx="291825" cy="492275"/>
            </a:xfrm>
            <a:custGeom>
              <a:avLst/>
              <a:gdLst/>
              <a:ahLst/>
              <a:cxnLst/>
              <a:rect l="l" t="t" r="r" b="b"/>
              <a:pathLst>
                <a:path w="11673" h="19691" extrusionOk="0">
                  <a:moveTo>
                    <a:pt x="5896" y="0"/>
                  </a:moveTo>
                  <a:cubicBezTo>
                    <a:pt x="3796" y="0"/>
                    <a:pt x="1619" y="829"/>
                    <a:pt x="761" y="2753"/>
                  </a:cubicBezTo>
                  <a:cubicBezTo>
                    <a:pt x="1" y="4394"/>
                    <a:pt x="396" y="10261"/>
                    <a:pt x="396" y="10261"/>
                  </a:cubicBezTo>
                  <a:cubicBezTo>
                    <a:pt x="396" y="10261"/>
                    <a:pt x="2281" y="13695"/>
                    <a:pt x="2615" y="18376"/>
                  </a:cubicBezTo>
                  <a:cubicBezTo>
                    <a:pt x="3116" y="19284"/>
                    <a:pt x="3955" y="19690"/>
                    <a:pt x="4785" y="19690"/>
                  </a:cubicBezTo>
                  <a:cubicBezTo>
                    <a:pt x="5818" y="19690"/>
                    <a:pt x="6837" y="19060"/>
                    <a:pt x="7174" y="17981"/>
                  </a:cubicBezTo>
                  <a:cubicBezTo>
                    <a:pt x="7022" y="16188"/>
                    <a:pt x="7296" y="15367"/>
                    <a:pt x="7843" y="14729"/>
                  </a:cubicBezTo>
                  <a:cubicBezTo>
                    <a:pt x="7873" y="14668"/>
                    <a:pt x="7904" y="14607"/>
                    <a:pt x="7995" y="14577"/>
                  </a:cubicBezTo>
                  <a:lnTo>
                    <a:pt x="8086" y="14455"/>
                  </a:lnTo>
                  <a:cubicBezTo>
                    <a:pt x="8177" y="14364"/>
                    <a:pt x="8238" y="14334"/>
                    <a:pt x="8299" y="14273"/>
                  </a:cubicBezTo>
                  <a:cubicBezTo>
                    <a:pt x="8390" y="14182"/>
                    <a:pt x="8481" y="14060"/>
                    <a:pt x="8603" y="13999"/>
                  </a:cubicBezTo>
                  <a:cubicBezTo>
                    <a:pt x="8998" y="13665"/>
                    <a:pt x="9515" y="13270"/>
                    <a:pt x="10062" y="12692"/>
                  </a:cubicBezTo>
                  <a:cubicBezTo>
                    <a:pt x="10883" y="11902"/>
                    <a:pt x="11430" y="10838"/>
                    <a:pt x="11582" y="9258"/>
                  </a:cubicBezTo>
                  <a:lnTo>
                    <a:pt x="11582" y="9167"/>
                  </a:lnTo>
                  <a:lnTo>
                    <a:pt x="11582" y="9106"/>
                  </a:lnTo>
                  <a:lnTo>
                    <a:pt x="11582" y="8984"/>
                  </a:lnTo>
                  <a:lnTo>
                    <a:pt x="11582" y="8954"/>
                  </a:lnTo>
                  <a:cubicBezTo>
                    <a:pt x="11673" y="7373"/>
                    <a:pt x="11399" y="5306"/>
                    <a:pt x="10639" y="2449"/>
                  </a:cubicBezTo>
                  <a:cubicBezTo>
                    <a:pt x="10234" y="921"/>
                    <a:pt x="8108" y="0"/>
                    <a:pt x="5896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9"/>
            <p:cNvSpPr/>
            <p:nvPr/>
          </p:nvSpPr>
          <p:spPr>
            <a:xfrm>
              <a:off x="1647825" y="1512250"/>
              <a:ext cx="293350" cy="241900"/>
            </a:xfrm>
            <a:custGeom>
              <a:avLst/>
              <a:gdLst/>
              <a:ahLst/>
              <a:cxnLst/>
              <a:rect l="l" t="t" r="r" b="b"/>
              <a:pathLst>
                <a:path w="11734" h="9676" extrusionOk="0">
                  <a:moveTo>
                    <a:pt x="6594" y="1"/>
                  </a:moveTo>
                  <a:cubicBezTo>
                    <a:pt x="5377" y="1"/>
                    <a:pt x="4166" y="324"/>
                    <a:pt x="3070" y="860"/>
                  </a:cubicBezTo>
                  <a:cubicBezTo>
                    <a:pt x="2371" y="1225"/>
                    <a:pt x="1672" y="1681"/>
                    <a:pt x="1155" y="2319"/>
                  </a:cubicBezTo>
                  <a:cubicBezTo>
                    <a:pt x="335" y="3322"/>
                    <a:pt x="0" y="4660"/>
                    <a:pt x="0" y="5906"/>
                  </a:cubicBezTo>
                  <a:cubicBezTo>
                    <a:pt x="0" y="7152"/>
                    <a:pt x="335" y="8399"/>
                    <a:pt x="608" y="9675"/>
                  </a:cubicBezTo>
                  <a:cubicBezTo>
                    <a:pt x="1155" y="9402"/>
                    <a:pt x="1611" y="8976"/>
                    <a:pt x="1854" y="8490"/>
                  </a:cubicBezTo>
                  <a:cubicBezTo>
                    <a:pt x="2128" y="7973"/>
                    <a:pt x="2280" y="7365"/>
                    <a:pt x="2219" y="6788"/>
                  </a:cubicBezTo>
                  <a:cubicBezTo>
                    <a:pt x="2888" y="5997"/>
                    <a:pt x="3162" y="4842"/>
                    <a:pt x="2858" y="3809"/>
                  </a:cubicBezTo>
                  <a:lnTo>
                    <a:pt x="5472" y="3596"/>
                  </a:lnTo>
                  <a:lnTo>
                    <a:pt x="4560" y="3231"/>
                  </a:lnTo>
                  <a:lnTo>
                    <a:pt x="4560" y="3231"/>
                  </a:lnTo>
                  <a:cubicBezTo>
                    <a:pt x="5590" y="3456"/>
                    <a:pt x="6643" y="3565"/>
                    <a:pt x="7694" y="3565"/>
                  </a:cubicBezTo>
                  <a:cubicBezTo>
                    <a:pt x="9062" y="3565"/>
                    <a:pt x="10427" y="3379"/>
                    <a:pt x="11733" y="3018"/>
                  </a:cubicBezTo>
                  <a:cubicBezTo>
                    <a:pt x="10973" y="1529"/>
                    <a:pt x="9514" y="465"/>
                    <a:pt x="7903" y="131"/>
                  </a:cubicBezTo>
                  <a:cubicBezTo>
                    <a:pt x="7469" y="43"/>
                    <a:pt x="7031" y="1"/>
                    <a:pt x="6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9"/>
            <p:cNvSpPr/>
            <p:nvPr/>
          </p:nvSpPr>
          <p:spPr>
            <a:xfrm>
              <a:off x="1862875" y="1742725"/>
              <a:ext cx="22050" cy="16950"/>
            </a:xfrm>
            <a:custGeom>
              <a:avLst/>
              <a:gdLst/>
              <a:ahLst/>
              <a:cxnLst/>
              <a:rect l="l" t="t" r="r" b="b"/>
              <a:pathLst>
                <a:path w="882" h="678" extrusionOk="0">
                  <a:moveTo>
                    <a:pt x="426" y="0"/>
                  </a:moveTo>
                  <a:cubicBezTo>
                    <a:pt x="304" y="0"/>
                    <a:pt x="183" y="31"/>
                    <a:pt x="61" y="91"/>
                  </a:cubicBezTo>
                  <a:cubicBezTo>
                    <a:pt x="0" y="152"/>
                    <a:pt x="0" y="213"/>
                    <a:pt x="31" y="213"/>
                  </a:cubicBezTo>
                  <a:cubicBezTo>
                    <a:pt x="52" y="234"/>
                    <a:pt x="102" y="269"/>
                    <a:pt x="141" y="269"/>
                  </a:cubicBezTo>
                  <a:cubicBezTo>
                    <a:pt x="158" y="269"/>
                    <a:pt x="173" y="262"/>
                    <a:pt x="183" y="243"/>
                  </a:cubicBezTo>
                  <a:cubicBezTo>
                    <a:pt x="274" y="213"/>
                    <a:pt x="304" y="183"/>
                    <a:pt x="365" y="183"/>
                  </a:cubicBezTo>
                  <a:lnTo>
                    <a:pt x="517" y="183"/>
                  </a:lnTo>
                  <a:cubicBezTo>
                    <a:pt x="578" y="183"/>
                    <a:pt x="608" y="183"/>
                    <a:pt x="639" y="213"/>
                  </a:cubicBezTo>
                  <a:cubicBezTo>
                    <a:pt x="669" y="243"/>
                    <a:pt x="669" y="304"/>
                    <a:pt x="669" y="335"/>
                  </a:cubicBezTo>
                  <a:cubicBezTo>
                    <a:pt x="669" y="395"/>
                    <a:pt x="669" y="487"/>
                    <a:pt x="639" y="547"/>
                  </a:cubicBezTo>
                  <a:cubicBezTo>
                    <a:pt x="608" y="608"/>
                    <a:pt x="669" y="669"/>
                    <a:pt x="730" y="669"/>
                  </a:cubicBezTo>
                  <a:cubicBezTo>
                    <a:pt x="736" y="675"/>
                    <a:pt x="743" y="677"/>
                    <a:pt x="750" y="677"/>
                  </a:cubicBezTo>
                  <a:cubicBezTo>
                    <a:pt x="781" y="677"/>
                    <a:pt x="821" y="633"/>
                    <a:pt x="821" y="608"/>
                  </a:cubicBezTo>
                  <a:cubicBezTo>
                    <a:pt x="882" y="517"/>
                    <a:pt x="882" y="395"/>
                    <a:pt x="882" y="304"/>
                  </a:cubicBezTo>
                  <a:cubicBezTo>
                    <a:pt x="882" y="183"/>
                    <a:pt x="821" y="91"/>
                    <a:pt x="730" y="31"/>
                  </a:cubicBezTo>
                  <a:cubicBezTo>
                    <a:pt x="639" y="0"/>
                    <a:pt x="517" y="0"/>
                    <a:pt x="426" y="0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9"/>
            <p:cNvSpPr/>
            <p:nvPr/>
          </p:nvSpPr>
          <p:spPr>
            <a:xfrm>
              <a:off x="1869700" y="1668625"/>
              <a:ext cx="55500" cy="20775"/>
            </a:xfrm>
            <a:custGeom>
              <a:avLst/>
              <a:gdLst/>
              <a:ahLst/>
              <a:cxnLst/>
              <a:rect l="l" t="t" r="r" b="b"/>
              <a:pathLst>
                <a:path w="2220" h="831" extrusionOk="0">
                  <a:moveTo>
                    <a:pt x="1177" y="0"/>
                  </a:moveTo>
                  <a:cubicBezTo>
                    <a:pt x="845" y="0"/>
                    <a:pt x="517" y="83"/>
                    <a:pt x="214" y="259"/>
                  </a:cubicBezTo>
                  <a:cubicBezTo>
                    <a:pt x="62" y="350"/>
                    <a:pt x="1" y="533"/>
                    <a:pt x="92" y="685"/>
                  </a:cubicBezTo>
                  <a:cubicBezTo>
                    <a:pt x="159" y="785"/>
                    <a:pt x="244" y="830"/>
                    <a:pt x="338" y="830"/>
                  </a:cubicBezTo>
                  <a:cubicBezTo>
                    <a:pt x="414" y="830"/>
                    <a:pt x="496" y="800"/>
                    <a:pt x="578" y="745"/>
                  </a:cubicBezTo>
                  <a:cubicBezTo>
                    <a:pt x="761" y="685"/>
                    <a:pt x="943" y="593"/>
                    <a:pt x="1095" y="593"/>
                  </a:cubicBezTo>
                  <a:cubicBezTo>
                    <a:pt x="1148" y="586"/>
                    <a:pt x="1203" y="582"/>
                    <a:pt x="1259" y="582"/>
                  </a:cubicBezTo>
                  <a:cubicBezTo>
                    <a:pt x="1426" y="582"/>
                    <a:pt x="1597" y="616"/>
                    <a:pt x="1733" y="685"/>
                  </a:cubicBezTo>
                  <a:lnTo>
                    <a:pt x="1764" y="685"/>
                  </a:lnTo>
                  <a:cubicBezTo>
                    <a:pt x="1812" y="704"/>
                    <a:pt x="1863" y="714"/>
                    <a:pt x="1913" y="714"/>
                  </a:cubicBezTo>
                  <a:cubicBezTo>
                    <a:pt x="2022" y="714"/>
                    <a:pt x="2127" y="667"/>
                    <a:pt x="2189" y="563"/>
                  </a:cubicBezTo>
                  <a:cubicBezTo>
                    <a:pt x="2220" y="502"/>
                    <a:pt x="2220" y="259"/>
                    <a:pt x="2068" y="198"/>
                  </a:cubicBezTo>
                  <a:cubicBezTo>
                    <a:pt x="1779" y="68"/>
                    <a:pt x="1477" y="0"/>
                    <a:pt x="1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1776250" y="1676475"/>
              <a:ext cx="57000" cy="23850"/>
            </a:xfrm>
            <a:custGeom>
              <a:avLst/>
              <a:gdLst/>
              <a:ahLst/>
              <a:cxnLst/>
              <a:rect l="l" t="t" r="r" b="b"/>
              <a:pathLst>
                <a:path w="2280" h="954" extrusionOk="0">
                  <a:moveTo>
                    <a:pt x="1398" y="0"/>
                  </a:moveTo>
                  <a:cubicBezTo>
                    <a:pt x="977" y="0"/>
                    <a:pt x="541" y="122"/>
                    <a:pt x="183" y="401"/>
                  </a:cubicBezTo>
                  <a:cubicBezTo>
                    <a:pt x="61" y="523"/>
                    <a:pt x="0" y="705"/>
                    <a:pt x="122" y="826"/>
                  </a:cubicBezTo>
                  <a:cubicBezTo>
                    <a:pt x="197" y="902"/>
                    <a:pt x="295" y="954"/>
                    <a:pt x="381" y="954"/>
                  </a:cubicBezTo>
                  <a:cubicBezTo>
                    <a:pt x="434" y="954"/>
                    <a:pt x="482" y="934"/>
                    <a:pt x="517" y="887"/>
                  </a:cubicBezTo>
                  <a:cubicBezTo>
                    <a:pt x="578" y="857"/>
                    <a:pt x="639" y="826"/>
                    <a:pt x="699" y="766"/>
                  </a:cubicBezTo>
                  <a:lnTo>
                    <a:pt x="730" y="766"/>
                  </a:lnTo>
                  <a:cubicBezTo>
                    <a:pt x="760" y="766"/>
                    <a:pt x="760" y="735"/>
                    <a:pt x="791" y="735"/>
                  </a:cubicBezTo>
                  <a:cubicBezTo>
                    <a:pt x="882" y="705"/>
                    <a:pt x="912" y="705"/>
                    <a:pt x="973" y="674"/>
                  </a:cubicBezTo>
                  <a:cubicBezTo>
                    <a:pt x="973" y="674"/>
                    <a:pt x="1027" y="661"/>
                    <a:pt x="1045" y="661"/>
                  </a:cubicBezTo>
                  <a:cubicBezTo>
                    <a:pt x="1054" y="661"/>
                    <a:pt x="1054" y="664"/>
                    <a:pt x="1034" y="674"/>
                  </a:cubicBezTo>
                  <a:lnTo>
                    <a:pt x="1094" y="674"/>
                  </a:lnTo>
                  <a:cubicBezTo>
                    <a:pt x="1186" y="674"/>
                    <a:pt x="1216" y="674"/>
                    <a:pt x="1277" y="644"/>
                  </a:cubicBezTo>
                  <a:lnTo>
                    <a:pt x="1429" y="644"/>
                  </a:lnTo>
                  <a:cubicBezTo>
                    <a:pt x="1520" y="644"/>
                    <a:pt x="1550" y="644"/>
                    <a:pt x="1642" y="674"/>
                  </a:cubicBezTo>
                  <a:cubicBezTo>
                    <a:pt x="1672" y="674"/>
                    <a:pt x="1702" y="674"/>
                    <a:pt x="1733" y="705"/>
                  </a:cubicBezTo>
                  <a:lnTo>
                    <a:pt x="1794" y="705"/>
                  </a:lnTo>
                  <a:cubicBezTo>
                    <a:pt x="1828" y="712"/>
                    <a:pt x="1863" y="715"/>
                    <a:pt x="1899" y="715"/>
                  </a:cubicBezTo>
                  <a:cubicBezTo>
                    <a:pt x="2021" y="715"/>
                    <a:pt x="2142" y="671"/>
                    <a:pt x="2189" y="553"/>
                  </a:cubicBezTo>
                  <a:cubicBezTo>
                    <a:pt x="2280" y="371"/>
                    <a:pt x="2250" y="127"/>
                    <a:pt x="2037" y="97"/>
                  </a:cubicBezTo>
                  <a:cubicBezTo>
                    <a:pt x="1837" y="34"/>
                    <a:pt x="1620" y="0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1796750" y="1716125"/>
              <a:ext cx="31950" cy="23575"/>
            </a:xfrm>
            <a:custGeom>
              <a:avLst/>
              <a:gdLst/>
              <a:ahLst/>
              <a:cxnLst/>
              <a:rect l="l" t="t" r="r" b="b"/>
              <a:pathLst>
                <a:path w="1278" h="943" extrusionOk="0">
                  <a:moveTo>
                    <a:pt x="578" y="0"/>
                  </a:moveTo>
                  <a:cubicBezTo>
                    <a:pt x="396" y="0"/>
                    <a:pt x="244" y="61"/>
                    <a:pt x="122" y="213"/>
                  </a:cubicBezTo>
                  <a:cubicBezTo>
                    <a:pt x="1" y="395"/>
                    <a:pt x="1" y="639"/>
                    <a:pt x="1" y="821"/>
                  </a:cubicBezTo>
                  <a:cubicBezTo>
                    <a:pt x="1" y="912"/>
                    <a:pt x="62" y="943"/>
                    <a:pt x="122" y="943"/>
                  </a:cubicBezTo>
                  <a:cubicBezTo>
                    <a:pt x="214" y="943"/>
                    <a:pt x="244" y="851"/>
                    <a:pt x="244" y="821"/>
                  </a:cubicBezTo>
                  <a:cubicBezTo>
                    <a:pt x="244" y="669"/>
                    <a:pt x="244" y="517"/>
                    <a:pt x="305" y="365"/>
                  </a:cubicBezTo>
                  <a:cubicBezTo>
                    <a:pt x="396" y="244"/>
                    <a:pt x="518" y="213"/>
                    <a:pt x="639" y="213"/>
                  </a:cubicBezTo>
                  <a:cubicBezTo>
                    <a:pt x="943" y="213"/>
                    <a:pt x="1095" y="517"/>
                    <a:pt x="1126" y="791"/>
                  </a:cubicBezTo>
                  <a:cubicBezTo>
                    <a:pt x="1126" y="859"/>
                    <a:pt x="1143" y="893"/>
                    <a:pt x="1151" y="893"/>
                  </a:cubicBezTo>
                  <a:cubicBezTo>
                    <a:pt x="1154" y="893"/>
                    <a:pt x="1156" y="889"/>
                    <a:pt x="1156" y="882"/>
                  </a:cubicBezTo>
                  <a:cubicBezTo>
                    <a:pt x="1217" y="882"/>
                    <a:pt x="1278" y="791"/>
                    <a:pt x="1278" y="760"/>
                  </a:cubicBezTo>
                  <a:cubicBezTo>
                    <a:pt x="1217" y="578"/>
                    <a:pt x="1186" y="365"/>
                    <a:pt x="1034" y="213"/>
                  </a:cubicBezTo>
                  <a:cubicBezTo>
                    <a:pt x="913" y="61"/>
                    <a:pt x="761" y="0"/>
                    <a:pt x="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1890225" y="1709275"/>
              <a:ext cx="31175" cy="23600"/>
            </a:xfrm>
            <a:custGeom>
              <a:avLst/>
              <a:gdLst/>
              <a:ahLst/>
              <a:cxnLst/>
              <a:rect l="l" t="t" r="r" b="b"/>
              <a:pathLst>
                <a:path w="1247" h="944" extrusionOk="0">
                  <a:moveTo>
                    <a:pt x="578" y="1"/>
                  </a:moveTo>
                  <a:cubicBezTo>
                    <a:pt x="365" y="1"/>
                    <a:pt x="213" y="92"/>
                    <a:pt x="122" y="244"/>
                  </a:cubicBezTo>
                  <a:cubicBezTo>
                    <a:pt x="1" y="426"/>
                    <a:pt x="1" y="639"/>
                    <a:pt x="1" y="852"/>
                  </a:cubicBezTo>
                  <a:cubicBezTo>
                    <a:pt x="1" y="913"/>
                    <a:pt x="31" y="943"/>
                    <a:pt x="122" y="943"/>
                  </a:cubicBezTo>
                  <a:cubicBezTo>
                    <a:pt x="183" y="943"/>
                    <a:pt x="213" y="882"/>
                    <a:pt x="213" y="852"/>
                  </a:cubicBezTo>
                  <a:cubicBezTo>
                    <a:pt x="213" y="700"/>
                    <a:pt x="213" y="548"/>
                    <a:pt x="305" y="396"/>
                  </a:cubicBezTo>
                  <a:cubicBezTo>
                    <a:pt x="365" y="274"/>
                    <a:pt x="487" y="244"/>
                    <a:pt x="608" y="244"/>
                  </a:cubicBezTo>
                  <a:cubicBezTo>
                    <a:pt x="912" y="244"/>
                    <a:pt x="1064" y="548"/>
                    <a:pt x="1095" y="791"/>
                  </a:cubicBezTo>
                  <a:cubicBezTo>
                    <a:pt x="1095" y="852"/>
                    <a:pt x="1156" y="882"/>
                    <a:pt x="1125" y="882"/>
                  </a:cubicBezTo>
                  <a:cubicBezTo>
                    <a:pt x="1216" y="882"/>
                    <a:pt x="1247" y="791"/>
                    <a:pt x="1247" y="761"/>
                  </a:cubicBezTo>
                  <a:cubicBezTo>
                    <a:pt x="1216" y="578"/>
                    <a:pt x="1186" y="396"/>
                    <a:pt x="1034" y="244"/>
                  </a:cubicBezTo>
                  <a:cubicBezTo>
                    <a:pt x="912" y="92"/>
                    <a:pt x="760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1833225" y="1778875"/>
              <a:ext cx="48450" cy="26425"/>
            </a:xfrm>
            <a:custGeom>
              <a:avLst/>
              <a:gdLst/>
              <a:ahLst/>
              <a:cxnLst/>
              <a:rect l="l" t="t" r="r" b="b"/>
              <a:pathLst>
                <a:path w="1938" h="1057" extrusionOk="0">
                  <a:moveTo>
                    <a:pt x="324" y="1"/>
                  </a:moveTo>
                  <a:cubicBezTo>
                    <a:pt x="255" y="1"/>
                    <a:pt x="198" y="20"/>
                    <a:pt x="153" y="74"/>
                  </a:cubicBezTo>
                  <a:cubicBezTo>
                    <a:pt x="1" y="287"/>
                    <a:pt x="244" y="986"/>
                    <a:pt x="882" y="1047"/>
                  </a:cubicBezTo>
                  <a:cubicBezTo>
                    <a:pt x="928" y="1053"/>
                    <a:pt x="973" y="1056"/>
                    <a:pt x="1017" y="1056"/>
                  </a:cubicBezTo>
                  <a:cubicBezTo>
                    <a:pt x="1579" y="1056"/>
                    <a:pt x="1937" y="541"/>
                    <a:pt x="1825" y="287"/>
                  </a:cubicBezTo>
                  <a:cubicBezTo>
                    <a:pt x="1769" y="156"/>
                    <a:pt x="1610" y="140"/>
                    <a:pt x="1404" y="140"/>
                  </a:cubicBezTo>
                  <a:cubicBezTo>
                    <a:pt x="1337" y="140"/>
                    <a:pt x="1264" y="142"/>
                    <a:pt x="1188" y="142"/>
                  </a:cubicBezTo>
                  <a:cubicBezTo>
                    <a:pt x="1118" y="142"/>
                    <a:pt x="1047" y="140"/>
                    <a:pt x="974" y="135"/>
                  </a:cubicBezTo>
                  <a:cubicBezTo>
                    <a:pt x="716" y="113"/>
                    <a:pt x="489" y="1"/>
                    <a:pt x="324" y="1"/>
                  </a:cubicBezTo>
                  <a:close/>
                </a:path>
              </a:pathLst>
            </a:custGeom>
            <a:solidFill>
              <a:srgbClr val="8E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1837025" y="1791350"/>
              <a:ext cx="34225" cy="15350"/>
            </a:xfrm>
            <a:custGeom>
              <a:avLst/>
              <a:gdLst/>
              <a:ahLst/>
              <a:cxnLst/>
              <a:rect l="l" t="t" r="r" b="b"/>
              <a:pathLst>
                <a:path w="1369" h="614" extrusionOk="0">
                  <a:moveTo>
                    <a:pt x="1" y="1"/>
                  </a:moveTo>
                  <a:cubicBezTo>
                    <a:pt x="122" y="244"/>
                    <a:pt x="335" y="517"/>
                    <a:pt x="730" y="608"/>
                  </a:cubicBezTo>
                  <a:cubicBezTo>
                    <a:pt x="756" y="612"/>
                    <a:pt x="782" y="613"/>
                    <a:pt x="807" y="613"/>
                  </a:cubicBezTo>
                  <a:cubicBezTo>
                    <a:pt x="1024" y="613"/>
                    <a:pt x="1233" y="504"/>
                    <a:pt x="1369" y="396"/>
                  </a:cubicBezTo>
                  <a:cubicBezTo>
                    <a:pt x="1217" y="213"/>
                    <a:pt x="822" y="92"/>
                    <a:pt x="366" y="31"/>
                  </a:cubicBezTo>
                  <a:cubicBezTo>
                    <a:pt x="274" y="1"/>
                    <a:pt x="122" y="1"/>
                    <a:pt x="1" y="1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1840075" y="1778325"/>
              <a:ext cx="38025" cy="10250"/>
            </a:xfrm>
            <a:custGeom>
              <a:avLst/>
              <a:gdLst/>
              <a:ahLst/>
              <a:cxnLst/>
              <a:rect l="l" t="t" r="r" b="b"/>
              <a:pathLst>
                <a:path w="1521" h="410" extrusionOk="0">
                  <a:moveTo>
                    <a:pt x="44" y="1"/>
                  </a:moveTo>
                  <a:cubicBezTo>
                    <a:pt x="29" y="1"/>
                    <a:pt x="14" y="2"/>
                    <a:pt x="0" y="5"/>
                  </a:cubicBezTo>
                  <a:cubicBezTo>
                    <a:pt x="61" y="248"/>
                    <a:pt x="365" y="370"/>
                    <a:pt x="730" y="400"/>
                  </a:cubicBezTo>
                  <a:cubicBezTo>
                    <a:pt x="799" y="406"/>
                    <a:pt x="867" y="410"/>
                    <a:pt x="933" y="410"/>
                  </a:cubicBezTo>
                  <a:cubicBezTo>
                    <a:pt x="1184" y="410"/>
                    <a:pt x="1400" y="356"/>
                    <a:pt x="1520" y="187"/>
                  </a:cubicBezTo>
                  <a:cubicBezTo>
                    <a:pt x="1464" y="165"/>
                    <a:pt x="1387" y="159"/>
                    <a:pt x="1297" y="159"/>
                  </a:cubicBezTo>
                  <a:cubicBezTo>
                    <a:pt x="1199" y="159"/>
                    <a:pt x="1085" y="166"/>
                    <a:pt x="965" y="166"/>
                  </a:cubicBezTo>
                  <a:cubicBezTo>
                    <a:pt x="898" y="166"/>
                    <a:pt x="829" y="164"/>
                    <a:pt x="760" y="157"/>
                  </a:cubicBezTo>
                  <a:cubicBezTo>
                    <a:pt x="456" y="129"/>
                    <a:pt x="202" y="1"/>
                    <a:pt x="44" y="1"/>
                  </a:cubicBezTo>
                  <a:close/>
                </a:path>
              </a:pathLst>
            </a:custGeom>
            <a:solidFill>
              <a:srgbClr val="E1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>
              <a:off x="1612875" y="1728400"/>
              <a:ext cx="87400" cy="79575"/>
            </a:xfrm>
            <a:custGeom>
              <a:avLst/>
              <a:gdLst/>
              <a:ahLst/>
              <a:cxnLst/>
              <a:rect l="l" t="t" r="r" b="b"/>
              <a:pathLst>
                <a:path w="3496" h="3183" extrusionOk="0">
                  <a:moveTo>
                    <a:pt x="1407" y="1"/>
                  </a:moveTo>
                  <a:cubicBezTo>
                    <a:pt x="1074" y="1"/>
                    <a:pt x="767" y="110"/>
                    <a:pt x="547" y="330"/>
                  </a:cubicBezTo>
                  <a:cubicBezTo>
                    <a:pt x="0" y="908"/>
                    <a:pt x="91" y="1911"/>
                    <a:pt x="760" y="2579"/>
                  </a:cubicBezTo>
                  <a:cubicBezTo>
                    <a:pt x="1162" y="2981"/>
                    <a:pt x="1654" y="3182"/>
                    <a:pt x="2104" y="3182"/>
                  </a:cubicBezTo>
                  <a:cubicBezTo>
                    <a:pt x="2437" y="3182"/>
                    <a:pt x="2746" y="3072"/>
                    <a:pt x="2979" y="2853"/>
                  </a:cubicBezTo>
                  <a:cubicBezTo>
                    <a:pt x="3496" y="2306"/>
                    <a:pt x="3374" y="1333"/>
                    <a:pt x="2736" y="604"/>
                  </a:cubicBezTo>
                  <a:cubicBezTo>
                    <a:pt x="2351" y="202"/>
                    <a:pt x="1856" y="1"/>
                    <a:pt x="1407" y="1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>
              <a:off x="1626550" y="1741600"/>
              <a:ext cx="50925" cy="49775"/>
            </a:xfrm>
            <a:custGeom>
              <a:avLst/>
              <a:gdLst/>
              <a:ahLst/>
              <a:cxnLst/>
              <a:rect l="l" t="t" r="r" b="b"/>
              <a:pathLst>
                <a:path w="2037" h="1991" extrusionOk="0">
                  <a:moveTo>
                    <a:pt x="929" y="1"/>
                  </a:moveTo>
                  <a:cubicBezTo>
                    <a:pt x="735" y="1"/>
                    <a:pt x="555" y="48"/>
                    <a:pt x="395" y="136"/>
                  </a:cubicBezTo>
                  <a:cubicBezTo>
                    <a:pt x="91" y="349"/>
                    <a:pt x="0" y="775"/>
                    <a:pt x="183" y="1018"/>
                  </a:cubicBezTo>
                  <a:cubicBezTo>
                    <a:pt x="205" y="1062"/>
                    <a:pt x="227" y="1091"/>
                    <a:pt x="273" y="1091"/>
                  </a:cubicBezTo>
                  <a:cubicBezTo>
                    <a:pt x="290" y="1091"/>
                    <a:pt x="310" y="1087"/>
                    <a:pt x="335" y="1079"/>
                  </a:cubicBezTo>
                  <a:cubicBezTo>
                    <a:pt x="365" y="1018"/>
                    <a:pt x="395" y="987"/>
                    <a:pt x="365" y="927"/>
                  </a:cubicBezTo>
                  <a:cubicBezTo>
                    <a:pt x="243" y="714"/>
                    <a:pt x="365" y="471"/>
                    <a:pt x="547" y="349"/>
                  </a:cubicBezTo>
                  <a:cubicBezTo>
                    <a:pt x="639" y="281"/>
                    <a:pt x="798" y="247"/>
                    <a:pt x="949" y="247"/>
                  </a:cubicBezTo>
                  <a:cubicBezTo>
                    <a:pt x="1000" y="247"/>
                    <a:pt x="1049" y="250"/>
                    <a:pt x="1095" y="258"/>
                  </a:cubicBezTo>
                  <a:cubicBezTo>
                    <a:pt x="1003" y="319"/>
                    <a:pt x="943" y="349"/>
                    <a:pt x="912" y="410"/>
                  </a:cubicBezTo>
                  <a:cubicBezTo>
                    <a:pt x="791" y="562"/>
                    <a:pt x="760" y="805"/>
                    <a:pt x="791" y="987"/>
                  </a:cubicBezTo>
                  <a:cubicBezTo>
                    <a:pt x="791" y="1018"/>
                    <a:pt x="821" y="1079"/>
                    <a:pt x="912" y="1079"/>
                  </a:cubicBezTo>
                  <a:lnTo>
                    <a:pt x="943" y="1079"/>
                  </a:lnTo>
                  <a:cubicBezTo>
                    <a:pt x="973" y="1018"/>
                    <a:pt x="1003" y="987"/>
                    <a:pt x="1003" y="927"/>
                  </a:cubicBezTo>
                  <a:cubicBezTo>
                    <a:pt x="973" y="775"/>
                    <a:pt x="1003" y="653"/>
                    <a:pt x="1095" y="532"/>
                  </a:cubicBezTo>
                  <a:cubicBezTo>
                    <a:pt x="1155" y="471"/>
                    <a:pt x="1307" y="380"/>
                    <a:pt x="1429" y="380"/>
                  </a:cubicBezTo>
                  <a:cubicBezTo>
                    <a:pt x="1459" y="380"/>
                    <a:pt x="1520" y="410"/>
                    <a:pt x="1550" y="471"/>
                  </a:cubicBezTo>
                  <a:cubicBezTo>
                    <a:pt x="1611" y="532"/>
                    <a:pt x="1672" y="653"/>
                    <a:pt x="1611" y="714"/>
                  </a:cubicBezTo>
                  <a:cubicBezTo>
                    <a:pt x="1611" y="805"/>
                    <a:pt x="1550" y="866"/>
                    <a:pt x="1459" y="957"/>
                  </a:cubicBezTo>
                  <a:cubicBezTo>
                    <a:pt x="1398" y="1018"/>
                    <a:pt x="1277" y="1109"/>
                    <a:pt x="1246" y="1231"/>
                  </a:cubicBezTo>
                  <a:cubicBezTo>
                    <a:pt x="1155" y="1413"/>
                    <a:pt x="1216" y="1656"/>
                    <a:pt x="1368" y="1839"/>
                  </a:cubicBezTo>
                  <a:cubicBezTo>
                    <a:pt x="1459" y="1930"/>
                    <a:pt x="1611" y="1991"/>
                    <a:pt x="1763" y="1991"/>
                  </a:cubicBezTo>
                  <a:cubicBezTo>
                    <a:pt x="1824" y="1930"/>
                    <a:pt x="1885" y="1930"/>
                    <a:pt x="1976" y="1899"/>
                  </a:cubicBezTo>
                  <a:cubicBezTo>
                    <a:pt x="2006" y="1869"/>
                    <a:pt x="2037" y="1839"/>
                    <a:pt x="2006" y="1747"/>
                  </a:cubicBezTo>
                  <a:cubicBezTo>
                    <a:pt x="1985" y="1726"/>
                    <a:pt x="1948" y="1704"/>
                    <a:pt x="1907" y="1704"/>
                  </a:cubicBezTo>
                  <a:cubicBezTo>
                    <a:pt x="1890" y="1704"/>
                    <a:pt x="1872" y="1708"/>
                    <a:pt x="1854" y="1717"/>
                  </a:cubicBezTo>
                  <a:cubicBezTo>
                    <a:pt x="1817" y="1730"/>
                    <a:pt x="1768" y="1737"/>
                    <a:pt x="1721" y="1737"/>
                  </a:cubicBezTo>
                  <a:cubicBezTo>
                    <a:pt x="1653" y="1737"/>
                    <a:pt x="1586" y="1722"/>
                    <a:pt x="1550" y="1687"/>
                  </a:cubicBezTo>
                  <a:cubicBezTo>
                    <a:pt x="1429" y="1595"/>
                    <a:pt x="1429" y="1474"/>
                    <a:pt x="1459" y="1383"/>
                  </a:cubicBezTo>
                  <a:cubicBezTo>
                    <a:pt x="1520" y="1291"/>
                    <a:pt x="1550" y="1261"/>
                    <a:pt x="1611" y="1170"/>
                  </a:cubicBezTo>
                  <a:cubicBezTo>
                    <a:pt x="1702" y="1079"/>
                    <a:pt x="1824" y="987"/>
                    <a:pt x="1854" y="835"/>
                  </a:cubicBezTo>
                  <a:cubicBezTo>
                    <a:pt x="1885" y="684"/>
                    <a:pt x="1854" y="501"/>
                    <a:pt x="1733" y="349"/>
                  </a:cubicBezTo>
                  <a:cubicBezTo>
                    <a:pt x="1672" y="228"/>
                    <a:pt x="1520" y="136"/>
                    <a:pt x="1368" y="76"/>
                  </a:cubicBezTo>
                  <a:cubicBezTo>
                    <a:pt x="1216" y="25"/>
                    <a:pt x="1069" y="1"/>
                    <a:pt x="929" y="1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>
              <a:off x="720000" y="938750"/>
              <a:ext cx="853375" cy="750875"/>
            </a:xfrm>
            <a:custGeom>
              <a:avLst/>
              <a:gdLst/>
              <a:ahLst/>
              <a:cxnLst/>
              <a:rect l="l" t="t" r="r" b="b"/>
              <a:pathLst>
                <a:path w="34135" h="30035" extrusionOk="0">
                  <a:moveTo>
                    <a:pt x="17052" y="1"/>
                  </a:moveTo>
                  <a:cubicBezTo>
                    <a:pt x="7630" y="1"/>
                    <a:pt x="0" y="5928"/>
                    <a:pt x="0" y="13284"/>
                  </a:cubicBezTo>
                  <a:cubicBezTo>
                    <a:pt x="0" y="20609"/>
                    <a:pt x="7630" y="26536"/>
                    <a:pt x="17052" y="26536"/>
                  </a:cubicBezTo>
                  <a:cubicBezTo>
                    <a:pt x="19180" y="26536"/>
                    <a:pt x="21216" y="26232"/>
                    <a:pt x="23101" y="25685"/>
                  </a:cubicBezTo>
                  <a:cubicBezTo>
                    <a:pt x="24256" y="27205"/>
                    <a:pt x="25776" y="28421"/>
                    <a:pt x="27478" y="29211"/>
                  </a:cubicBezTo>
                  <a:cubicBezTo>
                    <a:pt x="28238" y="29576"/>
                    <a:pt x="29058" y="29819"/>
                    <a:pt x="29910" y="30032"/>
                  </a:cubicBezTo>
                  <a:cubicBezTo>
                    <a:pt x="29920" y="30033"/>
                    <a:pt x="29931" y="30034"/>
                    <a:pt x="29941" y="30034"/>
                  </a:cubicBezTo>
                  <a:cubicBezTo>
                    <a:pt x="30105" y="30034"/>
                    <a:pt x="30206" y="29813"/>
                    <a:pt x="30092" y="29728"/>
                  </a:cubicBezTo>
                  <a:cubicBezTo>
                    <a:pt x="28603" y="28177"/>
                    <a:pt x="27539" y="26171"/>
                    <a:pt x="27052" y="24044"/>
                  </a:cubicBezTo>
                  <a:cubicBezTo>
                    <a:pt x="31338" y="21582"/>
                    <a:pt x="34135" y="17691"/>
                    <a:pt x="34135" y="13284"/>
                  </a:cubicBezTo>
                  <a:cubicBezTo>
                    <a:pt x="34135" y="5928"/>
                    <a:pt x="26475" y="1"/>
                    <a:pt x="17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>
              <a:off x="1091365" y="1439988"/>
              <a:ext cx="1312336" cy="3068125"/>
            </a:xfrm>
            <a:custGeom>
              <a:avLst/>
              <a:gdLst/>
              <a:ahLst/>
              <a:cxnLst/>
              <a:rect l="l" t="t" r="r" b="b"/>
              <a:pathLst>
                <a:path w="43038" h="100619" extrusionOk="0">
                  <a:moveTo>
                    <a:pt x="43012" y="100594"/>
                  </a:moveTo>
                  <a:cubicBezTo>
                    <a:pt x="43012" y="100594"/>
                    <a:pt x="43012" y="100594"/>
                    <a:pt x="43013" y="100594"/>
                  </a:cubicBezTo>
                  <a:lnTo>
                    <a:pt x="43012" y="100594"/>
                  </a:lnTo>
                  <a:close/>
                  <a:moveTo>
                    <a:pt x="23514" y="1"/>
                  </a:moveTo>
                  <a:cubicBezTo>
                    <a:pt x="21880" y="1"/>
                    <a:pt x="19909" y="454"/>
                    <a:pt x="18395" y="1926"/>
                  </a:cubicBezTo>
                  <a:cubicBezTo>
                    <a:pt x="17325" y="3021"/>
                    <a:pt x="16603" y="4564"/>
                    <a:pt x="16852" y="6058"/>
                  </a:cubicBezTo>
                  <a:cubicBezTo>
                    <a:pt x="16504" y="6381"/>
                    <a:pt x="16280" y="6805"/>
                    <a:pt x="16155" y="7253"/>
                  </a:cubicBezTo>
                  <a:cubicBezTo>
                    <a:pt x="16031" y="7676"/>
                    <a:pt x="16081" y="8174"/>
                    <a:pt x="16130" y="8622"/>
                  </a:cubicBezTo>
                  <a:cubicBezTo>
                    <a:pt x="16280" y="9543"/>
                    <a:pt x="16678" y="10463"/>
                    <a:pt x="17350" y="11160"/>
                  </a:cubicBezTo>
                  <a:cubicBezTo>
                    <a:pt x="17524" y="11360"/>
                    <a:pt x="17723" y="11534"/>
                    <a:pt x="17922" y="11733"/>
                  </a:cubicBezTo>
                  <a:cubicBezTo>
                    <a:pt x="18420" y="12106"/>
                    <a:pt x="18993" y="12405"/>
                    <a:pt x="19590" y="12579"/>
                  </a:cubicBezTo>
                  <a:cubicBezTo>
                    <a:pt x="19740" y="12953"/>
                    <a:pt x="19889" y="13401"/>
                    <a:pt x="20038" y="13898"/>
                  </a:cubicBezTo>
                  <a:cubicBezTo>
                    <a:pt x="19839" y="13898"/>
                    <a:pt x="19640" y="13948"/>
                    <a:pt x="19416" y="13998"/>
                  </a:cubicBezTo>
                  <a:cubicBezTo>
                    <a:pt x="18968" y="14098"/>
                    <a:pt x="18470" y="14322"/>
                    <a:pt x="18171" y="14720"/>
                  </a:cubicBezTo>
                  <a:cubicBezTo>
                    <a:pt x="17898" y="15093"/>
                    <a:pt x="17873" y="15616"/>
                    <a:pt x="18047" y="16064"/>
                  </a:cubicBezTo>
                  <a:cubicBezTo>
                    <a:pt x="18246" y="16487"/>
                    <a:pt x="18719" y="16761"/>
                    <a:pt x="19167" y="16811"/>
                  </a:cubicBezTo>
                  <a:cubicBezTo>
                    <a:pt x="18968" y="16885"/>
                    <a:pt x="18794" y="17109"/>
                    <a:pt x="18794" y="17358"/>
                  </a:cubicBezTo>
                  <a:cubicBezTo>
                    <a:pt x="18794" y="17458"/>
                    <a:pt x="18843" y="17557"/>
                    <a:pt x="18893" y="17632"/>
                  </a:cubicBezTo>
                  <a:lnTo>
                    <a:pt x="17026" y="18180"/>
                  </a:lnTo>
                  <a:cubicBezTo>
                    <a:pt x="14288" y="18926"/>
                    <a:pt x="9061" y="27812"/>
                    <a:pt x="9061" y="27812"/>
                  </a:cubicBezTo>
                  <a:cubicBezTo>
                    <a:pt x="9061" y="27812"/>
                    <a:pt x="6970" y="16960"/>
                    <a:pt x="6348" y="16263"/>
                  </a:cubicBezTo>
                  <a:cubicBezTo>
                    <a:pt x="6224" y="16139"/>
                    <a:pt x="6025" y="16089"/>
                    <a:pt x="5776" y="16064"/>
                  </a:cubicBezTo>
                  <a:cubicBezTo>
                    <a:pt x="5701" y="15616"/>
                    <a:pt x="5477" y="15093"/>
                    <a:pt x="5178" y="14894"/>
                  </a:cubicBezTo>
                  <a:cubicBezTo>
                    <a:pt x="4876" y="14719"/>
                    <a:pt x="4493" y="14697"/>
                    <a:pt x="4230" y="14697"/>
                  </a:cubicBezTo>
                  <a:cubicBezTo>
                    <a:pt x="4138" y="14697"/>
                    <a:pt x="4060" y="14699"/>
                    <a:pt x="4006" y="14699"/>
                  </a:cubicBezTo>
                  <a:cubicBezTo>
                    <a:pt x="3972" y="14699"/>
                    <a:pt x="3947" y="14698"/>
                    <a:pt x="3934" y="14695"/>
                  </a:cubicBezTo>
                  <a:cubicBezTo>
                    <a:pt x="3859" y="14645"/>
                    <a:pt x="4083" y="13077"/>
                    <a:pt x="3784" y="13027"/>
                  </a:cubicBezTo>
                  <a:cubicBezTo>
                    <a:pt x="3781" y="13027"/>
                    <a:pt x="3778" y="13027"/>
                    <a:pt x="3775" y="13027"/>
                  </a:cubicBezTo>
                  <a:cubicBezTo>
                    <a:pt x="3456" y="13027"/>
                    <a:pt x="3212" y="14322"/>
                    <a:pt x="3187" y="14322"/>
                  </a:cubicBezTo>
                  <a:cubicBezTo>
                    <a:pt x="3162" y="14322"/>
                    <a:pt x="3041" y="12777"/>
                    <a:pt x="2610" y="12777"/>
                  </a:cubicBezTo>
                  <a:cubicBezTo>
                    <a:pt x="2603" y="12777"/>
                    <a:pt x="2596" y="12778"/>
                    <a:pt x="2590" y="12778"/>
                  </a:cubicBezTo>
                  <a:cubicBezTo>
                    <a:pt x="2166" y="12853"/>
                    <a:pt x="2440" y="14446"/>
                    <a:pt x="2366" y="14446"/>
                  </a:cubicBezTo>
                  <a:cubicBezTo>
                    <a:pt x="2318" y="14446"/>
                    <a:pt x="1853" y="12596"/>
                    <a:pt x="1396" y="12596"/>
                  </a:cubicBezTo>
                  <a:cubicBezTo>
                    <a:pt x="1379" y="12596"/>
                    <a:pt x="1362" y="12599"/>
                    <a:pt x="1345" y="12604"/>
                  </a:cubicBezTo>
                  <a:cubicBezTo>
                    <a:pt x="872" y="12753"/>
                    <a:pt x="1569" y="14446"/>
                    <a:pt x="1544" y="14446"/>
                  </a:cubicBezTo>
                  <a:cubicBezTo>
                    <a:pt x="1497" y="14446"/>
                    <a:pt x="885" y="13317"/>
                    <a:pt x="547" y="13317"/>
                  </a:cubicBezTo>
                  <a:cubicBezTo>
                    <a:pt x="530" y="13317"/>
                    <a:pt x="514" y="13320"/>
                    <a:pt x="499" y="13326"/>
                  </a:cubicBezTo>
                  <a:cubicBezTo>
                    <a:pt x="1" y="13575"/>
                    <a:pt x="1320" y="15765"/>
                    <a:pt x="1569" y="16014"/>
                  </a:cubicBezTo>
                  <a:cubicBezTo>
                    <a:pt x="1818" y="16263"/>
                    <a:pt x="2590" y="16263"/>
                    <a:pt x="2963" y="16487"/>
                  </a:cubicBezTo>
                  <a:cubicBezTo>
                    <a:pt x="2988" y="16512"/>
                    <a:pt x="3062" y="16562"/>
                    <a:pt x="3087" y="16587"/>
                  </a:cubicBezTo>
                  <a:cubicBezTo>
                    <a:pt x="2913" y="16711"/>
                    <a:pt x="2739" y="16811"/>
                    <a:pt x="2714" y="16935"/>
                  </a:cubicBezTo>
                  <a:cubicBezTo>
                    <a:pt x="2440" y="17582"/>
                    <a:pt x="4207" y="28310"/>
                    <a:pt x="4705" y="31023"/>
                  </a:cubicBezTo>
                  <a:cubicBezTo>
                    <a:pt x="5145" y="33281"/>
                    <a:pt x="6663" y="34210"/>
                    <a:pt x="8267" y="34210"/>
                  </a:cubicBezTo>
                  <a:cubicBezTo>
                    <a:pt x="9298" y="34210"/>
                    <a:pt x="10364" y="33826"/>
                    <a:pt x="11202" y="33164"/>
                  </a:cubicBezTo>
                  <a:cubicBezTo>
                    <a:pt x="12994" y="31770"/>
                    <a:pt x="14811" y="29779"/>
                    <a:pt x="15732" y="28758"/>
                  </a:cubicBezTo>
                  <a:lnTo>
                    <a:pt x="15732" y="28758"/>
                  </a:lnTo>
                  <a:lnTo>
                    <a:pt x="13417" y="48099"/>
                  </a:lnTo>
                  <a:cubicBezTo>
                    <a:pt x="13542" y="48173"/>
                    <a:pt x="13666" y="48198"/>
                    <a:pt x="13791" y="48248"/>
                  </a:cubicBezTo>
                  <a:cubicBezTo>
                    <a:pt x="13143" y="57532"/>
                    <a:pt x="13616" y="80706"/>
                    <a:pt x="13815" y="89144"/>
                  </a:cubicBezTo>
                  <a:cubicBezTo>
                    <a:pt x="13691" y="89144"/>
                    <a:pt x="13641" y="89119"/>
                    <a:pt x="13641" y="89119"/>
                  </a:cubicBezTo>
                  <a:lnTo>
                    <a:pt x="13641" y="89119"/>
                  </a:lnTo>
                  <a:lnTo>
                    <a:pt x="13766" y="92504"/>
                  </a:lnTo>
                  <a:cubicBezTo>
                    <a:pt x="14064" y="92604"/>
                    <a:pt x="14512" y="92653"/>
                    <a:pt x="14985" y="92728"/>
                  </a:cubicBezTo>
                  <a:cubicBezTo>
                    <a:pt x="15060" y="94645"/>
                    <a:pt x="15135" y="95765"/>
                    <a:pt x="15135" y="95765"/>
                  </a:cubicBezTo>
                  <a:cubicBezTo>
                    <a:pt x="15135" y="95765"/>
                    <a:pt x="15160" y="95765"/>
                    <a:pt x="15160" y="95790"/>
                  </a:cubicBezTo>
                  <a:cubicBezTo>
                    <a:pt x="15110" y="95790"/>
                    <a:pt x="15060" y="95765"/>
                    <a:pt x="15060" y="95765"/>
                  </a:cubicBezTo>
                  <a:cubicBezTo>
                    <a:pt x="15060" y="95765"/>
                    <a:pt x="14861" y="95914"/>
                    <a:pt x="14413" y="96138"/>
                  </a:cubicBezTo>
                  <a:cubicBezTo>
                    <a:pt x="14313" y="96088"/>
                    <a:pt x="14263" y="96014"/>
                    <a:pt x="14164" y="95964"/>
                  </a:cubicBezTo>
                  <a:cubicBezTo>
                    <a:pt x="14139" y="95914"/>
                    <a:pt x="14114" y="95889"/>
                    <a:pt x="14039" y="95864"/>
                  </a:cubicBezTo>
                  <a:cubicBezTo>
                    <a:pt x="13990" y="95839"/>
                    <a:pt x="13965" y="95790"/>
                    <a:pt x="13865" y="95790"/>
                  </a:cubicBezTo>
                  <a:cubicBezTo>
                    <a:pt x="13791" y="95790"/>
                    <a:pt x="13741" y="95839"/>
                    <a:pt x="13666" y="95864"/>
                  </a:cubicBezTo>
                  <a:cubicBezTo>
                    <a:pt x="13641" y="95889"/>
                    <a:pt x="13616" y="95989"/>
                    <a:pt x="13616" y="96039"/>
                  </a:cubicBezTo>
                  <a:cubicBezTo>
                    <a:pt x="13616" y="96113"/>
                    <a:pt x="13641" y="96163"/>
                    <a:pt x="13666" y="96238"/>
                  </a:cubicBezTo>
                  <a:cubicBezTo>
                    <a:pt x="13741" y="96288"/>
                    <a:pt x="13791" y="96337"/>
                    <a:pt x="13890" y="96387"/>
                  </a:cubicBezTo>
                  <a:cubicBezTo>
                    <a:pt x="13741" y="96462"/>
                    <a:pt x="13542" y="96536"/>
                    <a:pt x="13342" y="96611"/>
                  </a:cubicBezTo>
                  <a:cubicBezTo>
                    <a:pt x="13243" y="96512"/>
                    <a:pt x="13143" y="96412"/>
                    <a:pt x="13094" y="96337"/>
                  </a:cubicBezTo>
                  <a:cubicBezTo>
                    <a:pt x="13044" y="96288"/>
                    <a:pt x="12982" y="96263"/>
                    <a:pt x="12919" y="96263"/>
                  </a:cubicBezTo>
                  <a:cubicBezTo>
                    <a:pt x="12857" y="96263"/>
                    <a:pt x="12795" y="96288"/>
                    <a:pt x="12745" y="96337"/>
                  </a:cubicBezTo>
                  <a:cubicBezTo>
                    <a:pt x="12720" y="96362"/>
                    <a:pt x="12670" y="96462"/>
                    <a:pt x="12670" y="96512"/>
                  </a:cubicBezTo>
                  <a:cubicBezTo>
                    <a:pt x="12670" y="96586"/>
                    <a:pt x="12720" y="96636"/>
                    <a:pt x="12745" y="96711"/>
                  </a:cubicBezTo>
                  <a:lnTo>
                    <a:pt x="12845" y="96810"/>
                  </a:lnTo>
                  <a:cubicBezTo>
                    <a:pt x="12670" y="96835"/>
                    <a:pt x="12546" y="96885"/>
                    <a:pt x="12397" y="96910"/>
                  </a:cubicBezTo>
                  <a:lnTo>
                    <a:pt x="12222" y="96661"/>
                  </a:lnTo>
                  <a:cubicBezTo>
                    <a:pt x="12173" y="96611"/>
                    <a:pt x="12098" y="96611"/>
                    <a:pt x="12023" y="96611"/>
                  </a:cubicBezTo>
                  <a:cubicBezTo>
                    <a:pt x="11949" y="96611"/>
                    <a:pt x="11899" y="96636"/>
                    <a:pt x="11824" y="96661"/>
                  </a:cubicBezTo>
                  <a:cubicBezTo>
                    <a:pt x="11799" y="96711"/>
                    <a:pt x="11774" y="96785"/>
                    <a:pt x="11774" y="96860"/>
                  </a:cubicBezTo>
                  <a:cubicBezTo>
                    <a:pt x="11774" y="96910"/>
                    <a:pt x="11799" y="96984"/>
                    <a:pt x="11824" y="97059"/>
                  </a:cubicBezTo>
                  <a:lnTo>
                    <a:pt x="11874" y="97084"/>
                  </a:lnTo>
                  <a:cubicBezTo>
                    <a:pt x="11675" y="97109"/>
                    <a:pt x="11501" y="97184"/>
                    <a:pt x="11277" y="97208"/>
                  </a:cubicBezTo>
                  <a:cubicBezTo>
                    <a:pt x="11252" y="97134"/>
                    <a:pt x="11202" y="97109"/>
                    <a:pt x="11177" y="97059"/>
                  </a:cubicBezTo>
                  <a:cubicBezTo>
                    <a:pt x="11143" y="96975"/>
                    <a:pt x="11063" y="96924"/>
                    <a:pt x="10977" y="96924"/>
                  </a:cubicBezTo>
                  <a:cubicBezTo>
                    <a:pt x="10936" y="96924"/>
                    <a:pt x="10893" y="96936"/>
                    <a:pt x="10853" y="96960"/>
                  </a:cubicBezTo>
                  <a:cubicBezTo>
                    <a:pt x="10729" y="97009"/>
                    <a:pt x="10679" y="97184"/>
                    <a:pt x="10754" y="97308"/>
                  </a:cubicBezTo>
                  <a:cubicBezTo>
                    <a:pt x="10405" y="97358"/>
                    <a:pt x="10032" y="97383"/>
                    <a:pt x="9634" y="97432"/>
                  </a:cubicBezTo>
                  <a:lnTo>
                    <a:pt x="9484" y="97432"/>
                  </a:lnTo>
                  <a:cubicBezTo>
                    <a:pt x="9310" y="97432"/>
                    <a:pt x="9161" y="97457"/>
                    <a:pt x="9036" y="97482"/>
                  </a:cubicBezTo>
                  <a:cubicBezTo>
                    <a:pt x="8937" y="97482"/>
                    <a:pt x="8862" y="97507"/>
                    <a:pt x="8763" y="97532"/>
                  </a:cubicBezTo>
                  <a:cubicBezTo>
                    <a:pt x="6896" y="97905"/>
                    <a:pt x="6323" y="98976"/>
                    <a:pt x="6199" y="99747"/>
                  </a:cubicBezTo>
                  <a:cubicBezTo>
                    <a:pt x="6199" y="99797"/>
                    <a:pt x="6199" y="99822"/>
                    <a:pt x="6174" y="99847"/>
                  </a:cubicBezTo>
                  <a:lnTo>
                    <a:pt x="6174" y="99922"/>
                  </a:lnTo>
                  <a:cubicBezTo>
                    <a:pt x="6149" y="100021"/>
                    <a:pt x="6149" y="100170"/>
                    <a:pt x="6149" y="100245"/>
                  </a:cubicBezTo>
                  <a:cubicBezTo>
                    <a:pt x="6149" y="100419"/>
                    <a:pt x="6149" y="100494"/>
                    <a:pt x="6174" y="100569"/>
                  </a:cubicBezTo>
                  <a:lnTo>
                    <a:pt x="6174" y="100619"/>
                  </a:lnTo>
                  <a:lnTo>
                    <a:pt x="19889" y="100494"/>
                  </a:lnTo>
                  <a:cubicBezTo>
                    <a:pt x="19939" y="100370"/>
                    <a:pt x="19939" y="100245"/>
                    <a:pt x="19964" y="100121"/>
                  </a:cubicBezTo>
                  <a:cubicBezTo>
                    <a:pt x="19964" y="100071"/>
                    <a:pt x="19988" y="99971"/>
                    <a:pt x="19988" y="99922"/>
                  </a:cubicBezTo>
                  <a:cubicBezTo>
                    <a:pt x="19988" y="99847"/>
                    <a:pt x="20013" y="99797"/>
                    <a:pt x="20013" y="99722"/>
                  </a:cubicBezTo>
                  <a:lnTo>
                    <a:pt x="20013" y="99623"/>
                  </a:lnTo>
                  <a:cubicBezTo>
                    <a:pt x="20063" y="99225"/>
                    <a:pt x="20063" y="98851"/>
                    <a:pt x="20063" y="98503"/>
                  </a:cubicBezTo>
                  <a:cubicBezTo>
                    <a:pt x="20013" y="98154"/>
                    <a:pt x="19988" y="97856"/>
                    <a:pt x="19939" y="97582"/>
                  </a:cubicBezTo>
                  <a:lnTo>
                    <a:pt x="19939" y="97532"/>
                  </a:lnTo>
                  <a:lnTo>
                    <a:pt x="19939" y="97482"/>
                  </a:lnTo>
                  <a:cubicBezTo>
                    <a:pt x="19939" y="97432"/>
                    <a:pt x="19889" y="97358"/>
                    <a:pt x="19889" y="97333"/>
                  </a:cubicBezTo>
                  <a:cubicBezTo>
                    <a:pt x="19889" y="97283"/>
                    <a:pt x="19889" y="97258"/>
                    <a:pt x="19864" y="97233"/>
                  </a:cubicBezTo>
                  <a:lnTo>
                    <a:pt x="19764" y="96860"/>
                  </a:lnTo>
                  <a:cubicBezTo>
                    <a:pt x="19565" y="96188"/>
                    <a:pt x="19316" y="95765"/>
                    <a:pt x="19316" y="95765"/>
                  </a:cubicBezTo>
                  <a:cubicBezTo>
                    <a:pt x="19289" y="95765"/>
                    <a:pt x="19261" y="95765"/>
                    <a:pt x="19237" y="95773"/>
                  </a:cubicBezTo>
                  <a:lnTo>
                    <a:pt x="19237" y="95773"/>
                  </a:lnTo>
                  <a:cubicBezTo>
                    <a:pt x="19239" y="95771"/>
                    <a:pt x="19240" y="95768"/>
                    <a:pt x="19242" y="95765"/>
                  </a:cubicBezTo>
                  <a:cubicBezTo>
                    <a:pt x="19242" y="95765"/>
                    <a:pt x="19366" y="94645"/>
                    <a:pt x="19565" y="92753"/>
                  </a:cubicBezTo>
                  <a:cubicBezTo>
                    <a:pt x="20362" y="92728"/>
                    <a:pt x="20934" y="92653"/>
                    <a:pt x="20934" y="92653"/>
                  </a:cubicBezTo>
                  <a:lnTo>
                    <a:pt x="21208" y="89243"/>
                  </a:lnTo>
                  <a:lnTo>
                    <a:pt x="21059" y="89243"/>
                  </a:lnTo>
                  <a:lnTo>
                    <a:pt x="23722" y="55292"/>
                  </a:lnTo>
                  <a:lnTo>
                    <a:pt x="28302" y="88920"/>
                  </a:lnTo>
                  <a:cubicBezTo>
                    <a:pt x="28178" y="88920"/>
                    <a:pt x="28078" y="88895"/>
                    <a:pt x="28078" y="88895"/>
                  </a:cubicBezTo>
                  <a:lnTo>
                    <a:pt x="28078" y="88895"/>
                  </a:lnTo>
                  <a:lnTo>
                    <a:pt x="28476" y="92529"/>
                  </a:lnTo>
                  <a:lnTo>
                    <a:pt x="29422" y="92629"/>
                  </a:lnTo>
                  <a:cubicBezTo>
                    <a:pt x="29721" y="94595"/>
                    <a:pt x="29895" y="95740"/>
                    <a:pt x="29895" y="95740"/>
                  </a:cubicBezTo>
                  <a:cubicBezTo>
                    <a:pt x="29895" y="95740"/>
                    <a:pt x="29646" y="96138"/>
                    <a:pt x="29422" y="96835"/>
                  </a:cubicBezTo>
                  <a:lnTo>
                    <a:pt x="29323" y="97208"/>
                  </a:lnTo>
                  <a:cubicBezTo>
                    <a:pt x="29323" y="97233"/>
                    <a:pt x="29323" y="97258"/>
                    <a:pt x="29298" y="97308"/>
                  </a:cubicBezTo>
                  <a:cubicBezTo>
                    <a:pt x="29298" y="97358"/>
                    <a:pt x="29273" y="97432"/>
                    <a:pt x="29273" y="97457"/>
                  </a:cubicBezTo>
                  <a:lnTo>
                    <a:pt x="29273" y="97507"/>
                  </a:lnTo>
                  <a:lnTo>
                    <a:pt x="29273" y="97557"/>
                  </a:lnTo>
                  <a:cubicBezTo>
                    <a:pt x="29198" y="97831"/>
                    <a:pt x="29173" y="98129"/>
                    <a:pt x="29148" y="98478"/>
                  </a:cubicBezTo>
                  <a:cubicBezTo>
                    <a:pt x="29099" y="98826"/>
                    <a:pt x="29099" y="99200"/>
                    <a:pt x="29173" y="99598"/>
                  </a:cubicBezTo>
                  <a:lnTo>
                    <a:pt x="29173" y="99698"/>
                  </a:lnTo>
                  <a:cubicBezTo>
                    <a:pt x="29173" y="99747"/>
                    <a:pt x="29198" y="99822"/>
                    <a:pt x="29198" y="99872"/>
                  </a:cubicBezTo>
                  <a:cubicBezTo>
                    <a:pt x="29198" y="99946"/>
                    <a:pt x="29198" y="99996"/>
                    <a:pt x="29223" y="100096"/>
                  </a:cubicBezTo>
                  <a:cubicBezTo>
                    <a:pt x="29273" y="100220"/>
                    <a:pt x="29273" y="100345"/>
                    <a:pt x="29298" y="100469"/>
                  </a:cubicBezTo>
                  <a:lnTo>
                    <a:pt x="43012" y="100594"/>
                  </a:lnTo>
                  <a:lnTo>
                    <a:pt x="43012" y="100594"/>
                  </a:lnTo>
                  <a:cubicBezTo>
                    <a:pt x="42988" y="100593"/>
                    <a:pt x="42988" y="100569"/>
                    <a:pt x="43013" y="100544"/>
                  </a:cubicBezTo>
                  <a:cubicBezTo>
                    <a:pt x="43013" y="100469"/>
                    <a:pt x="43038" y="100370"/>
                    <a:pt x="43038" y="100220"/>
                  </a:cubicBezTo>
                  <a:cubicBezTo>
                    <a:pt x="43038" y="100121"/>
                    <a:pt x="43038" y="99996"/>
                    <a:pt x="43013" y="99872"/>
                  </a:cubicBezTo>
                  <a:lnTo>
                    <a:pt x="43013" y="99822"/>
                  </a:lnTo>
                  <a:cubicBezTo>
                    <a:pt x="43013" y="99772"/>
                    <a:pt x="43013" y="99747"/>
                    <a:pt x="42988" y="99722"/>
                  </a:cubicBezTo>
                  <a:cubicBezTo>
                    <a:pt x="42838" y="98951"/>
                    <a:pt x="42291" y="97881"/>
                    <a:pt x="40424" y="97507"/>
                  </a:cubicBezTo>
                  <a:cubicBezTo>
                    <a:pt x="40349" y="97482"/>
                    <a:pt x="40250" y="97482"/>
                    <a:pt x="40150" y="97457"/>
                  </a:cubicBezTo>
                  <a:cubicBezTo>
                    <a:pt x="40001" y="97408"/>
                    <a:pt x="39876" y="97408"/>
                    <a:pt x="39727" y="97383"/>
                  </a:cubicBezTo>
                  <a:lnTo>
                    <a:pt x="39553" y="97383"/>
                  </a:lnTo>
                  <a:cubicBezTo>
                    <a:pt x="39155" y="97358"/>
                    <a:pt x="38806" y="97283"/>
                    <a:pt x="38433" y="97258"/>
                  </a:cubicBezTo>
                  <a:cubicBezTo>
                    <a:pt x="38507" y="97134"/>
                    <a:pt x="38483" y="96984"/>
                    <a:pt x="38358" y="96910"/>
                  </a:cubicBezTo>
                  <a:cubicBezTo>
                    <a:pt x="38316" y="96892"/>
                    <a:pt x="38271" y="96883"/>
                    <a:pt x="38228" y="96883"/>
                  </a:cubicBezTo>
                  <a:cubicBezTo>
                    <a:pt x="38089" y="96883"/>
                    <a:pt x="37960" y="96976"/>
                    <a:pt x="37960" y="97184"/>
                  </a:cubicBezTo>
                  <a:cubicBezTo>
                    <a:pt x="37761" y="97134"/>
                    <a:pt x="37537" y="97084"/>
                    <a:pt x="37338" y="97059"/>
                  </a:cubicBezTo>
                  <a:lnTo>
                    <a:pt x="37387" y="97009"/>
                  </a:lnTo>
                  <a:cubicBezTo>
                    <a:pt x="37412" y="96960"/>
                    <a:pt x="37437" y="96910"/>
                    <a:pt x="37437" y="96835"/>
                  </a:cubicBezTo>
                  <a:cubicBezTo>
                    <a:pt x="37437" y="96760"/>
                    <a:pt x="37412" y="96711"/>
                    <a:pt x="37387" y="96636"/>
                  </a:cubicBezTo>
                  <a:cubicBezTo>
                    <a:pt x="37338" y="96611"/>
                    <a:pt x="37288" y="96586"/>
                    <a:pt x="37188" y="96586"/>
                  </a:cubicBezTo>
                  <a:cubicBezTo>
                    <a:pt x="37138" y="96586"/>
                    <a:pt x="37064" y="96611"/>
                    <a:pt x="37014" y="96636"/>
                  </a:cubicBezTo>
                  <a:lnTo>
                    <a:pt x="36815" y="96885"/>
                  </a:lnTo>
                  <a:cubicBezTo>
                    <a:pt x="36665" y="96860"/>
                    <a:pt x="36516" y="96785"/>
                    <a:pt x="36392" y="96760"/>
                  </a:cubicBezTo>
                  <a:lnTo>
                    <a:pt x="36466" y="96661"/>
                  </a:lnTo>
                  <a:cubicBezTo>
                    <a:pt x="36516" y="96611"/>
                    <a:pt x="36541" y="96586"/>
                    <a:pt x="36541" y="96487"/>
                  </a:cubicBezTo>
                  <a:cubicBezTo>
                    <a:pt x="36541" y="96412"/>
                    <a:pt x="36516" y="96362"/>
                    <a:pt x="36466" y="96288"/>
                  </a:cubicBezTo>
                  <a:cubicBezTo>
                    <a:pt x="36429" y="96250"/>
                    <a:pt x="36367" y="96232"/>
                    <a:pt x="36305" y="96232"/>
                  </a:cubicBezTo>
                  <a:cubicBezTo>
                    <a:pt x="36242" y="96232"/>
                    <a:pt x="36180" y="96250"/>
                    <a:pt x="36143" y="96288"/>
                  </a:cubicBezTo>
                  <a:cubicBezTo>
                    <a:pt x="36043" y="96387"/>
                    <a:pt x="35944" y="96487"/>
                    <a:pt x="35894" y="96586"/>
                  </a:cubicBezTo>
                  <a:cubicBezTo>
                    <a:pt x="35670" y="96512"/>
                    <a:pt x="35471" y="96412"/>
                    <a:pt x="35321" y="96362"/>
                  </a:cubicBezTo>
                  <a:cubicBezTo>
                    <a:pt x="35396" y="96288"/>
                    <a:pt x="35446" y="96263"/>
                    <a:pt x="35545" y="96213"/>
                  </a:cubicBezTo>
                  <a:cubicBezTo>
                    <a:pt x="35570" y="96163"/>
                    <a:pt x="35620" y="96088"/>
                    <a:pt x="35620" y="96014"/>
                  </a:cubicBezTo>
                  <a:cubicBezTo>
                    <a:pt x="35620" y="95964"/>
                    <a:pt x="35570" y="95889"/>
                    <a:pt x="35545" y="95839"/>
                  </a:cubicBezTo>
                  <a:cubicBezTo>
                    <a:pt x="35520" y="95790"/>
                    <a:pt x="35446" y="95765"/>
                    <a:pt x="35371" y="95765"/>
                  </a:cubicBezTo>
                  <a:cubicBezTo>
                    <a:pt x="35296" y="95765"/>
                    <a:pt x="35247" y="95790"/>
                    <a:pt x="35172" y="95839"/>
                  </a:cubicBezTo>
                  <a:cubicBezTo>
                    <a:pt x="35072" y="95889"/>
                    <a:pt x="34973" y="95964"/>
                    <a:pt x="34898" y="96039"/>
                  </a:cubicBezTo>
                  <a:cubicBezTo>
                    <a:pt x="34848" y="96088"/>
                    <a:pt x="34824" y="96088"/>
                    <a:pt x="34799" y="96113"/>
                  </a:cubicBezTo>
                  <a:cubicBezTo>
                    <a:pt x="34375" y="95889"/>
                    <a:pt x="34151" y="95715"/>
                    <a:pt x="34151" y="95715"/>
                  </a:cubicBezTo>
                  <a:cubicBezTo>
                    <a:pt x="34151" y="95715"/>
                    <a:pt x="34077" y="95715"/>
                    <a:pt x="33952" y="95740"/>
                  </a:cubicBezTo>
                  <a:cubicBezTo>
                    <a:pt x="34002" y="95715"/>
                    <a:pt x="34027" y="95715"/>
                    <a:pt x="34027" y="95715"/>
                  </a:cubicBezTo>
                  <a:lnTo>
                    <a:pt x="34027" y="92479"/>
                  </a:lnTo>
                  <a:cubicBezTo>
                    <a:pt x="34774" y="92380"/>
                    <a:pt x="35197" y="92305"/>
                    <a:pt x="35197" y="92305"/>
                  </a:cubicBezTo>
                  <a:lnTo>
                    <a:pt x="35197" y="88696"/>
                  </a:lnTo>
                  <a:cubicBezTo>
                    <a:pt x="35048" y="88746"/>
                    <a:pt x="34848" y="88770"/>
                    <a:pt x="34674" y="88795"/>
                  </a:cubicBezTo>
                  <a:cubicBezTo>
                    <a:pt x="34425" y="79785"/>
                    <a:pt x="33679" y="52604"/>
                    <a:pt x="33430" y="47576"/>
                  </a:cubicBezTo>
                  <a:cubicBezTo>
                    <a:pt x="33529" y="47476"/>
                    <a:pt x="33579" y="47427"/>
                    <a:pt x="33654" y="47327"/>
                  </a:cubicBezTo>
                  <a:lnTo>
                    <a:pt x="31787" y="36524"/>
                  </a:lnTo>
                  <a:lnTo>
                    <a:pt x="31787" y="36524"/>
                  </a:lnTo>
                  <a:cubicBezTo>
                    <a:pt x="32583" y="37139"/>
                    <a:pt x="33508" y="37455"/>
                    <a:pt x="34411" y="37455"/>
                  </a:cubicBezTo>
                  <a:cubicBezTo>
                    <a:pt x="36106" y="37455"/>
                    <a:pt x="37723" y="36340"/>
                    <a:pt x="38259" y="33985"/>
                  </a:cubicBezTo>
                  <a:cubicBezTo>
                    <a:pt x="38806" y="31422"/>
                    <a:pt x="41245" y="19972"/>
                    <a:pt x="40997" y="19325"/>
                  </a:cubicBezTo>
                  <a:cubicBezTo>
                    <a:pt x="40922" y="19175"/>
                    <a:pt x="40773" y="19001"/>
                    <a:pt x="40548" y="18877"/>
                  </a:cubicBezTo>
                  <a:cubicBezTo>
                    <a:pt x="40748" y="18503"/>
                    <a:pt x="40922" y="18005"/>
                    <a:pt x="40947" y="17433"/>
                  </a:cubicBezTo>
                  <a:cubicBezTo>
                    <a:pt x="41544" y="16811"/>
                    <a:pt x="42017" y="15815"/>
                    <a:pt x="41793" y="15641"/>
                  </a:cubicBezTo>
                  <a:cubicBezTo>
                    <a:pt x="41781" y="15633"/>
                    <a:pt x="41768" y="15629"/>
                    <a:pt x="41752" y="15629"/>
                  </a:cubicBezTo>
                  <a:cubicBezTo>
                    <a:pt x="41461" y="15629"/>
                    <a:pt x="40499" y="16860"/>
                    <a:pt x="40499" y="16860"/>
                  </a:cubicBezTo>
                  <a:cubicBezTo>
                    <a:pt x="40499" y="16860"/>
                    <a:pt x="41619" y="14969"/>
                    <a:pt x="41245" y="14745"/>
                  </a:cubicBezTo>
                  <a:cubicBezTo>
                    <a:pt x="41225" y="14732"/>
                    <a:pt x="41202" y="14727"/>
                    <a:pt x="41179" y="14727"/>
                  </a:cubicBezTo>
                  <a:cubicBezTo>
                    <a:pt x="40771" y="14727"/>
                    <a:pt x="39926" y="16437"/>
                    <a:pt x="39926" y="16437"/>
                  </a:cubicBezTo>
                  <a:cubicBezTo>
                    <a:pt x="39926" y="16437"/>
                    <a:pt x="40897" y="14122"/>
                    <a:pt x="40374" y="13948"/>
                  </a:cubicBezTo>
                  <a:cubicBezTo>
                    <a:pt x="40352" y="13940"/>
                    <a:pt x="40329" y="13936"/>
                    <a:pt x="40307" y="13936"/>
                  </a:cubicBezTo>
                  <a:cubicBezTo>
                    <a:pt x="39775" y="13936"/>
                    <a:pt x="39179" y="16089"/>
                    <a:pt x="39179" y="16089"/>
                  </a:cubicBezTo>
                  <a:cubicBezTo>
                    <a:pt x="39179" y="16089"/>
                    <a:pt x="39528" y="14023"/>
                    <a:pt x="39080" y="13948"/>
                  </a:cubicBezTo>
                  <a:cubicBezTo>
                    <a:pt x="39070" y="13946"/>
                    <a:pt x="39061" y="13946"/>
                    <a:pt x="39051" y="13946"/>
                  </a:cubicBezTo>
                  <a:cubicBezTo>
                    <a:pt x="38527" y="13946"/>
                    <a:pt x="38379" y="16598"/>
                    <a:pt x="38159" y="17234"/>
                  </a:cubicBezTo>
                  <a:cubicBezTo>
                    <a:pt x="38077" y="16804"/>
                    <a:pt x="37523" y="16255"/>
                    <a:pt x="37135" y="16255"/>
                  </a:cubicBezTo>
                  <a:cubicBezTo>
                    <a:pt x="37052" y="16255"/>
                    <a:pt x="36976" y="16281"/>
                    <a:pt x="36914" y="16338"/>
                  </a:cubicBezTo>
                  <a:cubicBezTo>
                    <a:pt x="36641" y="16587"/>
                    <a:pt x="37213" y="17582"/>
                    <a:pt x="37586" y="18329"/>
                  </a:cubicBezTo>
                  <a:cubicBezTo>
                    <a:pt x="37263" y="18354"/>
                    <a:pt x="36964" y="18429"/>
                    <a:pt x="36815" y="18553"/>
                  </a:cubicBezTo>
                  <a:cubicBezTo>
                    <a:pt x="36267" y="18877"/>
                    <a:pt x="33828" y="30451"/>
                    <a:pt x="33828" y="30451"/>
                  </a:cubicBezTo>
                  <a:cubicBezTo>
                    <a:pt x="33828" y="30451"/>
                    <a:pt x="31364" y="18802"/>
                    <a:pt x="28576" y="18055"/>
                  </a:cubicBezTo>
                  <a:lnTo>
                    <a:pt x="26385" y="17483"/>
                  </a:lnTo>
                  <a:cubicBezTo>
                    <a:pt x="26435" y="17433"/>
                    <a:pt x="26435" y="17383"/>
                    <a:pt x="26435" y="17333"/>
                  </a:cubicBezTo>
                  <a:cubicBezTo>
                    <a:pt x="26460" y="17084"/>
                    <a:pt x="26361" y="16860"/>
                    <a:pt x="26137" y="16711"/>
                  </a:cubicBezTo>
                  <a:cubicBezTo>
                    <a:pt x="26560" y="16338"/>
                    <a:pt x="26958" y="15939"/>
                    <a:pt x="27157" y="15442"/>
                  </a:cubicBezTo>
                  <a:cubicBezTo>
                    <a:pt x="27331" y="14944"/>
                    <a:pt x="27306" y="14272"/>
                    <a:pt x="26908" y="13898"/>
                  </a:cubicBezTo>
                  <a:cubicBezTo>
                    <a:pt x="26809" y="13824"/>
                    <a:pt x="26684" y="13749"/>
                    <a:pt x="26560" y="13699"/>
                  </a:cubicBezTo>
                  <a:cubicBezTo>
                    <a:pt x="26684" y="13575"/>
                    <a:pt x="26833" y="13450"/>
                    <a:pt x="26958" y="13326"/>
                  </a:cubicBezTo>
                  <a:cubicBezTo>
                    <a:pt x="27605" y="12654"/>
                    <a:pt x="28078" y="11783"/>
                    <a:pt x="28202" y="10488"/>
                  </a:cubicBezTo>
                  <a:lnTo>
                    <a:pt x="28202" y="10414"/>
                  </a:lnTo>
                  <a:lnTo>
                    <a:pt x="28202" y="10364"/>
                  </a:lnTo>
                  <a:lnTo>
                    <a:pt x="28202" y="10264"/>
                  </a:lnTo>
                  <a:lnTo>
                    <a:pt x="28202" y="10239"/>
                  </a:lnTo>
                  <a:cubicBezTo>
                    <a:pt x="28227" y="9742"/>
                    <a:pt x="28202" y="9219"/>
                    <a:pt x="28128" y="8597"/>
                  </a:cubicBezTo>
                  <a:cubicBezTo>
                    <a:pt x="28924" y="7153"/>
                    <a:pt x="28825" y="5286"/>
                    <a:pt x="28003" y="3867"/>
                  </a:cubicBezTo>
                  <a:cubicBezTo>
                    <a:pt x="28128" y="2548"/>
                    <a:pt x="27456" y="1254"/>
                    <a:pt x="26336" y="557"/>
                  </a:cubicBezTo>
                  <a:cubicBezTo>
                    <a:pt x="25846" y="274"/>
                    <a:pt x="24782" y="1"/>
                    <a:pt x="2351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>
              <a:off x="721001" y="940894"/>
              <a:ext cx="851625" cy="749201"/>
            </a:xfrm>
            <a:custGeom>
              <a:avLst/>
              <a:gdLst/>
              <a:ahLst/>
              <a:cxnLst/>
              <a:rect l="l" t="t" r="r" b="b"/>
              <a:pathLst>
                <a:path w="27929" h="24570" extrusionOk="0">
                  <a:moveTo>
                    <a:pt x="13965" y="0"/>
                  </a:moveTo>
                  <a:cubicBezTo>
                    <a:pt x="6249" y="0"/>
                    <a:pt x="1" y="4854"/>
                    <a:pt x="1" y="10877"/>
                  </a:cubicBezTo>
                  <a:cubicBezTo>
                    <a:pt x="1" y="16876"/>
                    <a:pt x="6249" y="21730"/>
                    <a:pt x="13965" y="21730"/>
                  </a:cubicBezTo>
                  <a:cubicBezTo>
                    <a:pt x="15682" y="21705"/>
                    <a:pt x="17350" y="21456"/>
                    <a:pt x="18893" y="21008"/>
                  </a:cubicBezTo>
                  <a:cubicBezTo>
                    <a:pt x="19814" y="22253"/>
                    <a:pt x="21059" y="23248"/>
                    <a:pt x="22453" y="23895"/>
                  </a:cubicBezTo>
                  <a:cubicBezTo>
                    <a:pt x="23075" y="24194"/>
                    <a:pt x="23772" y="24393"/>
                    <a:pt x="24444" y="24567"/>
                  </a:cubicBezTo>
                  <a:cubicBezTo>
                    <a:pt x="24453" y="24569"/>
                    <a:pt x="24461" y="24570"/>
                    <a:pt x="24470" y="24570"/>
                  </a:cubicBezTo>
                  <a:cubicBezTo>
                    <a:pt x="24604" y="24570"/>
                    <a:pt x="24687" y="24387"/>
                    <a:pt x="24593" y="24294"/>
                  </a:cubicBezTo>
                  <a:cubicBezTo>
                    <a:pt x="23399" y="23024"/>
                    <a:pt x="22527" y="21406"/>
                    <a:pt x="22104" y="19664"/>
                  </a:cubicBezTo>
                  <a:cubicBezTo>
                    <a:pt x="25639" y="17697"/>
                    <a:pt x="27929" y="14462"/>
                    <a:pt x="27929" y="10852"/>
                  </a:cubicBezTo>
                  <a:cubicBezTo>
                    <a:pt x="27929" y="4854"/>
                    <a:pt x="21681" y="0"/>
                    <a:pt x="1396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49"/>
          <p:cNvGrpSpPr/>
          <p:nvPr/>
        </p:nvGrpSpPr>
        <p:grpSpPr>
          <a:xfrm>
            <a:off x="1715918" y="452943"/>
            <a:ext cx="1591250" cy="3716157"/>
            <a:chOff x="2930675" y="794325"/>
            <a:chExt cx="1591250" cy="3716157"/>
          </a:xfrm>
        </p:grpSpPr>
        <p:grpSp>
          <p:nvGrpSpPr>
            <p:cNvPr id="965" name="Google Shape;965;p49"/>
            <p:cNvGrpSpPr/>
            <p:nvPr/>
          </p:nvGrpSpPr>
          <p:grpSpPr>
            <a:xfrm>
              <a:off x="2931271" y="794500"/>
              <a:ext cx="1590056" cy="3715982"/>
              <a:chOff x="3007471" y="794500"/>
              <a:chExt cx="1590056" cy="3715982"/>
            </a:xfrm>
          </p:grpSpPr>
          <p:sp>
            <p:nvSpPr>
              <p:cNvPr id="966" name="Google Shape;966;p49"/>
              <p:cNvSpPr/>
              <p:nvPr/>
            </p:nvSpPr>
            <p:spPr>
              <a:xfrm>
                <a:off x="3007471" y="1432447"/>
                <a:ext cx="1426195" cy="3078035"/>
              </a:xfrm>
              <a:custGeom>
                <a:avLst/>
                <a:gdLst/>
                <a:ahLst/>
                <a:cxnLst/>
                <a:rect l="l" t="t" r="r" b="b"/>
                <a:pathLst>
                  <a:path w="46772" h="100944" extrusionOk="0">
                    <a:moveTo>
                      <a:pt x="33330" y="27391"/>
                    </a:moveTo>
                    <a:lnTo>
                      <a:pt x="33728" y="27690"/>
                    </a:lnTo>
                    <a:cubicBezTo>
                      <a:pt x="33778" y="27715"/>
                      <a:pt x="33803" y="27740"/>
                      <a:pt x="33828" y="27740"/>
                    </a:cubicBezTo>
                    <a:lnTo>
                      <a:pt x="39354" y="31648"/>
                    </a:lnTo>
                    <a:cubicBezTo>
                      <a:pt x="39354" y="31648"/>
                      <a:pt x="39827" y="31200"/>
                      <a:pt x="40424" y="30478"/>
                    </a:cubicBezTo>
                    <a:lnTo>
                      <a:pt x="40822" y="30727"/>
                    </a:lnTo>
                    <a:lnTo>
                      <a:pt x="35346" y="41031"/>
                    </a:lnTo>
                    <a:cubicBezTo>
                      <a:pt x="35258" y="41067"/>
                      <a:pt x="35158" y="41102"/>
                      <a:pt x="35045" y="41102"/>
                    </a:cubicBezTo>
                    <a:cubicBezTo>
                      <a:pt x="34998" y="41102"/>
                      <a:pt x="34949" y="41096"/>
                      <a:pt x="34898" y="41081"/>
                    </a:cubicBezTo>
                    <a:cubicBezTo>
                      <a:pt x="34799" y="41081"/>
                      <a:pt x="34699" y="41056"/>
                      <a:pt x="34599" y="41031"/>
                    </a:cubicBezTo>
                    <a:cubicBezTo>
                      <a:pt x="34400" y="37845"/>
                      <a:pt x="34027" y="33365"/>
                      <a:pt x="33330" y="27391"/>
                    </a:cubicBezTo>
                    <a:close/>
                    <a:moveTo>
                      <a:pt x="16379" y="96090"/>
                    </a:moveTo>
                    <a:lnTo>
                      <a:pt x="16379" y="96090"/>
                    </a:lnTo>
                    <a:cubicBezTo>
                      <a:pt x="15558" y="96289"/>
                      <a:pt x="14736" y="96314"/>
                      <a:pt x="14039" y="96314"/>
                    </a:cubicBezTo>
                    <a:cubicBezTo>
                      <a:pt x="14687" y="96314"/>
                      <a:pt x="15483" y="96264"/>
                      <a:pt x="16379" y="96090"/>
                    </a:cubicBezTo>
                    <a:close/>
                    <a:moveTo>
                      <a:pt x="23568" y="1"/>
                    </a:moveTo>
                    <a:cubicBezTo>
                      <a:pt x="22879" y="1"/>
                      <a:pt x="22195" y="143"/>
                      <a:pt x="21581" y="484"/>
                    </a:cubicBezTo>
                    <a:cubicBezTo>
                      <a:pt x="20710" y="982"/>
                      <a:pt x="20038" y="1978"/>
                      <a:pt x="20212" y="2973"/>
                    </a:cubicBezTo>
                    <a:cubicBezTo>
                      <a:pt x="19739" y="3147"/>
                      <a:pt x="19366" y="3595"/>
                      <a:pt x="19242" y="4093"/>
                    </a:cubicBezTo>
                    <a:cubicBezTo>
                      <a:pt x="19117" y="4591"/>
                      <a:pt x="19266" y="5114"/>
                      <a:pt x="19615" y="5487"/>
                    </a:cubicBezTo>
                    <a:cubicBezTo>
                      <a:pt x="19142" y="6707"/>
                      <a:pt x="19491" y="8175"/>
                      <a:pt x="20212" y="9221"/>
                    </a:cubicBezTo>
                    <a:cubicBezTo>
                      <a:pt x="20212" y="9246"/>
                      <a:pt x="20237" y="9246"/>
                      <a:pt x="20237" y="9295"/>
                    </a:cubicBezTo>
                    <a:cubicBezTo>
                      <a:pt x="20212" y="9868"/>
                      <a:pt x="20237" y="10440"/>
                      <a:pt x="20287" y="10913"/>
                    </a:cubicBezTo>
                    <a:lnTo>
                      <a:pt x="20287" y="10938"/>
                    </a:lnTo>
                    <a:lnTo>
                      <a:pt x="20287" y="11038"/>
                    </a:lnTo>
                    <a:lnTo>
                      <a:pt x="20287" y="11088"/>
                    </a:lnTo>
                    <a:lnTo>
                      <a:pt x="20287" y="11162"/>
                    </a:lnTo>
                    <a:cubicBezTo>
                      <a:pt x="20511" y="12457"/>
                      <a:pt x="21034" y="13303"/>
                      <a:pt x="21731" y="13900"/>
                    </a:cubicBezTo>
                    <a:cubicBezTo>
                      <a:pt x="22204" y="14299"/>
                      <a:pt x="22627" y="14572"/>
                      <a:pt x="23000" y="14846"/>
                    </a:cubicBezTo>
                    <a:lnTo>
                      <a:pt x="23274" y="15045"/>
                    </a:lnTo>
                    <a:cubicBezTo>
                      <a:pt x="23349" y="15095"/>
                      <a:pt x="23398" y="15145"/>
                      <a:pt x="23473" y="15195"/>
                    </a:cubicBezTo>
                    <a:lnTo>
                      <a:pt x="23573" y="15294"/>
                    </a:lnTo>
                    <a:cubicBezTo>
                      <a:pt x="23598" y="15319"/>
                      <a:pt x="23647" y="15344"/>
                      <a:pt x="23697" y="15419"/>
                    </a:cubicBezTo>
                    <a:cubicBezTo>
                      <a:pt x="24021" y="15792"/>
                      <a:pt x="24245" y="16265"/>
                      <a:pt x="24344" y="17037"/>
                    </a:cubicBezTo>
                    <a:lnTo>
                      <a:pt x="20511" y="18132"/>
                    </a:lnTo>
                    <a:cubicBezTo>
                      <a:pt x="17225" y="19003"/>
                      <a:pt x="12894" y="29158"/>
                      <a:pt x="12894" y="29158"/>
                    </a:cubicBezTo>
                    <a:cubicBezTo>
                      <a:pt x="13044" y="29358"/>
                      <a:pt x="13243" y="29532"/>
                      <a:pt x="13417" y="29731"/>
                    </a:cubicBezTo>
                    <a:cubicBezTo>
                      <a:pt x="13168" y="30353"/>
                      <a:pt x="13019" y="30727"/>
                      <a:pt x="13019" y="30727"/>
                    </a:cubicBezTo>
                    <a:lnTo>
                      <a:pt x="5975" y="21019"/>
                    </a:lnTo>
                    <a:cubicBezTo>
                      <a:pt x="5825" y="20671"/>
                      <a:pt x="5551" y="20372"/>
                      <a:pt x="5303" y="20272"/>
                    </a:cubicBezTo>
                    <a:cubicBezTo>
                      <a:pt x="5153" y="20215"/>
                      <a:pt x="4992" y="20195"/>
                      <a:pt x="4836" y="20195"/>
                    </a:cubicBezTo>
                    <a:cubicBezTo>
                      <a:pt x="4447" y="20195"/>
                      <a:pt x="4094" y="20322"/>
                      <a:pt x="4058" y="20322"/>
                    </a:cubicBezTo>
                    <a:cubicBezTo>
                      <a:pt x="3984" y="20322"/>
                      <a:pt x="3863" y="18753"/>
                      <a:pt x="3574" y="18753"/>
                    </a:cubicBezTo>
                    <a:cubicBezTo>
                      <a:pt x="3569" y="18753"/>
                      <a:pt x="3565" y="18753"/>
                      <a:pt x="3560" y="18754"/>
                    </a:cubicBezTo>
                    <a:cubicBezTo>
                      <a:pt x="3237" y="18779"/>
                      <a:pt x="3286" y="20123"/>
                      <a:pt x="3237" y="20123"/>
                    </a:cubicBezTo>
                    <a:cubicBezTo>
                      <a:pt x="3189" y="20123"/>
                      <a:pt x="2786" y="18740"/>
                      <a:pt x="2405" y="18740"/>
                    </a:cubicBezTo>
                    <a:cubicBezTo>
                      <a:pt x="2383" y="18740"/>
                      <a:pt x="2362" y="18745"/>
                      <a:pt x="2341" y="18754"/>
                    </a:cubicBezTo>
                    <a:cubicBezTo>
                      <a:pt x="1942" y="18903"/>
                      <a:pt x="2540" y="20397"/>
                      <a:pt x="2465" y="20397"/>
                    </a:cubicBezTo>
                    <a:cubicBezTo>
                      <a:pt x="2418" y="20397"/>
                      <a:pt x="1607" y="18781"/>
                      <a:pt x="1178" y="18781"/>
                    </a:cubicBezTo>
                    <a:cubicBezTo>
                      <a:pt x="1148" y="18781"/>
                      <a:pt x="1121" y="18788"/>
                      <a:pt x="1096" y="18804"/>
                    </a:cubicBezTo>
                    <a:cubicBezTo>
                      <a:pt x="698" y="19053"/>
                      <a:pt x="1693" y="20546"/>
                      <a:pt x="1668" y="20546"/>
                    </a:cubicBezTo>
                    <a:cubicBezTo>
                      <a:pt x="1623" y="20546"/>
                      <a:pt x="861" y="19645"/>
                      <a:pt x="534" y="19645"/>
                    </a:cubicBezTo>
                    <a:cubicBezTo>
                      <a:pt x="501" y="19645"/>
                      <a:pt x="472" y="19654"/>
                      <a:pt x="449" y="19675"/>
                    </a:cubicBezTo>
                    <a:cubicBezTo>
                      <a:pt x="1" y="20023"/>
                      <a:pt x="1743" y="21915"/>
                      <a:pt x="2042" y="22114"/>
                    </a:cubicBezTo>
                    <a:cubicBezTo>
                      <a:pt x="2179" y="22201"/>
                      <a:pt x="2434" y="22208"/>
                      <a:pt x="2708" y="22208"/>
                    </a:cubicBezTo>
                    <a:cubicBezTo>
                      <a:pt x="2753" y="22208"/>
                      <a:pt x="2799" y="22207"/>
                      <a:pt x="2846" y="22207"/>
                    </a:cubicBezTo>
                    <a:cubicBezTo>
                      <a:pt x="3077" y="22207"/>
                      <a:pt x="3309" y="22212"/>
                      <a:pt x="3486" y="22264"/>
                    </a:cubicBezTo>
                    <a:cubicBezTo>
                      <a:pt x="3535" y="22289"/>
                      <a:pt x="8290" y="31697"/>
                      <a:pt x="10206" y="34560"/>
                    </a:cubicBezTo>
                    <a:cubicBezTo>
                      <a:pt x="11156" y="35960"/>
                      <a:pt x="12665" y="36645"/>
                      <a:pt x="14067" y="36645"/>
                    </a:cubicBezTo>
                    <a:cubicBezTo>
                      <a:pt x="15532" y="36645"/>
                      <a:pt x="16879" y="35898"/>
                      <a:pt x="17350" y="34435"/>
                    </a:cubicBezTo>
                    <a:lnTo>
                      <a:pt x="17350" y="34435"/>
                    </a:lnTo>
                    <a:lnTo>
                      <a:pt x="15010" y="46408"/>
                    </a:lnTo>
                    <a:lnTo>
                      <a:pt x="14911" y="46906"/>
                    </a:lnTo>
                    <a:cubicBezTo>
                      <a:pt x="11874" y="64802"/>
                      <a:pt x="10704" y="91734"/>
                      <a:pt x="10704" y="91734"/>
                    </a:cubicBezTo>
                    <a:cubicBezTo>
                      <a:pt x="11202" y="91834"/>
                      <a:pt x="11675" y="91909"/>
                      <a:pt x="12148" y="91958"/>
                    </a:cubicBezTo>
                    <a:lnTo>
                      <a:pt x="12148" y="96090"/>
                    </a:lnTo>
                    <a:cubicBezTo>
                      <a:pt x="12148" y="96090"/>
                      <a:pt x="11924" y="96264"/>
                      <a:pt x="11500" y="96464"/>
                    </a:cubicBezTo>
                    <a:cubicBezTo>
                      <a:pt x="11401" y="96414"/>
                      <a:pt x="11326" y="96339"/>
                      <a:pt x="11252" y="96289"/>
                    </a:cubicBezTo>
                    <a:cubicBezTo>
                      <a:pt x="11202" y="96240"/>
                      <a:pt x="11177" y="96215"/>
                      <a:pt x="11127" y="96190"/>
                    </a:cubicBezTo>
                    <a:cubicBezTo>
                      <a:pt x="11052" y="96165"/>
                      <a:pt x="11028" y="96140"/>
                      <a:pt x="10928" y="96140"/>
                    </a:cubicBezTo>
                    <a:cubicBezTo>
                      <a:pt x="10878" y="96140"/>
                      <a:pt x="10804" y="96165"/>
                      <a:pt x="10754" y="96190"/>
                    </a:cubicBezTo>
                    <a:cubicBezTo>
                      <a:pt x="10704" y="96215"/>
                      <a:pt x="10679" y="96314"/>
                      <a:pt x="10679" y="96389"/>
                    </a:cubicBezTo>
                    <a:cubicBezTo>
                      <a:pt x="10679" y="96439"/>
                      <a:pt x="10704" y="96489"/>
                      <a:pt x="10754" y="96563"/>
                    </a:cubicBezTo>
                    <a:cubicBezTo>
                      <a:pt x="10804" y="96638"/>
                      <a:pt x="10878" y="96663"/>
                      <a:pt x="10953" y="96713"/>
                    </a:cubicBezTo>
                    <a:cubicBezTo>
                      <a:pt x="10804" y="96787"/>
                      <a:pt x="10629" y="96887"/>
                      <a:pt x="10405" y="96937"/>
                    </a:cubicBezTo>
                    <a:cubicBezTo>
                      <a:pt x="10306" y="96837"/>
                      <a:pt x="10206" y="96762"/>
                      <a:pt x="10156" y="96663"/>
                    </a:cubicBezTo>
                    <a:cubicBezTo>
                      <a:pt x="10107" y="96613"/>
                      <a:pt x="10044" y="96588"/>
                      <a:pt x="9982" y="96588"/>
                    </a:cubicBezTo>
                    <a:cubicBezTo>
                      <a:pt x="9920" y="96588"/>
                      <a:pt x="9858" y="96613"/>
                      <a:pt x="9808" y="96663"/>
                    </a:cubicBezTo>
                    <a:cubicBezTo>
                      <a:pt x="9783" y="96688"/>
                      <a:pt x="9758" y="96787"/>
                      <a:pt x="9758" y="96837"/>
                    </a:cubicBezTo>
                    <a:cubicBezTo>
                      <a:pt x="9758" y="96912"/>
                      <a:pt x="9783" y="96961"/>
                      <a:pt x="9808" y="97036"/>
                    </a:cubicBezTo>
                    <a:lnTo>
                      <a:pt x="9907" y="97136"/>
                    </a:lnTo>
                    <a:cubicBezTo>
                      <a:pt x="9758" y="97161"/>
                      <a:pt x="9634" y="97210"/>
                      <a:pt x="9459" y="97260"/>
                    </a:cubicBezTo>
                    <a:lnTo>
                      <a:pt x="9285" y="97011"/>
                    </a:lnTo>
                    <a:cubicBezTo>
                      <a:pt x="9260" y="96937"/>
                      <a:pt x="9161" y="96937"/>
                      <a:pt x="9086" y="96937"/>
                    </a:cubicBezTo>
                    <a:cubicBezTo>
                      <a:pt x="9036" y="96937"/>
                      <a:pt x="8962" y="96961"/>
                      <a:pt x="8912" y="97011"/>
                    </a:cubicBezTo>
                    <a:cubicBezTo>
                      <a:pt x="8887" y="97036"/>
                      <a:pt x="8837" y="97136"/>
                      <a:pt x="8837" y="97185"/>
                    </a:cubicBezTo>
                    <a:cubicBezTo>
                      <a:pt x="8837" y="97260"/>
                      <a:pt x="8887" y="97310"/>
                      <a:pt x="8912" y="97385"/>
                    </a:cubicBezTo>
                    <a:lnTo>
                      <a:pt x="8937" y="97409"/>
                    </a:lnTo>
                    <a:cubicBezTo>
                      <a:pt x="8762" y="97434"/>
                      <a:pt x="8563" y="97509"/>
                      <a:pt x="8339" y="97534"/>
                    </a:cubicBezTo>
                    <a:cubicBezTo>
                      <a:pt x="8314" y="97509"/>
                      <a:pt x="8290" y="97434"/>
                      <a:pt x="8265" y="97409"/>
                    </a:cubicBezTo>
                    <a:cubicBezTo>
                      <a:pt x="8210" y="97319"/>
                      <a:pt x="8117" y="97255"/>
                      <a:pt x="8022" y="97255"/>
                    </a:cubicBezTo>
                    <a:cubicBezTo>
                      <a:pt x="7987" y="97255"/>
                      <a:pt x="7950" y="97264"/>
                      <a:pt x="7916" y="97285"/>
                    </a:cubicBezTo>
                    <a:cubicBezTo>
                      <a:pt x="7792" y="97335"/>
                      <a:pt x="7767" y="97509"/>
                      <a:pt x="7817" y="97633"/>
                    </a:cubicBezTo>
                    <a:cubicBezTo>
                      <a:pt x="7468" y="97683"/>
                      <a:pt x="7095" y="97708"/>
                      <a:pt x="6696" y="97758"/>
                    </a:cubicBezTo>
                    <a:lnTo>
                      <a:pt x="6547" y="97758"/>
                    </a:lnTo>
                    <a:cubicBezTo>
                      <a:pt x="6398" y="97758"/>
                      <a:pt x="6224" y="97783"/>
                      <a:pt x="6099" y="97808"/>
                    </a:cubicBezTo>
                    <a:cubicBezTo>
                      <a:pt x="6024" y="97808"/>
                      <a:pt x="5925" y="97833"/>
                      <a:pt x="5825" y="97882"/>
                    </a:cubicBezTo>
                    <a:cubicBezTo>
                      <a:pt x="3958" y="98256"/>
                      <a:pt x="3411" y="99301"/>
                      <a:pt x="3286" y="100073"/>
                    </a:cubicBezTo>
                    <a:cubicBezTo>
                      <a:pt x="3286" y="100123"/>
                      <a:pt x="3286" y="100147"/>
                      <a:pt x="3237" y="100172"/>
                    </a:cubicBezTo>
                    <a:lnTo>
                      <a:pt x="3237" y="100247"/>
                    </a:lnTo>
                    <a:cubicBezTo>
                      <a:pt x="3212" y="100371"/>
                      <a:pt x="3212" y="100496"/>
                      <a:pt x="3212" y="100571"/>
                    </a:cubicBezTo>
                    <a:cubicBezTo>
                      <a:pt x="3212" y="100745"/>
                      <a:pt x="3212" y="100820"/>
                      <a:pt x="3237" y="100894"/>
                    </a:cubicBezTo>
                    <a:lnTo>
                      <a:pt x="3237" y="100944"/>
                    </a:lnTo>
                    <a:lnTo>
                      <a:pt x="16977" y="100820"/>
                    </a:lnTo>
                    <a:cubicBezTo>
                      <a:pt x="17001" y="100695"/>
                      <a:pt x="17001" y="100571"/>
                      <a:pt x="17026" y="100446"/>
                    </a:cubicBezTo>
                    <a:cubicBezTo>
                      <a:pt x="17026" y="100396"/>
                      <a:pt x="17051" y="100297"/>
                      <a:pt x="17051" y="100247"/>
                    </a:cubicBezTo>
                    <a:cubicBezTo>
                      <a:pt x="17051" y="100172"/>
                      <a:pt x="17101" y="100123"/>
                      <a:pt x="17101" y="100048"/>
                    </a:cubicBezTo>
                    <a:lnTo>
                      <a:pt x="17101" y="99948"/>
                    </a:lnTo>
                    <a:cubicBezTo>
                      <a:pt x="17126" y="99550"/>
                      <a:pt x="17126" y="99177"/>
                      <a:pt x="17126" y="98828"/>
                    </a:cubicBezTo>
                    <a:cubicBezTo>
                      <a:pt x="17101" y="98505"/>
                      <a:pt x="17051" y="98181"/>
                      <a:pt x="17001" y="97907"/>
                    </a:cubicBezTo>
                    <a:lnTo>
                      <a:pt x="17001" y="97882"/>
                    </a:lnTo>
                    <a:lnTo>
                      <a:pt x="17001" y="97808"/>
                    </a:lnTo>
                    <a:cubicBezTo>
                      <a:pt x="17001" y="97758"/>
                      <a:pt x="16977" y="97683"/>
                      <a:pt x="16977" y="97658"/>
                    </a:cubicBezTo>
                    <a:cubicBezTo>
                      <a:pt x="16977" y="97633"/>
                      <a:pt x="16977" y="97584"/>
                      <a:pt x="16927" y="97559"/>
                    </a:cubicBezTo>
                    <a:lnTo>
                      <a:pt x="16852" y="97185"/>
                    </a:lnTo>
                    <a:cubicBezTo>
                      <a:pt x="16628" y="96513"/>
                      <a:pt x="16379" y="96090"/>
                      <a:pt x="16379" y="96090"/>
                    </a:cubicBezTo>
                    <a:cubicBezTo>
                      <a:pt x="16379" y="96090"/>
                      <a:pt x="16628" y="94796"/>
                      <a:pt x="17051" y="92655"/>
                    </a:cubicBezTo>
                    <a:cubicBezTo>
                      <a:pt x="17051" y="92655"/>
                      <a:pt x="17101" y="92655"/>
                      <a:pt x="17101" y="92606"/>
                    </a:cubicBezTo>
                    <a:lnTo>
                      <a:pt x="17176" y="92058"/>
                    </a:lnTo>
                    <a:cubicBezTo>
                      <a:pt x="18395" y="91933"/>
                      <a:pt x="19167" y="91784"/>
                      <a:pt x="19167" y="91784"/>
                    </a:cubicBezTo>
                    <a:lnTo>
                      <a:pt x="24643" y="58181"/>
                    </a:lnTo>
                    <a:lnTo>
                      <a:pt x="25763" y="91859"/>
                    </a:lnTo>
                    <a:cubicBezTo>
                      <a:pt x="26385" y="91933"/>
                      <a:pt x="27008" y="91983"/>
                      <a:pt x="27605" y="92033"/>
                    </a:cubicBezTo>
                    <a:cubicBezTo>
                      <a:pt x="27804" y="94547"/>
                      <a:pt x="27929" y="96090"/>
                      <a:pt x="27929" y="96090"/>
                    </a:cubicBezTo>
                    <a:cubicBezTo>
                      <a:pt x="27953" y="96090"/>
                      <a:pt x="27953" y="96090"/>
                      <a:pt x="27978" y="96140"/>
                    </a:cubicBezTo>
                    <a:cubicBezTo>
                      <a:pt x="27953" y="96140"/>
                      <a:pt x="27879" y="96140"/>
                      <a:pt x="27854" y="96090"/>
                    </a:cubicBezTo>
                    <a:cubicBezTo>
                      <a:pt x="27854" y="96090"/>
                      <a:pt x="27605" y="96513"/>
                      <a:pt x="27381" y="97185"/>
                    </a:cubicBezTo>
                    <a:lnTo>
                      <a:pt x="27306" y="97559"/>
                    </a:lnTo>
                    <a:cubicBezTo>
                      <a:pt x="27306" y="97584"/>
                      <a:pt x="27306" y="97633"/>
                      <a:pt x="27257" y="97658"/>
                    </a:cubicBezTo>
                    <a:cubicBezTo>
                      <a:pt x="27257" y="97708"/>
                      <a:pt x="27232" y="97783"/>
                      <a:pt x="27232" y="97808"/>
                    </a:cubicBezTo>
                    <a:lnTo>
                      <a:pt x="27232" y="97882"/>
                    </a:lnTo>
                    <a:lnTo>
                      <a:pt x="27232" y="97907"/>
                    </a:lnTo>
                    <a:cubicBezTo>
                      <a:pt x="27182" y="98181"/>
                      <a:pt x="27132" y="98505"/>
                      <a:pt x="27107" y="98828"/>
                    </a:cubicBezTo>
                    <a:cubicBezTo>
                      <a:pt x="27082" y="99177"/>
                      <a:pt x="27082" y="99550"/>
                      <a:pt x="27132" y="99948"/>
                    </a:cubicBezTo>
                    <a:lnTo>
                      <a:pt x="27132" y="100048"/>
                    </a:lnTo>
                    <a:cubicBezTo>
                      <a:pt x="27132" y="100123"/>
                      <a:pt x="27182" y="100172"/>
                      <a:pt x="27182" y="100247"/>
                    </a:cubicBezTo>
                    <a:cubicBezTo>
                      <a:pt x="27182" y="100297"/>
                      <a:pt x="27182" y="100371"/>
                      <a:pt x="27207" y="100446"/>
                    </a:cubicBezTo>
                    <a:cubicBezTo>
                      <a:pt x="27232" y="100571"/>
                      <a:pt x="27232" y="100695"/>
                      <a:pt x="27257" y="100820"/>
                    </a:cubicBezTo>
                    <a:lnTo>
                      <a:pt x="40996" y="100944"/>
                    </a:lnTo>
                    <a:lnTo>
                      <a:pt x="40996" y="100894"/>
                    </a:lnTo>
                    <a:cubicBezTo>
                      <a:pt x="40996" y="100820"/>
                      <a:pt x="41021" y="100745"/>
                      <a:pt x="41021" y="100571"/>
                    </a:cubicBezTo>
                    <a:cubicBezTo>
                      <a:pt x="41021" y="100496"/>
                      <a:pt x="41021" y="100371"/>
                      <a:pt x="40996" y="100247"/>
                    </a:cubicBezTo>
                    <a:lnTo>
                      <a:pt x="40996" y="100172"/>
                    </a:lnTo>
                    <a:cubicBezTo>
                      <a:pt x="40996" y="100147"/>
                      <a:pt x="40996" y="100123"/>
                      <a:pt x="40947" y="100073"/>
                    </a:cubicBezTo>
                    <a:cubicBezTo>
                      <a:pt x="40797" y="99301"/>
                      <a:pt x="40275" y="98256"/>
                      <a:pt x="38408" y="97882"/>
                    </a:cubicBezTo>
                    <a:cubicBezTo>
                      <a:pt x="38308" y="97833"/>
                      <a:pt x="38209" y="97833"/>
                      <a:pt x="38134" y="97808"/>
                    </a:cubicBezTo>
                    <a:cubicBezTo>
                      <a:pt x="37960" y="97783"/>
                      <a:pt x="37835" y="97783"/>
                      <a:pt x="37686" y="97758"/>
                    </a:cubicBezTo>
                    <a:lnTo>
                      <a:pt x="37537" y="97758"/>
                    </a:lnTo>
                    <a:cubicBezTo>
                      <a:pt x="37138" y="97708"/>
                      <a:pt x="36790" y="97658"/>
                      <a:pt x="36416" y="97633"/>
                    </a:cubicBezTo>
                    <a:cubicBezTo>
                      <a:pt x="36466" y="97509"/>
                      <a:pt x="36441" y="97335"/>
                      <a:pt x="36317" y="97285"/>
                    </a:cubicBezTo>
                    <a:cubicBezTo>
                      <a:pt x="36277" y="97261"/>
                      <a:pt x="36235" y="97250"/>
                      <a:pt x="36193" y="97250"/>
                    </a:cubicBezTo>
                    <a:cubicBezTo>
                      <a:pt x="36104" y="97250"/>
                      <a:pt x="36019" y="97300"/>
                      <a:pt x="35968" y="97385"/>
                    </a:cubicBezTo>
                    <a:cubicBezTo>
                      <a:pt x="35944" y="97434"/>
                      <a:pt x="35919" y="97459"/>
                      <a:pt x="35894" y="97534"/>
                    </a:cubicBezTo>
                    <a:cubicBezTo>
                      <a:pt x="35695" y="97509"/>
                      <a:pt x="35471" y="97459"/>
                      <a:pt x="35296" y="97409"/>
                    </a:cubicBezTo>
                    <a:lnTo>
                      <a:pt x="35321" y="97385"/>
                    </a:lnTo>
                    <a:cubicBezTo>
                      <a:pt x="35346" y="97310"/>
                      <a:pt x="35396" y="97285"/>
                      <a:pt x="35396" y="97185"/>
                    </a:cubicBezTo>
                    <a:cubicBezTo>
                      <a:pt x="35396" y="97136"/>
                      <a:pt x="35346" y="97061"/>
                      <a:pt x="35321" y="97011"/>
                    </a:cubicBezTo>
                    <a:cubicBezTo>
                      <a:pt x="35296" y="96961"/>
                      <a:pt x="35222" y="96937"/>
                      <a:pt x="35147" y="96937"/>
                    </a:cubicBezTo>
                    <a:cubicBezTo>
                      <a:pt x="35072" y="96937"/>
                      <a:pt x="35023" y="96961"/>
                      <a:pt x="34948" y="97011"/>
                    </a:cubicBezTo>
                    <a:lnTo>
                      <a:pt x="34774" y="97260"/>
                    </a:lnTo>
                    <a:cubicBezTo>
                      <a:pt x="34599" y="97210"/>
                      <a:pt x="34450" y="97161"/>
                      <a:pt x="34326" y="97136"/>
                    </a:cubicBezTo>
                    <a:lnTo>
                      <a:pt x="34425" y="97036"/>
                    </a:lnTo>
                    <a:cubicBezTo>
                      <a:pt x="34450" y="96961"/>
                      <a:pt x="34475" y="96937"/>
                      <a:pt x="34475" y="96837"/>
                    </a:cubicBezTo>
                    <a:cubicBezTo>
                      <a:pt x="34475" y="96787"/>
                      <a:pt x="34450" y="96713"/>
                      <a:pt x="34425" y="96663"/>
                    </a:cubicBezTo>
                    <a:cubicBezTo>
                      <a:pt x="34375" y="96613"/>
                      <a:pt x="34313" y="96588"/>
                      <a:pt x="34251" y="96588"/>
                    </a:cubicBezTo>
                    <a:cubicBezTo>
                      <a:pt x="34189" y="96588"/>
                      <a:pt x="34126" y="96613"/>
                      <a:pt x="34077" y="96663"/>
                    </a:cubicBezTo>
                    <a:cubicBezTo>
                      <a:pt x="33977" y="96762"/>
                      <a:pt x="33902" y="96837"/>
                      <a:pt x="33828" y="96937"/>
                    </a:cubicBezTo>
                    <a:cubicBezTo>
                      <a:pt x="33604" y="96887"/>
                      <a:pt x="33430" y="96787"/>
                      <a:pt x="33280" y="96713"/>
                    </a:cubicBezTo>
                    <a:cubicBezTo>
                      <a:pt x="33330" y="96663"/>
                      <a:pt x="33405" y="96638"/>
                      <a:pt x="33479" y="96563"/>
                    </a:cubicBezTo>
                    <a:cubicBezTo>
                      <a:pt x="33529" y="96538"/>
                      <a:pt x="33554" y="96439"/>
                      <a:pt x="33554" y="96389"/>
                    </a:cubicBezTo>
                    <a:cubicBezTo>
                      <a:pt x="33554" y="96314"/>
                      <a:pt x="33529" y="96264"/>
                      <a:pt x="33479" y="96190"/>
                    </a:cubicBezTo>
                    <a:cubicBezTo>
                      <a:pt x="33454" y="96165"/>
                      <a:pt x="33405" y="96140"/>
                      <a:pt x="33305" y="96140"/>
                    </a:cubicBezTo>
                    <a:cubicBezTo>
                      <a:pt x="33230" y="96140"/>
                      <a:pt x="33181" y="96165"/>
                      <a:pt x="33106" y="96190"/>
                    </a:cubicBezTo>
                    <a:cubicBezTo>
                      <a:pt x="33081" y="96215"/>
                      <a:pt x="33056" y="96264"/>
                      <a:pt x="32981" y="96289"/>
                    </a:cubicBezTo>
                    <a:cubicBezTo>
                      <a:pt x="32907" y="96339"/>
                      <a:pt x="32832" y="96414"/>
                      <a:pt x="32733" y="96464"/>
                    </a:cubicBezTo>
                    <a:cubicBezTo>
                      <a:pt x="32309" y="96264"/>
                      <a:pt x="32085" y="96090"/>
                      <a:pt x="32085" y="96090"/>
                    </a:cubicBezTo>
                    <a:cubicBezTo>
                      <a:pt x="32085" y="96090"/>
                      <a:pt x="32071" y="96090"/>
                      <a:pt x="32031" y="96113"/>
                    </a:cubicBezTo>
                    <a:lnTo>
                      <a:pt x="32031" y="96113"/>
                    </a:lnTo>
                    <a:cubicBezTo>
                      <a:pt x="32036" y="96101"/>
                      <a:pt x="32036" y="96090"/>
                      <a:pt x="32036" y="96090"/>
                    </a:cubicBezTo>
                    <a:cubicBezTo>
                      <a:pt x="32036" y="96090"/>
                      <a:pt x="32185" y="94522"/>
                      <a:pt x="32409" y="91933"/>
                    </a:cubicBezTo>
                    <a:lnTo>
                      <a:pt x="32533" y="91933"/>
                    </a:lnTo>
                    <a:cubicBezTo>
                      <a:pt x="32459" y="92357"/>
                      <a:pt x="32434" y="92830"/>
                      <a:pt x="32359" y="93278"/>
                    </a:cubicBezTo>
                    <a:cubicBezTo>
                      <a:pt x="32359" y="93302"/>
                      <a:pt x="32378" y="93315"/>
                      <a:pt x="32400" y="93315"/>
                    </a:cubicBezTo>
                    <a:cubicBezTo>
                      <a:pt x="32421" y="93315"/>
                      <a:pt x="32446" y="93302"/>
                      <a:pt x="32459" y="93278"/>
                    </a:cubicBezTo>
                    <a:cubicBezTo>
                      <a:pt x="32533" y="92830"/>
                      <a:pt x="32558" y="92357"/>
                      <a:pt x="32608" y="91933"/>
                    </a:cubicBezTo>
                    <a:cubicBezTo>
                      <a:pt x="33703" y="91834"/>
                      <a:pt x="34351" y="91709"/>
                      <a:pt x="34351" y="91709"/>
                    </a:cubicBezTo>
                    <a:cubicBezTo>
                      <a:pt x="34351" y="91709"/>
                      <a:pt x="34550" y="79886"/>
                      <a:pt x="34699" y="68387"/>
                    </a:cubicBezTo>
                    <a:lnTo>
                      <a:pt x="34799" y="68387"/>
                    </a:lnTo>
                    <a:cubicBezTo>
                      <a:pt x="34848" y="68387"/>
                      <a:pt x="34823" y="68287"/>
                      <a:pt x="34774" y="68287"/>
                    </a:cubicBezTo>
                    <a:lnTo>
                      <a:pt x="34699" y="68287"/>
                    </a:lnTo>
                    <a:cubicBezTo>
                      <a:pt x="34724" y="65898"/>
                      <a:pt x="34774" y="63533"/>
                      <a:pt x="34799" y="61243"/>
                    </a:cubicBezTo>
                    <a:lnTo>
                      <a:pt x="35047" y="61243"/>
                    </a:lnTo>
                    <a:cubicBezTo>
                      <a:pt x="35097" y="61243"/>
                      <a:pt x="35097" y="61168"/>
                      <a:pt x="35047" y="61168"/>
                    </a:cubicBezTo>
                    <a:lnTo>
                      <a:pt x="34799" y="61168"/>
                    </a:lnTo>
                    <a:cubicBezTo>
                      <a:pt x="34823" y="59849"/>
                      <a:pt x="34823" y="58555"/>
                      <a:pt x="34823" y="57335"/>
                    </a:cubicBezTo>
                    <a:lnTo>
                      <a:pt x="35047" y="57335"/>
                    </a:lnTo>
                    <a:cubicBezTo>
                      <a:pt x="35097" y="57335"/>
                      <a:pt x="35097" y="57235"/>
                      <a:pt x="35047" y="57235"/>
                    </a:cubicBezTo>
                    <a:lnTo>
                      <a:pt x="34823" y="57235"/>
                    </a:lnTo>
                    <a:cubicBezTo>
                      <a:pt x="34848" y="55767"/>
                      <a:pt x="34848" y="54398"/>
                      <a:pt x="34848" y="53153"/>
                    </a:cubicBezTo>
                    <a:cubicBezTo>
                      <a:pt x="34923" y="50838"/>
                      <a:pt x="34923" y="48797"/>
                      <a:pt x="34848" y="47180"/>
                    </a:cubicBezTo>
                    <a:cubicBezTo>
                      <a:pt x="34848" y="47180"/>
                      <a:pt x="34848" y="45935"/>
                      <a:pt x="34699" y="43272"/>
                    </a:cubicBezTo>
                    <a:lnTo>
                      <a:pt x="34699" y="43272"/>
                    </a:lnTo>
                    <a:cubicBezTo>
                      <a:pt x="34898" y="43421"/>
                      <a:pt x="35296" y="43670"/>
                      <a:pt x="35695" y="43745"/>
                    </a:cubicBezTo>
                    <a:cubicBezTo>
                      <a:pt x="35707" y="43745"/>
                      <a:pt x="35720" y="43746"/>
                      <a:pt x="35733" y="43746"/>
                    </a:cubicBezTo>
                    <a:cubicBezTo>
                      <a:pt x="36103" y="43746"/>
                      <a:pt x="36601" y="43408"/>
                      <a:pt x="36889" y="43048"/>
                    </a:cubicBezTo>
                    <a:cubicBezTo>
                      <a:pt x="36889" y="43048"/>
                      <a:pt x="44257" y="34037"/>
                      <a:pt x="44855" y="33216"/>
                    </a:cubicBezTo>
                    <a:cubicBezTo>
                      <a:pt x="46149" y="31424"/>
                      <a:pt x="46771" y="29109"/>
                      <a:pt x="44506" y="27142"/>
                    </a:cubicBezTo>
                    <a:cubicBezTo>
                      <a:pt x="44257" y="26943"/>
                      <a:pt x="43859" y="26570"/>
                      <a:pt x="43286" y="26072"/>
                    </a:cubicBezTo>
                    <a:cubicBezTo>
                      <a:pt x="43386" y="25823"/>
                      <a:pt x="43436" y="25574"/>
                      <a:pt x="43486" y="25325"/>
                    </a:cubicBezTo>
                    <a:cubicBezTo>
                      <a:pt x="43486" y="25325"/>
                      <a:pt x="36217" y="19526"/>
                      <a:pt x="32185" y="18231"/>
                    </a:cubicBezTo>
                    <a:lnTo>
                      <a:pt x="28227" y="17061"/>
                    </a:lnTo>
                    <a:lnTo>
                      <a:pt x="28202" y="17061"/>
                    </a:lnTo>
                    <a:cubicBezTo>
                      <a:pt x="28302" y="15568"/>
                      <a:pt x="28576" y="14249"/>
                      <a:pt x="28850" y="13253"/>
                    </a:cubicBezTo>
                    <a:cubicBezTo>
                      <a:pt x="29298" y="12930"/>
                      <a:pt x="29671" y="12482"/>
                      <a:pt x="29820" y="11984"/>
                    </a:cubicBezTo>
                    <a:cubicBezTo>
                      <a:pt x="30194" y="11959"/>
                      <a:pt x="30567" y="11785"/>
                      <a:pt x="30841" y="11436"/>
                    </a:cubicBezTo>
                    <a:cubicBezTo>
                      <a:pt x="31164" y="11063"/>
                      <a:pt x="31314" y="10590"/>
                      <a:pt x="31239" y="10216"/>
                    </a:cubicBezTo>
                    <a:cubicBezTo>
                      <a:pt x="31488" y="9744"/>
                      <a:pt x="31662" y="9221"/>
                      <a:pt x="31712" y="8723"/>
                    </a:cubicBezTo>
                    <a:cubicBezTo>
                      <a:pt x="31861" y="7503"/>
                      <a:pt x="31463" y="6259"/>
                      <a:pt x="30617" y="5363"/>
                    </a:cubicBezTo>
                    <a:cubicBezTo>
                      <a:pt x="30716" y="4516"/>
                      <a:pt x="30243" y="3770"/>
                      <a:pt x="29746" y="3123"/>
                    </a:cubicBezTo>
                    <a:cubicBezTo>
                      <a:pt x="28501" y="1480"/>
                      <a:pt x="26584" y="385"/>
                      <a:pt x="24519" y="86"/>
                    </a:cubicBezTo>
                    <a:cubicBezTo>
                      <a:pt x="24205" y="31"/>
                      <a:pt x="23886" y="1"/>
                      <a:pt x="235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9"/>
              <p:cNvSpPr/>
              <p:nvPr/>
            </p:nvSpPr>
            <p:spPr>
              <a:xfrm>
                <a:off x="3882538" y="794500"/>
                <a:ext cx="714988" cy="687453"/>
              </a:xfrm>
              <a:custGeom>
                <a:avLst/>
                <a:gdLst/>
                <a:ahLst/>
                <a:cxnLst/>
                <a:rect l="l" t="t" r="r" b="b"/>
                <a:pathLst>
                  <a:path w="23448" h="22545" extrusionOk="0">
                    <a:moveTo>
                      <a:pt x="11724" y="1"/>
                    </a:moveTo>
                    <a:cubicBezTo>
                      <a:pt x="5252" y="1"/>
                      <a:pt x="0" y="4083"/>
                      <a:pt x="0" y="9086"/>
                    </a:cubicBezTo>
                    <a:cubicBezTo>
                      <a:pt x="0" y="13069"/>
                      <a:pt x="3286" y="16454"/>
                      <a:pt x="7866" y="17673"/>
                    </a:cubicBezTo>
                    <a:cubicBezTo>
                      <a:pt x="7592" y="19565"/>
                      <a:pt x="6198" y="21158"/>
                      <a:pt x="4630" y="22253"/>
                    </a:cubicBezTo>
                    <a:cubicBezTo>
                      <a:pt x="4506" y="22328"/>
                      <a:pt x="4530" y="22527"/>
                      <a:pt x="4730" y="22527"/>
                    </a:cubicBezTo>
                    <a:cubicBezTo>
                      <a:pt x="4914" y="22539"/>
                      <a:pt x="5099" y="22544"/>
                      <a:pt x="5284" y="22544"/>
                    </a:cubicBezTo>
                    <a:cubicBezTo>
                      <a:pt x="7522" y="22544"/>
                      <a:pt x="9776" y="21705"/>
                      <a:pt x="11201" y="19889"/>
                    </a:cubicBezTo>
                    <a:cubicBezTo>
                      <a:pt x="11599" y="19391"/>
                      <a:pt x="11898" y="18818"/>
                      <a:pt x="12122" y="18246"/>
                    </a:cubicBezTo>
                    <a:lnTo>
                      <a:pt x="12122" y="18171"/>
                    </a:lnTo>
                    <a:cubicBezTo>
                      <a:pt x="18420" y="18022"/>
                      <a:pt x="23448" y="14014"/>
                      <a:pt x="23448" y="9086"/>
                    </a:cubicBezTo>
                    <a:cubicBezTo>
                      <a:pt x="23448" y="4083"/>
                      <a:pt x="18196" y="1"/>
                      <a:pt x="11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" name="Google Shape;968;p49"/>
            <p:cNvGrpSpPr/>
            <p:nvPr/>
          </p:nvGrpSpPr>
          <p:grpSpPr>
            <a:xfrm>
              <a:off x="2930675" y="794375"/>
              <a:ext cx="1591250" cy="3715875"/>
              <a:chOff x="2186475" y="794375"/>
              <a:chExt cx="1591250" cy="3715875"/>
            </a:xfrm>
          </p:grpSpPr>
          <p:sp>
            <p:nvSpPr>
              <p:cNvPr id="969" name="Google Shape;969;p49"/>
              <p:cNvSpPr/>
              <p:nvPr/>
            </p:nvSpPr>
            <p:spPr>
              <a:xfrm>
                <a:off x="2919775" y="2871150"/>
                <a:ext cx="345025" cy="150282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60113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368" y="13132"/>
                      <a:pt x="4773" y="59637"/>
                      <a:pt x="4773" y="59637"/>
                    </a:cubicBezTo>
                    <a:cubicBezTo>
                      <a:pt x="5774" y="59995"/>
                      <a:pt x="6685" y="60112"/>
                      <a:pt x="7447" y="60112"/>
                    </a:cubicBezTo>
                    <a:cubicBezTo>
                      <a:pt x="8880" y="60112"/>
                      <a:pt x="9788" y="59698"/>
                      <a:pt x="9788" y="59698"/>
                    </a:cubicBezTo>
                    <a:cubicBezTo>
                      <a:pt x="9788" y="59698"/>
                      <a:pt x="13800" y="14864"/>
                      <a:pt x="13253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9"/>
              <p:cNvSpPr/>
              <p:nvPr/>
            </p:nvSpPr>
            <p:spPr>
              <a:xfrm>
                <a:off x="3012475" y="4362050"/>
                <a:ext cx="4255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5928" extrusionOk="0">
                    <a:moveTo>
                      <a:pt x="1034" y="1"/>
                    </a:moveTo>
                    <a:cubicBezTo>
                      <a:pt x="1034" y="1"/>
                      <a:pt x="730" y="517"/>
                      <a:pt x="457" y="1338"/>
                    </a:cubicBezTo>
                    <a:lnTo>
                      <a:pt x="365" y="1794"/>
                    </a:lnTo>
                    <a:cubicBezTo>
                      <a:pt x="365" y="1824"/>
                      <a:pt x="365" y="1885"/>
                      <a:pt x="305" y="1916"/>
                    </a:cubicBezTo>
                    <a:cubicBezTo>
                      <a:pt x="305" y="1976"/>
                      <a:pt x="274" y="2068"/>
                      <a:pt x="274" y="2098"/>
                    </a:cubicBezTo>
                    <a:lnTo>
                      <a:pt x="274" y="2189"/>
                    </a:lnTo>
                    <a:lnTo>
                      <a:pt x="274" y="2220"/>
                    </a:lnTo>
                    <a:cubicBezTo>
                      <a:pt x="213" y="2554"/>
                      <a:pt x="153" y="2949"/>
                      <a:pt x="122" y="3344"/>
                    </a:cubicBezTo>
                    <a:cubicBezTo>
                      <a:pt x="1" y="3770"/>
                      <a:pt x="1" y="4226"/>
                      <a:pt x="92" y="4712"/>
                    </a:cubicBezTo>
                    <a:lnTo>
                      <a:pt x="92" y="4834"/>
                    </a:lnTo>
                    <a:cubicBezTo>
                      <a:pt x="92" y="4986"/>
                      <a:pt x="122" y="5138"/>
                      <a:pt x="153" y="5320"/>
                    </a:cubicBezTo>
                    <a:cubicBezTo>
                      <a:pt x="213" y="5472"/>
                      <a:pt x="213" y="5624"/>
                      <a:pt x="244" y="5776"/>
                    </a:cubicBezTo>
                    <a:lnTo>
                      <a:pt x="16992" y="5928"/>
                    </a:lnTo>
                    <a:cubicBezTo>
                      <a:pt x="16992" y="5928"/>
                      <a:pt x="17022" y="5746"/>
                      <a:pt x="17022" y="5472"/>
                    </a:cubicBezTo>
                    <a:cubicBezTo>
                      <a:pt x="17022" y="5320"/>
                      <a:pt x="17022" y="5168"/>
                      <a:pt x="16992" y="4986"/>
                    </a:cubicBezTo>
                    <a:cubicBezTo>
                      <a:pt x="16992" y="4955"/>
                      <a:pt x="16992" y="4925"/>
                      <a:pt x="16962" y="4864"/>
                    </a:cubicBezTo>
                    <a:cubicBezTo>
                      <a:pt x="16779" y="3922"/>
                      <a:pt x="16110" y="2645"/>
                      <a:pt x="13831" y="2189"/>
                    </a:cubicBezTo>
                    <a:cubicBezTo>
                      <a:pt x="13740" y="2128"/>
                      <a:pt x="13618" y="2128"/>
                      <a:pt x="13496" y="2098"/>
                    </a:cubicBezTo>
                    <a:cubicBezTo>
                      <a:pt x="13314" y="2068"/>
                      <a:pt x="13162" y="2068"/>
                      <a:pt x="12980" y="2037"/>
                    </a:cubicBezTo>
                    <a:lnTo>
                      <a:pt x="12767" y="2037"/>
                    </a:lnTo>
                    <a:cubicBezTo>
                      <a:pt x="8177" y="1612"/>
                      <a:pt x="6171" y="62"/>
                      <a:pt x="6171" y="62"/>
                    </a:cubicBezTo>
                    <a:cubicBezTo>
                      <a:pt x="6171" y="62"/>
                      <a:pt x="5075" y="261"/>
                      <a:pt x="3641" y="261"/>
                    </a:cubicBezTo>
                    <a:cubicBezTo>
                      <a:pt x="2834" y="261"/>
                      <a:pt x="1921" y="198"/>
                      <a:pt x="10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9"/>
              <p:cNvSpPr/>
              <p:nvPr/>
            </p:nvSpPr>
            <p:spPr>
              <a:xfrm>
                <a:off x="3170550" y="4365850"/>
                <a:ext cx="387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5" extrusionOk="0">
                    <a:moveTo>
                      <a:pt x="1246" y="1"/>
                    </a:moveTo>
                    <a:cubicBezTo>
                      <a:pt x="1185" y="1"/>
                      <a:pt x="1094" y="62"/>
                      <a:pt x="1003" y="92"/>
                    </a:cubicBezTo>
                    <a:cubicBezTo>
                      <a:pt x="973" y="122"/>
                      <a:pt x="942" y="153"/>
                      <a:pt x="881" y="213"/>
                    </a:cubicBezTo>
                    <a:cubicBezTo>
                      <a:pt x="638" y="365"/>
                      <a:pt x="426" y="548"/>
                      <a:pt x="182" y="700"/>
                    </a:cubicBezTo>
                    <a:cubicBezTo>
                      <a:pt x="122" y="730"/>
                      <a:pt x="61" y="821"/>
                      <a:pt x="30" y="882"/>
                    </a:cubicBezTo>
                    <a:cubicBezTo>
                      <a:pt x="0" y="973"/>
                      <a:pt x="30" y="1034"/>
                      <a:pt x="61" y="1125"/>
                    </a:cubicBezTo>
                    <a:cubicBezTo>
                      <a:pt x="125" y="1190"/>
                      <a:pt x="235" y="1254"/>
                      <a:pt x="348" y="1254"/>
                    </a:cubicBezTo>
                    <a:cubicBezTo>
                      <a:pt x="395" y="1254"/>
                      <a:pt x="442" y="1243"/>
                      <a:pt x="486" y="1217"/>
                    </a:cubicBezTo>
                    <a:cubicBezTo>
                      <a:pt x="790" y="1004"/>
                      <a:pt x="1125" y="761"/>
                      <a:pt x="1429" y="548"/>
                    </a:cubicBezTo>
                    <a:cubicBezTo>
                      <a:pt x="1489" y="517"/>
                      <a:pt x="1520" y="396"/>
                      <a:pt x="1520" y="305"/>
                    </a:cubicBezTo>
                    <a:cubicBezTo>
                      <a:pt x="1550" y="213"/>
                      <a:pt x="1520" y="122"/>
                      <a:pt x="1489" y="92"/>
                    </a:cubicBezTo>
                    <a:cubicBezTo>
                      <a:pt x="1429" y="62"/>
                      <a:pt x="1368" y="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9"/>
              <p:cNvSpPr/>
              <p:nvPr/>
            </p:nvSpPr>
            <p:spPr>
              <a:xfrm>
                <a:off x="3200925" y="4379350"/>
                <a:ext cx="388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400" extrusionOk="0">
                    <a:moveTo>
                      <a:pt x="1217" y="0"/>
                    </a:moveTo>
                    <a:cubicBezTo>
                      <a:pt x="1141" y="0"/>
                      <a:pt x="1065" y="23"/>
                      <a:pt x="1004" y="69"/>
                    </a:cubicBezTo>
                    <a:cubicBezTo>
                      <a:pt x="791" y="342"/>
                      <a:pt x="548" y="585"/>
                      <a:pt x="305" y="768"/>
                    </a:cubicBezTo>
                    <a:cubicBezTo>
                      <a:pt x="244" y="798"/>
                      <a:pt x="214" y="829"/>
                      <a:pt x="183" y="829"/>
                    </a:cubicBezTo>
                    <a:cubicBezTo>
                      <a:pt x="122" y="889"/>
                      <a:pt x="62" y="950"/>
                      <a:pt x="31" y="1041"/>
                    </a:cubicBezTo>
                    <a:cubicBezTo>
                      <a:pt x="1" y="1102"/>
                      <a:pt x="31" y="1193"/>
                      <a:pt x="62" y="1254"/>
                    </a:cubicBezTo>
                    <a:cubicBezTo>
                      <a:pt x="128" y="1343"/>
                      <a:pt x="244" y="1399"/>
                      <a:pt x="361" y="1399"/>
                    </a:cubicBezTo>
                    <a:cubicBezTo>
                      <a:pt x="404" y="1399"/>
                      <a:pt x="446" y="1392"/>
                      <a:pt x="487" y="1376"/>
                    </a:cubicBezTo>
                    <a:cubicBezTo>
                      <a:pt x="882" y="1102"/>
                      <a:pt x="1186" y="829"/>
                      <a:pt x="1490" y="494"/>
                    </a:cubicBezTo>
                    <a:cubicBezTo>
                      <a:pt x="1521" y="433"/>
                      <a:pt x="1551" y="373"/>
                      <a:pt x="1551" y="281"/>
                    </a:cubicBezTo>
                    <a:cubicBezTo>
                      <a:pt x="1521" y="221"/>
                      <a:pt x="1490" y="129"/>
                      <a:pt x="1429" y="69"/>
                    </a:cubicBezTo>
                    <a:cubicBezTo>
                      <a:pt x="1369" y="23"/>
                      <a:pt x="1293" y="0"/>
                      <a:pt x="1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9"/>
              <p:cNvSpPr/>
              <p:nvPr/>
            </p:nvSpPr>
            <p:spPr>
              <a:xfrm>
                <a:off x="3233600" y="43901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1004" y="0"/>
                    </a:moveTo>
                    <a:cubicBezTo>
                      <a:pt x="943" y="0"/>
                      <a:pt x="852" y="31"/>
                      <a:pt x="761" y="61"/>
                    </a:cubicBezTo>
                    <a:lnTo>
                      <a:pt x="92" y="943"/>
                    </a:lnTo>
                    <a:cubicBezTo>
                      <a:pt x="62" y="1003"/>
                      <a:pt x="1" y="1064"/>
                      <a:pt x="1" y="1155"/>
                    </a:cubicBezTo>
                    <a:cubicBezTo>
                      <a:pt x="1" y="1247"/>
                      <a:pt x="62" y="1307"/>
                      <a:pt x="92" y="1399"/>
                    </a:cubicBezTo>
                    <a:cubicBezTo>
                      <a:pt x="122" y="1429"/>
                      <a:pt x="214" y="1459"/>
                      <a:pt x="335" y="1459"/>
                    </a:cubicBezTo>
                    <a:cubicBezTo>
                      <a:pt x="396" y="1459"/>
                      <a:pt x="457" y="1429"/>
                      <a:pt x="548" y="1399"/>
                    </a:cubicBezTo>
                    <a:lnTo>
                      <a:pt x="1247" y="517"/>
                    </a:lnTo>
                    <a:cubicBezTo>
                      <a:pt x="1277" y="456"/>
                      <a:pt x="1308" y="396"/>
                      <a:pt x="1308" y="304"/>
                    </a:cubicBezTo>
                    <a:cubicBezTo>
                      <a:pt x="1308" y="183"/>
                      <a:pt x="1277" y="92"/>
                      <a:pt x="1247" y="61"/>
                    </a:cubicBezTo>
                    <a:cubicBezTo>
                      <a:pt x="1186" y="31"/>
                      <a:pt x="1126" y="0"/>
                      <a:pt x="1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9"/>
              <p:cNvSpPr/>
              <p:nvPr/>
            </p:nvSpPr>
            <p:spPr>
              <a:xfrm>
                <a:off x="3270075" y="4397450"/>
                <a:ext cx="289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372" extrusionOk="0">
                    <a:moveTo>
                      <a:pt x="792" y="1"/>
                    </a:moveTo>
                    <a:cubicBezTo>
                      <a:pt x="684" y="1"/>
                      <a:pt x="580" y="62"/>
                      <a:pt x="518" y="165"/>
                    </a:cubicBezTo>
                    <a:cubicBezTo>
                      <a:pt x="396" y="408"/>
                      <a:pt x="214" y="652"/>
                      <a:pt x="62" y="925"/>
                    </a:cubicBezTo>
                    <a:cubicBezTo>
                      <a:pt x="1" y="1077"/>
                      <a:pt x="31" y="1260"/>
                      <a:pt x="153" y="1320"/>
                    </a:cubicBezTo>
                    <a:cubicBezTo>
                      <a:pt x="210" y="1355"/>
                      <a:pt x="271" y="1372"/>
                      <a:pt x="330" y="1372"/>
                    </a:cubicBezTo>
                    <a:cubicBezTo>
                      <a:pt x="429" y="1372"/>
                      <a:pt x="521" y="1324"/>
                      <a:pt x="578" y="1229"/>
                    </a:cubicBezTo>
                    <a:cubicBezTo>
                      <a:pt x="730" y="956"/>
                      <a:pt x="882" y="712"/>
                      <a:pt x="1034" y="469"/>
                    </a:cubicBezTo>
                    <a:cubicBezTo>
                      <a:pt x="1156" y="348"/>
                      <a:pt x="1095" y="105"/>
                      <a:pt x="943" y="44"/>
                    </a:cubicBezTo>
                    <a:cubicBezTo>
                      <a:pt x="894" y="15"/>
                      <a:pt x="843" y="1"/>
                      <a:pt x="7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9"/>
              <p:cNvSpPr/>
              <p:nvPr/>
            </p:nvSpPr>
            <p:spPr>
              <a:xfrm>
                <a:off x="3014750" y="4482125"/>
                <a:ext cx="42330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1095" extrusionOk="0">
                    <a:moveTo>
                      <a:pt x="1" y="0"/>
                    </a:moveTo>
                    <a:cubicBezTo>
                      <a:pt x="1" y="152"/>
                      <a:pt x="31" y="304"/>
                      <a:pt x="6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01" y="1094"/>
                    </a:lnTo>
                    <a:cubicBezTo>
                      <a:pt x="16901" y="1094"/>
                      <a:pt x="16931" y="943"/>
                      <a:pt x="16931" y="639"/>
                    </a:cubicBezTo>
                    <a:cubicBezTo>
                      <a:pt x="16931" y="487"/>
                      <a:pt x="16931" y="335"/>
                      <a:pt x="16901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9"/>
              <p:cNvSpPr/>
              <p:nvPr/>
            </p:nvSpPr>
            <p:spPr>
              <a:xfrm>
                <a:off x="2286025" y="4362050"/>
                <a:ext cx="4255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5928" extrusionOk="0">
                    <a:moveTo>
                      <a:pt x="15989" y="1"/>
                    </a:moveTo>
                    <a:cubicBezTo>
                      <a:pt x="15102" y="198"/>
                      <a:pt x="14192" y="261"/>
                      <a:pt x="13391" y="261"/>
                    </a:cubicBezTo>
                    <a:cubicBezTo>
                      <a:pt x="11965" y="261"/>
                      <a:pt x="10882" y="62"/>
                      <a:pt x="10882" y="62"/>
                    </a:cubicBezTo>
                    <a:cubicBezTo>
                      <a:pt x="10882" y="62"/>
                      <a:pt x="8846" y="1612"/>
                      <a:pt x="4256" y="2037"/>
                    </a:cubicBezTo>
                    <a:lnTo>
                      <a:pt x="4073" y="2037"/>
                    </a:lnTo>
                    <a:cubicBezTo>
                      <a:pt x="3891" y="2068"/>
                      <a:pt x="3739" y="2068"/>
                      <a:pt x="3526" y="2098"/>
                    </a:cubicBezTo>
                    <a:cubicBezTo>
                      <a:pt x="3435" y="2128"/>
                      <a:pt x="3314" y="2128"/>
                      <a:pt x="3192" y="2189"/>
                    </a:cubicBezTo>
                    <a:cubicBezTo>
                      <a:pt x="912" y="2645"/>
                      <a:pt x="274" y="3922"/>
                      <a:pt x="92" y="4864"/>
                    </a:cubicBezTo>
                    <a:cubicBezTo>
                      <a:pt x="31" y="4925"/>
                      <a:pt x="31" y="4955"/>
                      <a:pt x="31" y="4986"/>
                    </a:cubicBezTo>
                    <a:cubicBezTo>
                      <a:pt x="0" y="5168"/>
                      <a:pt x="0" y="5320"/>
                      <a:pt x="0" y="5472"/>
                    </a:cubicBezTo>
                    <a:cubicBezTo>
                      <a:pt x="0" y="5746"/>
                      <a:pt x="31" y="5928"/>
                      <a:pt x="31" y="5928"/>
                    </a:cubicBezTo>
                    <a:lnTo>
                      <a:pt x="16809" y="5776"/>
                    </a:lnTo>
                    <a:cubicBezTo>
                      <a:pt x="16840" y="5624"/>
                      <a:pt x="16840" y="5472"/>
                      <a:pt x="16870" y="5320"/>
                    </a:cubicBezTo>
                    <a:cubicBezTo>
                      <a:pt x="16900" y="5138"/>
                      <a:pt x="16961" y="4986"/>
                      <a:pt x="16961" y="4834"/>
                    </a:cubicBezTo>
                    <a:lnTo>
                      <a:pt x="16961" y="4712"/>
                    </a:lnTo>
                    <a:cubicBezTo>
                      <a:pt x="17022" y="4226"/>
                      <a:pt x="17022" y="3770"/>
                      <a:pt x="16900" y="3344"/>
                    </a:cubicBezTo>
                    <a:cubicBezTo>
                      <a:pt x="16870" y="2949"/>
                      <a:pt x="16840" y="2554"/>
                      <a:pt x="16748" y="2220"/>
                    </a:cubicBezTo>
                    <a:lnTo>
                      <a:pt x="16748" y="2189"/>
                    </a:lnTo>
                    <a:lnTo>
                      <a:pt x="16748" y="2098"/>
                    </a:lnTo>
                    <a:cubicBezTo>
                      <a:pt x="16748" y="2068"/>
                      <a:pt x="16718" y="1976"/>
                      <a:pt x="16718" y="1916"/>
                    </a:cubicBezTo>
                    <a:cubicBezTo>
                      <a:pt x="16688" y="1885"/>
                      <a:pt x="16688" y="1824"/>
                      <a:pt x="16688" y="1794"/>
                    </a:cubicBezTo>
                    <a:lnTo>
                      <a:pt x="16566" y="1338"/>
                    </a:lnTo>
                    <a:cubicBezTo>
                      <a:pt x="16293" y="517"/>
                      <a:pt x="15989" y="1"/>
                      <a:pt x="159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9"/>
              <p:cNvSpPr/>
              <p:nvPr/>
            </p:nvSpPr>
            <p:spPr>
              <a:xfrm>
                <a:off x="2514750" y="4365850"/>
                <a:ext cx="3955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255" extrusionOk="0">
                    <a:moveTo>
                      <a:pt x="30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61" y="122"/>
                      <a:pt x="1" y="213"/>
                      <a:pt x="61" y="305"/>
                    </a:cubicBezTo>
                    <a:cubicBezTo>
                      <a:pt x="61" y="396"/>
                      <a:pt x="92" y="517"/>
                      <a:pt x="122" y="548"/>
                    </a:cubicBezTo>
                    <a:cubicBezTo>
                      <a:pt x="426" y="761"/>
                      <a:pt x="760" y="1004"/>
                      <a:pt x="1064" y="1217"/>
                    </a:cubicBezTo>
                    <a:cubicBezTo>
                      <a:pt x="1109" y="1243"/>
                      <a:pt x="1159" y="1254"/>
                      <a:pt x="1208" y="1254"/>
                    </a:cubicBezTo>
                    <a:cubicBezTo>
                      <a:pt x="1328" y="1254"/>
                      <a:pt x="1447" y="1190"/>
                      <a:pt x="1490" y="1125"/>
                    </a:cubicBezTo>
                    <a:cubicBezTo>
                      <a:pt x="1520" y="1034"/>
                      <a:pt x="1581" y="973"/>
                      <a:pt x="1520" y="882"/>
                    </a:cubicBezTo>
                    <a:cubicBezTo>
                      <a:pt x="1490" y="821"/>
                      <a:pt x="1460" y="730"/>
                      <a:pt x="1368" y="700"/>
                    </a:cubicBezTo>
                    <a:cubicBezTo>
                      <a:pt x="1156" y="548"/>
                      <a:pt x="912" y="365"/>
                      <a:pt x="700" y="213"/>
                    </a:cubicBezTo>
                    <a:cubicBezTo>
                      <a:pt x="608" y="153"/>
                      <a:pt x="578" y="122"/>
                      <a:pt x="548" y="92"/>
                    </a:cubicBezTo>
                    <a:cubicBezTo>
                      <a:pt x="456" y="62"/>
                      <a:pt x="396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9"/>
              <p:cNvSpPr/>
              <p:nvPr/>
            </p:nvSpPr>
            <p:spPr>
              <a:xfrm>
                <a:off x="2484350" y="4379350"/>
                <a:ext cx="3955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400" extrusionOk="0">
                    <a:moveTo>
                      <a:pt x="335" y="0"/>
                    </a:moveTo>
                    <a:cubicBezTo>
                      <a:pt x="259" y="0"/>
                      <a:pt x="183" y="23"/>
                      <a:pt x="122" y="69"/>
                    </a:cubicBezTo>
                    <a:cubicBezTo>
                      <a:pt x="92" y="129"/>
                      <a:pt x="61" y="221"/>
                      <a:pt x="1" y="281"/>
                    </a:cubicBezTo>
                    <a:cubicBezTo>
                      <a:pt x="1" y="373"/>
                      <a:pt x="61" y="433"/>
                      <a:pt x="92" y="494"/>
                    </a:cubicBezTo>
                    <a:cubicBezTo>
                      <a:pt x="396" y="829"/>
                      <a:pt x="700" y="1102"/>
                      <a:pt x="1065" y="1376"/>
                    </a:cubicBezTo>
                    <a:cubicBezTo>
                      <a:pt x="1105" y="1392"/>
                      <a:pt x="1150" y="1399"/>
                      <a:pt x="1196" y="1399"/>
                    </a:cubicBezTo>
                    <a:cubicBezTo>
                      <a:pt x="1320" y="1399"/>
                      <a:pt x="1446" y="1343"/>
                      <a:pt x="1490" y="1254"/>
                    </a:cubicBezTo>
                    <a:cubicBezTo>
                      <a:pt x="1520" y="1193"/>
                      <a:pt x="1581" y="1102"/>
                      <a:pt x="1520" y="1041"/>
                    </a:cubicBezTo>
                    <a:cubicBezTo>
                      <a:pt x="1490" y="950"/>
                      <a:pt x="1460" y="889"/>
                      <a:pt x="1369" y="829"/>
                    </a:cubicBezTo>
                    <a:cubicBezTo>
                      <a:pt x="1338" y="829"/>
                      <a:pt x="1308" y="798"/>
                      <a:pt x="1277" y="768"/>
                    </a:cubicBezTo>
                    <a:cubicBezTo>
                      <a:pt x="1004" y="585"/>
                      <a:pt x="761" y="342"/>
                      <a:pt x="548" y="69"/>
                    </a:cubicBezTo>
                    <a:cubicBezTo>
                      <a:pt x="487" y="23"/>
                      <a:pt x="411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9"/>
              <p:cNvSpPr/>
              <p:nvPr/>
            </p:nvSpPr>
            <p:spPr>
              <a:xfrm>
                <a:off x="2457750" y="43901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5" y="0"/>
                    </a:moveTo>
                    <a:cubicBezTo>
                      <a:pt x="214" y="0"/>
                      <a:pt x="122" y="31"/>
                      <a:pt x="92" y="61"/>
                    </a:cubicBezTo>
                    <a:cubicBezTo>
                      <a:pt x="62" y="92"/>
                      <a:pt x="1" y="183"/>
                      <a:pt x="1" y="304"/>
                    </a:cubicBezTo>
                    <a:cubicBezTo>
                      <a:pt x="1" y="396"/>
                      <a:pt x="62" y="456"/>
                      <a:pt x="92" y="517"/>
                    </a:cubicBezTo>
                    <a:lnTo>
                      <a:pt x="761" y="1399"/>
                    </a:lnTo>
                    <a:cubicBezTo>
                      <a:pt x="852" y="1429"/>
                      <a:pt x="913" y="1459"/>
                      <a:pt x="1004" y="1459"/>
                    </a:cubicBezTo>
                    <a:cubicBezTo>
                      <a:pt x="1125" y="1459"/>
                      <a:pt x="1186" y="1429"/>
                      <a:pt x="1217" y="1399"/>
                    </a:cubicBezTo>
                    <a:cubicBezTo>
                      <a:pt x="1277" y="1307"/>
                      <a:pt x="1308" y="1247"/>
                      <a:pt x="1308" y="1155"/>
                    </a:cubicBezTo>
                    <a:cubicBezTo>
                      <a:pt x="1308" y="1064"/>
                      <a:pt x="1277" y="1003"/>
                      <a:pt x="1217" y="943"/>
                    </a:cubicBezTo>
                    <a:lnTo>
                      <a:pt x="548" y="61"/>
                    </a:lnTo>
                    <a:cubicBezTo>
                      <a:pt x="457" y="31"/>
                      <a:pt x="396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9"/>
              <p:cNvSpPr/>
              <p:nvPr/>
            </p:nvSpPr>
            <p:spPr>
              <a:xfrm>
                <a:off x="2425850" y="4397475"/>
                <a:ext cx="28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68" extrusionOk="0">
                    <a:moveTo>
                      <a:pt x="329" y="1"/>
                    </a:moveTo>
                    <a:cubicBezTo>
                      <a:pt x="280" y="1"/>
                      <a:pt x="230" y="15"/>
                      <a:pt x="183" y="43"/>
                    </a:cubicBezTo>
                    <a:cubicBezTo>
                      <a:pt x="31" y="104"/>
                      <a:pt x="0" y="347"/>
                      <a:pt x="61" y="468"/>
                    </a:cubicBezTo>
                    <a:cubicBezTo>
                      <a:pt x="213" y="681"/>
                      <a:pt x="365" y="924"/>
                      <a:pt x="517" y="1167"/>
                    </a:cubicBezTo>
                    <a:cubicBezTo>
                      <a:pt x="577" y="1307"/>
                      <a:pt x="675" y="1368"/>
                      <a:pt x="779" y="1368"/>
                    </a:cubicBezTo>
                    <a:cubicBezTo>
                      <a:pt x="834" y="1368"/>
                      <a:pt x="890" y="1351"/>
                      <a:pt x="942" y="1319"/>
                    </a:cubicBezTo>
                    <a:cubicBezTo>
                      <a:pt x="1094" y="1259"/>
                      <a:pt x="1125" y="1046"/>
                      <a:pt x="1064" y="894"/>
                    </a:cubicBezTo>
                    <a:cubicBezTo>
                      <a:pt x="912" y="681"/>
                      <a:pt x="760" y="407"/>
                      <a:pt x="608" y="195"/>
                    </a:cubicBezTo>
                    <a:cubicBezTo>
                      <a:pt x="545" y="69"/>
                      <a:pt x="439" y="1"/>
                      <a:pt x="3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9"/>
              <p:cNvSpPr/>
              <p:nvPr/>
            </p:nvSpPr>
            <p:spPr>
              <a:xfrm>
                <a:off x="2286025" y="4482125"/>
                <a:ext cx="42405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95" extrusionOk="0">
                    <a:moveTo>
                      <a:pt x="16961" y="0"/>
                    </a:moveTo>
                    <a:lnTo>
                      <a:pt x="31" y="152"/>
                    </a:lnTo>
                    <a:cubicBezTo>
                      <a:pt x="0" y="335"/>
                      <a:pt x="0" y="487"/>
                      <a:pt x="0" y="639"/>
                    </a:cubicBezTo>
                    <a:cubicBezTo>
                      <a:pt x="0" y="943"/>
                      <a:pt x="31" y="1094"/>
                      <a:pt x="31" y="1094"/>
                    </a:cubicBezTo>
                    <a:lnTo>
                      <a:pt x="16809" y="943"/>
                    </a:lnTo>
                    <a:cubicBezTo>
                      <a:pt x="16840" y="791"/>
                      <a:pt x="16840" y="639"/>
                      <a:pt x="16870" y="487"/>
                    </a:cubicBezTo>
                    <a:cubicBezTo>
                      <a:pt x="16900" y="304"/>
                      <a:pt x="16961" y="152"/>
                      <a:pt x="16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9"/>
              <p:cNvSpPr/>
              <p:nvPr/>
            </p:nvSpPr>
            <p:spPr>
              <a:xfrm>
                <a:off x="2551225" y="2855950"/>
                <a:ext cx="461275" cy="1512425"/>
              </a:xfrm>
              <a:custGeom>
                <a:avLst/>
                <a:gdLst/>
                <a:ahLst/>
                <a:cxnLst/>
                <a:rect l="l" t="t" r="r" b="b"/>
                <a:pathLst>
                  <a:path w="18451" h="60497" extrusionOk="0">
                    <a:moveTo>
                      <a:pt x="3861" y="1"/>
                    </a:moveTo>
                    <a:cubicBezTo>
                      <a:pt x="1" y="17934"/>
                      <a:pt x="304" y="60275"/>
                      <a:pt x="304" y="60275"/>
                    </a:cubicBezTo>
                    <a:cubicBezTo>
                      <a:pt x="304" y="60275"/>
                      <a:pt x="1201" y="60496"/>
                      <a:pt x="2663" y="60496"/>
                    </a:cubicBezTo>
                    <a:cubicBezTo>
                      <a:pt x="3437" y="60496"/>
                      <a:pt x="4369" y="60434"/>
                      <a:pt x="5411" y="60245"/>
                    </a:cubicBezTo>
                    <a:cubicBezTo>
                      <a:pt x="5411" y="60245"/>
                      <a:pt x="15077" y="10791"/>
                      <a:pt x="18451" y="639"/>
                    </a:cubicBezTo>
                    <a:lnTo>
                      <a:pt x="3861" y="1"/>
                    </a:ln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9"/>
              <p:cNvSpPr/>
              <p:nvPr/>
            </p:nvSpPr>
            <p:spPr>
              <a:xfrm>
                <a:off x="2514000" y="2846075"/>
                <a:ext cx="740150" cy="1397125"/>
              </a:xfrm>
              <a:custGeom>
                <a:avLst/>
                <a:gdLst/>
                <a:ahLst/>
                <a:cxnLst/>
                <a:rect l="l" t="t" r="r" b="b"/>
                <a:pathLst>
                  <a:path w="29606" h="55885" extrusionOk="0">
                    <a:moveTo>
                      <a:pt x="5259" y="1"/>
                    </a:moveTo>
                    <a:cubicBezTo>
                      <a:pt x="1459" y="21855"/>
                      <a:pt x="0" y="55412"/>
                      <a:pt x="0" y="55412"/>
                    </a:cubicBezTo>
                    <a:cubicBezTo>
                      <a:pt x="1814" y="55766"/>
                      <a:pt x="3563" y="55885"/>
                      <a:pt x="5090" y="55885"/>
                    </a:cubicBezTo>
                    <a:cubicBezTo>
                      <a:pt x="8143" y="55885"/>
                      <a:pt x="10304" y="55412"/>
                      <a:pt x="10304" y="55412"/>
                    </a:cubicBezTo>
                    <a:lnTo>
                      <a:pt x="16991" y="14378"/>
                    </a:lnTo>
                    <a:lnTo>
                      <a:pt x="18359" y="55533"/>
                    </a:lnTo>
                    <a:cubicBezTo>
                      <a:pt x="19846" y="55698"/>
                      <a:pt x="21289" y="55758"/>
                      <a:pt x="22602" y="55758"/>
                    </a:cubicBezTo>
                    <a:cubicBezTo>
                      <a:pt x="26149" y="55758"/>
                      <a:pt x="28754" y="55321"/>
                      <a:pt x="28754" y="55321"/>
                    </a:cubicBezTo>
                    <a:cubicBezTo>
                      <a:pt x="28754" y="55321"/>
                      <a:pt x="29606" y="6444"/>
                      <a:pt x="29454" y="1034"/>
                    </a:cubicBez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9"/>
              <p:cNvSpPr/>
              <p:nvPr/>
            </p:nvSpPr>
            <p:spPr>
              <a:xfrm>
                <a:off x="2940300" y="2891475"/>
                <a:ext cx="10650" cy="3159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2638" extrusionOk="0">
                    <a:moveTo>
                      <a:pt x="338" y="1"/>
                    </a:moveTo>
                    <a:cubicBezTo>
                      <a:pt x="304" y="1"/>
                      <a:pt x="274" y="24"/>
                      <a:pt x="274" y="69"/>
                    </a:cubicBezTo>
                    <a:cubicBezTo>
                      <a:pt x="152" y="1680"/>
                      <a:pt x="91" y="3321"/>
                      <a:pt x="31" y="4963"/>
                    </a:cubicBezTo>
                    <a:cubicBezTo>
                      <a:pt x="0" y="6604"/>
                      <a:pt x="0" y="8215"/>
                      <a:pt x="31" y="9856"/>
                    </a:cubicBezTo>
                    <a:cubicBezTo>
                      <a:pt x="91" y="10768"/>
                      <a:pt x="91" y="11680"/>
                      <a:pt x="152" y="12592"/>
                    </a:cubicBezTo>
                    <a:cubicBezTo>
                      <a:pt x="152" y="12622"/>
                      <a:pt x="182" y="12638"/>
                      <a:pt x="213" y="12638"/>
                    </a:cubicBezTo>
                    <a:cubicBezTo>
                      <a:pt x="243" y="12638"/>
                      <a:pt x="274" y="12622"/>
                      <a:pt x="274" y="12592"/>
                    </a:cubicBezTo>
                    <a:cubicBezTo>
                      <a:pt x="213" y="10951"/>
                      <a:pt x="152" y="9309"/>
                      <a:pt x="152" y="7698"/>
                    </a:cubicBezTo>
                    <a:cubicBezTo>
                      <a:pt x="152" y="6057"/>
                      <a:pt x="213" y="4416"/>
                      <a:pt x="274" y="2805"/>
                    </a:cubicBezTo>
                    <a:cubicBezTo>
                      <a:pt x="304" y="1893"/>
                      <a:pt x="395" y="951"/>
                      <a:pt x="426" y="69"/>
                    </a:cubicBezTo>
                    <a:cubicBezTo>
                      <a:pt x="410" y="24"/>
                      <a:pt x="37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9"/>
              <p:cNvSpPr/>
              <p:nvPr/>
            </p:nvSpPr>
            <p:spPr>
              <a:xfrm>
                <a:off x="2890900" y="2894325"/>
                <a:ext cx="51700" cy="205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8223" extrusionOk="0">
                    <a:moveTo>
                      <a:pt x="339" y="1"/>
                    </a:moveTo>
                    <a:cubicBezTo>
                      <a:pt x="304" y="1"/>
                      <a:pt x="274" y="16"/>
                      <a:pt x="274" y="46"/>
                    </a:cubicBezTo>
                    <a:cubicBezTo>
                      <a:pt x="213" y="1384"/>
                      <a:pt x="152" y="2721"/>
                      <a:pt x="92" y="3998"/>
                    </a:cubicBezTo>
                    <a:cubicBezTo>
                      <a:pt x="31" y="4606"/>
                      <a:pt x="0" y="5274"/>
                      <a:pt x="31" y="5913"/>
                    </a:cubicBezTo>
                    <a:cubicBezTo>
                      <a:pt x="92" y="6429"/>
                      <a:pt x="244" y="7007"/>
                      <a:pt x="578" y="7432"/>
                    </a:cubicBezTo>
                    <a:cubicBezTo>
                      <a:pt x="912" y="7858"/>
                      <a:pt x="1459" y="8192"/>
                      <a:pt x="1976" y="8223"/>
                    </a:cubicBezTo>
                    <a:cubicBezTo>
                      <a:pt x="2067" y="8223"/>
                      <a:pt x="2067" y="8101"/>
                      <a:pt x="1976" y="8101"/>
                    </a:cubicBezTo>
                    <a:cubicBezTo>
                      <a:pt x="1490" y="8071"/>
                      <a:pt x="1034" y="7797"/>
                      <a:pt x="730" y="7432"/>
                    </a:cubicBezTo>
                    <a:cubicBezTo>
                      <a:pt x="578" y="7250"/>
                      <a:pt x="426" y="7037"/>
                      <a:pt x="335" y="6824"/>
                    </a:cubicBezTo>
                    <a:cubicBezTo>
                      <a:pt x="244" y="6551"/>
                      <a:pt x="183" y="6247"/>
                      <a:pt x="152" y="5943"/>
                    </a:cubicBezTo>
                    <a:cubicBezTo>
                      <a:pt x="122" y="5335"/>
                      <a:pt x="152" y="4727"/>
                      <a:pt x="183" y="4119"/>
                    </a:cubicBezTo>
                    <a:cubicBezTo>
                      <a:pt x="244" y="3481"/>
                      <a:pt x="274" y="2812"/>
                      <a:pt x="304" y="2204"/>
                    </a:cubicBezTo>
                    <a:lnTo>
                      <a:pt x="426" y="46"/>
                    </a:lnTo>
                    <a:cubicBezTo>
                      <a:pt x="411" y="16"/>
                      <a:pt x="37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9"/>
              <p:cNvSpPr/>
              <p:nvPr/>
            </p:nvSpPr>
            <p:spPr>
              <a:xfrm>
                <a:off x="3138625" y="2885850"/>
                <a:ext cx="9045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851" extrusionOk="0">
                    <a:moveTo>
                      <a:pt x="77" y="1"/>
                    </a:moveTo>
                    <a:cubicBezTo>
                      <a:pt x="42" y="1"/>
                      <a:pt x="0" y="15"/>
                      <a:pt x="0" y="51"/>
                    </a:cubicBezTo>
                    <a:cubicBezTo>
                      <a:pt x="61" y="780"/>
                      <a:pt x="335" y="1510"/>
                      <a:pt x="730" y="2118"/>
                    </a:cubicBezTo>
                    <a:cubicBezTo>
                      <a:pt x="1155" y="2726"/>
                      <a:pt x="1733" y="3212"/>
                      <a:pt x="2371" y="3516"/>
                    </a:cubicBezTo>
                    <a:cubicBezTo>
                      <a:pt x="2736" y="3698"/>
                      <a:pt x="3131" y="3820"/>
                      <a:pt x="3557" y="3850"/>
                    </a:cubicBezTo>
                    <a:cubicBezTo>
                      <a:pt x="3617" y="3850"/>
                      <a:pt x="3617" y="3790"/>
                      <a:pt x="3587" y="3729"/>
                    </a:cubicBezTo>
                    <a:cubicBezTo>
                      <a:pt x="2918" y="3607"/>
                      <a:pt x="2219" y="3364"/>
                      <a:pt x="1642" y="2908"/>
                    </a:cubicBezTo>
                    <a:cubicBezTo>
                      <a:pt x="1095" y="2452"/>
                      <a:pt x="669" y="1875"/>
                      <a:pt x="396" y="1176"/>
                    </a:cubicBezTo>
                    <a:cubicBezTo>
                      <a:pt x="244" y="811"/>
                      <a:pt x="152" y="416"/>
                      <a:pt x="122" y="21"/>
                    </a:cubicBezTo>
                    <a:cubicBezTo>
                      <a:pt x="122" y="8"/>
                      <a:pt x="101" y="1"/>
                      <a:pt x="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9"/>
              <p:cNvSpPr/>
              <p:nvPr/>
            </p:nvSpPr>
            <p:spPr>
              <a:xfrm>
                <a:off x="3169025" y="3292900"/>
                <a:ext cx="80575" cy="2261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045" extrusionOk="0">
                    <a:moveTo>
                      <a:pt x="365" y="0"/>
                    </a:moveTo>
                    <a:cubicBezTo>
                      <a:pt x="365" y="0"/>
                      <a:pt x="274" y="0"/>
                      <a:pt x="274" y="31"/>
                    </a:cubicBezTo>
                    <a:cubicBezTo>
                      <a:pt x="335" y="790"/>
                      <a:pt x="365" y="1581"/>
                      <a:pt x="365" y="2341"/>
                    </a:cubicBezTo>
                    <a:cubicBezTo>
                      <a:pt x="365" y="3070"/>
                      <a:pt x="365" y="3800"/>
                      <a:pt x="274" y="4529"/>
                    </a:cubicBezTo>
                    <a:cubicBezTo>
                      <a:pt x="243" y="5289"/>
                      <a:pt x="122" y="6079"/>
                      <a:pt x="61" y="6839"/>
                    </a:cubicBezTo>
                    <a:cubicBezTo>
                      <a:pt x="0" y="7174"/>
                      <a:pt x="0" y="7569"/>
                      <a:pt x="122" y="7903"/>
                    </a:cubicBezTo>
                    <a:cubicBezTo>
                      <a:pt x="243" y="8207"/>
                      <a:pt x="426" y="8481"/>
                      <a:pt x="699" y="8663"/>
                    </a:cubicBezTo>
                    <a:cubicBezTo>
                      <a:pt x="1082" y="8950"/>
                      <a:pt x="1538" y="9044"/>
                      <a:pt x="2005" y="9044"/>
                    </a:cubicBezTo>
                    <a:cubicBezTo>
                      <a:pt x="2279" y="9044"/>
                      <a:pt x="2557" y="9012"/>
                      <a:pt x="2827" y="8967"/>
                    </a:cubicBezTo>
                    <a:cubicBezTo>
                      <a:pt x="2949" y="8967"/>
                      <a:pt x="3009" y="8936"/>
                      <a:pt x="3131" y="8936"/>
                    </a:cubicBezTo>
                    <a:cubicBezTo>
                      <a:pt x="3222" y="8936"/>
                      <a:pt x="3161" y="8815"/>
                      <a:pt x="3101" y="8815"/>
                    </a:cubicBezTo>
                    <a:cubicBezTo>
                      <a:pt x="2759" y="8872"/>
                      <a:pt x="2405" y="8922"/>
                      <a:pt x="2052" y="8922"/>
                    </a:cubicBezTo>
                    <a:cubicBezTo>
                      <a:pt x="1652" y="8922"/>
                      <a:pt x="1254" y="8857"/>
                      <a:pt x="882" y="8663"/>
                    </a:cubicBezTo>
                    <a:cubicBezTo>
                      <a:pt x="639" y="8511"/>
                      <a:pt x="365" y="8237"/>
                      <a:pt x="243" y="7933"/>
                    </a:cubicBezTo>
                    <a:cubicBezTo>
                      <a:pt x="122" y="7599"/>
                      <a:pt x="122" y="7265"/>
                      <a:pt x="183" y="6900"/>
                    </a:cubicBezTo>
                    <a:cubicBezTo>
                      <a:pt x="213" y="6535"/>
                      <a:pt x="243" y="6140"/>
                      <a:pt x="274" y="5745"/>
                    </a:cubicBezTo>
                    <a:cubicBezTo>
                      <a:pt x="335" y="5350"/>
                      <a:pt x="365" y="5015"/>
                      <a:pt x="365" y="4620"/>
                    </a:cubicBezTo>
                    <a:cubicBezTo>
                      <a:pt x="395" y="3952"/>
                      <a:pt x="426" y="3222"/>
                      <a:pt x="426" y="2553"/>
                    </a:cubicBezTo>
                    <a:cubicBezTo>
                      <a:pt x="426" y="1702"/>
                      <a:pt x="395" y="821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9"/>
              <p:cNvSpPr/>
              <p:nvPr/>
            </p:nvSpPr>
            <p:spPr>
              <a:xfrm>
                <a:off x="3162950" y="3178900"/>
                <a:ext cx="942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75" extrusionOk="0">
                    <a:moveTo>
                      <a:pt x="3708" y="1"/>
                    </a:moveTo>
                    <a:lnTo>
                      <a:pt x="882" y="122"/>
                    </a:lnTo>
                    <a:cubicBezTo>
                      <a:pt x="608" y="122"/>
                      <a:pt x="334" y="153"/>
                      <a:pt x="61" y="153"/>
                    </a:cubicBezTo>
                    <a:cubicBezTo>
                      <a:pt x="0" y="153"/>
                      <a:pt x="0" y="274"/>
                      <a:pt x="61" y="274"/>
                    </a:cubicBezTo>
                    <a:lnTo>
                      <a:pt x="2918" y="153"/>
                    </a:lnTo>
                    <a:cubicBezTo>
                      <a:pt x="3192" y="153"/>
                      <a:pt x="3435" y="122"/>
                      <a:pt x="3708" y="122"/>
                    </a:cubicBezTo>
                    <a:cubicBezTo>
                      <a:pt x="3769" y="62"/>
                      <a:pt x="3769" y="1"/>
                      <a:pt x="3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9"/>
              <p:cNvSpPr/>
              <p:nvPr/>
            </p:nvSpPr>
            <p:spPr>
              <a:xfrm>
                <a:off x="3159900" y="3183100"/>
                <a:ext cx="9805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4750" extrusionOk="0">
                    <a:moveTo>
                      <a:pt x="145" y="0"/>
                    </a:moveTo>
                    <a:cubicBezTo>
                      <a:pt x="114" y="0"/>
                      <a:pt x="92" y="15"/>
                      <a:pt x="92" y="46"/>
                    </a:cubicBezTo>
                    <a:cubicBezTo>
                      <a:pt x="0" y="1140"/>
                      <a:pt x="0" y="2264"/>
                      <a:pt x="92" y="3359"/>
                    </a:cubicBezTo>
                    <a:cubicBezTo>
                      <a:pt x="122" y="3784"/>
                      <a:pt x="183" y="4240"/>
                      <a:pt x="578" y="4453"/>
                    </a:cubicBezTo>
                    <a:cubicBezTo>
                      <a:pt x="760" y="4575"/>
                      <a:pt x="1004" y="4605"/>
                      <a:pt x="1186" y="4635"/>
                    </a:cubicBezTo>
                    <a:cubicBezTo>
                      <a:pt x="1459" y="4696"/>
                      <a:pt x="1703" y="4727"/>
                      <a:pt x="1976" y="4727"/>
                    </a:cubicBezTo>
                    <a:cubicBezTo>
                      <a:pt x="2280" y="4742"/>
                      <a:pt x="2584" y="4749"/>
                      <a:pt x="2892" y="4749"/>
                    </a:cubicBezTo>
                    <a:cubicBezTo>
                      <a:pt x="3200" y="4749"/>
                      <a:pt x="3511" y="4742"/>
                      <a:pt x="3830" y="4727"/>
                    </a:cubicBezTo>
                    <a:cubicBezTo>
                      <a:pt x="3922" y="4727"/>
                      <a:pt x="3922" y="4605"/>
                      <a:pt x="3830" y="4605"/>
                    </a:cubicBezTo>
                    <a:cubicBezTo>
                      <a:pt x="3572" y="4620"/>
                      <a:pt x="3306" y="4628"/>
                      <a:pt x="3040" y="4628"/>
                    </a:cubicBezTo>
                    <a:cubicBezTo>
                      <a:pt x="2774" y="4628"/>
                      <a:pt x="2508" y="4620"/>
                      <a:pt x="2250" y="4605"/>
                    </a:cubicBezTo>
                    <a:cubicBezTo>
                      <a:pt x="1976" y="4605"/>
                      <a:pt x="1703" y="4575"/>
                      <a:pt x="1459" y="4544"/>
                    </a:cubicBezTo>
                    <a:cubicBezTo>
                      <a:pt x="1216" y="4483"/>
                      <a:pt x="1004" y="4483"/>
                      <a:pt x="791" y="4423"/>
                    </a:cubicBezTo>
                    <a:cubicBezTo>
                      <a:pt x="608" y="4331"/>
                      <a:pt x="426" y="4240"/>
                      <a:pt x="335" y="3997"/>
                    </a:cubicBezTo>
                    <a:cubicBezTo>
                      <a:pt x="274" y="3815"/>
                      <a:pt x="244" y="3571"/>
                      <a:pt x="183" y="3389"/>
                    </a:cubicBezTo>
                    <a:cubicBezTo>
                      <a:pt x="152" y="2872"/>
                      <a:pt x="152" y="2325"/>
                      <a:pt x="152" y="1839"/>
                    </a:cubicBezTo>
                    <a:cubicBezTo>
                      <a:pt x="152" y="1231"/>
                      <a:pt x="152" y="623"/>
                      <a:pt x="244" y="46"/>
                    </a:cubicBezTo>
                    <a:cubicBezTo>
                      <a:pt x="213" y="15"/>
                      <a:pt x="175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9"/>
              <p:cNvSpPr/>
              <p:nvPr/>
            </p:nvSpPr>
            <p:spPr>
              <a:xfrm>
                <a:off x="3204725" y="2977150"/>
                <a:ext cx="1220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8352" extrusionOk="0">
                    <a:moveTo>
                      <a:pt x="62" y="1"/>
                    </a:moveTo>
                    <a:cubicBezTo>
                      <a:pt x="31" y="1"/>
                      <a:pt x="1" y="16"/>
                      <a:pt x="1" y="46"/>
                    </a:cubicBezTo>
                    <a:cubicBezTo>
                      <a:pt x="31" y="1110"/>
                      <a:pt x="122" y="2174"/>
                      <a:pt x="153" y="3238"/>
                    </a:cubicBezTo>
                    <a:cubicBezTo>
                      <a:pt x="183" y="4302"/>
                      <a:pt x="274" y="5396"/>
                      <a:pt x="305" y="6460"/>
                    </a:cubicBezTo>
                    <a:cubicBezTo>
                      <a:pt x="335" y="7068"/>
                      <a:pt x="366" y="7676"/>
                      <a:pt x="366" y="8284"/>
                    </a:cubicBezTo>
                    <a:cubicBezTo>
                      <a:pt x="366" y="8329"/>
                      <a:pt x="396" y="8352"/>
                      <a:pt x="426" y="8352"/>
                    </a:cubicBezTo>
                    <a:cubicBezTo>
                      <a:pt x="457" y="8352"/>
                      <a:pt x="487" y="8329"/>
                      <a:pt x="487" y="8284"/>
                    </a:cubicBezTo>
                    <a:cubicBezTo>
                      <a:pt x="457" y="7220"/>
                      <a:pt x="366" y="6156"/>
                      <a:pt x="335" y="5092"/>
                    </a:cubicBezTo>
                    <a:cubicBezTo>
                      <a:pt x="305" y="4028"/>
                      <a:pt x="214" y="2934"/>
                      <a:pt x="183" y="1870"/>
                    </a:cubicBezTo>
                    <a:cubicBezTo>
                      <a:pt x="153" y="1262"/>
                      <a:pt x="122" y="654"/>
                      <a:pt x="122" y="46"/>
                    </a:cubicBezTo>
                    <a:cubicBezTo>
                      <a:pt x="122" y="16"/>
                      <a:pt x="92" y="1"/>
                      <a:pt x="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9"/>
              <p:cNvSpPr/>
              <p:nvPr/>
            </p:nvSpPr>
            <p:spPr>
              <a:xfrm>
                <a:off x="3174325" y="3518125"/>
                <a:ext cx="45625" cy="7592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30369" extrusionOk="0">
                    <a:moveTo>
                      <a:pt x="1774" y="0"/>
                    </a:moveTo>
                    <a:cubicBezTo>
                      <a:pt x="1740" y="0"/>
                      <a:pt x="1703" y="22"/>
                      <a:pt x="1703" y="79"/>
                    </a:cubicBezTo>
                    <a:cubicBezTo>
                      <a:pt x="1734" y="4031"/>
                      <a:pt x="1673" y="7982"/>
                      <a:pt x="1521" y="11934"/>
                    </a:cubicBezTo>
                    <a:cubicBezTo>
                      <a:pt x="1369" y="15885"/>
                      <a:pt x="1095" y="19776"/>
                      <a:pt x="730" y="23697"/>
                    </a:cubicBezTo>
                    <a:cubicBezTo>
                      <a:pt x="487" y="25916"/>
                      <a:pt x="275" y="28104"/>
                      <a:pt x="1" y="30323"/>
                    </a:cubicBezTo>
                    <a:cubicBezTo>
                      <a:pt x="1" y="30353"/>
                      <a:pt x="16" y="30369"/>
                      <a:pt x="39" y="30369"/>
                    </a:cubicBezTo>
                    <a:cubicBezTo>
                      <a:pt x="62" y="30369"/>
                      <a:pt x="92" y="30353"/>
                      <a:pt x="123" y="30323"/>
                    </a:cubicBezTo>
                    <a:cubicBezTo>
                      <a:pt x="609" y="26402"/>
                      <a:pt x="974" y="22451"/>
                      <a:pt x="1247" y="18499"/>
                    </a:cubicBezTo>
                    <a:cubicBezTo>
                      <a:pt x="1521" y="14578"/>
                      <a:pt x="1703" y="10627"/>
                      <a:pt x="1794" y="6675"/>
                    </a:cubicBezTo>
                    <a:cubicBezTo>
                      <a:pt x="1825" y="4456"/>
                      <a:pt x="1825" y="2238"/>
                      <a:pt x="1825" y="19"/>
                    </a:cubicBezTo>
                    <a:cubicBezTo>
                      <a:pt x="1814" y="8"/>
                      <a:pt x="1794" y="0"/>
                      <a:pt x="17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9"/>
              <p:cNvSpPr/>
              <p:nvPr/>
            </p:nvSpPr>
            <p:spPr>
              <a:xfrm>
                <a:off x="2707000" y="3092575"/>
                <a:ext cx="215850" cy="1164175"/>
              </a:xfrm>
              <a:custGeom>
                <a:avLst/>
                <a:gdLst/>
                <a:ahLst/>
                <a:cxnLst/>
                <a:rect l="l" t="t" r="r" b="b"/>
                <a:pathLst>
                  <a:path w="8634" h="46567" extrusionOk="0">
                    <a:moveTo>
                      <a:pt x="8548" y="1"/>
                    </a:moveTo>
                    <a:cubicBezTo>
                      <a:pt x="8528" y="1"/>
                      <a:pt x="8511" y="8"/>
                      <a:pt x="8511" y="19"/>
                    </a:cubicBezTo>
                    <a:cubicBezTo>
                      <a:pt x="7417" y="6068"/>
                      <a:pt x="6293" y="12147"/>
                      <a:pt x="5168" y="18196"/>
                    </a:cubicBezTo>
                    <a:cubicBezTo>
                      <a:pt x="4074" y="24244"/>
                      <a:pt x="2949" y="30232"/>
                      <a:pt x="1855" y="36281"/>
                    </a:cubicBezTo>
                    <a:cubicBezTo>
                      <a:pt x="1247" y="39685"/>
                      <a:pt x="609" y="43120"/>
                      <a:pt x="1" y="46494"/>
                    </a:cubicBezTo>
                    <a:cubicBezTo>
                      <a:pt x="1" y="46544"/>
                      <a:pt x="19" y="46567"/>
                      <a:pt x="46" y="46567"/>
                    </a:cubicBezTo>
                    <a:cubicBezTo>
                      <a:pt x="68" y="46567"/>
                      <a:pt x="95" y="46552"/>
                      <a:pt x="122" y="46524"/>
                    </a:cubicBezTo>
                    <a:cubicBezTo>
                      <a:pt x="1216" y="40506"/>
                      <a:pt x="2311" y="34427"/>
                      <a:pt x="3466" y="28378"/>
                    </a:cubicBezTo>
                    <a:cubicBezTo>
                      <a:pt x="4560" y="22329"/>
                      <a:pt x="5654" y="16342"/>
                      <a:pt x="6748" y="10293"/>
                    </a:cubicBezTo>
                    <a:cubicBezTo>
                      <a:pt x="7356" y="6858"/>
                      <a:pt x="8025" y="3454"/>
                      <a:pt x="8633" y="80"/>
                    </a:cubicBezTo>
                    <a:cubicBezTo>
                      <a:pt x="8633" y="22"/>
                      <a:pt x="8584" y="1"/>
                      <a:pt x="8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9"/>
              <p:cNvSpPr/>
              <p:nvPr/>
            </p:nvSpPr>
            <p:spPr>
              <a:xfrm>
                <a:off x="2293625" y="1983600"/>
                <a:ext cx="520550" cy="5644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22579" extrusionOk="0">
                    <a:moveTo>
                      <a:pt x="20821" y="1"/>
                    </a:moveTo>
                    <a:lnTo>
                      <a:pt x="20821" y="1"/>
                    </a:lnTo>
                    <a:cubicBezTo>
                      <a:pt x="17539" y="973"/>
                      <a:pt x="11672" y="15350"/>
                      <a:pt x="11672" y="15350"/>
                    </a:cubicBezTo>
                    <a:lnTo>
                      <a:pt x="3010" y="3405"/>
                    </a:lnTo>
                    <a:lnTo>
                      <a:pt x="0" y="5016"/>
                    </a:lnTo>
                    <a:cubicBezTo>
                      <a:pt x="0" y="5016"/>
                      <a:pt x="5806" y="16536"/>
                      <a:pt x="8207" y="20031"/>
                    </a:cubicBezTo>
                    <a:cubicBezTo>
                      <a:pt x="9352" y="21741"/>
                      <a:pt x="11195" y="22578"/>
                      <a:pt x="12907" y="22578"/>
                    </a:cubicBezTo>
                    <a:cubicBezTo>
                      <a:pt x="14696" y="22578"/>
                      <a:pt x="16341" y="21665"/>
                      <a:pt x="16900" y="19879"/>
                    </a:cubicBezTo>
                    <a:cubicBezTo>
                      <a:pt x="18116" y="16232"/>
                      <a:pt x="20821" y="1"/>
                      <a:pt x="20821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9"/>
              <p:cNvSpPr/>
              <p:nvPr/>
            </p:nvSpPr>
            <p:spPr>
              <a:xfrm>
                <a:off x="2186475" y="2002275"/>
                <a:ext cx="193800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972" extrusionOk="0">
                    <a:moveTo>
                      <a:pt x="2957" y="1"/>
                    </a:moveTo>
                    <a:cubicBezTo>
                      <a:pt x="2934" y="1"/>
                      <a:pt x="2911" y="5"/>
                      <a:pt x="2888" y="13"/>
                    </a:cubicBezTo>
                    <a:cubicBezTo>
                      <a:pt x="2341" y="165"/>
                      <a:pt x="3101" y="2050"/>
                      <a:pt x="3040" y="2050"/>
                    </a:cubicBezTo>
                    <a:cubicBezTo>
                      <a:pt x="2955" y="2050"/>
                      <a:pt x="1989" y="76"/>
                      <a:pt x="1468" y="76"/>
                    </a:cubicBezTo>
                    <a:cubicBezTo>
                      <a:pt x="1432" y="76"/>
                      <a:pt x="1399" y="85"/>
                      <a:pt x="1368" y="105"/>
                    </a:cubicBezTo>
                    <a:cubicBezTo>
                      <a:pt x="882" y="409"/>
                      <a:pt x="2098" y="2232"/>
                      <a:pt x="2037" y="2232"/>
                    </a:cubicBezTo>
                    <a:cubicBezTo>
                      <a:pt x="2010" y="2232"/>
                      <a:pt x="1106" y="1132"/>
                      <a:pt x="689" y="1132"/>
                    </a:cubicBezTo>
                    <a:cubicBezTo>
                      <a:pt x="647" y="1132"/>
                      <a:pt x="609" y="1143"/>
                      <a:pt x="578" y="1169"/>
                    </a:cubicBezTo>
                    <a:cubicBezTo>
                      <a:pt x="1" y="1594"/>
                      <a:pt x="2159" y="3904"/>
                      <a:pt x="2493" y="4117"/>
                    </a:cubicBezTo>
                    <a:cubicBezTo>
                      <a:pt x="2888" y="4360"/>
                      <a:pt x="3800" y="4178"/>
                      <a:pt x="4317" y="4330"/>
                    </a:cubicBezTo>
                    <a:cubicBezTo>
                      <a:pt x="4834" y="4482"/>
                      <a:pt x="4894" y="4877"/>
                      <a:pt x="5229" y="4968"/>
                    </a:cubicBezTo>
                    <a:cubicBezTo>
                      <a:pt x="5244" y="4970"/>
                      <a:pt x="5262" y="4971"/>
                      <a:pt x="5280" y="4971"/>
                    </a:cubicBezTo>
                    <a:cubicBezTo>
                      <a:pt x="5773" y="4971"/>
                      <a:pt x="7303" y="4225"/>
                      <a:pt x="7508" y="3874"/>
                    </a:cubicBezTo>
                    <a:cubicBezTo>
                      <a:pt x="7751" y="3418"/>
                      <a:pt x="7144" y="2111"/>
                      <a:pt x="6505" y="1898"/>
                    </a:cubicBezTo>
                    <a:cubicBezTo>
                      <a:pt x="6335" y="1838"/>
                      <a:pt x="6146" y="1817"/>
                      <a:pt x="5960" y="1817"/>
                    </a:cubicBezTo>
                    <a:cubicBezTo>
                      <a:pt x="5483" y="1817"/>
                      <a:pt x="5029" y="1959"/>
                      <a:pt x="4985" y="1959"/>
                    </a:cubicBezTo>
                    <a:cubicBezTo>
                      <a:pt x="4895" y="1929"/>
                      <a:pt x="4745" y="13"/>
                      <a:pt x="4386" y="13"/>
                    </a:cubicBezTo>
                    <a:cubicBezTo>
                      <a:pt x="4383" y="13"/>
                      <a:pt x="4380" y="13"/>
                      <a:pt x="4378" y="13"/>
                    </a:cubicBezTo>
                    <a:cubicBezTo>
                      <a:pt x="3982" y="105"/>
                      <a:pt x="4074" y="1685"/>
                      <a:pt x="3982" y="1685"/>
                    </a:cubicBezTo>
                    <a:cubicBezTo>
                      <a:pt x="3896" y="1685"/>
                      <a:pt x="3422" y="1"/>
                      <a:pt x="2957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9"/>
              <p:cNvSpPr/>
              <p:nvPr/>
            </p:nvSpPr>
            <p:spPr>
              <a:xfrm>
                <a:off x="2581625" y="1983600"/>
                <a:ext cx="232550" cy="433175"/>
              </a:xfrm>
              <a:custGeom>
                <a:avLst/>
                <a:gdLst/>
                <a:ahLst/>
                <a:cxnLst/>
                <a:rect l="l" t="t" r="r" b="b"/>
                <a:pathLst>
                  <a:path w="9302" h="17327" extrusionOk="0">
                    <a:moveTo>
                      <a:pt x="9301" y="1"/>
                    </a:moveTo>
                    <a:lnTo>
                      <a:pt x="9301" y="1"/>
                    </a:lnTo>
                    <a:cubicBezTo>
                      <a:pt x="5259" y="1064"/>
                      <a:pt x="0" y="13496"/>
                      <a:pt x="0" y="13496"/>
                    </a:cubicBezTo>
                    <a:cubicBezTo>
                      <a:pt x="3222" y="17235"/>
                      <a:pt x="7964" y="17326"/>
                      <a:pt x="7964" y="17326"/>
                    </a:cubicBezTo>
                    <a:lnTo>
                      <a:pt x="93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9"/>
              <p:cNvSpPr/>
              <p:nvPr/>
            </p:nvSpPr>
            <p:spPr>
              <a:xfrm>
                <a:off x="2642425" y="1949400"/>
                <a:ext cx="609450" cy="958225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8329" extrusionOk="0">
                    <a:moveTo>
                      <a:pt x="11581" y="1"/>
                    </a:moveTo>
                    <a:lnTo>
                      <a:pt x="6839" y="1369"/>
                    </a:lnTo>
                    <a:lnTo>
                      <a:pt x="0" y="36536"/>
                    </a:lnTo>
                    <a:cubicBezTo>
                      <a:pt x="1052" y="37822"/>
                      <a:pt x="5876" y="38328"/>
                      <a:pt x="11004" y="38328"/>
                    </a:cubicBezTo>
                    <a:cubicBezTo>
                      <a:pt x="16544" y="38328"/>
                      <a:pt x="22438" y="37738"/>
                      <a:pt x="24317" y="36901"/>
                    </a:cubicBezTo>
                    <a:cubicBezTo>
                      <a:pt x="24317" y="36901"/>
                      <a:pt x="24377" y="26749"/>
                      <a:pt x="21034" y="1581"/>
                    </a:cubicBezTo>
                    <a:lnTo>
                      <a:pt x="16231" y="153"/>
                    </a:lnTo>
                    <a:lnTo>
                      <a:pt x="115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9"/>
              <p:cNvSpPr/>
              <p:nvPr/>
            </p:nvSpPr>
            <p:spPr>
              <a:xfrm>
                <a:off x="2731325" y="2013550"/>
                <a:ext cx="78300" cy="39612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5845" extrusionOk="0">
                    <a:moveTo>
                      <a:pt x="3046" y="0"/>
                    </a:moveTo>
                    <a:cubicBezTo>
                      <a:pt x="3026" y="0"/>
                      <a:pt x="3009" y="7"/>
                      <a:pt x="3009" y="18"/>
                    </a:cubicBezTo>
                    <a:cubicBezTo>
                      <a:pt x="2614" y="2085"/>
                      <a:pt x="2219" y="4122"/>
                      <a:pt x="1824" y="6189"/>
                    </a:cubicBezTo>
                    <a:cubicBezTo>
                      <a:pt x="1459" y="8225"/>
                      <a:pt x="1034" y="10292"/>
                      <a:pt x="639" y="12329"/>
                    </a:cubicBezTo>
                    <a:cubicBezTo>
                      <a:pt x="426" y="13484"/>
                      <a:pt x="183" y="14639"/>
                      <a:pt x="0" y="15794"/>
                    </a:cubicBezTo>
                    <a:cubicBezTo>
                      <a:pt x="0" y="15829"/>
                      <a:pt x="32" y="15844"/>
                      <a:pt x="64" y="15844"/>
                    </a:cubicBezTo>
                    <a:cubicBezTo>
                      <a:pt x="86" y="15844"/>
                      <a:pt x="109" y="15837"/>
                      <a:pt x="122" y="15824"/>
                    </a:cubicBezTo>
                    <a:cubicBezTo>
                      <a:pt x="487" y="13788"/>
                      <a:pt x="912" y="11721"/>
                      <a:pt x="1307" y="9684"/>
                    </a:cubicBezTo>
                    <a:cubicBezTo>
                      <a:pt x="1672" y="7617"/>
                      <a:pt x="2098" y="5581"/>
                      <a:pt x="2493" y="3514"/>
                    </a:cubicBezTo>
                    <a:cubicBezTo>
                      <a:pt x="2706" y="2389"/>
                      <a:pt x="2949" y="1204"/>
                      <a:pt x="3131" y="79"/>
                    </a:cubicBezTo>
                    <a:cubicBezTo>
                      <a:pt x="3131" y="21"/>
                      <a:pt x="3082" y="0"/>
                      <a:pt x="3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9"/>
              <p:cNvSpPr/>
              <p:nvPr/>
            </p:nvSpPr>
            <p:spPr>
              <a:xfrm>
                <a:off x="3124950" y="2674225"/>
                <a:ext cx="19530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4548" extrusionOk="0">
                    <a:moveTo>
                      <a:pt x="3379" y="0"/>
                    </a:moveTo>
                    <a:cubicBezTo>
                      <a:pt x="3356" y="0"/>
                      <a:pt x="3334" y="2"/>
                      <a:pt x="3313" y="5"/>
                    </a:cubicBezTo>
                    <a:cubicBezTo>
                      <a:pt x="2888" y="96"/>
                      <a:pt x="0" y="1343"/>
                      <a:pt x="335" y="1981"/>
                    </a:cubicBezTo>
                    <a:cubicBezTo>
                      <a:pt x="370" y="2058"/>
                      <a:pt x="459" y="2089"/>
                      <a:pt x="580" y="2089"/>
                    </a:cubicBezTo>
                    <a:cubicBezTo>
                      <a:pt x="1053" y="2089"/>
                      <a:pt x="2013" y="1613"/>
                      <a:pt x="2119" y="1613"/>
                    </a:cubicBezTo>
                    <a:cubicBezTo>
                      <a:pt x="2124" y="1613"/>
                      <a:pt x="2127" y="1614"/>
                      <a:pt x="2128" y="1616"/>
                    </a:cubicBezTo>
                    <a:cubicBezTo>
                      <a:pt x="2158" y="1647"/>
                      <a:pt x="335" y="2802"/>
                      <a:pt x="639" y="3288"/>
                    </a:cubicBezTo>
                    <a:cubicBezTo>
                      <a:pt x="682" y="3351"/>
                      <a:pt x="751" y="3378"/>
                      <a:pt x="840" y="3378"/>
                    </a:cubicBezTo>
                    <a:cubicBezTo>
                      <a:pt x="1430" y="3378"/>
                      <a:pt x="2865" y="2163"/>
                      <a:pt x="2947" y="2163"/>
                    </a:cubicBezTo>
                    <a:cubicBezTo>
                      <a:pt x="2947" y="2163"/>
                      <a:pt x="2948" y="2163"/>
                      <a:pt x="2949" y="2163"/>
                    </a:cubicBezTo>
                    <a:cubicBezTo>
                      <a:pt x="3009" y="2224"/>
                      <a:pt x="1581" y="3622"/>
                      <a:pt x="2006" y="3957"/>
                    </a:cubicBezTo>
                    <a:cubicBezTo>
                      <a:pt x="2054" y="3997"/>
                      <a:pt x="2111" y="4015"/>
                      <a:pt x="2175" y="4015"/>
                    </a:cubicBezTo>
                    <a:cubicBezTo>
                      <a:pt x="2687" y="4015"/>
                      <a:pt x="3651" y="2862"/>
                      <a:pt x="3678" y="2862"/>
                    </a:cubicBezTo>
                    <a:lnTo>
                      <a:pt x="3678" y="2862"/>
                    </a:lnTo>
                    <a:cubicBezTo>
                      <a:pt x="3709" y="2862"/>
                      <a:pt x="3070" y="4321"/>
                      <a:pt x="3374" y="4534"/>
                    </a:cubicBezTo>
                    <a:cubicBezTo>
                      <a:pt x="3391" y="4543"/>
                      <a:pt x="3409" y="4548"/>
                      <a:pt x="3428" y="4548"/>
                    </a:cubicBezTo>
                    <a:cubicBezTo>
                      <a:pt x="3791" y="4548"/>
                      <a:pt x="4581" y="3014"/>
                      <a:pt x="4708" y="3014"/>
                    </a:cubicBezTo>
                    <a:cubicBezTo>
                      <a:pt x="4709" y="3014"/>
                      <a:pt x="4711" y="3014"/>
                      <a:pt x="4712" y="3014"/>
                    </a:cubicBezTo>
                    <a:cubicBezTo>
                      <a:pt x="4772" y="3045"/>
                      <a:pt x="5441" y="3622"/>
                      <a:pt x="6079" y="3653"/>
                    </a:cubicBezTo>
                    <a:cubicBezTo>
                      <a:pt x="6090" y="3653"/>
                      <a:pt x="6101" y="3653"/>
                      <a:pt x="6112" y="3653"/>
                    </a:cubicBezTo>
                    <a:cubicBezTo>
                      <a:pt x="6783" y="3653"/>
                      <a:pt x="7811" y="2763"/>
                      <a:pt x="7782" y="2254"/>
                    </a:cubicBezTo>
                    <a:cubicBezTo>
                      <a:pt x="7751" y="1768"/>
                      <a:pt x="6566" y="400"/>
                      <a:pt x="6140" y="309"/>
                    </a:cubicBezTo>
                    <a:cubicBezTo>
                      <a:pt x="6114" y="304"/>
                      <a:pt x="6089" y="302"/>
                      <a:pt x="6065" y="302"/>
                    </a:cubicBezTo>
                    <a:cubicBezTo>
                      <a:pt x="5796" y="302"/>
                      <a:pt x="5588" y="559"/>
                      <a:pt x="5167" y="559"/>
                    </a:cubicBezTo>
                    <a:cubicBezTo>
                      <a:pt x="5129" y="559"/>
                      <a:pt x="5088" y="557"/>
                      <a:pt x="5046" y="552"/>
                    </a:cubicBezTo>
                    <a:cubicBezTo>
                      <a:pt x="4556" y="495"/>
                      <a:pt x="3794" y="0"/>
                      <a:pt x="3379" y="0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9"/>
              <p:cNvSpPr/>
              <p:nvPr/>
            </p:nvSpPr>
            <p:spPr>
              <a:xfrm>
                <a:off x="3168250" y="1989675"/>
                <a:ext cx="446100" cy="7561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30245" extrusionOk="0">
                    <a:moveTo>
                      <a:pt x="1" y="1"/>
                    </a:moveTo>
                    <a:lnTo>
                      <a:pt x="973" y="9484"/>
                    </a:lnTo>
                    <a:lnTo>
                      <a:pt x="10579" y="15320"/>
                    </a:lnTo>
                    <a:lnTo>
                      <a:pt x="3891" y="27843"/>
                    </a:lnTo>
                    <a:lnTo>
                      <a:pt x="5837" y="30244"/>
                    </a:lnTo>
                    <a:cubicBezTo>
                      <a:pt x="5837" y="30244"/>
                      <a:pt x="14834" y="19272"/>
                      <a:pt x="15563" y="18238"/>
                    </a:cubicBezTo>
                    <a:cubicBezTo>
                      <a:pt x="17083" y="16110"/>
                      <a:pt x="17843" y="13284"/>
                      <a:pt x="15047" y="10913"/>
                    </a:cubicBezTo>
                    <a:cubicBezTo>
                      <a:pt x="13466" y="9545"/>
                      <a:pt x="5746" y="2189"/>
                      <a:pt x="1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9"/>
              <p:cNvSpPr/>
              <p:nvPr/>
            </p:nvSpPr>
            <p:spPr>
              <a:xfrm>
                <a:off x="3168250" y="1989675"/>
                <a:ext cx="345025" cy="41112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16445" extrusionOk="0">
                    <a:moveTo>
                      <a:pt x="1" y="1"/>
                    </a:moveTo>
                    <a:lnTo>
                      <a:pt x="670" y="10670"/>
                    </a:lnTo>
                    <a:lnTo>
                      <a:pt x="8816" y="16445"/>
                    </a:lnTo>
                    <a:cubicBezTo>
                      <a:pt x="8816" y="16445"/>
                      <a:pt x="13436" y="11703"/>
                      <a:pt x="13800" y="8663"/>
                    </a:cubicBezTo>
                    <a:cubicBezTo>
                      <a:pt x="13800" y="8663"/>
                      <a:pt x="4955" y="158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9"/>
              <p:cNvSpPr/>
              <p:nvPr/>
            </p:nvSpPr>
            <p:spPr>
              <a:xfrm>
                <a:off x="3145875" y="2225800"/>
                <a:ext cx="7465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201" extrusionOk="0">
                    <a:moveTo>
                      <a:pt x="84" y="1"/>
                    </a:moveTo>
                    <a:cubicBezTo>
                      <a:pt x="48" y="1"/>
                      <a:pt x="1" y="50"/>
                      <a:pt x="75" y="100"/>
                    </a:cubicBezTo>
                    <a:cubicBezTo>
                      <a:pt x="774" y="617"/>
                      <a:pt x="1534" y="1194"/>
                      <a:pt x="2264" y="1711"/>
                    </a:cubicBezTo>
                    <a:cubicBezTo>
                      <a:pt x="2507" y="1863"/>
                      <a:pt x="2689" y="2015"/>
                      <a:pt x="2902" y="2167"/>
                    </a:cubicBezTo>
                    <a:cubicBezTo>
                      <a:pt x="2918" y="2191"/>
                      <a:pt x="2932" y="2200"/>
                      <a:pt x="2943" y="2200"/>
                    </a:cubicBezTo>
                    <a:cubicBezTo>
                      <a:pt x="2975" y="2200"/>
                      <a:pt x="2985" y="2128"/>
                      <a:pt x="2963" y="2106"/>
                    </a:cubicBezTo>
                    <a:cubicBezTo>
                      <a:pt x="2233" y="1559"/>
                      <a:pt x="1473" y="1012"/>
                      <a:pt x="744" y="465"/>
                    </a:cubicBezTo>
                    <a:cubicBezTo>
                      <a:pt x="531" y="313"/>
                      <a:pt x="318" y="161"/>
                      <a:pt x="106" y="9"/>
                    </a:cubicBezTo>
                    <a:cubicBezTo>
                      <a:pt x="100" y="3"/>
                      <a:pt x="92" y="1"/>
                      <a:pt x="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9"/>
              <p:cNvSpPr/>
              <p:nvPr/>
            </p:nvSpPr>
            <p:spPr>
              <a:xfrm>
                <a:off x="3144700" y="2238175"/>
                <a:ext cx="296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396" extrusionOk="0">
                    <a:moveTo>
                      <a:pt x="122" y="0"/>
                    </a:moveTo>
                    <a:cubicBezTo>
                      <a:pt x="31" y="0"/>
                      <a:pt x="1" y="91"/>
                      <a:pt x="92" y="122"/>
                    </a:cubicBezTo>
                    <a:cubicBezTo>
                      <a:pt x="426" y="213"/>
                      <a:pt x="760" y="304"/>
                      <a:pt x="1095" y="395"/>
                    </a:cubicBezTo>
                    <a:cubicBezTo>
                      <a:pt x="1186" y="395"/>
                      <a:pt x="1186" y="304"/>
                      <a:pt x="1156" y="274"/>
                    </a:cubicBezTo>
                    <a:cubicBezTo>
                      <a:pt x="791" y="213"/>
                      <a:pt x="457" y="91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9"/>
              <p:cNvSpPr/>
              <p:nvPr/>
            </p:nvSpPr>
            <p:spPr>
              <a:xfrm>
                <a:off x="2769325" y="1431600"/>
                <a:ext cx="389850" cy="413725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16549" extrusionOk="0">
                    <a:moveTo>
                      <a:pt x="5459" y="1"/>
                    </a:moveTo>
                    <a:cubicBezTo>
                      <a:pt x="4608" y="1"/>
                      <a:pt x="3759" y="175"/>
                      <a:pt x="3009" y="591"/>
                    </a:cubicBezTo>
                    <a:cubicBezTo>
                      <a:pt x="1945" y="1199"/>
                      <a:pt x="1155" y="2415"/>
                      <a:pt x="1338" y="3630"/>
                    </a:cubicBezTo>
                    <a:cubicBezTo>
                      <a:pt x="760" y="3843"/>
                      <a:pt x="304" y="4390"/>
                      <a:pt x="152" y="4998"/>
                    </a:cubicBezTo>
                    <a:cubicBezTo>
                      <a:pt x="0" y="5606"/>
                      <a:pt x="213" y="6244"/>
                      <a:pt x="608" y="6700"/>
                    </a:cubicBezTo>
                    <a:cubicBezTo>
                      <a:pt x="61" y="8190"/>
                      <a:pt x="456" y="9953"/>
                      <a:pt x="1338" y="11260"/>
                    </a:cubicBezTo>
                    <a:cubicBezTo>
                      <a:pt x="2219" y="12597"/>
                      <a:pt x="3556" y="13539"/>
                      <a:pt x="4894" y="14299"/>
                    </a:cubicBezTo>
                    <a:cubicBezTo>
                      <a:pt x="6900" y="15394"/>
                      <a:pt x="9058" y="16123"/>
                      <a:pt x="11246" y="16549"/>
                    </a:cubicBezTo>
                    <a:cubicBezTo>
                      <a:pt x="12219" y="16184"/>
                      <a:pt x="12979" y="15363"/>
                      <a:pt x="13192" y="14391"/>
                    </a:cubicBezTo>
                    <a:cubicBezTo>
                      <a:pt x="14408" y="13539"/>
                      <a:pt x="15259" y="12141"/>
                      <a:pt x="15411" y="10652"/>
                    </a:cubicBezTo>
                    <a:cubicBezTo>
                      <a:pt x="15593" y="9162"/>
                      <a:pt x="15107" y="7643"/>
                      <a:pt x="14073" y="6548"/>
                    </a:cubicBezTo>
                    <a:cubicBezTo>
                      <a:pt x="14195" y="5515"/>
                      <a:pt x="13617" y="4603"/>
                      <a:pt x="13009" y="3813"/>
                    </a:cubicBezTo>
                    <a:cubicBezTo>
                      <a:pt x="11490" y="1807"/>
                      <a:pt x="9119" y="469"/>
                      <a:pt x="6626" y="105"/>
                    </a:cubicBezTo>
                    <a:cubicBezTo>
                      <a:pt x="6243" y="38"/>
                      <a:pt x="5851" y="1"/>
                      <a:pt x="5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9"/>
              <p:cNvSpPr/>
              <p:nvPr/>
            </p:nvSpPr>
            <p:spPr>
              <a:xfrm>
                <a:off x="2802000" y="1530675"/>
                <a:ext cx="285725" cy="4898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9595" extrusionOk="0">
                    <a:moveTo>
                      <a:pt x="5788" y="1"/>
                    </a:moveTo>
                    <a:cubicBezTo>
                      <a:pt x="3389" y="1"/>
                      <a:pt x="1006" y="1099"/>
                      <a:pt x="669" y="2768"/>
                    </a:cubicBezTo>
                    <a:cubicBezTo>
                      <a:pt x="122" y="5655"/>
                      <a:pt x="0" y="7753"/>
                      <a:pt x="182" y="9303"/>
                    </a:cubicBezTo>
                    <a:lnTo>
                      <a:pt x="182" y="9333"/>
                    </a:lnTo>
                    <a:lnTo>
                      <a:pt x="182" y="9455"/>
                    </a:lnTo>
                    <a:lnTo>
                      <a:pt x="182" y="9546"/>
                    </a:lnTo>
                    <a:lnTo>
                      <a:pt x="182" y="9607"/>
                    </a:lnTo>
                    <a:cubicBezTo>
                      <a:pt x="456" y="11218"/>
                      <a:pt x="1094" y="12221"/>
                      <a:pt x="1945" y="12950"/>
                    </a:cubicBezTo>
                    <a:cubicBezTo>
                      <a:pt x="2493" y="13497"/>
                      <a:pt x="3040" y="13801"/>
                      <a:pt x="3496" y="14136"/>
                    </a:cubicBezTo>
                    <a:lnTo>
                      <a:pt x="3830" y="14349"/>
                    </a:lnTo>
                    <a:cubicBezTo>
                      <a:pt x="3921" y="14440"/>
                      <a:pt x="3982" y="14470"/>
                      <a:pt x="4073" y="14561"/>
                    </a:cubicBezTo>
                    <a:lnTo>
                      <a:pt x="4164" y="14652"/>
                    </a:lnTo>
                    <a:cubicBezTo>
                      <a:pt x="4256" y="14713"/>
                      <a:pt x="4286" y="14774"/>
                      <a:pt x="4316" y="14835"/>
                    </a:cubicBezTo>
                    <a:cubicBezTo>
                      <a:pt x="4894" y="15412"/>
                      <a:pt x="5228" y="16263"/>
                      <a:pt x="5198" y="18057"/>
                    </a:cubicBezTo>
                    <a:cubicBezTo>
                      <a:pt x="5579" y="19042"/>
                      <a:pt x="6550" y="19595"/>
                      <a:pt x="7524" y="19595"/>
                    </a:cubicBezTo>
                    <a:cubicBezTo>
                      <a:pt x="8414" y="19595"/>
                      <a:pt x="9307" y="19133"/>
                      <a:pt x="9757" y="18118"/>
                    </a:cubicBezTo>
                    <a:cubicBezTo>
                      <a:pt x="9757" y="13406"/>
                      <a:pt x="11429" y="9880"/>
                      <a:pt x="11429" y="9880"/>
                    </a:cubicBezTo>
                    <a:cubicBezTo>
                      <a:pt x="11429" y="9880"/>
                      <a:pt x="11398" y="3984"/>
                      <a:pt x="10547" y="2403"/>
                    </a:cubicBezTo>
                    <a:cubicBezTo>
                      <a:pt x="9654" y="710"/>
                      <a:pt x="7716" y="1"/>
                      <a:pt x="5788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9"/>
              <p:cNvSpPr/>
              <p:nvPr/>
            </p:nvSpPr>
            <p:spPr>
              <a:xfrm>
                <a:off x="2792100" y="1522350"/>
                <a:ext cx="313875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725" extrusionOk="0">
                    <a:moveTo>
                      <a:pt x="6139" y="1"/>
                    </a:moveTo>
                    <a:cubicBezTo>
                      <a:pt x="4928" y="1"/>
                      <a:pt x="3727" y="347"/>
                      <a:pt x="2706" y="1034"/>
                    </a:cubicBezTo>
                    <a:cubicBezTo>
                      <a:pt x="1825" y="1581"/>
                      <a:pt x="1126" y="2402"/>
                      <a:pt x="700" y="3344"/>
                    </a:cubicBezTo>
                    <a:cubicBezTo>
                      <a:pt x="244" y="4256"/>
                      <a:pt x="1" y="5380"/>
                      <a:pt x="275" y="6384"/>
                    </a:cubicBezTo>
                    <a:cubicBezTo>
                      <a:pt x="761" y="6110"/>
                      <a:pt x="1065" y="5532"/>
                      <a:pt x="1065" y="5016"/>
                    </a:cubicBezTo>
                    <a:cubicBezTo>
                      <a:pt x="1764" y="4773"/>
                      <a:pt x="2250" y="4104"/>
                      <a:pt x="2281" y="3374"/>
                    </a:cubicBezTo>
                    <a:cubicBezTo>
                      <a:pt x="3150" y="3801"/>
                      <a:pt x="4126" y="4024"/>
                      <a:pt x="5104" y="4024"/>
                    </a:cubicBezTo>
                    <a:cubicBezTo>
                      <a:pt x="5936" y="4024"/>
                      <a:pt x="6770" y="3862"/>
                      <a:pt x="7539" y="3526"/>
                    </a:cubicBezTo>
                    <a:lnTo>
                      <a:pt x="7539" y="3526"/>
                    </a:lnTo>
                    <a:cubicBezTo>
                      <a:pt x="7448" y="3648"/>
                      <a:pt x="7357" y="3800"/>
                      <a:pt x="7266" y="3922"/>
                    </a:cubicBezTo>
                    <a:cubicBezTo>
                      <a:pt x="7600" y="3800"/>
                      <a:pt x="7995" y="3678"/>
                      <a:pt x="8329" y="3618"/>
                    </a:cubicBezTo>
                    <a:lnTo>
                      <a:pt x="8329" y="3618"/>
                    </a:lnTo>
                    <a:cubicBezTo>
                      <a:pt x="8299" y="4165"/>
                      <a:pt x="8785" y="4712"/>
                      <a:pt x="9363" y="4742"/>
                    </a:cubicBezTo>
                    <a:cubicBezTo>
                      <a:pt x="9028" y="5624"/>
                      <a:pt x="9120" y="6688"/>
                      <a:pt x="9697" y="7478"/>
                    </a:cubicBezTo>
                    <a:cubicBezTo>
                      <a:pt x="10244" y="8238"/>
                      <a:pt x="11187" y="8724"/>
                      <a:pt x="12129" y="8724"/>
                    </a:cubicBezTo>
                    <a:cubicBezTo>
                      <a:pt x="12402" y="7417"/>
                      <a:pt x="12554" y="6049"/>
                      <a:pt x="12220" y="4712"/>
                    </a:cubicBezTo>
                    <a:cubicBezTo>
                      <a:pt x="11703" y="2797"/>
                      <a:pt x="10275" y="1125"/>
                      <a:pt x="8421" y="426"/>
                    </a:cubicBezTo>
                    <a:cubicBezTo>
                      <a:pt x="7686" y="142"/>
                      <a:pt x="6911" y="1"/>
                      <a:pt x="6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9"/>
              <p:cNvSpPr/>
              <p:nvPr/>
            </p:nvSpPr>
            <p:spPr>
              <a:xfrm>
                <a:off x="2873425" y="1748025"/>
                <a:ext cx="213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82" extrusionOk="0">
                    <a:moveTo>
                      <a:pt x="456" y="1"/>
                    </a:moveTo>
                    <a:cubicBezTo>
                      <a:pt x="335" y="1"/>
                      <a:pt x="213" y="1"/>
                      <a:pt x="152" y="92"/>
                    </a:cubicBezTo>
                    <a:cubicBezTo>
                      <a:pt x="61" y="153"/>
                      <a:pt x="0" y="275"/>
                      <a:pt x="0" y="396"/>
                    </a:cubicBezTo>
                    <a:cubicBezTo>
                      <a:pt x="0" y="518"/>
                      <a:pt x="31" y="609"/>
                      <a:pt x="61" y="700"/>
                    </a:cubicBezTo>
                    <a:cubicBezTo>
                      <a:pt x="84" y="723"/>
                      <a:pt x="125" y="781"/>
                      <a:pt x="170" y="781"/>
                    </a:cubicBezTo>
                    <a:cubicBezTo>
                      <a:pt x="184" y="781"/>
                      <a:pt x="198" y="775"/>
                      <a:pt x="213" y="761"/>
                    </a:cubicBezTo>
                    <a:cubicBezTo>
                      <a:pt x="243" y="761"/>
                      <a:pt x="335" y="700"/>
                      <a:pt x="304" y="609"/>
                    </a:cubicBezTo>
                    <a:cubicBezTo>
                      <a:pt x="243" y="548"/>
                      <a:pt x="213" y="457"/>
                      <a:pt x="213" y="396"/>
                    </a:cubicBezTo>
                    <a:cubicBezTo>
                      <a:pt x="213" y="366"/>
                      <a:pt x="213" y="305"/>
                      <a:pt x="243" y="275"/>
                    </a:cubicBezTo>
                    <a:cubicBezTo>
                      <a:pt x="304" y="244"/>
                      <a:pt x="335" y="244"/>
                      <a:pt x="365" y="244"/>
                    </a:cubicBezTo>
                    <a:lnTo>
                      <a:pt x="517" y="244"/>
                    </a:lnTo>
                    <a:cubicBezTo>
                      <a:pt x="608" y="244"/>
                      <a:pt x="639" y="275"/>
                      <a:pt x="699" y="305"/>
                    </a:cubicBezTo>
                    <a:cubicBezTo>
                      <a:pt x="760" y="305"/>
                      <a:pt x="821" y="305"/>
                      <a:pt x="851" y="275"/>
                    </a:cubicBezTo>
                    <a:cubicBezTo>
                      <a:pt x="821" y="214"/>
                      <a:pt x="821" y="123"/>
                      <a:pt x="791" y="92"/>
                    </a:cubicBezTo>
                    <a:cubicBezTo>
                      <a:pt x="669" y="62"/>
                      <a:pt x="547" y="1"/>
                      <a:pt x="456" y="1"/>
                    </a:cubicBezTo>
                    <a:close/>
                  </a:path>
                </a:pathLst>
              </a:custGeom>
              <a:solidFill>
                <a:srgbClr val="5C3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9"/>
              <p:cNvSpPr/>
              <p:nvPr/>
            </p:nvSpPr>
            <p:spPr>
              <a:xfrm>
                <a:off x="2826300" y="1674950"/>
                <a:ext cx="5702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59" extrusionOk="0">
                    <a:moveTo>
                      <a:pt x="1259" y="1"/>
                    </a:moveTo>
                    <a:cubicBezTo>
                      <a:pt x="891" y="1"/>
                      <a:pt x="527" y="105"/>
                      <a:pt x="214" y="280"/>
                    </a:cubicBezTo>
                    <a:cubicBezTo>
                      <a:pt x="62" y="340"/>
                      <a:pt x="1" y="584"/>
                      <a:pt x="153" y="735"/>
                    </a:cubicBezTo>
                    <a:cubicBezTo>
                      <a:pt x="204" y="821"/>
                      <a:pt x="284" y="859"/>
                      <a:pt x="372" y="859"/>
                    </a:cubicBezTo>
                    <a:cubicBezTo>
                      <a:pt x="440" y="859"/>
                      <a:pt x="512" y="836"/>
                      <a:pt x="578" y="796"/>
                    </a:cubicBezTo>
                    <a:cubicBezTo>
                      <a:pt x="578" y="766"/>
                      <a:pt x="609" y="766"/>
                      <a:pt x="609" y="766"/>
                    </a:cubicBezTo>
                    <a:cubicBezTo>
                      <a:pt x="791" y="644"/>
                      <a:pt x="1034" y="614"/>
                      <a:pt x="1247" y="614"/>
                    </a:cubicBezTo>
                    <a:cubicBezTo>
                      <a:pt x="1429" y="614"/>
                      <a:pt x="1612" y="644"/>
                      <a:pt x="1764" y="735"/>
                    </a:cubicBezTo>
                    <a:cubicBezTo>
                      <a:pt x="1819" y="758"/>
                      <a:pt x="1879" y="772"/>
                      <a:pt x="1938" y="772"/>
                    </a:cubicBezTo>
                    <a:cubicBezTo>
                      <a:pt x="2041" y="772"/>
                      <a:pt x="2143" y="730"/>
                      <a:pt x="2220" y="614"/>
                    </a:cubicBezTo>
                    <a:cubicBezTo>
                      <a:pt x="2280" y="462"/>
                      <a:pt x="2220" y="280"/>
                      <a:pt x="2068" y="188"/>
                    </a:cubicBezTo>
                    <a:cubicBezTo>
                      <a:pt x="1808" y="59"/>
                      <a:pt x="1532" y="1"/>
                      <a:pt x="12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9"/>
              <p:cNvSpPr/>
              <p:nvPr/>
            </p:nvSpPr>
            <p:spPr>
              <a:xfrm>
                <a:off x="2919775" y="1676925"/>
                <a:ext cx="562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82" extrusionOk="0">
                    <a:moveTo>
                      <a:pt x="973" y="0"/>
                    </a:moveTo>
                    <a:cubicBezTo>
                      <a:pt x="706" y="0"/>
                      <a:pt x="436" y="56"/>
                      <a:pt x="183" y="170"/>
                    </a:cubicBezTo>
                    <a:cubicBezTo>
                      <a:pt x="31" y="231"/>
                      <a:pt x="0" y="444"/>
                      <a:pt x="31" y="626"/>
                    </a:cubicBezTo>
                    <a:cubicBezTo>
                      <a:pt x="69" y="721"/>
                      <a:pt x="166" y="769"/>
                      <a:pt x="271" y="769"/>
                    </a:cubicBezTo>
                    <a:cubicBezTo>
                      <a:pt x="334" y="769"/>
                      <a:pt x="399" y="751"/>
                      <a:pt x="456" y="717"/>
                    </a:cubicBezTo>
                    <a:lnTo>
                      <a:pt x="487" y="717"/>
                    </a:lnTo>
                    <a:cubicBezTo>
                      <a:pt x="517" y="687"/>
                      <a:pt x="548" y="687"/>
                      <a:pt x="608" y="687"/>
                    </a:cubicBezTo>
                    <a:cubicBezTo>
                      <a:pt x="669" y="687"/>
                      <a:pt x="700" y="656"/>
                      <a:pt x="791" y="656"/>
                    </a:cubicBezTo>
                    <a:lnTo>
                      <a:pt x="1216" y="656"/>
                    </a:lnTo>
                    <a:cubicBezTo>
                      <a:pt x="1186" y="646"/>
                      <a:pt x="1179" y="643"/>
                      <a:pt x="1184" y="643"/>
                    </a:cubicBezTo>
                    <a:cubicBezTo>
                      <a:pt x="1193" y="643"/>
                      <a:pt x="1247" y="656"/>
                      <a:pt x="1247" y="656"/>
                    </a:cubicBezTo>
                    <a:cubicBezTo>
                      <a:pt x="1307" y="656"/>
                      <a:pt x="1368" y="656"/>
                      <a:pt x="1429" y="687"/>
                    </a:cubicBezTo>
                    <a:cubicBezTo>
                      <a:pt x="1459" y="717"/>
                      <a:pt x="1459" y="717"/>
                      <a:pt x="1520" y="717"/>
                    </a:cubicBezTo>
                    <a:lnTo>
                      <a:pt x="1551" y="717"/>
                    </a:lnTo>
                    <a:cubicBezTo>
                      <a:pt x="1611" y="778"/>
                      <a:pt x="1703" y="808"/>
                      <a:pt x="1733" y="839"/>
                    </a:cubicBezTo>
                    <a:cubicBezTo>
                      <a:pt x="1782" y="868"/>
                      <a:pt x="1837" y="882"/>
                      <a:pt x="1891" y="882"/>
                    </a:cubicBezTo>
                    <a:cubicBezTo>
                      <a:pt x="2006" y="882"/>
                      <a:pt x="2117" y="821"/>
                      <a:pt x="2159" y="717"/>
                    </a:cubicBezTo>
                    <a:cubicBezTo>
                      <a:pt x="2250" y="626"/>
                      <a:pt x="2189" y="383"/>
                      <a:pt x="2037" y="322"/>
                    </a:cubicBezTo>
                    <a:cubicBezTo>
                      <a:pt x="1718" y="109"/>
                      <a:pt x="1347" y="0"/>
                      <a:pt x="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9"/>
              <p:cNvSpPr/>
              <p:nvPr/>
            </p:nvSpPr>
            <p:spPr>
              <a:xfrm>
                <a:off x="2875100" y="1783475"/>
                <a:ext cx="485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080" extrusionOk="0">
                    <a:moveTo>
                      <a:pt x="1620" y="0"/>
                    </a:moveTo>
                    <a:cubicBezTo>
                      <a:pt x="1453" y="0"/>
                      <a:pt x="1218" y="120"/>
                      <a:pt x="936" y="164"/>
                    </a:cubicBezTo>
                    <a:cubicBezTo>
                      <a:pt x="890" y="167"/>
                      <a:pt x="843" y="169"/>
                      <a:pt x="796" y="169"/>
                    </a:cubicBezTo>
                    <a:cubicBezTo>
                      <a:pt x="674" y="169"/>
                      <a:pt x="554" y="159"/>
                      <a:pt x="449" y="159"/>
                    </a:cubicBezTo>
                    <a:cubicBezTo>
                      <a:pt x="279" y="159"/>
                      <a:pt x="148" y="184"/>
                      <a:pt x="116" y="316"/>
                    </a:cubicBezTo>
                    <a:cubicBezTo>
                      <a:pt x="0" y="547"/>
                      <a:pt x="379" y="1080"/>
                      <a:pt x="965" y="1080"/>
                    </a:cubicBezTo>
                    <a:cubicBezTo>
                      <a:pt x="995" y="1080"/>
                      <a:pt x="1026" y="1078"/>
                      <a:pt x="1058" y="1075"/>
                    </a:cubicBezTo>
                    <a:cubicBezTo>
                      <a:pt x="1696" y="984"/>
                      <a:pt x="1939" y="316"/>
                      <a:pt x="1787" y="72"/>
                    </a:cubicBezTo>
                    <a:cubicBezTo>
                      <a:pt x="1744" y="20"/>
                      <a:pt x="1687" y="0"/>
                      <a:pt x="1620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9"/>
              <p:cNvSpPr/>
              <p:nvPr/>
            </p:nvSpPr>
            <p:spPr>
              <a:xfrm>
                <a:off x="2885575" y="1795900"/>
                <a:ext cx="342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614" extrusionOk="0">
                    <a:moveTo>
                      <a:pt x="1368" y="1"/>
                    </a:moveTo>
                    <a:cubicBezTo>
                      <a:pt x="1247" y="1"/>
                      <a:pt x="1095" y="1"/>
                      <a:pt x="973" y="31"/>
                    </a:cubicBezTo>
                    <a:cubicBezTo>
                      <a:pt x="517" y="92"/>
                      <a:pt x="153" y="214"/>
                      <a:pt x="1" y="426"/>
                    </a:cubicBezTo>
                    <a:cubicBezTo>
                      <a:pt x="136" y="508"/>
                      <a:pt x="321" y="614"/>
                      <a:pt x="553" y="614"/>
                    </a:cubicBezTo>
                    <a:cubicBezTo>
                      <a:pt x="581" y="614"/>
                      <a:pt x="610" y="612"/>
                      <a:pt x="639" y="609"/>
                    </a:cubicBezTo>
                    <a:cubicBezTo>
                      <a:pt x="1004" y="518"/>
                      <a:pt x="1247" y="244"/>
                      <a:pt x="1368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9"/>
              <p:cNvSpPr/>
              <p:nvPr/>
            </p:nvSpPr>
            <p:spPr>
              <a:xfrm>
                <a:off x="2878750" y="1782900"/>
                <a:ext cx="380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410" extrusionOk="0">
                    <a:moveTo>
                      <a:pt x="1476" y="0"/>
                    </a:moveTo>
                    <a:cubicBezTo>
                      <a:pt x="1319" y="0"/>
                      <a:pt x="1064" y="131"/>
                      <a:pt x="760" y="187"/>
                    </a:cubicBezTo>
                    <a:cubicBezTo>
                      <a:pt x="713" y="191"/>
                      <a:pt x="666" y="193"/>
                      <a:pt x="619" y="193"/>
                    </a:cubicBezTo>
                    <a:cubicBezTo>
                      <a:pt x="472" y="193"/>
                      <a:pt x="331" y="175"/>
                      <a:pt x="213" y="175"/>
                    </a:cubicBezTo>
                    <a:cubicBezTo>
                      <a:pt x="127" y="175"/>
                      <a:pt x="54" y="185"/>
                      <a:pt x="0" y="217"/>
                    </a:cubicBezTo>
                    <a:cubicBezTo>
                      <a:pt x="119" y="360"/>
                      <a:pt x="332" y="410"/>
                      <a:pt x="580" y="410"/>
                    </a:cubicBezTo>
                    <a:cubicBezTo>
                      <a:pt x="648" y="410"/>
                      <a:pt x="718" y="406"/>
                      <a:pt x="790" y="399"/>
                    </a:cubicBezTo>
                    <a:cubicBezTo>
                      <a:pt x="1155" y="369"/>
                      <a:pt x="1459" y="247"/>
                      <a:pt x="1520" y="4"/>
                    </a:cubicBezTo>
                    <a:cubicBezTo>
                      <a:pt x="1506" y="1"/>
                      <a:pt x="1492" y="0"/>
                      <a:pt x="1476" y="0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9"/>
              <p:cNvSpPr/>
              <p:nvPr/>
            </p:nvSpPr>
            <p:spPr>
              <a:xfrm>
                <a:off x="2926600" y="1715350"/>
                <a:ext cx="312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944" extrusionOk="0">
                    <a:moveTo>
                      <a:pt x="670" y="1"/>
                    </a:moveTo>
                    <a:cubicBezTo>
                      <a:pt x="487" y="1"/>
                      <a:pt x="335" y="62"/>
                      <a:pt x="214" y="214"/>
                    </a:cubicBezTo>
                    <a:cubicBezTo>
                      <a:pt x="62" y="366"/>
                      <a:pt x="31" y="548"/>
                      <a:pt x="1" y="761"/>
                    </a:cubicBezTo>
                    <a:cubicBezTo>
                      <a:pt x="1" y="791"/>
                      <a:pt x="31" y="852"/>
                      <a:pt x="92" y="852"/>
                    </a:cubicBezTo>
                    <a:cubicBezTo>
                      <a:pt x="92" y="852"/>
                      <a:pt x="123" y="822"/>
                      <a:pt x="123" y="791"/>
                    </a:cubicBezTo>
                    <a:cubicBezTo>
                      <a:pt x="183" y="518"/>
                      <a:pt x="335" y="214"/>
                      <a:pt x="639" y="214"/>
                    </a:cubicBezTo>
                    <a:cubicBezTo>
                      <a:pt x="761" y="214"/>
                      <a:pt x="852" y="244"/>
                      <a:pt x="943" y="366"/>
                    </a:cubicBezTo>
                    <a:cubicBezTo>
                      <a:pt x="1004" y="518"/>
                      <a:pt x="1004" y="670"/>
                      <a:pt x="1004" y="822"/>
                    </a:cubicBezTo>
                    <a:cubicBezTo>
                      <a:pt x="1004" y="852"/>
                      <a:pt x="1065" y="943"/>
                      <a:pt x="1126" y="943"/>
                    </a:cubicBezTo>
                    <a:cubicBezTo>
                      <a:pt x="1217" y="943"/>
                      <a:pt x="1247" y="913"/>
                      <a:pt x="1247" y="822"/>
                    </a:cubicBezTo>
                    <a:cubicBezTo>
                      <a:pt x="1247" y="639"/>
                      <a:pt x="1247" y="396"/>
                      <a:pt x="1126" y="214"/>
                    </a:cubicBezTo>
                    <a:cubicBezTo>
                      <a:pt x="1004" y="62"/>
                      <a:pt x="852" y="1"/>
                      <a:pt x="6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9"/>
              <p:cNvSpPr/>
              <p:nvPr/>
            </p:nvSpPr>
            <p:spPr>
              <a:xfrm>
                <a:off x="2835425" y="1715350"/>
                <a:ext cx="3117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44" extrusionOk="0">
                    <a:moveTo>
                      <a:pt x="669" y="1"/>
                    </a:moveTo>
                    <a:cubicBezTo>
                      <a:pt x="487" y="1"/>
                      <a:pt x="335" y="62"/>
                      <a:pt x="213" y="214"/>
                    </a:cubicBezTo>
                    <a:cubicBezTo>
                      <a:pt x="61" y="366"/>
                      <a:pt x="31" y="548"/>
                      <a:pt x="1" y="761"/>
                    </a:cubicBezTo>
                    <a:cubicBezTo>
                      <a:pt x="1" y="791"/>
                      <a:pt x="31" y="852"/>
                      <a:pt x="92" y="852"/>
                    </a:cubicBezTo>
                    <a:cubicBezTo>
                      <a:pt x="92" y="867"/>
                      <a:pt x="95" y="872"/>
                      <a:pt x="101" y="872"/>
                    </a:cubicBezTo>
                    <a:cubicBezTo>
                      <a:pt x="117" y="872"/>
                      <a:pt x="152" y="814"/>
                      <a:pt x="152" y="791"/>
                    </a:cubicBezTo>
                    <a:cubicBezTo>
                      <a:pt x="183" y="518"/>
                      <a:pt x="335" y="214"/>
                      <a:pt x="639" y="214"/>
                    </a:cubicBezTo>
                    <a:cubicBezTo>
                      <a:pt x="760" y="214"/>
                      <a:pt x="852" y="244"/>
                      <a:pt x="943" y="366"/>
                    </a:cubicBezTo>
                    <a:cubicBezTo>
                      <a:pt x="1004" y="518"/>
                      <a:pt x="1004" y="670"/>
                      <a:pt x="1004" y="822"/>
                    </a:cubicBezTo>
                    <a:cubicBezTo>
                      <a:pt x="1004" y="852"/>
                      <a:pt x="1064" y="943"/>
                      <a:pt x="1125" y="943"/>
                    </a:cubicBezTo>
                    <a:cubicBezTo>
                      <a:pt x="1216" y="943"/>
                      <a:pt x="1247" y="913"/>
                      <a:pt x="1247" y="822"/>
                    </a:cubicBezTo>
                    <a:cubicBezTo>
                      <a:pt x="1247" y="639"/>
                      <a:pt x="1247" y="396"/>
                      <a:pt x="1125" y="214"/>
                    </a:cubicBezTo>
                    <a:cubicBezTo>
                      <a:pt x="1004" y="62"/>
                      <a:pt x="852" y="1"/>
                      <a:pt x="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9"/>
              <p:cNvSpPr/>
              <p:nvPr/>
            </p:nvSpPr>
            <p:spPr>
              <a:xfrm>
                <a:off x="3058075" y="1718450"/>
                <a:ext cx="8665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219" extrusionOk="0">
                    <a:moveTo>
                      <a:pt x="2075" y="1"/>
                    </a:moveTo>
                    <a:cubicBezTo>
                      <a:pt x="1591" y="1"/>
                      <a:pt x="1056" y="243"/>
                      <a:pt x="639" y="698"/>
                    </a:cubicBezTo>
                    <a:cubicBezTo>
                      <a:pt x="61" y="1427"/>
                      <a:pt x="0" y="2430"/>
                      <a:pt x="578" y="2947"/>
                    </a:cubicBezTo>
                    <a:cubicBezTo>
                      <a:pt x="795" y="3130"/>
                      <a:pt x="1069" y="3218"/>
                      <a:pt x="1361" y="3218"/>
                    </a:cubicBezTo>
                    <a:cubicBezTo>
                      <a:pt x="1845" y="3218"/>
                      <a:pt x="2380" y="2976"/>
                      <a:pt x="2797" y="2521"/>
                    </a:cubicBezTo>
                    <a:cubicBezTo>
                      <a:pt x="3435" y="1792"/>
                      <a:pt x="3466" y="789"/>
                      <a:pt x="2858" y="272"/>
                    </a:cubicBezTo>
                    <a:cubicBezTo>
                      <a:pt x="2640" y="89"/>
                      <a:pt x="2367" y="1"/>
                      <a:pt x="2075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9"/>
              <p:cNvSpPr/>
              <p:nvPr/>
            </p:nvSpPr>
            <p:spPr>
              <a:xfrm>
                <a:off x="3083150" y="1732275"/>
                <a:ext cx="48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99" extrusionOk="0">
                    <a:moveTo>
                      <a:pt x="1023" y="0"/>
                    </a:moveTo>
                    <a:cubicBezTo>
                      <a:pt x="859" y="0"/>
                      <a:pt x="684" y="38"/>
                      <a:pt x="517" y="114"/>
                    </a:cubicBezTo>
                    <a:cubicBezTo>
                      <a:pt x="365" y="175"/>
                      <a:pt x="274" y="266"/>
                      <a:pt x="152" y="357"/>
                    </a:cubicBezTo>
                    <a:cubicBezTo>
                      <a:pt x="31" y="509"/>
                      <a:pt x="1" y="722"/>
                      <a:pt x="61" y="874"/>
                    </a:cubicBezTo>
                    <a:cubicBezTo>
                      <a:pt x="122" y="1026"/>
                      <a:pt x="213" y="1087"/>
                      <a:pt x="335" y="1178"/>
                    </a:cubicBezTo>
                    <a:cubicBezTo>
                      <a:pt x="396" y="1239"/>
                      <a:pt x="487" y="1300"/>
                      <a:pt x="517" y="1360"/>
                    </a:cubicBezTo>
                    <a:cubicBezTo>
                      <a:pt x="578" y="1482"/>
                      <a:pt x="578" y="1604"/>
                      <a:pt x="487" y="1664"/>
                    </a:cubicBezTo>
                    <a:cubicBezTo>
                      <a:pt x="418" y="1733"/>
                      <a:pt x="316" y="1767"/>
                      <a:pt x="243" y="1767"/>
                    </a:cubicBezTo>
                    <a:cubicBezTo>
                      <a:pt x="219" y="1767"/>
                      <a:pt x="198" y="1763"/>
                      <a:pt x="183" y="1756"/>
                    </a:cubicBezTo>
                    <a:cubicBezTo>
                      <a:pt x="156" y="1738"/>
                      <a:pt x="132" y="1730"/>
                      <a:pt x="111" y="1730"/>
                    </a:cubicBezTo>
                    <a:cubicBezTo>
                      <a:pt x="61" y="1730"/>
                      <a:pt x="31" y="1773"/>
                      <a:pt x="31" y="1816"/>
                    </a:cubicBezTo>
                    <a:cubicBezTo>
                      <a:pt x="1" y="1877"/>
                      <a:pt x="31" y="1968"/>
                      <a:pt x="92" y="1968"/>
                    </a:cubicBezTo>
                    <a:cubicBezTo>
                      <a:pt x="183" y="1999"/>
                      <a:pt x="244" y="1999"/>
                      <a:pt x="335" y="1999"/>
                    </a:cubicBezTo>
                    <a:cubicBezTo>
                      <a:pt x="487" y="1999"/>
                      <a:pt x="639" y="1968"/>
                      <a:pt x="700" y="1847"/>
                    </a:cubicBezTo>
                    <a:cubicBezTo>
                      <a:pt x="852" y="1695"/>
                      <a:pt x="912" y="1452"/>
                      <a:pt x="791" y="1239"/>
                    </a:cubicBezTo>
                    <a:cubicBezTo>
                      <a:pt x="700" y="1117"/>
                      <a:pt x="639" y="1057"/>
                      <a:pt x="548" y="1026"/>
                    </a:cubicBezTo>
                    <a:cubicBezTo>
                      <a:pt x="487" y="935"/>
                      <a:pt x="396" y="905"/>
                      <a:pt x="365" y="844"/>
                    </a:cubicBezTo>
                    <a:cubicBezTo>
                      <a:pt x="335" y="753"/>
                      <a:pt x="365" y="631"/>
                      <a:pt x="396" y="570"/>
                    </a:cubicBezTo>
                    <a:lnTo>
                      <a:pt x="487" y="479"/>
                    </a:lnTo>
                    <a:cubicBezTo>
                      <a:pt x="608" y="479"/>
                      <a:pt x="760" y="540"/>
                      <a:pt x="821" y="601"/>
                    </a:cubicBezTo>
                    <a:cubicBezTo>
                      <a:pt x="912" y="722"/>
                      <a:pt x="943" y="844"/>
                      <a:pt x="943" y="935"/>
                    </a:cubicBezTo>
                    <a:cubicBezTo>
                      <a:pt x="943" y="1026"/>
                      <a:pt x="973" y="1057"/>
                      <a:pt x="1064" y="1087"/>
                    </a:cubicBezTo>
                    <a:lnTo>
                      <a:pt x="1095" y="1087"/>
                    </a:lnTo>
                    <a:cubicBezTo>
                      <a:pt x="1156" y="1087"/>
                      <a:pt x="1216" y="1057"/>
                      <a:pt x="1216" y="996"/>
                    </a:cubicBezTo>
                    <a:cubicBezTo>
                      <a:pt x="1247" y="783"/>
                      <a:pt x="1156" y="570"/>
                      <a:pt x="1064" y="418"/>
                    </a:cubicBezTo>
                    <a:cubicBezTo>
                      <a:pt x="1034" y="388"/>
                      <a:pt x="943" y="297"/>
                      <a:pt x="882" y="297"/>
                    </a:cubicBezTo>
                    <a:cubicBezTo>
                      <a:pt x="958" y="284"/>
                      <a:pt x="1038" y="277"/>
                      <a:pt x="1118" y="277"/>
                    </a:cubicBezTo>
                    <a:cubicBezTo>
                      <a:pt x="1230" y="277"/>
                      <a:pt x="1340" y="291"/>
                      <a:pt x="1429" y="327"/>
                    </a:cubicBezTo>
                    <a:cubicBezTo>
                      <a:pt x="1642" y="449"/>
                      <a:pt x="1794" y="722"/>
                      <a:pt x="1672" y="905"/>
                    </a:cubicBezTo>
                    <a:cubicBezTo>
                      <a:pt x="1642" y="996"/>
                      <a:pt x="1672" y="1057"/>
                      <a:pt x="1733" y="1057"/>
                    </a:cubicBezTo>
                    <a:cubicBezTo>
                      <a:pt x="1758" y="1065"/>
                      <a:pt x="1778" y="1068"/>
                      <a:pt x="1794" y="1068"/>
                    </a:cubicBezTo>
                    <a:cubicBezTo>
                      <a:pt x="1841" y="1068"/>
                      <a:pt x="1863" y="1040"/>
                      <a:pt x="1885" y="996"/>
                    </a:cubicBezTo>
                    <a:cubicBezTo>
                      <a:pt x="1946" y="692"/>
                      <a:pt x="1794" y="266"/>
                      <a:pt x="1460" y="114"/>
                    </a:cubicBezTo>
                    <a:cubicBezTo>
                      <a:pt x="1338" y="38"/>
                      <a:pt x="1186" y="0"/>
                      <a:pt x="1023" y="0"/>
                    </a:cubicBezTo>
                    <a:close/>
                  </a:path>
                </a:pathLst>
              </a:custGeom>
              <a:solidFill>
                <a:srgbClr val="5C3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9"/>
              <p:cNvSpPr/>
              <p:nvPr/>
            </p:nvSpPr>
            <p:spPr>
              <a:xfrm>
                <a:off x="3061125" y="794375"/>
                <a:ext cx="716600" cy="688400"/>
              </a:xfrm>
              <a:custGeom>
                <a:avLst/>
                <a:gdLst/>
                <a:ahLst/>
                <a:cxnLst/>
                <a:rect l="l" t="t" r="r" b="b"/>
                <a:pathLst>
                  <a:path w="28664" h="27536" extrusionOk="0">
                    <a:moveTo>
                      <a:pt x="14316" y="1"/>
                    </a:moveTo>
                    <a:cubicBezTo>
                      <a:pt x="6414" y="1"/>
                      <a:pt x="0" y="4985"/>
                      <a:pt x="0" y="11095"/>
                    </a:cubicBezTo>
                    <a:cubicBezTo>
                      <a:pt x="0" y="15958"/>
                      <a:pt x="4043" y="20122"/>
                      <a:pt x="9605" y="21581"/>
                    </a:cubicBezTo>
                    <a:cubicBezTo>
                      <a:pt x="9271" y="23922"/>
                      <a:pt x="7569" y="25837"/>
                      <a:pt x="5654" y="27174"/>
                    </a:cubicBezTo>
                    <a:cubicBezTo>
                      <a:pt x="5502" y="27296"/>
                      <a:pt x="5562" y="27509"/>
                      <a:pt x="5775" y="27509"/>
                    </a:cubicBezTo>
                    <a:cubicBezTo>
                      <a:pt x="6028" y="27527"/>
                      <a:pt x="6282" y="27536"/>
                      <a:pt x="6536" y="27536"/>
                    </a:cubicBezTo>
                    <a:cubicBezTo>
                      <a:pt x="9267" y="27536"/>
                      <a:pt x="11982" y="26484"/>
                      <a:pt x="13678" y="24287"/>
                    </a:cubicBezTo>
                    <a:cubicBezTo>
                      <a:pt x="14164" y="23679"/>
                      <a:pt x="14560" y="23010"/>
                      <a:pt x="14833" y="22280"/>
                    </a:cubicBezTo>
                    <a:lnTo>
                      <a:pt x="14833" y="22189"/>
                    </a:lnTo>
                    <a:cubicBezTo>
                      <a:pt x="22523" y="22007"/>
                      <a:pt x="28663" y="17113"/>
                      <a:pt x="28663" y="11095"/>
                    </a:cubicBezTo>
                    <a:cubicBezTo>
                      <a:pt x="28663" y="4985"/>
                      <a:pt x="22219" y="1"/>
                      <a:pt x="14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7" name="Google Shape;1017;p49"/>
            <p:cNvGrpSpPr/>
            <p:nvPr/>
          </p:nvGrpSpPr>
          <p:grpSpPr>
            <a:xfrm>
              <a:off x="2931271" y="794325"/>
              <a:ext cx="1590056" cy="3715982"/>
              <a:chOff x="3007471" y="794500"/>
              <a:chExt cx="1590056" cy="3715982"/>
            </a:xfrm>
          </p:grpSpPr>
          <p:sp>
            <p:nvSpPr>
              <p:cNvPr id="1018" name="Google Shape;1018;p49"/>
              <p:cNvSpPr/>
              <p:nvPr/>
            </p:nvSpPr>
            <p:spPr>
              <a:xfrm>
                <a:off x="3007471" y="1432447"/>
                <a:ext cx="1426195" cy="3078035"/>
              </a:xfrm>
              <a:custGeom>
                <a:avLst/>
                <a:gdLst/>
                <a:ahLst/>
                <a:cxnLst/>
                <a:rect l="l" t="t" r="r" b="b"/>
                <a:pathLst>
                  <a:path w="46772" h="100944" extrusionOk="0">
                    <a:moveTo>
                      <a:pt x="33330" y="27391"/>
                    </a:moveTo>
                    <a:lnTo>
                      <a:pt x="33728" y="27690"/>
                    </a:lnTo>
                    <a:cubicBezTo>
                      <a:pt x="33778" y="27715"/>
                      <a:pt x="33803" y="27740"/>
                      <a:pt x="33828" y="27740"/>
                    </a:cubicBezTo>
                    <a:lnTo>
                      <a:pt x="39354" y="31648"/>
                    </a:lnTo>
                    <a:cubicBezTo>
                      <a:pt x="39354" y="31648"/>
                      <a:pt x="39827" y="31200"/>
                      <a:pt x="40424" y="30478"/>
                    </a:cubicBezTo>
                    <a:lnTo>
                      <a:pt x="40822" y="30727"/>
                    </a:lnTo>
                    <a:lnTo>
                      <a:pt x="35346" y="41031"/>
                    </a:lnTo>
                    <a:cubicBezTo>
                      <a:pt x="35258" y="41067"/>
                      <a:pt x="35158" y="41102"/>
                      <a:pt x="35045" y="41102"/>
                    </a:cubicBezTo>
                    <a:cubicBezTo>
                      <a:pt x="34998" y="41102"/>
                      <a:pt x="34949" y="41096"/>
                      <a:pt x="34898" y="41081"/>
                    </a:cubicBezTo>
                    <a:cubicBezTo>
                      <a:pt x="34799" y="41081"/>
                      <a:pt x="34699" y="41056"/>
                      <a:pt x="34599" y="41031"/>
                    </a:cubicBezTo>
                    <a:cubicBezTo>
                      <a:pt x="34400" y="37845"/>
                      <a:pt x="34027" y="33365"/>
                      <a:pt x="33330" y="27391"/>
                    </a:cubicBezTo>
                    <a:close/>
                    <a:moveTo>
                      <a:pt x="16379" y="96090"/>
                    </a:moveTo>
                    <a:lnTo>
                      <a:pt x="16379" y="96090"/>
                    </a:lnTo>
                    <a:cubicBezTo>
                      <a:pt x="15558" y="96289"/>
                      <a:pt x="14736" y="96314"/>
                      <a:pt x="14039" y="96314"/>
                    </a:cubicBezTo>
                    <a:cubicBezTo>
                      <a:pt x="14687" y="96314"/>
                      <a:pt x="15483" y="96264"/>
                      <a:pt x="16379" y="96090"/>
                    </a:cubicBezTo>
                    <a:close/>
                    <a:moveTo>
                      <a:pt x="23568" y="1"/>
                    </a:moveTo>
                    <a:cubicBezTo>
                      <a:pt x="22879" y="1"/>
                      <a:pt x="22195" y="143"/>
                      <a:pt x="21581" y="484"/>
                    </a:cubicBezTo>
                    <a:cubicBezTo>
                      <a:pt x="20710" y="982"/>
                      <a:pt x="20038" y="1978"/>
                      <a:pt x="20212" y="2973"/>
                    </a:cubicBezTo>
                    <a:cubicBezTo>
                      <a:pt x="19739" y="3147"/>
                      <a:pt x="19366" y="3595"/>
                      <a:pt x="19242" y="4093"/>
                    </a:cubicBezTo>
                    <a:cubicBezTo>
                      <a:pt x="19117" y="4591"/>
                      <a:pt x="19266" y="5114"/>
                      <a:pt x="19615" y="5487"/>
                    </a:cubicBezTo>
                    <a:cubicBezTo>
                      <a:pt x="19142" y="6707"/>
                      <a:pt x="19491" y="8175"/>
                      <a:pt x="20212" y="9221"/>
                    </a:cubicBezTo>
                    <a:cubicBezTo>
                      <a:pt x="20212" y="9246"/>
                      <a:pt x="20237" y="9246"/>
                      <a:pt x="20237" y="9295"/>
                    </a:cubicBezTo>
                    <a:cubicBezTo>
                      <a:pt x="20212" y="9868"/>
                      <a:pt x="20237" y="10440"/>
                      <a:pt x="20287" y="10913"/>
                    </a:cubicBezTo>
                    <a:lnTo>
                      <a:pt x="20287" y="10938"/>
                    </a:lnTo>
                    <a:lnTo>
                      <a:pt x="20287" y="11038"/>
                    </a:lnTo>
                    <a:lnTo>
                      <a:pt x="20287" y="11088"/>
                    </a:lnTo>
                    <a:lnTo>
                      <a:pt x="20287" y="11162"/>
                    </a:lnTo>
                    <a:cubicBezTo>
                      <a:pt x="20511" y="12457"/>
                      <a:pt x="21034" y="13303"/>
                      <a:pt x="21731" y="13900"/>
                    </a:cubicBezTo>
                    <a:cubicBezTo>
                      <a:pt x="22204" y="14299"/>
                      <a:pt x="22627" y="14572"/>
                      <a:pt x="23000" y="14846"/>
                    </a:cubicBezTo>
                    <a:lnTo>
                      <a:pt x="23274" y="15045"/>
                    </a:lnTo>
                    <a:cubicBezTo>
                      <a:pt x="23349" y="15095"/>
                      <a:pt x="23398" y="15145"/>
                      <a:pt x="23473" y="15195"/>
                    </a:cubicBezTo>
                    <a:lnTo>
                      <a:pt x="23573" y="15294"/>
                    </a:lnTo>
                    <a:cubicBezTo>
                      <a:pt x="23598" y="15319"/>
                      <a:pt x="23647" y="15344"/>
                      <a:pt x="23697" y="15419"/>
                    </a:cubicBezTo>
                    <a:cubicBezTo>
                      <a:pt x="24021" y="15792"/>
                      <a:pt x="24245" y="16265"/>
                      <a:pt x="24344" y="17037"/>
                    </a:cubicBezTo>
                    <a:lnTo>
                      <a:pt x="20511" y="18132"/>
                    </a:lnTo>
                    <a:cubicBezTo>
                      <a:pt x="17225" y="19003"/>
                      <a:pt x="12894" y="29158"/>
                      <a:pt x="12894" y="29158"/>
                    </a:cubicBezTo>
                    <a:cubicBezTo>
                      <a:pt x="13044" y="29358"/>
                      <a:pt x="13243" y="29532"/>
                      <a:pt x="13417" y="29731"/>
                    </a:cubicBezTo>
                    <a:cubicBezTo>
                      <a:pt x="13168" y="30353"/>
                      <a:pt x="13019" y="30727"/>
                      <a:pt x="13019" y="30727"/>
                    </a:cubicBezTo>
                    <a:lnTo>
                      <a:pt x="5975" y="21019"/>
                    </a:lnTo>
                    <a:cubicBezTo>
                      <a:pt x="5825" y="20671"/>
                      <a:pt x="5551" y="20372"/>
                      <a:pt x="5303" y="20272"/>
                    </a:cubicBezTo>
                    <a:cubicBezTo>
                      <a:pt x="5153" y="20215"/>
                      <a:pt x="4992" y="20195"/>
                      <a:pt x="4836" y="20195"/>
                    </a:cubicBezTo>
                    <a:cubicBezTo>
                      <a:pt x="4447" y="20195"/>
                      <a:pt x="4094" y="20322"/>
                      <a:pt x="4058" y="20322"/>
                    </a:cubicBezTo>
                    <a:cubicBezTo>
                      <a:pt x="3984" y="20322"/>
                      <a:pt x="3863" y="18753"/>
                      <a:pt x="3574" y="18753"/>
                    </a:cubicBezTo>
                    <a:cubicBezTo>
                      <a:pt x="3569" y="18753"/>
                      <a:pt x="3565" y="18753"/>
                      <a:pt x="3560" y="18754"/>
                    </a:cubicBezTo>
                    <a:cubicBezTo>
                      <a:pt x="3237" y="18779"/>
                      <a:pt x="3286" y="20123"/>
                      <a:pt x="3237" y="20123"/>
                    </a:cubicBezTo>
                    <a:cubicBezTo>
                      <a:pt x="3189" y="20123"/>
                      <a:pt x="2786" y="18740"/>
                      <a:pt x="2405" y="18740"/>
                    </a:cubicBezTo>
                    <a:cubicBezTo>
                      <a:pt x="2383" y="18740"/>
                      <a:pt x="2362" y="18745"/>
                      <a:pt x="2341" y="18754"/>
                    </a:cubicBezTo>
                    <a:cubicBezTo>
                      <a:pt x="1942" y="18903"/>
                      <a:pt x="2540" y="20397"/>
                      <a:pt x="2465" y="20397"/>
                    </a:cubicBezTo>
                    <a:cubicBezTo>
                      <a:pt x="2418" y="20397"/>
                      <a:pt x="1607" y="18781"/>
                      <a:pt x="1178" y="18781"/>
                    </a:cubicBezTo>
                    <a:cubicBezTo>
                      <a:pt x="1148" y="18781"/>
                      <a:pt x="1121" y="18788"/>
                      <a:pt x="1096" y="18804"/>
                    </a:cubicBezTo>
                    <a:cubicBezTo>
                      <a:pt x="698" y="19053"/>
                      <a:pt x="1693" y="20546"/>
                      <a:pt x="1668" y="20546"/>
                    </a:cubicBezTo>
                    <a:cubicBezTo>
                      <a:pt x="1623" y="20546"/>
                      <a:pt x="861" y="19645"/>
                      <a:pt x="534" y="19645"/>
                    </a:cubicBezTo>
                    <a:cubicBezTo>
                      <a:pt x="501" y="19645"/>
                      <a:pt x="472" y="19654"/>
                      <a:pt x="449" y="19675"/>
                    </a:cubicBezTo>
                    <a:cubicBezTo>
                      <a:pt x="1" y="20023"/>
                      <a:pt x="1743" y="21915"/>
                      <a:pt x="2042" y="22114"/>
                    </a:cubicBezTo>
                    <a:cubicBezTo>
                      <a:pt x="2179" y="22201"/>
                      <a:pt x="2434" y="22208"/>
                      <a:pt x="2708" y="22208"/>
                    </a:cubicBezTo>
                    <a:cubicBezTo>
                      <a:pt x="2753" y="22208"/>
                      <a:pt x="2799" y="22207"/>
                      <a:pt x="2846" y="22207"/>
                    </a:cubicBezTo>
                    <a:cubicBezTo>
                      <a:pt x="3077" y="22207"/>
                      <a:pt x="3309" y="22212"/>
                      <a:pt x="3486" y="22264"/>
                    </a:cubicBezTo>
                    <a:cubicBezTo>
                      <a:pt x="3535" y="22289"/>
                      <a:pt x="8290" y="31697"/>
                      <a:pt x="10206" y="34560"/>
                    </a:cubicBezTo>
                    <a:cubicBezTo>
                      <a:pt x="11156" y="35960"/>
                      <a:pt x="12665" y="36645"/>
                      <a:pt x="14067" y="36645"/>
                    </a:cubicBezTo>
                    <a:cubicBezTo>
                      <a:pt x="15532" y="36645"/>
                      <a:pt x="16879" y="35898"/>
                      <a:pt x="17350" y="34435"/>
                    </a:cubicBezTo>
                    <a:lnTo>
                      <a:pt x="17350" y="34435"/>
                    </a:lnTo>
                    <a:lnTo>
                      <a:pt x="15010" y="46408"/>
                    </a:lnTo>
                    <a:lnTo>
                      <a:pt x="14911" y="46906"/>
                    </a:lnTo>
                    <a:cubicBezTo>
                      <a:pt x="11874" y="64802"/>
                      <a:pt x="10704" y="91734"/>
                      <a:pt x="10704" y="91734"/>
                    </a:cubicBezTo>
                    <a:cubicBezTo>
                      <a:pt x="11202" y="91834"/>
                      <a:pt x="11675" y="91909"/>
                      <a:pt x="12148" y="91958"/>
                    </a:cubicBezTo>
                    <a:lnTo>
                      <a:pt x="12148" y="96090"/>
                    </a:lnTo>
                    <a:cubicBezTo>
                      <a:pt x="12148" y="96090"/>
                      <a:pt x="11924" y="96264"/>
                      <a:pt x="11500" y="96464"/>
                    </a:cubicBezTo>
                    <a:cubicBezTo>
                      <a:pt x="11401" y="96414"/>
                      <a:pt x="11326" y="96339"/>
                      <a:pt x="11252" y="96289"/>
                    </a:cubicBezTo>
                    <a:cubicBezTo>
                      <a:pt x="11202" y="96240"/>
                      <a:pt x="11177" y="96215"/>
                      <a:pt x="11127" y="96190"/>
                    </a:cubicBezTo>
                    <a:cubicBezTo>
                      <a:pt x="11052" y="96165"/>
                      <a:pt x="11028" y="96140"/>
                      <a:pt x="10928" y="96140"/>
                    </a:cubicBezTo>
                    <a:cubicBezTo>
                      <a:pt x="10878" y="96140"/>
                      <a:pt x="10804" y="96165"/>
                      <a:pt x="10754" y="96190"/>
                    </a:cubicBezTo>
                    <a:cubicBezTo>
                      <a:pt x="10704" y="96215"/>
                      <a:pt x="10679" y="96314"/>
                      <a:pt x="10679" y="96389"/>
                    </a:cubicBezTo>
                    <a:cubicBezTo>
                      <a:pt x="10679" y="96439"/>
                      <a:pt x="10704" y="96489"/>
                      <a:pt x="10754" y="96563"/>
                    </a:cubicBezTo>
                    <a:cubicBezTo>
                      <a:pt x="10804" y="96638"/>
                      <a:pt x="10878" y="96663"/>
                      <a:pt x="10953" y="96713"/>
                    </a:cubicBezTo>
                    <a:cubicBezTo>
                      <a:pt x="10804" y="96787"/>
                      <a:pt x="10629" y="96887"/>
                      <a:pt x="10405" y="96937"/>
                    </a:cubicBezTo>
                    <a:cubicBezTo>
                      <a:pt x="10306" y="96837"/>
                      <a:pt x="10206" y="96762"/>
                      <a:pt x="10156" y="96663"/>
                    </a:cubicBezTo>
                    <a:cubicBezTo>
                      <a:pt x="10107" y="96613"/>
                      <a:pt x="10044" y="96588"/>
                      <a:pt x="9982" y="96588"/>
                    </a:cubicBezTo>
                    <a:cubicBezTo>
                      <a:pt x="9920" y="96588"/>
                      <a:pt x="9858" y="96613"/>
                      <a:pt x="9808" y="96663"/>
                    </a:cubicBezTo>
                    <a:cubicBezTo>
                      <a:pt x="9783" y="96688"/>
                      <a:pt x="9758" y="96787"/>
                      <a:pt x="9758" y="96837"/>
                    </a:cubicBezTo>
                    <a:cubicBezTo>
                      <a:pt x="9758" y="96912"/>
                      <a:pt x="9783" y="96961"/>
                      <a:pt x="9808" y="97036"/>
                    </a:cubicBezTo>
                    <a:lnTo>
                      <a:pt x="9907" y="97136"/>
                    </a:lnTo>
                    <a:cubicBezTo>
                      <a:pt x="9758" y="97161"/>
                      <a:pt x="9634" y="97210"/>
                      <a:pt x="9459" y="97260"/>
                    </a:cubicBezTo>
                    <a:lnTo>
                      <a:pt x="9285" y="97011"/>
                    </a:lnTo>
                    <a:cubicBezTo>
                      <a:pt x="9260" y="96937"/>
                      <a:pt x="9161" y="96937"/>
                      <a:pt x="9086" y="96937"/>
                    </a:cubicBezTo>
                    <a:cubicBezTo>
                      <a:pt x="9036" y="96937"/>
                      <a:pt x="8962" y="96961"/>
                      <a:pt x="8912" y="97011"/>
                    </a:cubicBezTo>
                    <a:cubicBezTo>
                      <a:pt x="8887" y="97036"/>
                      <a:pt x="8837" y="97136"/>
                      <a:pt x="8837" y="97185"/>
                    </a:cubicBezTo>
                    <a:cubicBezTo>
                      <a:pt x="8837" y="97260"/>
                      <a:pt x="8887" y="97310"/>
                      <a:pt x="8912" y="97385"/>
                    </a:cubicBezTo>
                    <a:lnTo>
                      <a:pt x="8937" y="97409"/>
                    </a:lnTo>
                    <a:cubicBezTo>
                      <a:pt x="8762" y="97434"/>
                      <a:pt x="8563" y="97509"/>
                      <a:pt x="8339" y="97534"/>
                    </a:cubicBezTo>
                    <a:cubicBezTo>
                      <a:pt x="8314" y="97509"/>
                      <a:pt x="8290" y="97434"/>
                      <a:pt x="8265" y="97409"/>
                    </a:cubicBezTo>
                    <a:cubicBezTo>
                      <a:pt x="8210" y="97319"/>
                      <a:pt x="8117" y="97255"/>
                      <a:pt x="8022" y="97255"/>
                    </a:cubicBezTo>
                    <a:cubicBezTo>
                      <a:pt x="7987" y="97255"/>
                      <a:pt x="7950" y="97264"/>
                      <a:pt x="7916" y="97285"/>
                    </a:cubicBezTo>
                    <a:cubicBezTo>
                      <a:pt x="7792" y="97335"/>
                      <a:pt x="7767" y="97509"/>
                      <a:pt x="7817" y="97633"/>
                    </a:cubicBezTo>
                    <a:cubicBezTo>
                      <a:pt x="7468" y="97683"/>
                      <a:pt x="7095" y="97708"/>
                      <a:pt x="6696" y="97758"/>
                    </a:cubicBezTo>
                    <a:lnTo>
                      <a:pt x="6547" y="97758"/>
                    </a:lnTo>
                    <a:cubicBezTo>
                      <a:pt x="6398" y="97758"/>
                      <a:pt x="6224" y="97783"/>
                      <a:pt x="6099" y="97808"/>
                    </a:cubicBezTo>
                    <a:cubicBezTo>
                      <a:pt x="6024" y="97808"/>
                      <a:pt x="5925" y="97833"/>
                      <a:pt x="5825" y="97882"/>
                    </a:cubicBezTo>
                    <a:cubicBezTo>
                      <a:pt x="3958" y="98256"/>
                      <a:pt x="3411" y="99301"/>
                      <a:pt x="3286" y="100073"/>
                    </a:cubicBezTo>
                    <a:cubicBezTo>
                      <a:pt x="3286" y="100123"/>
                      <a:pt x="3286" y="100147"/>
                      <a:pt x="3237" y="100172"/>
                    </a:cubicBezTo>
                    <a:lnTo>
                      <a:pt x="3237" y="100247"/>
                    </a:lnTo>
                    <a:cubicBezTo>
                      <a:pt x="3212" y="100371"/>
                      <a:pt x="3212" y="100496"/>
                      <a:pt x="3212" y="100571"/>
                    </a:cubicBezTo>
                    <a:cubicBezTo>
                      <a:pt x="3212" y="100745"/>
                      <a:pt x="3212" y="100820"/>
                      <a:pt x="3237" y="100894"/>
                    </a:cubicBezTo>
                    <a:lnTo>
                      <a:pt x="3237" y="100944"/>
                    </a:lnTo>
                    <a:lnTo>
                      <a:pt x="16977" y="100820"/>
                    </a:lnTo>
                    <a:cubicBezTo>
                      <a:pt x="17001" y="100695"/>
                      <a:pt x="17001" y="100571"/>
                      <a:pt x="17026" y="100446"/>
                    </a:cubicBezTo>
                    <a:cubicBezTo>
                      <a:pt x="17026" y="100396"/>
                      <a:pt x="17051" y="100297"/>
                      <a:pt x="17051" y="100247"/>
                    </a:cubicBezTo>
                    <a:cubicBezTo>
                      <a:pt x="17051" y="100172"/>
                      <a:pt x="17101" y="100123"/>
                      <a:pt x="17101" y="100048"/>
                    </a:cubicBezTo>
                    <a:lnTo>
                      <a:pt x="17101" y="99948"/>
                    </a:lnTo>
                    <a:cubicBezTo>
                      <a:pt x="17126" y="99550"/>
                      <a:pt x="17126" y="99177"/>
                      <a:pt x="17126" y="98828"/>
                    </a:cubicBezTo>
                    <a:cubicBezTo>
                      <a:pt x="17101" y="98505"/>
                      <a:pt x="17051" y="98181"/>
                      <a:pt x="17001" y="97907"/>
                    </a:cubicBezTo>
                    <a:lnTo>
                      <a:pt x="17001" y="97882"/>
                    </a:lnTo>
                    <a:lnTo>
                      <a:pt x="17001" y="97808"/>
                    </a:lnTo>
                    <a:cubicBezTo>
                      <a:pt x="17001" y="97758"/>
                      <a:pt x="16977" y="97683"/>
                      <a:pt x="16977" y="97658"/>
                    </a:cubicBezTo>
                    <a:cubicBezTo>
                      <a:pt x="16977" y="97633"/>
                      <a:pt x="16977" y="97584"/>
                      <a:pt x="16927" y="97559"/>
                    </a:cubicBezTo>
                    <a:lnTo>
                      <a:pt x="16852" y="97185"/>
                    </a:lnTo>
                    <a:cubicBezTo>
                      <a:pt x="16628" y="96513"/>
                      <a:pt x="16379" y="96090"/>
                      <a:pt x="16379" y="96090"/>
                    </a:cubicBezTo>
                    <a:cubicBezTo>
                      <a:pt x="16379" y="96090"/>
                      <a:pt x="16628" y="94796"/>
                      <a:pt x="17051" y="92655"/>
                    </a:cubicBezTo>
                    <a:cubicBezTo>
                      <a:pt x="17051" y="92655"/>
                      <a:pt x="17101" y="92655"/>
                      <a:pt x="17101" y="92606"/>
                    </a:cubicBezTo>
                    <a:lnTo>
                      <a:pt x="17176" y="92058"/>
                    </a:lnTo>
                    <a:cubicBezTo>
                      <a:pt x="18395" y="91933"/>
                      <a:pt x="19167" y="91784"/>
                      <a:pt x="19167" y="91784"/>
                    </a:cubicBezTo>
                    <a:lnTo>
                      <a:pt x="24643" y="58181"/>
                    </a:lnTo>
                    <a:lnTo>
                      <a:pt x="25763" y="91859"/>
                    </a:lnTo>
                    <a:cubicBezTo>
                      <a:pt x="26385" y="91933"/>
                      <a:pt x="27008" y="91983"/>
                      <a:pt x="27605" y="92033"/>
                    </a:cubicBezTo>
                    <a:cubicBezTo>
                      <a:pt x="27804" y="94547"/>
                      <a:pt x="27929" y="96090"/>
                      <a:pt x="27929" y="96090"/>
                    </a:cubicBezTo>
                    <a:cubicBezTo>
                      <a:pt x="27953" y="96090"/>
                      <a:pt x="27953" y="96090"/>
                      <a:pt x="27978" y="96140"/>
                    </a:cubicBezTo>
                    <a:cubicBezTo>
                      <a:pt x="27953" y="96140"/>
                      <a:pt x="27879" y="96140"/>
                      <a:pt x="27854" y="96090"/>
                    </a:cubicBezTo>
                    <a:cubicBezTo>
                      <a:pt x="27854" y="96090"/>
                      <a:pt x="27605" y="96513"/>
                      <a:pt x="27381" y="97185"/>
                    </a:cubicBezTo>
                    <a:lnTo>
                      <a:pt x="27306" y="97559"/>
                    </a:lnTo>
                    <a:cubicBezTo>
                      <a:pt x="27306" y="97584"/>
                      <a:pt x="27306" y="97633"/>
                      <a:pt x="27257" y="97658"/>
                    </a:cubicBezTo>
                    <a:cubicBezTo>
                      <a:pt x="27257" y="97708"/>
                      <a:pt x="27232" y="97783"/>
                      <a:pt x="27232" y="97808"/>
                    </a:cubicBezTo>
                    <a:lnTo>
                      <a:pt x="27232" y="97882"/>
                    </a:lnTo>
                    <a:lnTo>
                      <a:pt x="27232" y="97907"/>
                    </a:lnTo>
                    <a:cubicBezTo>
                      <a:pt x="27182" y="98181"/>
                      <a:pt x="27132" y="98505"/>
                      <a:pt x="27107" y="98828"/>
                    </a:cubicBezTo>
                    <a:cubicBezTo>
                      <a:pt x="27082" y="99177"/>
                      <a:pt x="27082" y="99550"/>
                      <a:pt x="27132" y="99948"/>
                    </a:cubicBezTo>
                    <a:lnTo>
                      <a:pt x="27132" y="100048"/>
                    </a:lnTo>
                    <a:cubicBezTo>
                      <a:pt x="27132" y="100123"/>
                      <a:pt x="27182" y="100172"/>
                      <a:pt x="27182" y="100247"/>
                    </a:cubicBezTo>
                    <a:cubicBezTo>
                      <a:pt x="27182" y="100297"/>
                      <a:pt x="27182" y="100371"/>
                      <a:pt x="27207" y="100446"/>
                    </a:cubicBezTo>
                    <a:cubicBezTo>
                      <a:pt x="27232" y="100571"/>
                      <a:pt x="27232" y="100695"/>
                      <a:pt x="27257" y="100820"/>
                    </a:cubicBezTo>
                    <a:lnTo>
                      <a:pt x="40996" y="100944"/>
                    </a:lnTo>
                    <a:lnTo>
                      <a:pt x="40996" y="100894"/>
                    </a:lnTo>
                    <a:cubicBezTo>
                      <a:pt x="40996" y="100820"/>
                      <a:pt x="41021" y="100745"/>
                      <a:pt x="41021" y="100571"/>
                    </a:cubicBezTo>
                    <a:cubicBezTo>
                      <a:pt x="41021" y="100496"/>
                      <a:pt x="41021" y="100371"/>
                      <a:pt x="40996" y="100247"/>
                    </a:cubicBezTo>
                    <a:lnTo>
                      <a:pt x="40996" y="100172"/>
                    </a:lnTo>
                    <a:cubicBezTo>
                      <a:pt x="40996" y="100147"/>
                      <a:pt x="40996" y="100123"/>
                      <a:pt x="40947" y="100073"/>
                    </a:cubicBezTo>
                    <a:cubicBezTo>
                      <a:pt x="40797" y="99301"/>
                      <a:pt x="40275" y="98256"/>
                      <a:pt x="38408" y="97882"/>
                    </a:cubicBezTo>
                    <a:cubicBezTo>
                      <a:pt x="38308" y="97833"/>
                      <a:pt x="38209" y="97833"/>
                      <a:pt x="38134" y="97808"/>
                    </a:cubicBezTo>
                    <a:cubicBezTo>
                      <a:pt x="37960" y="97783"/>
                      <a:pt x="37835" y="97783"/>
                      <a:pt x="37686" y="97758"/>
                    </a:cubicBezTo>
                    <a:lnTo>
                      <a:pt x="37537" y="97758"/>
                    </a:lnTo>
                    <a:cubicBezTo>
                      <a:pt x="37138" y="97708"/>
                      <a:pt x="36790" y="97658"/>
                      <a:pt x="36416" y="97633"/>
                    </a:cubicBezTo>
                    <a:cubicBezTo>
                      <a:pt x="36466" y="97509"/>
                      <a:pt x="36441" y="97335"/>
                      <a:pt x="36317" y="97285"/>
                    </a:cubicBezTo>
                    <a:cubicBezTo>
                      <a:pt x="36277" y="97261"/>
                      <a:pt x="36235" y="97250"/>
                      <a:pt x="36193" y="97250"/>
                    </a:cubicBezTo>
                    <a:cubicBezTo>
                      <a:pt x="36104" y="97250"/>
                      <a:pt x="36019" y="97300"/>
                      <a:pt x="35968" y="97385"/>
                    </a:cubicBezTo>
                    <a:cubicBezTo>
                      <a:pt x="35944" y="97434"/>
                      <a:pt x="35919" y="97459"/>
                      <a:pt x="35894" y="97534"/>
                    </a:cubicBezTo>
                    <a:cubicBezTo>
                      <a:pt x="35695" y="97509"/>
                      <a:pt x="35471" y="97459"/>
                      <a:pt x="35296" y="97409"/>
                    </a:cubicBezTo>
                    <a:lnTo>
                      <a:pt x="35321" y="97385"/>
                    </a:lnTo>
                    <a:cubicBezTo>
                      <a:pt x="35346" y="97310"/>
                      <a:pt x="35396" y="97285"/>
                      <a:pt x="35396" y="97185"/>
                    </a:cubicBezTo>
                    <a:cubicBezTo>
                      <a:pt x="35396" y="97136"/>
                      <a:pt x="35346" y="97061"/>
                      <a:pt x="35321" y="97011"/>
                    </a:cubicBezTo>
                    <a:cubicBezTo>
                      <a:pt x="35296" y="96961"/>
                      <a:pt x="35222" y="96937"/>
                      <a:pt x="35147" y="96937"/>
                    </a:cubicBezTo>
                    <a:cubicBezTo>
                      <a:pt x="35072" y="96937"/>
                      <a:pt x="35023" y="96961"/>
                      <a:pt x="34948" y="97011"/>
                    </a:cubicBezTo>
                    <a:lnTo>
                      <a:pt x="34774" y="97260"/>
                    </a:lnTo>
                    <a:cubicBezTo>
                      <a:pt x="34599" y="97210"/>
                      <a:pt x="34450" y="97161"/>
                      <a:pt x="34326" y="97136"/>
                    </a:cubicBezTo>
                    <a:lnTo>
                      <a:pt x="34425" y="97036"/>
                    </a:lnTo>
                    <a:cubicBezTo>
                      <a:pt x="34450" y="96961"/>
                      <a:pt x="34475" y="96937"/>
                      <a:pt x="34475" y="96837"/>
                    </a:cubicBezTo>
                    <a:cubicBezTo>
                      <a:pt x="34475" y="96787"/>
                      <a:pt x="34450" y="96713"/>
                      <a:pt x="34425" y="96663"/>
                    </a:cubicBezTo>
                    <a:cubicBezTo>
                      <a:pt x="34375" y="96613"/>
                      <a:pt x="34313" y="96588"/>
                      <a:pt x="34251" y="96588"/>
                    </a:cubicBezTo>
                    <a:cubicBezTo>
                      <a:pt x="34189" y="96588"/>
                      <a:pt x="34126" y="96613"/>
                      <a:pt x="34077" y="96663"/>
                    </a:cubicBezTo>
                    <a:cubicBezTo>
                      <a:pt x="33977" y="96762"/>
                      <a:pt x="33902" y="96837"/>
                      <a:pt x="33828" y="96937"/>
                    </a:cubicBezTo>
                    <a:cubicBezTo>
                      <a:pt x="33604" y="96887"/>
                      <a:pt x="33430" y="96787"/>
                      <a:pt x="33280" y="96713"/>
                    </a:cubicBezTo>
                    <a:cubicBezTo>
                      <a:pt x="33330" y="96663"/>
                      <a:pt x="33405" y="96638"/>
                      <a:pt x="33479" y="96563"/>
                    </a:cubicBezTo>
                    <a:cubicBezTo>
                      <a:pt x="33529" y="96538"/>
                      <a:pt x="33554" y="96439"/>
                      <a:pt x="33554" y="96389"/>
                    </a:cubicBezTo>
                    <a:cubicBezTo>
                      <a:pt x="33554" y="96314"/>
                      <a:pt x="33529" y="96264"/>
                      <a:pt x="33479" y="96190"/>
                    </a:cubicBezTo>
                    <a:cubicBezTo>
                      <a:pt x="33454" y="96165"/>
                      <a:pt x="33405" y="96140"/>
                      <a:pt x="33305" y="96140"/>
                    </a:cubicBezTo>
                    <a:cubicBezTo>
                      <a:pt x="33230" y="96140"/>
                      <a:pt x="33181" y="96165"/>
                      <a:pt x="33106" y="96190"/>
                    </a:cubicBezTo>
                    <a:cubicBezTo>
                      <a:pt x="33081" y="96215"/>
                      <a:pt x="33056" y="96264"/>
                      <a:pt x="32981" y="96289"/>
                    </a:cubicBezTo>
                    <a:cubicBezTo>
                      <a:pt x="32907" y="96339"/>
                      <a:pt x="32832" y="96414"/>
                      <a:pt x="32733" y="96464"/>
                    </a:cubicBezTo>
                    <a:cubicBezTo>
                      <a:pt x="32309" y="96264"/>
                      <a:pt x="32085" y="96090"/>
                      <a:pt x="32085" y="96090"/>
                    </a:cubicBezTo>
                    <a:cubicBezTo>
                      <a:pt x="32085" y="96090"/>
                      <a:pt x="32071" y="96090"/>
                      <a:pt x="32031" y="96113"/>
                    </a:cubicBezTo>
                    <a:lnTo>
                      <a:pt x="32031" y="96113"/>
                    </a:lnTo>
                    <a:cubicBezTo>
                      <a:pt x="32036" y="96101"/>
                      <a:pt x="32036" y="96090"/>
                      <a:pt x="32036" y="96090"/>
                    </a:cubicBezTo>
                    <a:cubicBezTo>
                      <a:pt x="32036" y="96090"/>
                      <a:pt x="32185" y="94522"/>
                      <a:pt x="32409" y="91933"/>
                    </a:cubicBezTo>
                    <a:lnTo>
                      <a:pt x="32533" y="91933"/>
                    </a:lnTo>
                    <a:cubicBezTo>
                      <a:pt x="32459" y="92357"/>
                      <a:pt x="32434" y="92830"/>
                      <a:pt x="32359" y="93278"/>
                    </a:cubicBezTo>
                    <a:cubicBezTo>
                      <a:pt x="32359" y="93302"/>
                      <a:pt x="32378" y="93315"/>
                      <a:pt x="32400" y="93315"/>
                    </a:cubicBezTo>
                    <a:cubicBezTo>
                      <a:pt x="32421" y="93315"/>
                      <a:pt x="32446" y="93302"/>
                      <a:pt x="32459" y="93278"/>
                    </a:cubicBezTo>
                    <a:cubicBezTo>
                      <a:pt x="32533" y="92830"/>
                      <a:pt x="32558" y="92357"/>
                      <a:pt x="32608" y="91933"/>
                    </a:cubicBezTo>
                    <a:cubicBezTo>
                      <a:pt x="33703" y="91834"/>
                      <a:pt x="34351" y="91709"/>
                      <a:pt x="34351" y="91709"/>
                    </a:cubicBezTo>
                    <a:cubicBezTo>
                      <a:pt x="34351" y="91709"/>
                      <a:pt x="34550" y="79886"/>
                      <a:pt x="34699" y="68387"/>
                    </a:cubicBezTo>
                    <a:lnTo>
                      <a:pt x="34799" y="68387"/>
                    </a:lnTo>
                    <a:cubicBezTo>
                      <a:pt x="34848" y="68387"/>
                      <a:pt x="34823" y="68287"/>
                      <a:pt x="34774" y="68287"/>
                    </a:cubicBezTo>
                    <a:lnTo>
                      <a:pt x="34699" y="68287"/>
                    </a:lnTo>
                    <a:cubicBezTo>
                      <a:pt x="34724" y="65898"/>
                      <a:pt x="34774" y="63533"/>
                      <a:pt x="34799" y="61243"/>
                    </a:cubicBezTo>
                    <a:lnTo>
                      <a:pt x="35047" y="61243"/>
                    </a:lnTo>
                    <a:cubicBezTo>
                      <a:pt x="35097" y="61243"/>
                      <a:pt x="35097" y="61168"/>
                      <a:pt x="35047" y="61168"/>
                    </a:cubicBezTo>
                    <a:lnTo>
                      <a:pt x="34799" y="61168"/>
                    </a:lnTo>
                    <a:cubicBezTo>
                      <a:pt x="34823" y="59849"/>
                      <a:pt x="34823" y="58555"/>
                      <a:pt x="34823" y="57335"/>
                    </a:cubicBezTo>
                    <a:lnTo>
                      <a:pt x="35047" y="57335"/>
                    </a:lnTo>
                    <a:cubicBezTo>
                      <a:pt x="35097" y="57335"/>
                      <a:pt x="35097" y="57235"/>
                      <a:pt x="35047" y="57235"/>
                    </a:cubicBezTo>
                    <a:lnTo>
                      <a:pt x="34823" y="57235"/>
                    </a:lnTo>
                    <a:cubicBezTo>
                      <a:pt x="34848" y="55767"/>
                      <a:pt x="34848" y="54398"/>
                      <a:pt x="34848" y="53153"/>
                    </a:cubicBezTo>
                    <a:cubicBezTo>
                      <a:pt x="34923" y="50838"/>
                      <a:pt x="34923" y="48797"/>
                      <a:pt x="34848" y="47180"/>
                    </a:cubicBezTo>
                    <a:cubicBezTo>
                      <a:pt x="34848" y="47180"/>
                      <a:pt x="34848" y="45935"/>
                      <a:pt x="34699" y="43272"/>
                    </a:cubicBezTo>
                    <a:lnTo>
                      <a:pt x="34699" y="43272"/>
                    </a:lnTo>
                    <a:cubicBezTo>
                      <a:pt x="34898" y="43421"/>
                      <a:pt x="35296" y="43670"/>
                      <a:pt x="35695" y="43745"/>
                    </a:cubicBezTo>
                    <a:cubicBezTo>
                      <a:pt x="35707" y="43745"/>
                      <a:pt x="35720" y="43746"/>
                      <a:pt x="35733" y="43746"/>
                    </a:cubicBezTo>
                    <a:cubicBezTo>
                      <a:pt x="36103" y="43746"/>
                      <a:pt x="36601" y="43408"/>
                      <a:pt x="36889" y="43048"/>
                    </a:cubicBezTo>
                    <a:cubicBezTo>
                      <a:pt x="36889" y="43048"/>
                      <a:pt x="44257" y="34037"/>
                      <a:pt x="44855" y="33216"/>
                    </a:cubicBezTo>
                    <a:cubicBezTo>
                      <a:pt x="46149" y="31424"/>
                      <a:pt x="46771" y="29109"/>
                      <a:pt x="44506" y="27142"/>
                    </a:cubicBezTo>
                    <a:cubicBezTo>
                      <a:pt x="44257" y="26943"/>
                      <a:pt x="43859" y="26570"/>
                      <a:pt x="43286" y="26072"/>
                    </a:cubicBezTo>
                    <a:cubicBezTo>
                      <a:pt x="43386" y="25823"/>
                      <a:pt x="43436" y="25574"/>
                      <a:pt x="43486" y="25325"/>
                    </a:cubicBezTo>
                    <a:cubicBezTo>
                      <a:pt x="43486" y="25325"/>
                      <a:pt x="36217" y="19526"/>
                      <a:pt x="32185" y="18231"/>
                    </a:cubicBezTo>
                    <a:lnTo>
                      <a:pt x="28227" y="17061"/>
                    </a:lnTo>
                    <a:lnTo>
                      <a:pt x="28202" y="17061"/>
                    </a:lnTo>
                    <a:cubicBezTo>
                      <a:pt x="28302" y="15568"/>
                      <a:pt x="28576" y="14249"/>
                      <a:pt x="28850" y="13253"/>
                    </a:cubicBezTo>
                    <a:cubicBezTo>
                      <a:pt x="29298" y="12930"/>
                      <a:pt x="29671" y="12482"/>
                      <a:pt x="29820" y="11984"/>
                    </a:cubicBezTo>
                    <a:cubicBezTo>
                      <a:pt x="30194" y="11959"/>
                      <a:pt x="30567" y="11785"/>
                      <a:pt x="30841" y="11436"/>
                    </a:cubicBezTo>
                    <a:cubicBezTo>
                      <a:pt x="31164" y="11063"/>
                      <a:pt x="31314" y="10590"/>
                      <a:pt x="31239" y="10216"/>
                    </a:cubicBezTo>
                    <a:cubicBezTo>
                      <a:pt x="31488" y="9744"/>
                      <a:pt x="31662" y="9221"/>
                      <a:pt x="31712" y="8723"/>
                    </a:cubicBezTo>
                    <a:cubicBezTo>
                      <a:pt x="31861" y="7503"/>
                      <a:pt x="31463" y="6259"/>
                      <a:pt x="30617" y="5363"/>
                    </a:cubicBezTo>
                    <a:cubicBezTo>
                      <a:pt x="30716" y="4516"/>
                      <a:pt x="30243" y="3770"/>
                      <a:pt x="29746" y="3123"/>
                    </a:cubicBezTo>
                    <a:cubicBezTo>
                      <a:pt x="28501" y="1480"/>
                      <a:pt x="26584" y="385"/>
                      <a:pt x="24519" y="86"/>
                    </a:cubicBezTo>
                    <a:cubicBezTo>
                      <a:pt x="24205" y="31"/>
                      <a:pt x="23886" y="1"/>
                      <a:pt x="23568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9"/>
              <p:cNvSpPr/>
              <p:nvPr/>
            </p:nvSpPr>
            <p:spPr>
              <a:xfrm>
                <a:off x="3882538" y="794500"/>
                <a:ext cx="714988" cy="687453"/>
              </a:xfrm>
              <a:custGeom>
                <a:avLst/>
                <a:gdLst/>
                <a:ahLst/>
                <a:cxnLst/>
                <a:rect l="l" t="t" r="r" b="b"/>
                <a:pathLst>
                  <a:path w="23448" h="22545" extrusionOk="0">
                    <a:moveTo>
                      <a:pt x="11724" y="1"/>
                    </a:moveTo>
                    <a:cubicBezTo>
                      <a:pt x="5252" y="1"/>
                      <a:pt x="0" y="4083"/>
                      <a:pt x="0" y="9086"/>
                    </a:cubicBezTo>
                    <a:cubicBezTo>
                      <a:pt x="0" y="13069"/>
                      <a:pt x="3286" y="16454"/>
                      <a:pt x="7866" y="17673"/>
                    </a:cubicBezTo>
                    <a:cubicBezTo>
                      <a:pt x="7592" y="19565"/>
                      <a:pt x="6198" y="21158"/>
                      <a:pt x="4630" y="22253"/>
                    </a:cubicBezTo>
                    <a:cubicBezTo>
                      <a:pt x="4506" y="22328"/>
                      <a:pt x="4530" y="22527"/>
                      <a:pt x="4730" y="22527"/>
                    </a:cubicBezTo>
                    <a:cubicBezTo>
                      <a:pt x="4914" y="22539"/>
                      <a:pt x="5099" y="22544"/>
                      <a:pt x="5284" y="22544"/>
                    </a:cubicBezTo>
                    <a:cubicBezTo>
                      <a:pt x="7522" y="22544"/>
                      <a:pt x="9776" y="21705"/>
                      <a:pt x="11201" y="19889"/>
                    </a:cubicBezTo>
                    <a:cubicBezTo>
                      <a:pt x="11599" y="19391"/>
                      <a:pt x="11898" y="18818"/>
                      <a:pt x="12122" y="18246"/>
                    </a:cubicBezTo>
                    <a:lnTo>
                      <a:pt x="12122" y="18171"/>
                    </a:lnTo>
                    <a:cubicBezTo>
                      <a:pt x="18420" y="18022"/>
                      <a:pt x="23448" y="14014"/>
                      <a:pt x="23448" y="9086"/>
                    </a:cubicBezTo>
                    <a:cubicBezTo>
                      <a:pt x="23448" y="4083"/>
                      <a:pt x="18196" y="1"/>
                      <a:pt x="11724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5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/>
      <p:bldP spid="9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Tranh luận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0D5809-308B-95C8-D261-EFB26D5E1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878" y="2235952"/>
            <a:ext cx="3914494" cy="2357314"/>
          </a:xfrm>
          <a:prstGeom prst="rect">
            <a:avLst/>
          </a:prstGeom>
        </p:spPr>
      </p:pic>
      <p:pic>
        <p:nvPicPr>
          <p:cNvPr id="3" name="图片 1" descr="ce1ed7f935192fceca30dfb2bcebe602">
            <a:extLst>
              <a:ext uri="{FF2B5EF4-FFF2-40B4-BE49-F238E27FC236}">
                <a16:creationId xmlns:a16="http://schemas.microsoft.com/office/drawing/2014/main" id="{721EB2A9-EC8B-AED6-F1E2-27CFCE6B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930157" y="1283845"/>
            <a:ext cx="3254933" cy="16826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23B69-A9C0-D884-971A-29927AD6B61C}"/>
              </a:ext>
            </a:extLst>
          </p:cNvPr>
          <p:cNvSpPr txBox="1"/>
          <p:nvPr/>
        </p:nvSpPr>
        <p:spPr>
          <a:xfrm>
            <a:off x="1236708" y="1649741"/>
            <a:ext cx="2474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Gv hướng dẫn học sinh các yêu cầu đối với người nói và người nghe</a:t>
            </a:r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Thảo luận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228042-EE5D-A634-85EC-70F2EDAD5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503389"/>
              </p:ext>
            </p:extLst>
          </p:nvPr>
        </p:nvGraphicFramePr>
        <p:xfrm>
          <a:off x="1156771" y="903551"/>
          <a:ext cx="6852492" cy="3566160"/>
        </p:xfrm>
        <a:graphic>
          <a:graphicData uri="http://schemas.openxmlformats.org/drawingml/2006/table">
            <a:tbl>
              <a:tblPr firstRow="1" firstCol="1" bandRow="1"/>
              <a:tblGrid>
                <a:gridCol w="3709353">
                  <a:extLst>
                    <a:ext uri="{9D8B030D-6E8A-4147-A177-3AD203B41FA5}">
                      <a16:colId xmlns:a16="http://schemas.microsoft.com/office/drawing/2014/main" val="1062217129"/>
                    </a:ext>
                  </a:extLst>
                </a:gridCol>
                <a:gridCol w="3143139">
                  <a:extLst>
                    <a:ext uri="{9D8B030D-6E8A-4147-A177-3AD203B41FA5}">
                      <a16:colId xmlns:a16="http://schemas.microsoft.com/office/drawing/2014/main" val="2856448903"/>
                    </a:ext>
                  </a:extLst>
                </a:gridCol>
              </a:tblGrid>
              <a:tr h="1856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nói</a:t>
                      </a:r>
                      <a:endParaRPr lang="en-US" sz="180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b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nghe</a:t>
                      </a:r>
                      <a:endParaRPr lang="en-US" sz="180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11" marR="41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307963"/>
                  </a:ext>
                </a:extLst>
              </a:tr>
              <a:tr h="284744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800" dirty="0">
                        <a:solidFill>
                          <a:schemeClr val="accent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 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solidFill>
                            <a:schemeClr val="accent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.</a:t>
                      </a:r>
                    </a:p>
                  </a:txBody>
                  <a:tcPr marL="41011" marR="41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Chú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ý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lắng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nghe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bài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của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bạn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+ Nghe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trên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tinh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thần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chuẩn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bị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đưa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ra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quan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điểm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của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mình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để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đối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thoại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người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Đặt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câu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hỏi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để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người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trình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bày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giải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thích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về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nội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dung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còn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chưa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rõ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 </a:t>
                      </a:r>
                    </a:p>
                    <a:p>
                      <a:r>
                        <a:rPr lang="vi-VN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+ 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Trao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đổi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người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nói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về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những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điểm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mà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mình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chưa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đồng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tình</a:t>
                      </a:r>
                      <a:r>
                        <a:rPr lang="en-US" sz="18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011" marR="41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16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09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ECA038-EA97-A6A0-F9FC-BF93E74C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492" y="113555"/>
            <a:ext cx="5001657" cy="558000"/>
          </a:xfrm>
        </p:spPr>
        <p:txBody>
          <a:bodyPr/>
          <a:lstStyle/>
          <a:p>
            <a:r>
              <a:rPr lang="en-US" sz="1800" b="1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BẢNG KIỂM TRA KĨ NĂNG TRÌNH BÀY 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C37BC49-F83F-28D5-2295-F49C302A4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50392"/>
              </p:ext>
            </p:extLst>
          </p:nvPr>
        </p:nvGraphicFramePr>
        <p:xfrm>
          <a:off x="851535" y="843005"/>
          <a:ext cx="7280910" cy="3632273"/>
        </p:xfrm>
        <a:graphic>
          <a:graphicData uri="http://schemas.openxmlformats.org/drawingml/2006/table">
            <a:tbl>
              <a:tblPr firstRow="1" firstCol="1" bandRow="1">
                <a:tableStyleId>{405C1BAE-72E3-4F9C-B2AE-BEBBCD6913A5}</a:tableStyleId>
              </a:tblPr>
              <a:tblGrid>
                <a:gridCol w="1681050">
                  <a:extLst>
                    <a:ext uri="{9D8B030D-6E8A-4147-A177-3AD203B41FA5}">
                      <a16:colId xmlns:a16="http://schemas.microsoft.com/office/drawing/2014/main" val="3555432783"/>
                    </a:ext>
                  </a:extLst>
                </a:gridCol>
                <a:gridCol w="3656829">
                  <a:extLst>
                    <a:ext uri="{9D8B030D-6E8A-4147-A177-3AD203B41FA5}">
                      <a16:colId xmlns:a16="http://schemas.microsoft.com/office/drawing/2014/main" val="217055658"/>
                    </a:ext>
                  </a:extLst>
                </a:gridCol>
                <a:gridCol w="938768">
                  <a:extLst>
                    <a:ext uri="{9D8B030D-6E8A-4147-A177-3AD203B41FA5}">
                      <a16:colId xmlns:a16="http://schemas.microsoft.com/office/drawing/2014/main" val="2375700040"/>
                    </a:ext>
                  </a:extLst>
                </a:gridCol>
                <a:gridCol w="1004263">
                  <a:extLst>
                    <a:ext uri="{9D8B030D-6E8A-4147-A177-3AD203B41FA5}">
                      <a16:colId xmlns:a16="http://schemas.microsoft.com/office/drawing/2014/main" val="243376967"/>
                    </a:ext>
                  </a:extLst>
                </a:gridCol>
              </a:tblGrid>
              <a:tr h="22599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000" b="1" kern="100" dirty="0" err="1">
                          <a:effectLst/>
                        </a:rPr>
                        <a:t>Nội</a:t>
                      </a:r>
                      <a:r>
                        <a:rPr lang="en-US" sz="1000" b="1" kern="100" dirty="0">
                          <a:effectLst/>
                        </a:rPr>
                        <a:t> dung </a:t>
                      </a:r>
                      <a:r>
                        <a:rPr lang="en-US" sz="1000" b="1" kern="100" dirty="0" err="1">
                          <a:effectLst/>
                        </a:rPr>
                        <a:t>kiểm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tra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000" b="1" kern="100" dirty="0" err="1">
                          <a:effectLst/>
                        </a:rPr>
                        <a:t>Đạt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Chưa đạt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1418990382"/>
                  </a:ext>
                </a:extLst>
              </a:tr>
              <a:tr h="24876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Mở đầu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Giới thiệu </a:t>
                      </a:r>
                      <a:r>
                        <a:rPr lang="en-US" sz="1000" b="1" kern="100" dirty="0" err="1">
                          <a:effectLst/>
                        </a:rPr>
                        <a:t>người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thuyết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trình</a:t>
                      </a:r>
                      <a:r>
                        <a:rPr lang="en-US" sz="1000" b="1" kern="100" dirty="0">
                          <a:effectLst/>
                        </a:rPr>
                        <a:t>, </a:t>
                      </a:r>
                      <a:r>
                        <a:rPr lang="en-US" sz="1000" b="1" kern="100" dirty="0" err="1">
                          <a:effectLst/>
                        </a:rPr>
                        <a:t>nội</a:t>
                      </a:r>
                      <a:r>
                        <a:rPr lang="en-US" sz="1000" b="1" kern="100" dirty="0">
                          <a:effectLst/>
                        </a:rPr>
                        <a:t> dung </a:t>
                      </a:r>
                      <a:r>
                        <a:rPr lang="en-US" sz="1000" b="1" kern="100" dirty="0" err="1">
                          <a:effectLst/>
                        </a:rPr>
                        <a:t>thuyết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trình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1381335572"/>
                  </a:ext>
                </a:extLst>
              </a:tr>
              <a:tr h="119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b="1" kern="100" dirty="0" err="1">
                          <a:effectLst/>
                        </a:rPr>
                        <a:t>Nêu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vấn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đề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cần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thuyết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trình</a:t>
                      </a:r>
                      <a:r>
                        <a:rPr lang="en-US" sz="1000" b="1" kern="100" dirty="0">
                          <a:effectLst/>
                        </a:rPr>
                        <a:t>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2221795403"/>
                  </a:ext>
                </a:extLst>
              </a:tr>
              <a:tr h="63508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Nội dung chính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Nêu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những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lí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lẽ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và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dấn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chứng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để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bảo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vệ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và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làm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rõ</a:t>
                      </a:r>
                      <a:r>
                        <a:rPr lang="en-US" sz="1000" b="1" kern="100" dirty="0">
                          <a:effectLst/>
                        </a:rPr>
                        <a:t> ý </a:t>
                      </a:r>
                      <a:r>
                        <a:rPr lang="en-US" sz="1000" b="1" kern="100" dirty="0" err="1">
                          <a:effectLst/>
                        </a:rPr>
                        <a:t>kiến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bài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văn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tế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không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chỉ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có</a:t>
                      </a:r>
                      <a:r>
                        <a:rPr lang="en-US" sz="1000" b="1" kern="100" dirty="0">
                          <a:effectLst/>
                        </a:rPr>
                        <a:t> ý </a:t>
                      </a:r>
                      <a:r>
                        <a:rPr lang="en-US" sz="1000" b="1" kern="100" dirty="0" err="1">
                          <a:effectLst/>
                        </a:rPr>
                        <a:t>nghĩa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lịch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sử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mà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còn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có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giá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trị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thời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sự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với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cuộc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sống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hôm</a:t>
                      </a:r>
                      <a:r>
                        <a:rPr lang="en-US" sz="1000" b="1" kern="100" dirty="0">
                          <a:effectLst/>
                        </a:rPr>
                        <a:t> nay.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2794319581"/>
                  </a:ext>
                </a:extLst>
              </a:tr>
              <a:tr h="248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Bố cục bài nói rõ ràng, các ý kiến được sắp xếp hợp lí.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3988079543"/>
                  </a:ext>
                </a:extLst>
              </a:tr>
              <a:tr h="143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Có lí lẽ xác đáng, bằng chứng tin cậy lấy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văn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học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và</a:t>
                      </a:r>
                      <a:r>
                        <a:rPr lang="vi-VN" sz="1000" b="1" kern="100" dirty="0">
                          <a:effectLst/>
                        </a:rPr>
                        <a:t> từ </a:t>
                      </a:r>
                      <a:r>
                        <a:rPr lang="en-US" sz="1000" b="1" kern="100" dirty="0" err="1">
                          <a:effectLst/>
                        </a:rPr>
                        <a:t>thực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tế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đời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sống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2766256468"/>
                  </a:ext>
                </a:extLst>
              </a:tr>
              <a:tr h="1199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Kết thúc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</a:t>
                      </a:r>
                      <a:r>
                        <a:rPr lang="en-US" sz="1000" b="1" kern="100" dirty="0" err="1">
                          <a:effectLst/>
                        </a:rPr>
                        <a:t>Tóm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tắt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được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nội</a:t>
                      </a:r>
                      <a:r>
                        <a:rPr lang="en-US" sz="1000" b="1" kern="100" dirty="0">
                          <a:effectLst/>
                        </a:rPr>
                        <a:t> dung </a:t>
                      </a:r>
                      <a:r>
                        <a:rPr lang="en-US" sz="1000" b="1" kern="100" dirty="0" err="1">
                          <a:effectLst/>
                        </a:rPr>
                        <a:t>trình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bày</a:t>
                      </a:r>
                      <a:r>
                        <a:rPr lang="en-US" sz="1000" b="1" kern="100" dirty="0">
                          <a:effectLst/>
                        </a:rPr>
                        <a:t>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2116309431"/>
                  </a:ext>
                </a:extLst>
              </a:tr>
              <a:tr h="248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- Nêu vấn đề thảo luận hoặc mời gọi sự phản hồi từ người nghe.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1323578660"/>
                  </a:ext>
                </a:extLst>
              </a:tr>
              <a:tr h="119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Cảm ơn và chào kết thúc.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1347814460"/>
                  </a:ext>
                </a:extLst>
              </a:tr>
              <a:tr h="24876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000" b="1" kern="100" dirty="0" err="1">
                          <a:effectLst/>
                        </a:rPr>
                        <a:t>Kĩ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năng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trình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bày</a:t>
                      </a:r>
                      <a:r>
                        <a:rPr lang="en-US" sz="1000" b="1" kern="100" dirty="0">
                          <a:effectLst/>
                        </a:rPr>
                        <a:t>, </a:t>
                      </a:r>
                      <a:r>
                        <a:rPr lang="en-US" sz="1000" b="1" kern="100" dirty="0" err="1">
                          <a:effectLst/>
                        </a:rPr>
                        <a:t>tương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tác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với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nghe</a:t>
                      </a:r>
                      <a:endParaRPr lang="en-US" sz="1000" b="1" kern="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- </a:t>
                      </a:r>
                      <a:r>
                        <a:rPr lang="en-US" sz="1000" b="1" kern="100">
                          <a:effectLst/>
                        </a:rPr>
                        <a:t>Tương tác tích cực với người nghe trong suốt quá trình nói.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4229865539"/>
                  </a:ext>
                </a:extLst>
              </a:tr>
              <a:tr h="248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</a:t>
                      </a:r>
                      <a:r>
                        <a:rPr lang="en-US" sz="1000" b="1" kern="100" dirty="0" err="1">
                          <a:effectLst/>
                        </a:rPr>
                        <a:t>Diễn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đạt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rõ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ràng</a:t>
                      </a:r>
                      <a:r>
                        <a:rPr lang="en-US" sz="1000" b="1" kern="100" dirty="0">
                          <a:effectLst/>
                        </a:rPr>
                        <a:t>, </a:t>
                      </a:r>
                      <a:r>
                        <a:rPr lang="en-US" sz="1000" b="1" kern="100" dirty="0" err="1">
                          <a:effectLst/>
                        </a:rPr>
                        <a:t>gãy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gọn</a:t>
                      </a:r>
                      <a:r>
                        <a:rPr lang="en-US" sz="1000" b="1" kern="100" dirty="0">
                          <a:effectLst/>
                        </a:rPr>
                        <a:t>, </a:t>
                      </a:r>
                      <a:r>
                        <a:rPr lang="en-US" sz="1000" b="1" kern="100" dirty="0" err="1">
                          <a:effectLst/>
                        </a:rPr>
                        <a:t>đáp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ứng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yêu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cầu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của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bài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nói</a:t>
                      </a:r>
                      <a:r>
                        <a:rPr lang="en-US" sz="1000" b="1" kern="100" dirty="0">
                          <a:effectLst/>
                        </a:rPr>
                        <a:t>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3312905341"/>
                  </a:ext>
                </a:extLst>
              </a:tr>
              <a:tr h="248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 dirty="0">
                          <a:effectLst/>
                        </a:rPr>
                        <a:t>- </a:t>
                      </a:r>
                      <a:r>
                        <a:rPr lang="en-US" sz="1000" b="1" kern="100" dirty="0" err="1">
                          <a:effectLst/>
                        </a:rPr>
                        <a:t>Kết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hợp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sử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dụng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các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phương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tiện</a:t>
                      </a:r>
                      <a:r>
                        <a:rPr lang="en-US" sz="1000" b="1" kern="100" dirty="0">
                          <a:effectLst/>
                        </a:rPr>
                        <a:t> phi </a:t>
                      </a:r>
                      <a:r>
                        <a:rPr lang="en-US" sz="1000" b="1" kern="100" dirty="0" err="1">
                          <a:effectLst/>
                        </a:rPr>
                        <a:t>ngôn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ngữ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để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làm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rõ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nội</a:t>
                      </a:r>
                      <a:r>
                        <a:rPr lang="en-US" sz="1000" b="1" kern="100" dirty="0">
                          <a:effectLst/>
                        </a:rPr>
                        <a:t> dung </a:t>
                      </a:r>
                      <a:r>
                        <a:rPr lang="en-US" sz="1000" b="1" kern="100" dirty="0" err="1">
                          <a:effectLst/>
                        </a:rPr>
                        <a:t>trình</a:t>
                      </a:r>
                      <a:r>
                        <a:rPr lang="en-US" sz="1000" b="1" kern="100" dirty="0">
                          <a:effectLst/>
                        </a:rPr>
                        <a:t> </a:t>
                      </a:r>
                      <a:r>
                        <a:rPr lang="en-US" sz="1000" b="1" kern="100" dirty="0" err="1">
                          <a:effectLst/>
                        </a:rPr>
                        <a:t>bày</a:t>
                      </a:r>
                      <a:r>
                        <a:rPr lang="en-US" sz="1000" b="1" kern="100" dirty="0">
                          <a:effectLst/>
                        </a:rPr>
                        <a:t>.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1024043908"/>
                  </a:ext>
                </a:extLst>
              </a:tr>
              <a:tr h="2487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1000" b="1" kern="100">
                          <a:effectLst/>
                        </a:rPr>
                        <a:t>- </a:t>
                      </a:r>
                      <a:r>
                        <a:rPr lang="en-US" sz="1000" b="1" kern="100">
                          <a:effectLst/>
                        </a:rPr>
                        <a:t>Phản hồi thỏa đáng những câu hỏi, ý kiến của người nghe</a:t>
                      </a:r>
                      <a:r>
                        <a:rPr lang="vi-VN" sz="1000" b="1" kern="100">
                          <a:effectLst/>
                        </a:rPr>
                        <a:t>.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>
                          <a:effectLst/>
                        </a:rPr>
                        <a:t> </a:t>
                      </a:r>
                      <a:endParaRPr lang="en-US" sz="1000" b="1" kern="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000" b="1" kern="100" dirty="0">
                          <a:effectLst/>
                        </a:rPr>
                        <a:t> </a:t>
                      </a:r>
                      <a:endParaRPr lang="en-US" sz="1000" b="1" kern="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66" marR="40866" marT="0" marB="0"/>
                </a:tc>
                <a:extLst>
                  <a:ext uri="{0D108BD9-81ED-4DB2-BD59-A6C34878D82A}">
                    <a16:rowId xmlns:a16="http://schemas.microsoft.com/office/drawing/2014/main" val="2282247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4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D080CB-4C64-19B6-DD3F-464AD8D2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809" y="231354"/>
            <a:ext cx="3514381" cy="51828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BẢNG KIỂM TRA KĨ NĂNG NÓI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9E75E5-56D5-F4D2-91FE-A0F3C7484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753504"/>
              </p:ext>
            </p:extLst>
          </p:nvPr>
        </p:nvGraphicFramePr>
        <p:xfrm>
          <a:off x="947450" y="914400"/>
          <a:ext cx="7094863" cy="3307886"/>
        </p:xfrm>
        <a:graphic>
          <a:graphicData uri="http://schemas.openxmlformats.org/drawingml/2006/table">
            <a:tbl>
              <a:tblPr firstRow="1" firstCol="1" bandRow="1">
                <a:tableStyleId>{405C1BAE-72E3-4F9C-B2AE-BEBBCD6913A5}</a:tableStyleId>
              </a:tblPr>
              <a:tblGrid>
                <a:gridCol w="4872361">
                  <a:extLst>
                    <a:ext uri="{9D8B030D-6E8A-4147-A177-3AD203B41FA5}">
                      <a16:colId xmlns:a16="http://schemas.microsoft.com/office/drawing/2014/main" val="2970048327"/>
                    </a:ext>
                  </a:extLst>
                </a:gridCol>
                <a:gridCol w="2222502">
                  <a:extLst>
                    <a:ext uri="{9D8B030D-6E8A-4147-A177-3AD203B41FA5}">
                      <a16:colId xmlns:a16="http://schemas.microsoft.com/office/drawing/2014/main" val="2096176103"/>
                    </a:ext>
                  </a:extLst>
                </a:gridCol>
              </a:tblGrid>
              <a:tr h="5838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 err="1">
                          <a:effectLst/>
                        </a:rPr>
                        <a:t>Nội</a:t>
                      </a:r>
                      <a:r>
                        <a:rPr lang="en-US" sz="1400" kern="100" dirty="0">
                          <a:effectLst/>
                        </a:rPr>
                        <a:t> dung </a:t>
                      </a:r>
                      <a:r>
                        <a:rPr lang="en-US" sz="1400" kern="100" dirty="0" err="1">
                          <a:effectLst/>
                        </a:rPr>
                        <a:t>tự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kiểm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tra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kĩ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năng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nói</a:t>
                      </a: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 err="1">
                          <a:effectLst/>
                        </a:rPr>
                        <a:t>Đạt</a:t>
                      </a:r>
                      <a:r>
                        <a:rPr lang="en-US" sz="1400" kern="100" dirty="0">
                          <a:effectLst/>
                        </a:rPr>
                        <a:t>/ </a:t>
                      </a:r>
                      <a:r>
                        <a:rPr lang="en-US" sz="1400" kern="100" dirty="0" err="1">
                          <a:effectLst/>
                        </a:rPr>
                        <a:t>chưa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đạt</a:t>
                      </a:r>
                      <a:endParaRPr lang="en-US" sz="14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612838"/>
                  </a:ext>
                </a:extLst>
              </a:tr>
              <a:tr h="289238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ts val="161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400" b="1" kern="100" dirty="0">
                          <a:solidFill>
                            <a:srgbClr val="00206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Rút kinh nghiệm về bài thuyết trình</a:t>
                      </a:r>
                      <a:r>
                        <a:rPr lang="vi-VN" sz="1400" kern="100" dirty="0">
                          <a:effectLst/>
                          <a:highlight>
                            <a:srgbClr val="FFFFFF"/>
                          </a:highlight>
                        </a:rPr>
                        <a:t>:</a:t>
                      </a:r>
                      <a:endParaRPr lang="en-US" sz="1100" kern="100" dirty="0">
                        <a:effectLst/>
                        <a:highlight>
                          <a:srgbClr val="FFFFFF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052912"/>
                  </a:ext>
                </a:extLst>
              </a:tr>
              <a:tr h="627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Đã thuyết trình đầy đủ các nội dung chuẩn bị trong dàn ý chưa?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6902756"/>
                  </a:ext>
                </a:extLst>
              </a:tr>
              <a:tr h="627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Cách thức thuyết trình, phong thái, giọng điệu, ngôn ngữ… có phù hợp không?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1075096"/>
                  </a:ext>
                </a:extLst>
              </a:tr>
              <a:tr h="283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Các phương tiện hỗ trợ có hiệu quả như thế nào?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4347750"/>
                  </a:ext>
                </a:extLst>
              </a:tr>
              <a:tr h="289238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ts val="161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400" b="1" kern="100" dirty="0">
                          <a:effectLst/>
                        </a:rPr>
                        <a:t>Đánh giá chung</a:t>
                      </a:r>
                      <a:r>
                        <a:rPr lang="vi-VN" sz="1400" kern="100" dirty="0">
                          <a:effectLst/>
                        </a:rPr>
                        <a:t>: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172623"/>
                  </a:ext>
                </a:extLst>
              </a:tr>
              <a:tr h="30297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Điều em hài lòng về bài thuyết trình của mình là gì?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793362"/>
                  </a:ext>
                </a:extLst>
              </a:tr>
              <a:tr h="30297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+ </a:t>
                      </a:r>
                      <a:r>
                        <a:rPr lang="en-US" sz="1400" kern="100" dirty="0" err="1">
                          <a:effectLst/>
                        </a:rPr>
                        <a:t>Điều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gì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em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mong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muốn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thay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đổi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trong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bài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thuyết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trình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đó</a:t>
                      </a:r>
                      <a:r>
                        <a:rPr lang="en-US" sz="1400" kern="100" dirty="0">
                          <a:effectLst/>
                        </a:rPr>
                        <a:t>?</a:t>
                      </a: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95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1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77C6D2-3A16-078C-BCC0-9F3FAC4B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361" y="301805"/>
            <a:ext cx="4219278" cy="558000"/>
          </a:xfrm>
        </p:spPr>
        <p:txBody>
          <a:bodyPr/>
          <a:lstStyle/>
          <a:p>
            <a:r>
              <a:rPr lang="en-US" sz="2000" dirty="0">
                <a:solidFill>
                  <a:srgbClr val="002060"/>
                </a:solidFill>
              </a:rPr>
              <a:t>BẢNG KIỂM TRA KĨ NĂNG NGHE</a:t>
            </a: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7CE1D60-42A0-8AAA-18A6-2768F59FF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90921"/>
              </p:ext>
            </p:extLst>
          </p:nvPr>
        </p:nvGraphicFramePr>
        <p:xfrm>
          <a:off x="1101687" y="1211579"/>
          <a:ext cx="6962659" cy="2924041"/>
        </p:xfrm>
        <a:graphic>
          <a:graphicData uri="http://schemas.openxmlformats.org/drawingml/2006/table">
            <a:tbl>
              <a:tblPr firstRow="1" firstCol="1" bandRow="1">
                <a:tableStyleId>{405C1BAE-72E3-4F9C-B2AE-BEBBCD6913A5}</a:tableStyleId>
              </a:tblPr>
              <a:tblGrid>
                <a:gridCol w="4903492">
                  <a:extLst>
                    <a:ext uri="{9D8B030D-6E8A-4147-A177-3AD203B41FA5}">
                      <a16:colId xmlns:a16="http://schemas.microsoft.com/office/drawing/2014/main" val="2911870460"/>
                    </a:ext>
                  </a:extLst>
                </a:gridCol>
                <a:gridCol w="2059167">
                  <a:extLst>
                    <a:ext uri="{9D8B030D-6E8A-4147-A177-3AD203B41FA5}">
                      <a16:colId xmlns:a16="http://schemas.microsoft.com/office/drawing/2014/main" val="511786068"/>
                    </a:ext>
                  </a:extLst>
                </a:gridCol>
              </a:tblGrid>
              <a:tr h="418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Nội dung tự kiểm tra kĩ năng nghe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kern="100" dirty="0" err="1">
                          <a:effectLst/>
                        </a:rPr>
                        <a:t>Đạt</a:t>
                      </a:r>
                      <a:r>
                        <a:rPr lang="en-US" sz="1400" kern="100" dirty="0">
                          <a:effectLst/>
                        </a:rPr>
                        <a:t>/ </a:t>
                      </a:r>
                      <a:r>
                        <a:rPr lang="en-US" sz="1400" kern="100" dirty="0" err="1">
                          <a:effectLst/>
                        </a:rPr>
                        <a:t>chưa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đạt</a:t>
                      </a:r>
                      <a:endParaRPr lang="en-US" sz="1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407727"/>
                  </a:ext>
                </a:extLst>
              </a:tr>
              <a:tr h="262034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ts val="161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400" b="1" kern="100" dirty="0">
                          <a:effectLst/>
                        </a:rPr>
                        <a:t>Kiểm tra kết quả nghe:</a:t>
                      </a:r>
                      <a:endParaRPr lang="en-US" sz="11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139375"/>
                  </a:ext>
                </a:extLst>
              </a:tr>
              <a:tr h="27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Nội dung nghe và ghi chép lại đã chính xác chưa?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0010662"/>
                  </a:ext>
                </a:extLst>
              </a:tr>
              <a:tr h="8632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Thu hoạch được những gì về nội dung và cách thức thuyết trình về tranh luận về vấn đề có ý kiến trái ngược nhau.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9520208"/>
                  </a:ext>
                </a:extLst>
              </a:tr>
              <a:tr h="262034">
                <a:tc gridSpan="2">
                  <a:txBody>
                    <a:bodyPr/>
                    <a:lstStyle/>
                    <a:p>
                      <a:pPr marL="342900" lvl="0" indent="-342900">
                        <a:lnSpc>
                          <a:spcPts val="1610"/>
                        </a:lnSpc>
                        <a:buSzPts val="1400"/>
                        <a:buFont typeface="Times New Roman" panose="02020603050405020304" pitchFamily="18" charset="0"/>
                        <a:buChar char="-"/>
                      </a:pPr>
                      <a:r>
                        <a:rPr lang="vi-VN" sz="1400" b="1" kern="100" dirty="0">
                          <a:effectLst/>
                        </a:rPr>
                        <a:t>Rút kinh nghiệm về thái độ nghe:</a:t>
                      </a:r>
                      <a:endParaRPr lang="en-US" sz="11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362146"/>
                  </a:ext>
                </a:extLst>
              </a:tr>
              <a:tr h="274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Đã chú ý và tôn trọng người thuyết trình chưa?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5306379"/>
                  </a:ext>
                </a:extLst>
              </a:tr>
              <a:tr h="5688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>
                          <a:effectLst/>
                        </a:rPr>
                        <a:t>+ Có nêu được câu hỏi và tham gia ý kiến trong quá trình thảo luận không?</a:t>
                      </a:r>
                      <a:endParaRPr lang="en-US" sz="1400" kern="1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4705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6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48"/>
          <p:cNvSpPr txBox="1">
            <a:spLocks noGrp="1"/>
          </p:cNvSpPr>
          <p:nvPr>
            <p:ph type="title"/>
          </p:nvPr>
        </p:nvSpPr>
        <p:spPr>
          <a:xfrm>
            <a:off x="2047825" y="1809322"/>
            <a:ext cx="4942800" cy="13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6000"/>
            </a:pPr>
            <a:r>
              <a:rPr lang="en" sz="4800" dirty="0"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sz="4800" dirty="0"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4" name="Google Shape;814;p48"/>
          <p:cNvGrpSpPr/>
          <p:nvPr/>
        </p:nvGrpSpPr>
        <p:grpSpPr>
          <a:xfrm>
            <a:off x="619441" y="962652"/>
            <a:ext cx="2218969" cy="4541671"/>
            <a:chOff x="695350" y="1265975"/>
            <a:chExt cx="1565300" cy="3203775"/>
          </a:xfrm>
        </p:grpSpPr>
        <p:grpSp>
          <p:nvGrpSpPr>
            <p:cNvPr id="815" name="Google Shape;815;p48"/>
            <p:cNvGrpSpPr/>
            <p:nvPr/>
          </p:nvGrpSpPr>
          <p:grpSpPr>
            <a:xfrm>
              <a:off x="695763" y="1266675"/>
              <a:ext cx="1564475" cy="3202375"/>
              <a:chOff x="1581300" y="1260525"/>
              <a:chExt cx="1564475" cy="3202375"/>
            </a:xfrm>
          </p:grpSpPr>
          <p:sp>
            <p:nvSpPr>
              <p:cNvPr id="816" name="Google Shape;816;p48"/>
              <p:cNvSpPr/>
              <p:nvPr/>
            </p:nvSpPr>
            <p:spPr>
              <a:xfrm>
                <a:off x="1581300" y="1525475"/>
                <a:ext cx="1424375" cy="2937425"/>
              </a:xfrm>
              <a:custGeom>
                <a:avLst/>
                <a:gdLst/>
                <a:ahLst/>
                <a:cxnLst/>
                <a:rect l="l" t="t" r="r" b="b"/>
                <a:pathLst>
                  <a:path w="56975" h="117497" extrusionOk="0">
                    <a:moveTo>
                      <a:pt x="17213" y="30365"/>
                    </a:moveTo>
                    <a:cubicBezTo>
                      <a:pt x="17480" y="30865"/>
                      <a:pt x="20048" y="36102"/>
                      <a:pt x="19148" y="43707"/>
                    </a:cubicBezTo>
                    <a:cubicBezTo>
                      <a:pt x="18647" y="43741"/>
                      <a:pt x="18147" y="43774"/>
                      <a:pt x="17813" y="43841"/>
                    </a:cubicBezTo>
                    <a:cubicBezTo>
                      <a:pt x="16012" y="42507"/>
                      <a:pt x="12576" y="40005"/>
                      <a:pt x="7473" y="36402"/>
                    </a:cubicBezTo>
                    <a:cubicBezTo>
                      <a:pt x="9240" y="35101"/>
                      <a:pt x="13243" y="32733"/>
                      <a:pt x="16846" y="30598"/>
                    </a:cubicBezTo>
                    <a:lnTo>
                      <a:pt x="17213" y="30365"/>
                    </a:lnTo>
                    <a:close/>
                    <a:moveTo>
                      <a:pt x="28521" y="67491"/>
                    </a:moveTo>
                    <a:cubicBezTo>
                      <a:pt x="29055" y="73429"/>
                      <a:pt x="29522" y="79466"/>
                      <a:pt x="29889" y="85137"/>
                    </a:cubicBezTo>
                    <a:cubicBezTo>
                      <a:pt x="29155" y="86905"/>
                      <a:pt x="28387" y="88573"/>
                      <a:pt x="27687" y="90207"/>
                    </a:cubicBezTo>
                    <a:cubicBezTo>
                      <a:pt x="28021" y="80834"/>
                      <a:pt x="28254" y="72428"/>
                      <a:pt x="28521" y="67491"/>
                    </a:cubicBezTo>
                    <a:close/>
                    <a:moveTo>
                      <a:pt x="26931" y="0"/>
                    </a:moveTo>
                    <a:cubicBezTo>
                      <a:pt x="25135" y="0"/>
                      <a:pt x="23044" y="702"/>
                      <a:pt x="21950" y="2078"/>
                    </a:cubicBezTo>
                    <a:cubicBezTo>
                      <a:pt x="21786" y="2031"/>
                      <a:pt x="21620" y="2010"/>
                      <a:pt x="21455" y="2010"/>
                    </a:cubicBezTo>
                    <a:cubicBezTo>
                      <a:pt x="20913" y="2010"/>
                      <a:pt x="20375" y="2238"/>
                      <a:pt x="19915" y="2545"/>
                    </a:cubicBezTo>
                    <a:cubicBezTo>
                      <a:pt x="19348" y="3012"/>
                      <a:pt x="18914" y="3612"/>
                      <a:pt x="18580" y="4246"/>
                    </a:cubicBezTo>
                    <a:cubicBezTo>
                      <a:pt x="16712" y="7682"/>
                      <a:pt x="16579" y="11785"/>
                      <a:pt x="16446" y="15721"/>
                    </a:cubicBezTo>
                    <a:cubicBezTo>
                      <a:pt x="17947" y="17189"/>
                      <a:pt x="20749" y="18423"/>
                      <a:pt x="22884" y="19023"/>
                    </a:cubicBezTo>
                    <a:cubicBezTo>
                      <a:pt x="22917" y="19490"/>
                      <a:pt x="22917" y="19924"/>
                      <a:pt x="22917" y="20424"/>
                    </a:cubicBezTo>
                    <a:lnTo>
                      <a:pt x="22717" y="20424"/>
                    </a:lnTo>
                    <a:cubicBezTo>
                      <a:pt x="22417" y="20424"/>
                      <a:pt x="22083" y="20491"/>
                      <a:pt x="21749" y="20524"/>
                    </a:cubicBezTo>
                    <a:cubicBezTo>
                      <a:pt x="20515" y="20691"/>
                      <a:pt x="19248" y="21058"/>
                      <a:pt x="18347" y="21592"/>
                    </a:cubicBezTo>
                    <a:cubicBezTo>
                      <a:pt x="18214" y="21625"/>
                      <a:pt x="12109" y="24227"/>
                      <a:pt x="2569" y="33900"/>
                    </a:cubicBezTo>
                    <a:cubicBezTo>
                      <a:pt x="1" y="36536"/>
                      <a:pt x="1201" y="38103"/>
                      <a:pt x="3069" y="39371"/>
                    </a:cubicBezTo>
                    <a:cubicBezTo>
                      <a:pt x="7873" y="42573"/>
                      <a:pt x="11542" y="44375"/>
                      <a:pt x="15612" y="46409"/>
                    </a:cubicBezTo>
                    <a:cubicBezTo>
                      <a:pt x="16763" y="47218"/>
                      <a:pt x="17653" y="47447"/>
                      <a:pt x="18390" y="47447"/>
                    </a:cubicBezTo>
                    <a:cubicBezTo>
                      <a:pt x="18443" y="47447"/>
                      <a:pt x="18496" y="47446"/>
                      <a:pt x="18547" y="47443"/>
                    </a:cubicBezTo>
                    <a:lnTo>
                      <a:pt x="18547" y="47443"/>
                    </a:lnTo>
                    <a:cubicBezTo>
                      <a:pt x="18380" y="48144"/>
                      <a:pt x="18113" y="48878"/>
                      <a:pt x="17880" y="49578"/>
                    </a:cubicBezTo>
                    <a:cubicBezTo>
                      <a:pt x="12676" y="62221"/>
                      <a:pt x="19214" y="78232"/>
                      <a:pt x="21516" y="104151"/>
                    </a:cubicBezTo>
                    <a:cubicBezTo>
                      <a:pt x="20082" y="107286"/>
                      <a:pt x="19214" y="109154"/>
                      <a:pt x="19214" y="109154"/>
                    </a:cubicBezTo>
                    <a:cubicBezTo>
                      <a:pt x="18047" y="110755"/>
                      <a:pt x="18214" y="113191"/>
                      <a:pt x="18214" y="113191"/>
                    </a:cubicBezTo>
                    <a:cubicBezTo>
                      <a:pt x="18214" y="113191"/>
                      <a:pt x="19615" y="113958"/>
                      <a:pt x="21950" y="114925"/>
                    </a:cubicBezTo>
                    <a:cubicBezTo>
                      <a:pt x="22083" y="116159"/>
                      <a:pt x="22550" y="117160"/>
                      <a:pt x="22550" y="117160"/>
                    </a:cubicBezTo>
                    <a:cubicBezTo>
                      <a:pt x="22550" y="117160"/>
                      <a:pt x="24855" y="117496"/>
                      <a:pt x="28223" y="117496"/>
                    </a:cubicBezTo>
                    <a:cubicBezTo>
                      <a:pt x="28825" y="117496"/>
                      <a:pt x="29460" y="117486"/>
                      <a:pt x="30122" y="117460"/>
                    </a:cubicBezTo>
                    <a:lnTo>
                      <a:pt x="30189" y="117460"/>
                    </a:lnTo>
                    <a:cubicBezTo>
                      <a:pt x="31723" y="117427"/>
                      <a:pt x="33424" y="117260"/>
                      <a:pt x="35226" y="116993"/>
                    </a:cubicBezTo>
                    <a:cubicBezTo>
                      <a:pt x="35192" y="114992"/>
                      <a:pt x="32524" y="114858"/>
                      <a:pt x="29855" y="114191"/>
                    </a:cubicBezTo>
                    <a:cubicBezTo>
                      <a:pt x="28754" y="113924"/>
                      <a:pt x="27720" y="113591"/>
                      <a:pt x="26786" y="112957"/>
                    </a:cubicBezTo>
                    <a:cubicBezTo>
                      <a:pt x="26920" y="110489"/>
                      <a:pt x="27053" y="107920"/>
                      <a:pt x="27187" y="105318"/>
                    </a:cubicBezTo>
                    <a:cubicBezTo>
                      <a:pt x="30522" y="99981"/>
                      <a:pt x="33591" y="94744"/>
                      <a:pt x="36260" y="90074"/>
                    </a:cubicBezTo>
                    <a:cubicBezTo>
                      <a:pt x="37461" y="87906"/>
                      <a:pt x="38061" y="85471"/>
                      <a:pt x="38228" y="83069"/>
                    </a:cubicBezTo>
                    <a:cubicBezTo>
                      <a:pt x="39762" y="61420"/>
                      <a:pt x="36093" y="49979"/>
                      <a:pt x="36093" y="49979"/>
                    </a:cubicBezTo>
                    <a:cubicBezTo>
                      <a:pt x="34292" y="44408"/>
                      <a:pt x="34225" y="42640"/>
                      <a:pt x="34058" y="37036"/>
                    </a:cubicBezTo>
                    <a:cubicBezTo>
                      <a:pt x="34358" y="36636"/>
                      <a:pt x="34559" y="36269"/>
                      <a:pt x="34725" y="35902"/>
                    </a:cubicBezTo>
                    <a:cubicBezTo>
                      <a:pt x="34925" y="35535"/>
                      <a:pt x="35059" y="35101"/>
                      <a:pt x="35192" y="34734"/>
                    </a:cubicBezTo>
                    <a:cubicBezTo>
                      <a:pt x="36060" y="36202"/>
                      <a:pt x="37027" y="37770"/>
                      <a:pt x="38128" y="39404"/>
                    </a:cubicBezTo>
                    <a:cubicBezTo>
                      <a:pt x="38881" y="40495"/>
                      <a:pt x="39681" y="41432"/>
                      <a:pt x="40795" y="41432"/>
                    </a:cubicBezTo>
                    <a:cubicBezTo>
                      <a:pt x="41555" y="41432"/>
                      <a:pt x="42461" y="40995"/>
                      <a:pt x="43598" y="39871"/>
                    </a:cubicBezTo>
                    <a:cubicBezTo>
                      <a:pt x="48035" y="35368"/>
                      <a:pt x="50803" y="32032"/>
                      <a:pt x="53906" y="27896"/>
                    </a:cubicBezTo>
                    <a:cubicBezTo>
                      <a:pt x="53939" y="27896"/>
                      <a:pt x="53939" y="27863"/>
                      <a:pt x="53972" y="27863"/>
                    </a:cubicBezTo>
                    <a:cubicBezTo>
                      <a:pt x="54406" y="27596"/>
                      <a:pt x="54706" y="27229"/>
                      <a:pt x="54906" y="26762"/>
                    </a:cubicBezTo>
                    <a:cubicBezTo>
                      <a:pt x="55107" y="26362"/>
                      <a:pt x="55140" y="25761"/>
                      <a:pt x="55240" y="25261"/>
                    </a:cubicBezTo>
                    <a:cubicBezTo>
                      <a:pt x="55874" y="24627"/>
                      <a:pt x="56407" y="23927"/>
                      <a:pt x="56874" y="23193"/>
                    </a:cubicBezTo>
                    <a:cubicBezTo>
                      <a:pt x="56908" y="23093"/>
                      <a:pt x="56975" y="22959"/>
                      <a:pt x="56975" y="22893"/>
                    </a:cubicBezTo>
                    <a:cubicBezTo>
                      <a:pt x="56975" y="22793"/>
                      <a:pt x="56975" y="22692"/>
                      <a:pt x="56908" y="22592"/>
                    </a:cubicBezTo>
                    <a:cubicBezTo>
                      <a:pt x="56827" y="22574"/>
                      <a:pt x="56754" y="22566"/>
                      <a:pt x="56686" y="22566"/>
                    </a:cubicBezTo>
                    <a:cubicBezTo>
                      <a:pt x="56500" y="22566"/>
                      <a:pt x="56354" y="22628"/>
                      <a:pt x="56207" y="22726"/>
                    </a:cubicBezTo>
                    <a:cubicBezTo>
                      <a:pt x="55740" y="23026"/>
                      <a:pt x="55240" y="23326"/>
                      <a:pt x="54873" y="23693"/>
                    </a:cubicBezTo>
                    <a:cubicBezTo>
                      <a:pt x="55340" y="22993"/>
                      <a:pt x="55740" y="22259"/>
                      <a:pt x="56174" y="21558"/>
                    </a:cubicBezTo>
                    <a:cubicBezTo>
                      <a:pt x="56241" y="21425"/>
                      <a:pt x="56274" y="21325"/>
                      <a:pt x="56341" y="21191"/>
                    </a:cubicBezTo>
                    <a:cubicBezTo>
                      <a:pt x="56374" y="21058"/>
                      <a:pt x="56341" y="20891"/>
                      <a:pt x="56207" y="20824"/>
                    </a:cubicBezTo>
                    <a:cubicBezTo>
                      <a:pt x="56141" y="20774"/>
                      <a:pt x="56074" y="20749"/>
                      <a:pt x="56011" y="20749"/>
                    </a:cubicBezTo>
                    <a:cubicBezTo>
                      <a:pt x="55949" y="20749"/>
                      <a:pt x="55890" y="20774"/>
                      <a:pt x="55840" y="20824"/>
                    </a:cubicBezTo>
                    <a:cubicBezTo>
                      <a:pt x="55707" y="20858"/>
                      <a:pt x="55607" y="20991"/>
                      <a:pt x="55540" y="21058"/>
                    </a:cubicBezTo>
                    <a:cubicBezTo>
                      <a:pt x="55006" y="21592"/>
                      <a:pt x="54439" y="22192"/>
                      <a:pt x="53906" y="22726"/>
                    </a:cubicBezTo>
                    <a:cubicBezTo>
                      <a:pt x="54339" y="21859"/>
                      <a:pt x="54740" y="20925"/>
                      <a:pt x="55040" y="20024"/>
                    </a:cubicBezTo>
                    <a:cubicBezTo>
                      <a:pt x="55073" y="19890"/>
                      <a:pt x="55107" y="19824"/>
                      <a:pt x="55073" y="19690"/>
                    </a:cubicBezTo>
                    <a:cubicBezTo>
                      <a:pt x="55073" y="19557"/>
                      <a:pt x="55006" y="19423"/>
                      <a:pt x="54906" y="19390"/>
                    </a:cubicBezTo>
                    <a:cubicBezTo>
                      <a:pt x="54879" y="19376"/>
                      <a:pt x="54840" y="19368"/>
                      <a:pt x="54794" y="19368"/>
                    </a:cubicBezTo>
                    <a:cubicBezTo>
                      <a:pt x="54729" y="19368"/>
                      <a:pt x="54651" y="19384"/>
                      <a:pt x="54573" y="19423"/>
                    </a:cubicBezTo>
                    <a:cubicBezTo>
                      <a:pt x="54439" y="19524"/>
                      <a:pt x="54406" y="19590"/>
                      <a:pt x="54339" y="19690"/>
                    </a:cubicBezTo>
                    <a:cubicBezTo>
                      <a:pt x="53706" y="20524"/>
                      <a:pt x="53105" y="21392"/>
                      <a:pt x="52638" y="22359"/>
                    </a:cubicBezTo>
                    <a:cubicBezTo>
                      <a:pt x="52905" y="21492"/>
                      <a:pt x="53072" y="20591"/>
                      <a:pt x="53105" y="19724"/>
                    </a:cubicBezTo>
                    <a:cubicBezTo>
                      <a:pt x="53105" y="19557"/>
                      <a:pt x="53105" y="19357"/>
                      <a:pt x="52972" y="19223"/>
                    </a:cubicBezTo>
                    <a:cubicBezTo>
                      <a:pt x="52933" y="19198"/>
                      <a:pt x="52885" y="19187"/>
                      <a:pt x="52835" y="19187"/>
                    </a:cubicBezTo>
                    <a:cubicBezTo>
                      <a:pt x="52754" y="19187"/>
                      <a:pt x="52667" y="19215"/>
                      <a:pt x="52605" y="19257"/>
                    </a:cubicBezTo>
                    <a:cubicBezTo>
                      <a:pt x="52471" y="19357"/>
                      <a:pt x="52438" y="19524"/>
                      <a:pt x="52405" y="19657"/>
                    </a:cubicBezTo>
                    <a:cubicBezTo>
                      <a:pt x="51771" y="21158"/>
                      <a:pt x="51304" y="22692"/>
                      <a:pt x="51070" y="24260"/>
                    </a:cubicBezTo>
                    <a:cubicBezTo>
                      <a:pt x="50637" y="23727"/>
                      <a:pt x="50203" y="23193"/>
                      <a:pt x="49569" y="22926"/>
                    </a:cubicBezTo>
                    <a:cubicBezTo>
                      <a:pt x="49482" y="22897"/>
                      <a:pt x="49383" y="22874"/>
                      <a:pt x="49287" y="22874"/>
                    </a:cubicBezTo>
                    <a:cubicBezTo>
                      <a:pt x="49162" y="22874"/>
                      <a:pt x="49044" y="22913"/>
                      <a:pt x="48969" y="23026"/>
                    </a:cubicBezTo>
                    <a:cubicBezTo>
                      <a:pt x="48902" y="23159"/>
                      <a:pt x="48969" y="23293"/>
                      <a:pt x="49036" y="23426"/>
                    </a:cubicBezTo>
                    <a:cubicBezTo>
                      <a:pt x="49269" y="24027"/>
                      <a:pt x="49469" y="24594"/>
                      <a:pt x="49736" y="25194"/>
                    </a:cubicBezTo>
                    <a:cubicBezTo>
                      <a:pt x="49936" y="25695"/>
                      <a:pt x="50136" y="26195"/>
                      <a:pt x="50403" y="26629"/>
                    </a:cubicBezTo>
                    <a:cubicBezTo>
                      <a:pt x="49136" y="27763"/>
                      <a:pt x="46200" y="30398"/>
                      <a:pt x="41263" y="34968"/>
                    </a:cubicBezTo>
                    <a:cubicBezTo>
                      <a:pt x="40296" y="33100"/>
                      <a:pt x="38928" y="29931"/>
                      <a:pt x="37627" y="27029"/>
                    </a:cubicBezTo>
                    <a:cubicBezTo>
                      <a:pt x="36593" y="24694"/>
                      <a:pt x="34759" y="22759"/>
                      <a:pt x="32524" y="21625"/>
                    </a:cubicBezTo>
                    <a:cubicBezTo>
                      <a:pt x="32224" y="21358"/>
                      <a:pt x="31556" y="21091"/>
                      <a:pt x="30722" y="20858"/>
                    </a:cubicBezTo>
                    <a:lnTo>
                      <a:pt x="29555" y="20558"/>
                    </a:lnTo>
                    <a:cubicBezTo>
                      <a:pt x="29422" y="20524"/>
                      <a:pt x="29288" y="20524"/>
                      <a:pt x="29188" y="20524"/>
                    </a:cubicBezTo>
                    <a:lnTo>
                      <a:pt x="29121" y="20524"/>
                    </a:lnTo>
                    <a:cubicBezTo>
                      <a:pt x="28888" y="20491"/>
                      <a:pt x="28621" y="20424"/>
                      <a:pt x="28354" y="20391"/>
                    </a:cubicBezTo>
                    <a:lnTo>
                      <a:pt x="28221" y="20391"/>
                    </a:lnTo>
                    <a:cubicBezTo>
                      <a:pt x="28021" y="20357"/>
                      <a:pt x="27720" y="20357"/>
                      <a:pt x="27420" y="20324"/>
                    </a:cubicBezTo>
                    <a:cubicBezTo>
                      <a:pt x="27420" y="19824"/>
                      <a:pt x="27453" y="19357"/>
                      <a:pt x="27554" y="18990"/>
                    </a:cubicBezTo>
                    <a:cubicBezTo>
                      <a:pt x="30022" y="18890"/>
                      <a:pt x="32590" y="17722"/>
                      <a:pt x="34225" y="15888"/>
                    </a:cubicBezTo>
                    <a:cubicBezTo>
                      <a:pt x="34592" y="12018"/>
                      <a:pt x="34125" y="7982"/>
                      <a:pt x="32924" y="4246"/>
                    </a:cubicBezTo>
                    <a:cubicBezTo>
                      <a:pt x="32757" y="3679"/>
                      <a:pt x="32457" y="3078"/>
                      <a:pt x="32123" y="2578"/>
                    </a:cubicBezTo>
                    <a:cubicBezTo>
                      <a:pt x="31056" y="1044"/>
                      <a:pt x="29188" y="76"/>
                      <a:pt x="27287" y="10"/>
                    </a:cubicBezTo>
                    <a:cubicBezTo>
                      <a:pt x="27170" y="3"/>
                      <a:pt x="27051" y="0"/>
                      <a:pt x="26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8"/>
              <p:cNvSpPr/>
              <p:nvPr/>
            </p:nvSpPr>
            <p:spPr>
              <a:xfrm>
                <a:off x="2532825" y="1260525"/>
                <a:ext cx="612950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2350" extrusionOk="0">
                    <a:moveTo>
                      <a:pt x="13234" y="0"/>
                    </a:moveTo>
                    <a:cubicBezTo>
                      <a:pt x="7446" y="0"/>
                      <a:pt x="1140" y="3559"/>
                      <a:pt x="500" y="8673"/>
                    </a:cubicBezTo>
                    <a:cubicBezTo>
                      <a:pt x="0" y="12642"/>
                      <a:pt x="3002" y="16478"/>
                      <a:pt x="6972" y="18680"/>
                    </a:cubicBezTo>
                    <a:cubicBezTo>
                      <a:pt x="6171" y="20481"/>
                      <a:pt x="4537" y="21916"/>
                      <a:pt x="2635" y="22283"/>
                    </a:cubicBezTo>
                    <a:cubicBezTo>
                      <a:pt x="2975" y="22327"/>
                      <a:pt x="3318" y="22349"/>
                      <a:pt x="3661" y="22349"/>
                    </a:cubicBezTo>
                    <a:cubicBezTo>
                      <a:pt x="5871" y="22349"/>
                      <a:pt x="8081" y="21436"/>
                      <a:pt x="9640" y="19847"/>
                    </a:cubicBezTo>
                    <a:cubicBezTo>
                      <a:pt x="10541" y="20148"/>
                      <a:pt x="11475" y="20415"/>
                      <a:pt x="12376" y="20481"/>
                    </a:cubicBezTo>
                    <a:cubicBezTo>
                      <a:pt x="12879" y="20544"/>
                      <a:pt x="13372" y="20574"/>
                      <a:pt x="13853" y="20574"/>
                    </a:cubicBezTo>
                    <a:cubicBezTo>
                      <a:pt x="19272" y="20574"/>
                      <a:pt x="23207" y="16719"/>
                      <a:pt x="23850" y="11542"/>
                    </a:cubicBezTo>
                    <a:cubicBezTo>
                      <a:pt x="24518" y="5904"/>
                      <a:pt x="21115" y="834"/>
                      <a:pt x="14877" y="100"/>
                    </a:cubicBezTo>
                    <a:cubicBezTo>
                      <a:pt x="14338" y="33"/>
                      <a:pt x="13788" y="0"/>
                      <a:pt x="13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81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8" name="Google Shape;818;p48"/>
            <p:cNvGrpSpPr/>
            <p:nvPr/>
          </p:nvGrpSpPr>
          <p:grpSpPr>
            <a:xfrm>
              <a:off x="695350" y="1265975"/>
              <a:ext cx="1565300" cy="3203775"/>
              <a:chOff x="1580475" y="1260525"/>
              <a:chExt cx="1565300" cy="3203775"/>
            </a:xfrm>
          </p:grpSpPr>
          <p:sp>
            <p:nvSpPr>
              <p:cNvPr id="819" name="Google Shape;819;p48"/>
              <p:cNvSpPr/>
              <p:nvPr/>
            </p:nvSpPr>
            <p:spPr>
              <a:xfrm>
                <a:off x="2029950" y="4256825"/>
                <a:ext cx="320250" cy="206000"/>
              </a:xfrm>
              <a:custGeom>
                <a:avLst/>
                <a:gdLst/>
                <a:ahLst/>
                <a:cxnLst/>
                <a:rect l="l" t="t" r="r" b="b"/>
                <a:pathLst>
                  <a:path w="12810" h="8240" extrusionOk="0">
                    <a:moveTo>
                      <a:pt x="1202" y="0"/>
                    </a:moveTo>
                    <a:cubicBezTo>
                      <a:pt x="1" y="1568"/>
                      <a:pt x="201" y="4037"/>
                      <a:pt x="201" y="4037"/>
                    </a:cubicBezTo>
                    <a:cubicBezTo>
                      <a:pt x="201" y="4037"/>
                      <a:pt x="5405" y="6839"/>
                      <a:pt x="12143" y="8240"/>
                    </a:cubicBezTo>
                    <a:cubicBezTo>
                      <a:pt x="12810" y="6338"/>
                      <a:pt x="10308" y="5338"/>
                      <a:pt x="8040" y="3736"/>
                    </a:cubicBezTo>
                    <a:cubicBezTo>
                      <a:pt x="7106" y="3136"/>
                      <a:pt x="6238" y="2402"/>
                      <a:pt x="5605" y="1535"/>
                    </a:cubicBez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48"/>
              <p:cNvSpPr/>
              <p:nvPr/>
            </p:nvSpPr>
            <p:spPr>
              <a:xfrm>
                <a:off x="2058300" y="4256000"/>
                <a:ext cx="17265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4023" extrusionOk="0">
                    <a:moveTo>
                      <a:pt x="1" y="0"/>
                    </a:moveTo>
                    <a:cubicBezTo>
                      <a:pt x="1" y="0"/>
                      <a:pt x="4134" y="4023"/>
                      <a:pt x="6152" y="4023"/>
                    </a:cubicBezTo>
                    <a:cubicBezTo>
                      <a:pt x="6347" y="4023"/>
                      <a:pt x="6522" y="3985"/>
                      <a:pt x="6672" y="3903"/>
                    </a:cubicBezTo>
                    <a:cubicBezTo>
                      <a:pt x="6772" y="3869"/>
                      <a:pt x="6806" y="3836"/>
                      <a:pt x="6906" y="3769"/>
                    </a:cubicBezTo>
                    <a:cubicBezTo>
                      <a:pt x="6005" y="3202"/>
                      <a:pt x="5104" y="2435"/>
                      <a:pt x="4437" y="153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48"/>
              <p:cNvSpPr/>
              <p:nvPr/>
            </p:nvSpPr>
            <p:spPr>
              <a:xfrm>
                <a:off x="2059975" y="2765750"/>
                <a:ext cx="512900" cy="1533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61340" extrusionOk="0">
                    <a:moveTo>
                      <a:pt x="8507" y="1"/>
                    </a:moveTo>
                    <a:lnTo>
                      <a:pt x="8907" y="13077"/>
                    </a:lnTo>
                    <a:cubicBezTo>
                      <a:pt x="9607" y="20449"/>
                      <a:pt x="10208" y="28321"/>
                      <a:pt x="10708" y="35526"/>
                    </a:cubicBezTo>
                    <a:cubicBezTo>
                      <a:pt x="4947" y="48813"/>
                      <a:pt x="18" y="59606"/>
                      <a:pt x="1" y="59610"/>
                    </a:cubicBezTo>
                    <a:lnTo>
                      <a:pt x="1" y="59610"/>
                    </a:lnTo>
                    <a:cubicBezTo>
                      <a:pt x="1" y="59610"/>
                      <a:pt x="1" y="59610"/>
                      <a:pt x="1" y="59610"/>
                    </a:cubicBezTo>
                    <a:lnTo>
                      <a:pt x="1" y="59610"/>
                    </a:lnTo>
                    <a:cubicBezTo>
                      <a:pt x="1" y="59610"/>
                      <a:pt x="1" y="59610"/>
                      <a:pt x="1" y="59610"/>
                    </a:cubicBezTo>
                    <a:cubicBezTo>
                      <a:pt x="1" y="59610"/>
                      <a:pt x="1" y="59610"/>
                      <a:pt x="1" y="59610"/>
                    </a:cubicBezTo>
                    <a:lnTo>
                      <a:pt x="1" y="59610"/>
                    </a:lnTo>
                    <a:cubicBezTo>
                      <a:pt x="778" y="60935"/>
                      <a:pt x="2078" y="61340"/>
                      <a:pt x="3599" y="61340"/>
                    </a:cubicBezTo>
                    <a:cubicBezTo>
                      <a:pt x="3840" y="61340"/>
                      <a:pt x="4086" y="61329"/>
                      <a:pt x="4337" y="61311"/>
                    </a:cubicBezTo>
                    <a:cubicBezTo>
                      <a:pt x="9074" y="54106"/>
                      <a:pt x="13410" y="46768"/>
                      <a:pt x="17013" y="40463"/>
                    </a:cubicBezTo>
                    <a:cubicBezTo>
                      <a:pt x="18214" y="38328"/>
                      <a:pt x="18781" y="35926"/>
                      <a:pt x="18947" y="33458"/>
                    </a:cubicBezTo>
                    <a:cubicBezTo>
                      <a:pt x="20515" y="11843"/>
                      <a:pt x="16846" y="401"/>
                      <a:pt x="16846" y="401"/>
                    </a:cubicBezTo>
                    <a:lnTo>
                      <a:pt x="850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48"/>
              <p:cNvSpPr/>
              <p:nvPr/>
            </p:nvSpPr>
            <p:spPr>
              <a:xfrm>
                <a:off x="2273450" y="3118500"/>
                <a:ext cx="95100" cy="733050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9322" extrusionOk="0">
                    <a:moveTo>
                      <a:pt x="1502" y="1"/>
                    </a:moveTo>
                    <a:cubicBezTo>
                      <a:pt x="1469" y="1"/>
                      <a:pt x="1402" y="68"/>
                      <a:pt x="1402" y="134"/>
                    </a:cubicBezTo>
                    <a:cubicBezTo>
                      <a:pt x="2303" y="7239"/>
                      <a:pt x="3036" y="14545"/>
                      <a:pt x="3570" y="21716"/>
                    </a:cubicBezTo>
                    <a:cubicBezTo>
                      <a:pt x="3470" y="22050"/>
                      <a:pt x="1635" y="26687"/>
                      <a:pt x="1" y="29188"/>
                    </a:cubicBezTo>
                    <a:cubicBezTo>
                      <a:pt x="1" y="29222"/>
                      <a:pt x="1" y="29255"/>
                      <a:pt x="34" y="29322"/>
                    </a:cubicBezTo>
                    <a:lnTo>
                      <a:pt x="68" y="29322"/>
                    </a:lnTo>
                    <a:cubicBezTo>
                      <a:pt x="112" y="29322"/>
                      <a:pt x="127" y="29292"/>
                      <a:pt x="142" y="29292"/>
                    </a:cubicBezTo>
                    <a:cubicBezTo>
                      <a:pt x="149" y="29292"/>
                      <a:pt x="157" y="29300"/>
                      <a:pt x="168" y="29322"/>
                    </a:cubicBezTo>
                    <a:cubicBezTo>
                      <a:pt x="1836" y="26720"/>
                      <a:pt x="3804" y="21816"/>
                      <a:pt x="3804" y="21750"/>
                    </a:cubicBezTo>
                    <a:lnTo>
                      <a:pt x="3804" y="21716"/>
                    </a:lnTo>
                    <a:cubicBezTo>
                      <a:pt x="3237" y="14511"/>
                      <a:pt x="2503" y="7239"/>
                      <a:pt x="1635" y="68"/>
                    </a:cubicBezTo>
                    <a:cubicBezTo>
                      <a:pt x="1635" y="34"/>
                      <a:pt x="1535" y="1"/>
                      <a:pt x="1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48"/>
              <p:cNvSpPr/>
              <p:nvPr/>
            </p:nvSpPr>
            <p:spPr>
              <a:xfrm>
                <a:off x="2311825" y="2037725"/>
                <a:ext cx="616300" cy="524750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20990" extrusionOk="0">
                    <a:moveTo>
                      <a:pt x="0" y="1"/>
                    </a:moveTo>
                    <a:cubicBezTo>
                      <a:pt x="0" y="1"/>
                      <a:pt x="1068" y="7606"/>
                      <a:pt x="8873" y="18948"/>
                    </a:cubicBezTo>
                    <a:cubicBezTo>
                      <a:pt x="9628" y="20039"/>
                      <a:pt x="10429" y="20989"/>
                      <a:pt x="11545" y="20989"/>
                    </a:cubicBezTo>
                    <a:cubicBezTo>
                      <a:pt x="12304" y="20989"/>
                      <a:pt x="13209" y="20549"/>
                      <a:pt x="14344" y="19415"/>
                    </a:cubicBezTo>
                    <a:cubicBezTo>
                      <a:pt x="18780" y="14912"/>
                      <a:pt x="21549" y="11576"/>
                      <a:pt x="24651" y="7440"/>
                    </a:cubicBezTo>
                    <a:lnTo>
                      <a:pt x="21983" y="5538"/>
                    </a:lnTo>
                    <a:cubicBezTo>
                      <a:pt x="21982" y="5538"/>
                      <a:pt x="21982" y="5538"/>
                      <a:pt x="21981" y="5538"/>
                    </a:cubicBezTo>
                    <a:cubicBezTo>
                      <a:pt x="21878" y="5538"/>
                      <a:pt x="18904" y="8147"/>
                      <a:pt x="12109" y="14445"/>
                    </a:cubicBezTo>
                    <a:cubicBezTo>
                      <a:pt x="11142" y="12577"/>
                      <a:pt x="9774" y="9408"/>
                      <a:pt x="8473" y="6506"/>
                    </a:cubicBezTo>
                    <a:cubicBezTo>
                      <a:pt x="7139" y="3503"/>
                      <a:pt x="4537" y="1235"/>
                      <a:pt x="1435" y="36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48"/>
              <p:cNvSpPr/>
              <p:nvPr/>
            </p:nvSpPr>
            <p:spPr>
              <a:xfrm>
                <a:off x="2804675" y="2005125"/>
                <a:ext cx="1985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9000" extrusionOk="0">
                    <a:moveTo>
                      <a:pt x="3941" y="1"/>
                    </a:moveTo>
                    <a:cubicBezTo>
                      <a:pt x="3852" y="1"/>
                      <a:pt x="3765" y="29"/>
                      <a:pt x="3703" y="71"/>
                    </a:cubicBezTo>
                    <a:cubicBezTo>
                      <a:pt x="3603" y="171"/>
                      <a:pt x="3536" y="338"/>
                      <a:pt x="3503" y="471"/>
                    </a:cubicBezTo>
                    <a:cubicBezTo>
                      <a:pt x="2869" y="1972"/>
                      <a:pt x="2436" y="3506"/>
                      <a:pt x="2169" y="5074"/>
                    </a:cubicBezTo>
                    <a:cubicBezTo>
                      <a:pt x="1768" y="4541"/>
                      <a:pt x="1301" y="4007"/>
                      <a:pt x="668" y="3740"/>
                    </a:cubicBezTo>
                    <a:cubicBezTo>
                      <a:pt x="581" y="3711"/>
                      <a:pt x="481" y="3688"/>
                      <a:pt x="388" y="3688"/>
                    </a:cubicBezTo>
                    <a:cubicBezTo>
                      <a:pt x="267" y="3688"/>
                      <a:pt x="157" y="3727"/>
                      <a:pt x="101" y="3840"/>
                    </a:cubicBezTo>
                    <a:cubicBezTo>
                      <a:pt x="0" y="3973"/>
                      <a:pt x="101" y="4107"/>
                      <a:pt x="134" y="4240"/>
                    </a:cubicBezTo>
                    <a:cubicBezTo>
                      <a:pt x="367" y="4841"/>
                      <a:pt x="601" y="5408"/>
                      <a:pt x="834" y="6008"/>
                    </a:cubicBezTo>
                    <a:cubicBezTo>
                      <a:pt x="1035" y="6542"/>
                      <a:pt x="1301" y="7109"/>
                      <a:pt x="1635" y="7576"/>
                    </a:cubicBezTo>
                    <a:cubicBezTo>
                      <a:pt x="1969" y="8076"/>
                      <a:pt x="2369" y="8543"/>
                      <a:pt x="2936" y="8810"/>
                    </a:cubicBezTo>
                    <a:cubicBezTo>
                      <a:pt x="3212" y="8933"/>
                      <a:pt x="3531" y="8999"/>
                      <a:pt x="3856" y="8999"/>
                    </a:cubicBezTo>
                    <a:cubicBezTo>
                      <a:pt x="4238" y="8999"/>
                      <a:pt x="4629" y="8908"/>
                      <a:pt x="4971" y="8710"/>
                    </a:cubicBezTo>
                    <a:cubicBezTo>
                      <a:pt x="5371" y="8477"/>
                      <a:pt x="5671" y="8076"/>
                      <a:pt x="5871" y="7643"/>
                    </a:cubicBezTo>
                    <a:cubicBezTo>
                      <a:pt x="6071" y="7176"/>
                      <a:pt x="6105" y="6575"/>
                      <a:pt x="6172" y="6142"/>
                    </a:cubicBezTo>
                    <a:cubicBezTo>
                      <a:pt x="6805" y="5508"/>
                      <a:pt x="7339" y="4807"/>
                      <a:pt x="7806" y="4040"/>
                    </a:cubicBezTo>
                    <a:cubicBezTo>
                      <a:pt x="7839" y="3973"/>
                      <a:pt x="7939" y="3840"/>
                      <a:pt x="7939" y="3740"/>
                    </a:cubicBezTo>
                    <a:cubicBezTo>
                      <a:pt x="7939" y="3640"/>
                      <a:pt x="7939" y="3540"/>
                      <a:pt x="7839" y="3473"/>
                    </a:cubicBezTo>
                    <a:cubicBezTo>
                      <a:pt x="7776" y="3422"/>
                      <a:pt x="7707" y="3400"/>
                      <a:pt x="7637" y="3400"/>
                    </a:cubicBezTo>
                    <a:cubicBezTo>
                      <a:pt x="7525" y="3400"/>
                      <a:pt x="7409" y="3457"/>
                      <a:pt x="7306" y="3540"/>
                    </a:cubicBezTo>
                    <a:cubicBezTo>
                      <a:pt x="6839" y="3840"/>
                      <a:pt x="6338" y="4140"/>
                      <a:pt x="5971" y="4507"/>
                    </a:cubicBezTo>
                    <a:cubicBezTo>
                      <a:pt x="6438" y="3807"/>
                      <a:pt x="6839" y="3073"/>
                      <a:pt x="7272" y="2372"/>
                    </a:cubicBezTo>
                    <a:cubicBezTo>
                      <a:pt x="7339" y="2239"/>
                      <a:pt x="7406" y="2139"/>
                      <a:pt x="7439" y="2005"/>
                    </a:cubicBezTo>
                    <a:cubicBezTo>
                      <a:pt x="7439" y="1872"/>
                      <a:pt x="7439" y="1705"/>
                      <a:pt x="7306" y="1638"/>
                    </a:cubicBezTo>
                    <a:cubicBezTo>
                      <a:pt x="7239" y="1588"/>
                      <a:pt x="7181" y="1563"/>
                      <a:pt x="7122" y="1563"/>
                    </a:cubicBezTo>
                    <a:cubicBezTo>
                      <a:pt x="7064" y="1563"/>
                      <a:pt x="7005" y="1588"/>
                      <a:pt x="6939" y="1638"/>
                    </a:cubicBezTo>
                    <a:cubicBezTo>
                      <a:pt x="6805" y="1672"/>
                      <a:pt x="6739" y="1805"/>
                      <a:pt x="6639" y="1872"/>
                    </a:cubicBezTo>
                    <a:cubicBezTo>
                      <a:pt x="6105" y="2406"/>
                      <a:pt x="5571" y="3006"/>
                      <a:pt x="5004" y="3540"/>
                    </a:cubicBezTo>
                    <a:cubicBezTo>
                      <a:pt x="5438" y="2673"/>
                      <a:pt x="5838" y="1739"/>
                      <a:pt x="6138" y="838"/>
                    </a:cubicBezTo>
                    <a:cubicBezTo>
                      <a:pt x="6172" y="704"/>
                      <a:pt x="6238" y="638"/>
                      <a:pt x="6172" y="504"/>
                    </a:cubicBezTo>
                    <a:cubicBezTo>
                      <a:pt x="6172" y="371"/>
                      <a:pt x="6105" y="237"/>
                      <a:pt x="6005" y="204"/>
                    </a:cubicBezTo>
                    <a:cubicBezTo>
                      <a:pt x="5977" y="190"/>
                      <a:pt x="5938" y="182"/>
                      <a:pt x="5892" y="182"/>
                    </a:cubicBezTo>
                    <a:cubicBezTo>
                      <a:pt x="5827" y="182"/>
                      <a:pt x="5749" y="198"/>
                      <a:pt x="5671" y="237"/>
                    </a:cubicBezTo>
                    <a:cubicBezTo>
                      <a:pt x="5604" y="304"/>
                      <a:pt x="5504" y="404"/>
                      <a:pt x="5438" y="504"/>
                    </a:cubicBezTo>
                    <a:cubicBezTo>
                      <a:pt x="4804" y="1338"/>
                      <a:pt x="4203" y="2206"/>
                      <a:pt x="3770" y="3173"/>
                    </a:cubicBezTo>
                    <a:cubicBezTo>
                      <a:pt x="4003" y="2306"/>
                      <a:pt x="4170" y="1405"/>
                      <a:pt x="4203" y="538"/>
                    </a:cubicBezTo>
                    <a:cubicBezTo>
                      <a:pt x="4203" y="371"/>
                      <a:pt x="4203" y="171"/>
                      <a:pt x="4103" y="37"/>
                    </a:cubicBezTo>
                    <a:cubicBezTo>
                      <a:pt x="4052" y="12"/>
                      <a:pt x="3997" y="1"/>
                      <a:pt x="3941" y="1"/>
                    </a:cubicBez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48"/>
              <p:cNvSpPr/>
              <p:nvPr/>
            </p:nvSpPr>
            <p:spPr>
              <a:xfrm>
                <a:off x="2118350" y="4349400"/>
                <a:ext cx="341925" cy="114900"/>
              </a:xfrm>
              <a:custGeom>
                <a:avLst/>
                <a:gdLst/>
                <a:ahLst/>
                <a:cxnLst/>
                <a:rect l="l" t="t" r="r" b="b"/>
                <a:pathLst>
                  <a:path w="13677" h="4596" extrusionOk="0">
                    <a:moveTo>
                      <a:pt x="5204" y="0"/>
                    </a:moveTo>
                    <a:lnTo>
                      <a:pt x="534" y="100"/>
                    </a:lnTo>
                    <a:cubicBezTo>
                      <a:pt x="1" y="2001"/>
                      <a:pt x="1001" y="4270"/>
                      <a:pt x="1001" y="4270"/>
                    </a:cubicBezTo>
                    <a:cubicBezTo>
                      <a:pt x="1001" y="4270"/>
                      <a:pt x="3295" y="4596"/>
                      <a:pt x="6676" y="4596"/>
                    </a:cubicBezTo>
                    <a:cubicBezTo>
                      <a:pt x="8705" y="4596"/>
                      <a:pt x="11125" y="4478"/>
                      <a:pt x="13677" y="4103"/>
                    </a:cubicBezTo>
                    <a:cubicBezTo>
                      <a:pt x="13610" y="2102"/>
                      <a:pt x="10942" y="1968"/>
                      <a:pt x="8240" y="1268"/>
                    </a:cubicBezTo>
                    <a:cubicBezTo>
                      <a:pt x="7206" y="1001"/>
                      <a:pt x="6105" y="634"/>
                      <a:pt x="52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48"/>
              <p:cNvSpPr/>
              <p:nvPr/>
            </p:nvSpPr>
            <p:spPr>
              <a:xfrm>
                <a:off x="2130025" y="4349400"/>
                <a:ext cx="194325" cy="47250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1890" extrusionOk="0">
                    <a:moveTo>
                      <a:pt x="4704" y="0"/>
                    </a:moveTo>
                    <a:lnTo>
                      <a:pt x="1" y="100"/>
                    </a:lnTo>
                    <a:cubicBezTo>
                      <a:pt x="1" y="100"/>
                      <a:pt x="3979" y="1889"/>
                      <a:pt x="6267" y="1889"/>
                    </a:cubicBezTo>
                    <a:cubicBezTo>
                      <a:pt x="6859" y="1889"/>
                      <a:pt x="7338" y="1770"/>
                      <a:pt x="7606" y="1468"/>
                    </a:cubicBezTo>
                    <a:cubicBezTo>
                      <a:pt x="7706" y="1434"/>
                      <a:pt x="7739" y="1368"/>
                      <a:pt x="7773" y="1301"/>
                    </a:cubicBezTo>
                    <a:cubicBezTo>
                      <a:pt x="6705" y="1001"/>
                      <a:pt x="5638" y="667"/>
                      <a:pt x="4704" y="0"/>
                    </a:cubicBez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48"/>
              <p:cNvSpPr/>
              <p:nvPr/>
            </p:nvSpPr>
            <p:spPr>
              <a:xfrm>
                <a:off x="1881525" y="2765750"/>
                <a:ext cx="421150" cy="1594825"/>
              </a:xfrm>
              <a:custGeom>
                <a:avLst/>
                <a:gdLst/>
                <a:ahLst/>
                <a:cxnLst/>
                <a:rect l="l" t="t" r="r" b="b"/>
                <a:pathLst>
                  <a:path w="16846" h="63793" extrusionOk="0">
                    <a:moveTo>
                      <a:pt x="5804" y="1"/>
                    </a:moveTo>
                    <a:lnTo>
                      <a:pt x="5804" y="1"/>
                    </a:lnTo>
                    <a:cubicBezTo>
                      <a:pt x="0" y="14011"/>
                      <a:pt x="8673" y="32190"/>
                      <a:pt x="10041" y="63479"/>
                    </a:cubicBezTo>
                    <a:cubicBezTo>
                      <a:pt x="10942" y="63676"/>
                      <a:pt x="11731" y="63792"/>
                      <a:pt x="12474" y="63792"/>
                    </a:cubicBezTo>
                    <a:cubicBezTo>
                      <a:pt x="13243" y="63792"/>
                      <a:pt x="13964" y="63668"/>
                      <a:pt x="14711" y="63379"/>
                    </a:cubicBezTo>
                    <a:cubicBezTo>
                      <a:pt x="15845" y="41631"/>
                      <a:pt x="16479" y="13510"/>
                      <a:pt x="16845" y="13477"/>
                    </a:cubicBezTo>
                    <a:lnTo>
                      <a:pt x="16845" y="468"/>
                    </a:lnTo>
                    <a:lnTo>
                      <a:pt x="580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48"/>
              <p:cNvSpPr/>
              <p:nvPr/>
            </p:nvSpPr>
            <p:spPr>
              <a:xfrm>
                <a:off x="1989925" y="2819125"/>
                <a:ext cx="170150" cy="14836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59344" extrusionOk="0">
                    <a:moveTo>
                      <a:pt x="1835" y="1"/>
                    </a:moveTo>
                    <a:cubicBezTo>
                      <a:pt x="1802" y="1"/>
                      <a:pt x="1702" y="34"/>
                      <a:pt x="1702" y="101"/>
                    </a:cubicBezTo>
                    <a:cubicBezTo>
                      <a:pt x="1" y="6639"/>
                      <a:pt x="167" y="14344"/>
                      <a:pt x="2235" y="23718"/>
                    </a:cubicBezTo>
                    <a:cubicBezTo>
                      <a:pt x="4537" y="34158"/>
                      <a:pt x="6005" y="46134"/>
                      <a:pt x="6539" y="59243"/>
                    </a:cubicBezTo>
                    <a:cubicBezTo>
                      <a:pt x="6539" y="59276"/>
                      <a:pt x="6572" y="59343"/>
                      <a:pt x="6639" y="59343"/>
                    </a:cubicBezTo>
                    <a:cubicBezTo>
                      <a:pt x="6705" y="59343"/>
                      <a:pt x="6739" y="59310"/>
                      <a:pt x="6805" y="59243"/>
                    </a:cubicBezTo>
                    <a:cubicBezTo>
                      <a:pt x="6205" y="46067"/>
                      <a:pt x="4771" y="34125"/>
                      <a:pt x="2469" y="23684"/>
                    </a:cubicBezTo>
                    <a:cubicBezTo>
                      <a:pt x="367" y="14344"/>
                      <a:pt x="201" y="6639"/>
                      <a:pt x="1902" y="134"/>
                    </a:cubicBezTo>
                    <a:cubicBezTo>
                      <a:pt x="1902" y="101"/>
                      <a:pt x="1869" y="1"/>
                      <a:pt x="18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48"/>
              <p:cNvSpPr/>
              <p:nvPr/>
            </p:nvSpPr>
            <p:spPr>
              <a:xfrm>
                <a:off x="2012450" y="2033200"/>
                <a:ext cx="469525" cy="758625"/>
              </a:xfrm>
              <a:custGeom>
                <a:avLst/>
                <a:gdLst/>
                <a:ahLst/>
                <a:cxnLst/>
                <a:rect l="l" t="t" r="r" b="b"/>
                <a:pathLst>
                  <a:path w="18781" h="30345" extrusionOk="0">
                    <a:moveTo>
                      <a:pt x="8969" y="0"/>
                    </a:moveTo>
                    <a:cubicBezTo>
                      <a:pt x="7841" y="0"/>
                      <a:pt x="6576" y="66"/>
                      <a:pt x="5738" y="215"/>
                    </a:cubicBezTo>
                    <a:lnTo>
                      <a:pt x="5437" y="215"/>
                    </a:lnTo>
                    <a:cubicBezTo>
                      <a:pt x="5104" y="215"/>
                      <a:pt x="4804" y="249"/>
                      <a:pt x="4470" y="282"/>
                    </a:cubicBezTo>
                    <a:cubicBezTo>
                      <a:pt x="2836" y="515"/>
                      <a:pt x="1134" y="1116"/>
                      <a:pt x="300" y="2017"/>
                    </a:cubicBezTo>
                    <a:cubicBezTo>
                      <a:pt x="334" y="2017"/>
                      <a:pt x="167" y="4885"/>
                      <a:pt x="0" y="10056"/>
                    </a:cubicBezTo>
                    <a:cubicBezTo>
                      <a:pt x="0" y="10056"/>
                      <a:pt x="4403" y="18195"/>
                      <a:pt x="567" y="29369"/>
                    </a:cubicBezTo>
                    <a:cubicBezTo>
                      <a:pt x="3487" y="30099"/>
                      <a:pt x="7398" y="30345"/>
                      <a:pt x="10855" y="30345"/>
                    </a:cubicBezTo>
                    <a:cubicBezTo>
                      <a:pt x="14822" y="30345"/>
                      <a:pt x="18192" y="30022"/>
                      <a:pt x="18780" y="29736"/>
                    </a:cubicBezTo>
                    <a:cubicBezTo>
                      <a:pt x="16946" y="24099"/>
                      <a:pt x="16912" y="22364"/>
                      <a:pt x="16779" y="16794"/>
                    </a:cubicBezTo>
                    <a:cubicBezTo>
                      <a:pt x="17012" y="16460"/>
                      <a:pt x="17279" y="16093"/>
                      <a:pt x="17446" y="15726"/>
                    </a:cubicBezTo>
                    <a:cubicBezTo>
                      <a:pt x="18013" y="14592"/>
                      <a:pt x="18280" y="13425"/>
                      <a:pt x="18280" y="12291"/>
                    </a:cubicBezTo>
                    <a:cubicBezTo>
                      <a:pt x="18280" y="10556"/>
                      <a:pt x="17646" y="8921"/>
                      <a:pt x="16612" y="7554"/>
                    </a:cubicBezTo>
                    <a:cubicBezTo>
                      <a:pt x="16178" y="4118"/>
                      <a:pt x="15912" y="2083"/>
                      <a:pt x="15445" y="1449"/>
                    </a:cubicBezTo>
                    <a:cubicBezTo>
                      <a:pt x="15178" y="1183"/>
                      <a:pt x="14477" y="849"/>
                      <a:pt x="13577" y="582"/>
                    </a:cubicBezTo>
                    <a:lnTo>
                      <a:pt x="12409" y="282"/>
                    </a:lnTo>
                    <a:cubicBezTo>
                      <a:pt x="12009" y="249"/>
                      <a:pt x="11608" y="182"/>
                      <a:pt x="11242" y="115"/>
                    </a:cubicBezTo>
                    <a:lnTo>
                      <a:pt x="11108" y="115"/>
                    </a:lnTo>
                    <a:cubicBezTo>
                      <a:pt x="10666" y="42"/>
                      <a:pt x="9860" y="0"/>
                      <a:pt x="89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48"/>
              <p:cNvSpPr/>
              <p:nvPr/>
            </p:nvSpPr>
            <p:spPr>
              <a:xfrm>
                <a:off x="2120850" y="2032375"/>
                <a:ext cx="170150" cy="7717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3087" extrusionOk="0">
                    <a:moveTo>
                      <a:pt x="4586" y="0"/>
                    </a:moveTo>
                    <a:cubicBezTo>
                      <a:pt x="3448" y="0"/>
                      <a:pt x="2173" y="66"/>
                      <a:pt x="1335" y="215"/>
                    </a:cubicBezTo>
                    <a:lnTo>
                      <a:pt x="1068" y="215"/>
                    </a:lnTo>
                    <a:cubicBezTo>
                      <a:pt x="734" y="215"/>
                      <a:pt x="434" y="248"/>
                      <a:pt x="101" y="282"/>
                    </a:cubicBezTo>
                    <a:cubicBezTo>
                      <a:pt x="1" y="415"/>
                      <a:pt x="1" y="615"/>
                      <a:pt x="67" y="782"/>
                    </a:cubicBezTo>
                    <a:cubicBezTo>
                      <a:pt x="134" y="1082"/>
                      <a:pt x="434" y="1282"/>
                      <a:pt x="768" y="1282"/>
                    </a:cubicBezTo>
                    <a:cubicBezTo>
                      <a:pt x="634" y="1583"/>
                      <a:pt x="768" y="1916"/>
                      <a:pt x="968" y="2150"/>
                    </a:cubicBezTo>
                    <a:cubicBezTo>
                      <a:pt x="1135" y="2383"/>
                      <a:pt x="1435" y="2483"/>
                      <a:pt x="1735" y="2550"/>
                    </a:cubicBezTo>
                    <a:cubicBezTo>
                      <a:pt x="2002" y="2550"/>
                      <a:pt x="2302" y="2483"/>
                      <a:pt x="2602" y="2383"/>
                    </a:cubicBezTo>
                    <a:cubicBezTo>
                      <a:pt x="2919" y="2795"/>
                      <a:pt x="3416" y="3086"/>
                      <a:pt x="3922" y="3086"/>
                    </a:cubicBezTo>
                    <a:cubicBezTo>
                      <a:pt x="3949" y="3086"/>
                      <a:pt x="3976" y="3085"/>
                      <a:pt x="4003" y="3084"/>
                    </a:cubicBezTo>
                    <a:cubicBezTo>
                      <a:pt x="4571" y="3050"/>
                      <a:pt x="5071" y="2717"/>
                      <a:pt x="5304" y="2250"/>
                    </a:cubicBezTo>
                    <a:cubicBezTo>
                      <a:pt x="5416" y="2305"/>
                      <a:pt x="5545" y="2331"/>
                      <a:pt x="5679" y="2331"/>
                    </a:cubicBezTo>
                    <a:cubicBezTo>
                      <a:pt x="5946" y="2331"/>
                      <a:pt x="6227" y="2227"/>
                      <a:pt x="6405" y="2050"/>
                    </a:cubicBezTo>
                    <a:cubicBezTo>
                      <a:pt x="6639" y="1749"/>
                      <a:pt x="6739" y="1282"/>
                      <a:pt x="6505" y="949"/>
                    </a:cubicBezTo>
                    <a:cubicBezTo>
                      <a:pt x="6739" y="749"/>
                      <a:pt x="6805" y="382"/>
                      <a:pt x="6739" y="115"/>
                    </a:cubicBezTo>
                    <a:cubicBezTo>
                      <a:pt x="6297" y="41"/>
                      <a:pt x="5484" y="0"/>
                      <a:pt x="45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48"/>
              <p:cNvSpPr/>
              <p:nvPr/>
            </p:nvSpPr>
            <p:spPr>
              <a:xfrm>
                <a:off x="2260125" y="1631600"/>
                <a:ext cx="187650" cy="368650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4746" extrusionOk="0">
                    <a:moveTo>
                      <a:pt x="5838" y="1"/>
                    </a:moveTo>
                    <a:cubicBezTo>
                      <a:pt x="4503" y="1168"/>
                      <a:pt x="3336" y="2669"/>
                      <a:pt x="2569" y="4304"/>
                    </a:cubicBezTo>
                    <a:cubicBezTo>
                      <a:pt x="1068" y="7506"/>
                      <a:pt x="1068" y="11342"/>
                      <a:pt x="0" y="14745"/>
                    </a:cubicBezTo>
                    <a:cubicBezTo>
                      <a:pt x="35" y="14745"/>
                      <a:pt x="70" y="14745"/>
                      <a:pt x="105" y="14745"/>
                    </a:cubicBezTo>
                    <a:cubicBezTo>
                      <a:pt x="2645" y="14745"/>
                      <a:pt x="5427" y="13551"/>
                      <a:pt x="7105" y="11643"/>
                    </a:cubicBezTo>
                    <a:cubicBezTo>
                      <a:pt x="7506" y="7773"/>
                      <a:pt x="7039" y="3737"/>
                      <a:pt x="58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48"/>
              <p:cNvSpPr/>
              <p:nvPr/>
            </p:nvSpPr>
            <p:spPr>
              <a:xfrm>
                <a:off x="2112525" y="1579925"/>
                <a:ext cx="304400" cy="497775"/>
              </a:xfrm>
              <a:custGeom>
                <a:avLst/>
                <a:gdLst/>
                <a:ahLst/>
                <a:cxnLst/>
                <a:rect l="l" t="t" r="r" b="b"/>
                <a:pathLst>
                  <a:path w="12176" h="19911" extrusionOk="0">
                    <a:moveTo>
                      <a:pt x="5746" y="1"/>
                    </a:moveTo>
                    <a:cubicBezTo>
                      <a:pt x="3832" y="1"/>
                      <a:pt x="1916" y="697"/>
                      <a:pt x="1001" y="2368"/>
                    </a:cubicBezTo>
                    <a:cubicBezTo>
                      <a:pt x="133" y="3903"/>
                      <a:pt x="0" y="9974"/>
                      <a:pt x="0" y="9974"/>
                    </a:cubicBezTo>
                    <a:cubicBezTo>
                      <a:pt x="0" y="9974"/>
                      <a:pt x="1635" y="13576"/>
                      <a:pt x="1601" y="18346"/>
                    </a:cubicBezTo>
                    <a:cubicBezTo>
                      <a:pt x="2271" y="19409"/>
                      <a:pt x="3414" y="19910"/>
                      <a:pt x="4397" y="19910"/>
                    </a:cubicBezTo>
                    <a:cubicBezTo>
                      <a:pt x="5421" y="19910"/>
                      <a:pt x="6272" y="19367"/>
                      <a:pt x="6238" y="18346"/>
                    </a:cubicBezTo>
                    <a:cubicBezTo>
                      <a:pt x="6238" y="14744"/>
                      <a:pt x="7572" y="14977"/>
                      <a:pt x="9574" y="13243"/>
                    </a:cubicBezTo>
                    <a:cubicBezTo>
                      <a:pt x="11308" y="11741"/>
                      <a:pt x="12175" y="9173"/>
                      <a:pt x="11008" y="2902"/>
                    </a:cubicBezTo>
                    <a:cubicBezTo>
                      <a:pt x="10707" y="1170"/>
                      <a:pt x="8227" y="1"/>
                      <a:pt x="5746" y="1"/>
                    </a:cubicBez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48"/>
              <p:cNvSpPr/>
              <p:nvPr/>
            </p:nvSpPr>
            <p:spPr>
              <a:xfrm>
                <a:off x="2250100" y="1774200"/>
                <a:ext cx="233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35" extrusionOk="0">
                    <a:moveTo>
                      <a:pt x="468" y="1"/>
                    </a:moveTo>
                    <a:cubicBezTo>
                      <a:pt x="201" y="1"/>
                      <a:pt x="1" y="234"/>
                      <a:pt x="1" y="468"/>
                    </a:cubicBezTo>
                    <a:cubicBezTo>
                      <a:pt x="1" y="735"/>
                      <a:pt x="201" y="935"/>
                      <a:pt x="468" y="935"/>
                    </a:cubicBezTo>
                    <a:cubicBezTo>
                      <a:pt x="735" y="935"/>
                      <a:pt x="935" y="735"/>
                      <a:pt x="935" y="468"/>
                    </a:cubicBezTo>
                    <a:cubicBezTo>
                      <a:pt x="935" y="234"/>
                      <a:pt x="735" y="1"/>
                      <a:pt x="468" y="1"/>
                    </a:cubicBezTo>
                    <a:close/>
                  </a:path>
                </a:pathLst>
              </a:custGeom>
              <a:solidFill>
                <a:srgbClr val="1B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48"/>
              <p:cNvSpPr/>
              <p:nvPr/>
            </p:nvSpPr>
            <p:spPr>
              <a:xfrm>
                <a:off x="2261775" y="1778375"/>
                <a:ext cx="83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68" extrusionOk="0">
                    <a:moveTo>
                      <a:pt x="168" y="1"/>
                    </a:moveTo>
                    <a:cubicBezTo>
                      <a:pt x="101" y="34"/>
                      <a:pt x="1" y="101"/>
                      <a:pt x="1" y="168"/>
                    </a:cubicBezTo>
                    <a:cubicBezTo>
                      <a:pt x="1" y="268"/>
                      <a:pt x="101" y="368"/>
                      <a:pt x="168" y="368"/>
                    </a:cubicBezTo>
                    <a:cubicBezTo>
                      <a:pt x="268" y="368"/>
                      <a:pt x="335" y="268"/>
                      <a:pt x="335" y="168"/>
                    </a:cubicBezTo>
                    <a:cubicBezTo>
                      <a:pt x="335" y="101"/>
                      <a:pt x="268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8"/>
              <p:cNvSpPr/>
              <p:nvPr/>
            </p:nvSpPr>
            <p:spPr>
              <a:xfrm>
                <a:off x="2341000" y="1775050"/>
                <a:ext cx="233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01" extrusionOk="0">
                    <a:moveTo>
                      <a:pt x="468" y="0"/>
                    </a:moveTo>
                    <a:cubicBezTo>
                      <a:pt x="268" y="0"/>
                      <a:pt x="1" y="200"/>
                      <a:pt x="1" y="434"/>
                    </a:cubicBezTo>
                    <a:cubicBezTo>
                      <a:pt x="1" y="701"/>
                      <a:pt x="201" y="901"/>
                      <a:pt x="468" y="901"/>
                    </a:cubicBezTo>
                    <a:cubicBezTo>
                      <a:pt x="701" y="901"/>
                      <a:pt x="935" y="701"/>
                      <a:pt x="935" y="434"/>
                    </a:cubicBezTo>
                    <a:cubicBezTo>
                      <a:pt x="935" y="200"/>
                      <a:pt x="701" y="0"/>
                      <a:pt x="468" y="0"/>
                    </a:cubicBezTo>
                    <a:close/>
                  </a:path>
                </a:pathLst>
              </a:custGeom>
              <a:solidFill>
                <a:srgbClr val="1B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8"/>
              <p:cNvSpPr/>
              <p:nvPr/>
            </p:nvSpPr>
            <p:spPr>
              <a:xfrm>
                <a:off x="2353525" y="1778375"/>
                <a:ext cx="83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68" extrusionOk="0">
                    <a:moveTo>
                      <a:pt x="167" y="1"/>
                    </a:moveTo>
                    <a:cubicBezTo>
                      <a:pt x="100" y="34"/>
                      <a:pt x="0" y="101"/>
                      <a:pt x="0" y="168"/>
                    </a:cubicBezTo>
                    <a:cubicBezTo>
                      <a:pt x="0" y="268"/>
                      <a:pt x="100" y="368"/>
                      <a:pt x="167" y="368"/>
                    </a:cubicBezTo>
                    <a:cubicBezTo>
                      <a:pt x="267" y="368"/>
                      <a:pt x="334" y="268"/>
                      <a:pt x="334" y="168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8"/>
              <p:cNvSpPr/>
              <p:nvPr/>
            </p:nvSpPr>
            <p:spPr>
              <a:xfrm>
                <a:off x="2331000" y="1733100"/>
                <a:ext cx="5422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850" extrusionOk="0">
                    <a:moveTo>
                      <a:pt x="1014" y="0"/>
                    </a:moveTo>
                    <a:cubicBezTo>
                      <a:pt x="698" y="0"/>
                      <a:pt x="378" y="93"/>
                      <a:pt x="101" y="277"/>
                    </a:cubicBezTo>
                    <a:cubicBezTo>
                      <a:pt x="1" y="377"/>
                      <a:pt x="1" y="578"/>
                      <a:pt x="67" y="678"/>
                    </a:cubicBezTo>
                    <a:cubicBezTo>
                      <a:pt x="101" y="711"/>
                      <a:pt x="101" y="744"/>
                      <a:pt x="134" y="744"/>
                    </a:cubicBezTo>
                    <a:cubicBezTo>
                      <a:pt x="169" y="771"/>
                      <a:pt x="204" y="781"/>
                      <a:pt x="240" y="781"/>
                    </a:cubicBezTo>
                    <a:cubicBezTo>
                      <a:pt x="338" y="781"/>
                      <a:pt x="436" y="702"/>
                      <a:pt x="534" y="678"/>
                    </a:cubicBezTo>
                    <a:cubicBezTo>
                      <a:pt x="634" y="578"/>
                      <a:pt x="835" y="544"/>
                      <a:pt x="935" y="544"/>
                    </a:cubicBezTo>
                    <a:cubicBezTo>
                      <a:pt x="978" y="539"/>
                      <a:pt x="1022" y="536"/>
                      <a:pt x="1067" y="536"/>
                    </a:cubicBezTo>
                    <a:cubicBezTo>
                      <a:pt x="1297" y="536"/>
                      <a:pt x="1540" y="610"/>
                      <a:pt x="1735" y="778"/>
                    </a:cubicBezTo>
                    <a:cubicBezTo>
                      <a:pt x="1782" y="824"/>
                      <a:pt x="1835" y="849"/>
                      <a:pt x="1889" y="849"/>
                    </a:cubicBezTo>
                    <a:cubicBezTo>
                      <a:pt x="1952" y="849"/>
                      <a:pt x="2015" y="816"/>
                      <a:pt x="2069" y="744"/>
                    </a:cubicBezTo>
                    <a:cubicBezTo>
                      <a:pt x="2169" y="644"/>
                      <a:pt x="2169" y="444"/>
                      <a:pt x="2035" y="377"/>
                    </a:cubicBezTo>
                    <a:cubicBezTo>
                      <a:pt x="1748" y="126"/>
                      <a:pt x="1383" y="0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8"/>
              <p:cNvSpPr/>
              <p:nvPr/>
            </p:nvSpPr>
            <p:spPr>
              <a:xfrm>
                <a:off x="2229275" y="1733100"/>
                <a:ext cx="6172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850" extrusionOk="0">
                    <a:moveTo>
                      <a:pt x="1323" y="0"/>
                    </a:moveTo>
                    <a:cubicBezTo>
                      <a:pt x="910" y="0"/>
                      <a:pt x="493" y="126"/>
                      <a:pt x="133" y="377"/>
                    </a:cubicBezTo>
                    <a:cubicBezTo>
                      <a:pt x="0" y="444"/>
                      <a:pt x="0" y="644"/>
                      <a:pt x="100" y="744"/>
                    </a:cubicBezTo>
                    <a:cubicBezTo>
                      <a:pt x="136" y="816"/>
                      <a:pt x="200" y="849"/>
                      <a:pt x="273" y="849"/>
                    </a:cubicBezTo>
                    <a:cubicBezTo>
                      <a:pt x="336" y="849"/>
                      <a:pt x="405" y="824"/>
                      <a:pt x="467" y="778"/>
                    </a:cubicBezTo>
                    <a:cubicBezTo>
                      <a:pt x="691" y="610"/>
                      <a:pt x="961" y="536"/>
                      <a:pt x="1239" y="536"/>
                    </a:cubicBezTo>
                    <a:cubicBezTo>
                      <a:pt x="1293" y="536"/>
                      <a:pt x="1347" y="539"/>
                      <a:pt x="1401" y="544"/>
                    </a:cubicBezTo>
                    <a:cubicBezTo>
                      <a:pt x="1568" y="544"/>
                      <a:pt x="1735" y="578"/>
                      <a:pt x="1901" y="678"/>
                    </a:cubicBezTo>
                    <a:cubicBezTo>
                      <a:pt x="1975" y="702"/>
                      <a:pt x="2067" y="781"/>
                      <a:pt x="2176" y="781"/>
                    </a:cubicBezTo>
                    <a:cubicBezTo>
                      <a:pt x="2216" y="781"/>
                      <a:pt x="2258" y="771"/>
                      <a:pt x="2302" y="744"/>
                    </a:cubicBezTo>
                    <a:cubicBezTo>
                      <a:pt x="2335" y="744"/>
                      <a:pt x="2402" y="711"/>
                      <a:pt x="2402" y="678"/>
                    </a:cubicBezTo>
                    <a:cubicBezTo>
                      <a:pt x="2468" y="578"/>
                      <a:pt x="2468" y="377"/>
                      <a:pt x="2335" y="277"/>
                    </a:cubicBezTo>
                    <a:cubicBezTo>
                      <a:pt x="2027" y="93"/>
                      <a:pt x="1677" y="0"/>
                      <a:pt x="1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8"/>
              <p:cNvSpPr/>
              <p:nvPr/>
            </p:nvSpPr>
            <p:spPr>
              <a:xfrm>
                <a:off x="2310150" y="1802275"/>
                <a:ext cx="20875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46" extrusionOk="0">
                    <a:moveTo>
                      <a:pt x="434" y="0"/>
                    </a:moveTo>
                    <a:cubicBezTo>
                      <a:pt x="320" y="0"/>
                      <a:pt x="187" y="44"/>
                      <a:pt x="34" y="146"/>
                    </a:cubicBezTo>
                    <a:cubicBezTo>
                      <a:pt x="1" y="146"/>
                      <a:pt x="1" y="179"/>
                      <a:pt x="34" y="246"/>
                    </a:cubicBezTo>
                    <a:cubicBezTo>
                      <a:pt x="34" y="262"/>
                      <a:pt x="42" y="271"/>
                      <a:pt x="55" y="271"/>
                    </a:cubicBezTo>
                    <a:cubicBezTo>
                      <a:pt x="67" y="271"/>
                      <a:pt x="84" y="262"/>
                      <a:pt x="101" y="246"/>
                    </a:cubicBezTo>
                    <a:cubicBezTo>
                      <a:pt x="226" y="171"/>
                      <a:pt x="332" y="133"/>
                      <a:pt x="420" y="133"/>
                    </a:cubicBezTo>
                    <a:cubicBezTo>
                      <a:pt x="449" y="133"/>
                      <a:pt x="476" y="137"/>
                      <a:pt x="501" y="146"/>
                    </a:cubicBezTo>
                    <a:cubicBezTo>
                      <a:pt x="601" y="179"/>
                      <a:pt x="668" y="312"/>
                      <a:pt x="568" y="579"/>
                    </a:cubicBezTo>
                    <a:cubicBezTo>
                      <a:pt x="601" y="613"/>
                      <a:pt x="601" y="646"/>
                      <a:pt x="668" y="646"/>
                    </a:cubicBezTo>
                    <a:cubicBezTo>
                      <a:pt x="701" y="646"/>
                      <a:pt x="701" y="646"/>
                      <a:pt x="701" y="613"/>
                    </a:cubicBezTo>
                    <a:cubicBezTo>
                      <a:pt x="835" y="179"/>
                      <a:pt x="701" y="45"/>
                      <a:pt x="534" y="12"/>
                    </a:cubicBezTo>
                    <a:cubicBezTo>
                      <a:pt x="503" y="4"/>
                      <a:pt x="470" y="0"/>
                      <a:pt x="434" y="0"/>
                    </a:cubicBezTo>
                    <a:close/>
                  </a:path>
                </a:pathLst>
              </a:custGeom>
              <a:solidFill>
                <a:srgbClr val="8755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8"/>
              <p:cNvSpPr/>
              <p:nvPr/>
            </p:nvSpPr>
            <p:spPr>
              <a:xfrm>
                <a:off x="2269300" y="1834850"/>
                <a:ext cx="70900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378" extrusionOk="0">
                    <a:moveTo>
                      <a:pt x="488" y="1"/>
                    </a:moveTo>
                    <a:cubicBezTo>
                      <a:pt x="359" y="1"/>
                      <a:pt x="260" y="35"/>
                      <a:pt x="200" y="143"/>
                    </a:cubicBezTo>
                    <a:cubicBezTo>
                      <a:pt x="0" y="477"/>
                      <a:pt x="501" y="1378"/>
                      <a:pt x="1401" y="1378"/>
                    </a:cubicBezTo>
                    <a:cubicBezTo>
                      <a:pt x="2335" y="1378"/>
                      <a:pt x="2836" y="510"/>
                      <a:pt x="2635" y="143"/>
                    </a:cubicBezTo>
                    <a:cubicBezTo>
                      <a:pt x="2575" y="35"/>
                      <a:pt x="2472" y="1"/>
                      <a:pt x="2338" y="1"/>
                    </a:cubicBezTo>
                    <a:cubicBezTo>
                      <a:pt x="2100" y="1"/>
                      <a:pt x="1764" y="110"/>
                      <a:pt x="1401" y="110"/>
                    </a:cubicBezTo>
                    <a:cubicBezTo>
                      <a:pt x="1038" y="110"/>
                      <a:pt x="716" y="1"/>
                      <a:pt x="488" y="1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8"/>
              <p:cNvSpPr/>
              <p:nvPr/>
            </p:nvSpPr>
            <p:spPr>
              <a:xfrm>
                <a:off x="2276800" y="1851775"/>
                <a:ext cx="500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701" extrusionOk="0">
                    <a:moveTo>
                      <a:pt x="534" y="0"/>
                    </a:moveTo>
                    <a:cubicBezTo>
                      <a:pt x="367" y="0"/>
                      <a:pt x="167" y="0"/>
                      <a:pt x="0" y="34"/>
                    </a:cubicBezTo>
                    <a:cubicBezTo>
                      <a:pt x="167" y="367"/>
                      <a:pt x="534" y="701"/>
                      <a:pt x="1068" y="701"/>
                    </a:cubicBezTo>
                    <a:cubicBezTo>
                      <a:pt x="1501" y="701"/>
                      <a:pt x="1768" y="534"/>
                      <a:pt x="2002" y="334"/>
                    </a:cubicBezTo>
                    <a:cubicBezTo>
                      <a:pt x="1735" y="134"/>
                      <a:pt x="1201" y="0"/>
                      <a:pt x="534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8"/>
              <p:cNvSpPr/>
              <p:nvPr/>
            </p:nvSpPr>
            <p:spPr>
              <a:xfrm>
                <a:off x="2276800" y="1834300"/>
                <a:ext cx="542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99" extrusionOk="0">
                    <a:moveTo>
                      <a:pt x="1968" y="0"/>
                    </a:moveTo>
                    <a:cubicBezTo>
                      <a:pt x="1727" y="0"/>
                      <a:pt x="1427" y="99"/>
                      <a:pt x="1068" y="99"/>
                    </a:cubicBezTo>
                    <a:cubicBezTo>
                      <a:pt x="694" y="99"/>
                      <a:pt x="363" y="13"/>
                      <a:pt x="143" y="13"/>
                    </a:cubicBezTo>
                    <a:cubicBezTo>
                      <a:pt x="88" y="13"/>
                      <a:pt x="40" y="19"/>
                      <a:pt x="0" y="32"/>
                    </a:cubicBezTo>
                    <a:cubicBezTo>
                      <a:pt x="167" y="266"/>
                      <a:pt x="567" y="399"/>
                      <a:pt x="1068" y="399"/>
                    </a:cubicBezTo>
                    <a:cubicBezTo>
                      <a:pt x="1568" y="399"/>
                      <a:pt x="2002" y="332"/>
                      <a:pt x="2169" y="32"/>
                    </a:cubicBezTo>
                    <a:cubicBezTo>
                      <a:pt x="2107" y="9"/>
                      <a:pt x="2040" y="0"/>
                      <a:pt x="19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8"/>
              <p:cNvSpPr/>
              <p:nvPr/>
            </p:nvSpPr>
            <p:spPr>
              <a:xfrm>
                <a:off x="1993250" y="1525475"/>
                <a:ext cx="429500" cy="47810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19124" extrusionOk="0">
                    <a:moveTo>
                      <a:pt x="10518" y="1"/>
                    </a:moveTo>
                    <a:cubicBezTo>
                      <a:pt x="8642" y="1"/>
                      <a:pt x="6602" y="734"/>
                      <a:pt x="5505" y="2144"/>
                    </a:cubicBezTo>
                    <a:cubicBezTo>
                      <a:pt x="5316" y="2084"/>
                      <a:pt x="5127" y="2057"/>
                      <a:pt x="4940" y="2057"/>
                    </a:cubicBezTo>
                    <a:cubicBezTo>
                      <a:pt x="4402" y="2057"/>
                      <a:pt x="3882" y="2281"/>
                      <a:pt x="3437" y="2578"/>
                    </a:cubicBezTo>
                    <a:cubicBezTo>
                      <a:pt x="2870" y="3045"/>
                      <a:pt x="2436" y="3679"/>
                      <a:pt x="2102" y="4279"/>
                    </a:cubicBezTo>
                    <a:cubicBezTo>
                      <a:pt x="234" y="7715"/>
                      <a:pt x="101" y="11851"/>
                      <a:pt x="1" y="15754"/>
                    </a:cubicBezTo>
                    <a:cubicBezTo>
                      <a:pt x="1569" y="17255"/>
                      <a:pt x="4571" y="18590"/>
                      <a:pt x="6739" y="19123"/>
                    </a:cubicBezTo>
                    <a:cubicBezTo>
                      <a:pt x="6672" y="15087"/>
                      <a:pt x="4571" y="11251"/>
                      <a:pt x="5905" y="8716"/>
                    </a:cubicBezTo>
                    <a:cubicBezTo>
                      <a:pt x="7573" y="5513"/>
                      <a:pt x="10342" y="6914"/>
                      <a:pt x="12376" y="4613"/>
                    </a:cubicBezTo>
                    <a:cubicBezTo>
                      <a:pt x="14611" y="5046"/>
                      <a:pt x="15679" y="6081"/>
                      <a:pt x="16279" y="7949"/>
                    </a:cubicBezTo>
                    <a:cubicBezTo>
                      <a:pt x="17180" y="6281"/>
                      <a:pt x="16780" y="4112"/>
                      <a:pt x="15712" y="2578"/>
                    </a:cubicBezTo>
                    <a:cubicBezTo>
                      <a:pt x="14611" y="1044"/>
                      <a:pt x="12743" y="76"/>
                      <a:pt x="10875" y="10"/>
                    </a:cubicBezTo>
                    <a:cubicBezTo>
                      <a:pt x="10757" y="4"/>
                      <a:pt x="10638" y="1"/>
                      <a:pt x="105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8"/>
              <p:cNvSpPr/>
              <p:nvPr/>
            </p:nvSpPr>
            <p:spPr>
              <a:xfrm>
                <a:off x="2056650" y="1767775"/>
                <a:ext cx="8675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268" extrusionOk="0">
                    <a:moveTo>
                      <a:pt x="1405" y="0"/>
                    </a:moveTo>
                    <a:cubicBezTo>
                      <a:pt x="1116" y="0"/>
                      <a:pt x="845" y="93"/>
                      <a:pt x="634" y="291"/>
                    </a:cubicBezTo>
                    <a:cubicBezTo>
                      <a:pt x="0" y="792"/>
                      <a:pt x="33" y="1792"/>
                      <a:pt x="667" y="2526"/>
                    </a:cubicBezTo>
                    <a:cubicBezTo>
                      <a:pt x="1066" y="3009"/>
                      <a:pt x="1611" y="3268"/>
                      <a:pt x="2101" y="3268"/>
                    </a:cubicBezTo>
                    <a:cubicBezTo>
                      <a:pt x="2390" y="3268"/>
                      <a:pt x="2659" y="3179"/>
                      <a:pt x="2869" y="2993"/>
                    </a:cubicBezTo>
                    <a:cubicBezTo>
                      <a:pt x="3469" y="2493"/>
                      <a:pt x="3469" y="1492"/>
                      <a:pt x="2835" y="725"/>
                    </a:cubicBezTo>
                    <a:cubicBezTo>
                      <a:pt x="2437" y="264"/>
                      <a:pt x="1894" y="0"/>
                      <a:pt x="1405" y="0"/>
                    </a:cubicBez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8"/>
              <p:cNvSpPr/>
              <p:nvPr/>
            </p:nvSpPr>
            <p:spPr>
              <a:xfrm>
                <a:off x="2069150" y="1781725"/>
                <a:ext cx="517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02" extrusionOk="0">
                    <a:moveTo>
                      <a:pt x="947" y="0"/>
                    </a:moveTo>
                    <a:cubicBezTo>
                      <a:pt x="776" y="0"/>
                      <a:pt x="618" y="34"/>
                      <a:pt x="501" y="100"/>
                    </a:cubicBezTo>
                    <a:cubicBezTo>
                      <a:pt x="167" y="267"/>
                      <a:pt x="0" y="667"/>
                      <a:pt x="334" y="1001"/>
                    </a:cubicBezTo>
                    <a:cubicBezTo>
                      <a:pt x="358" y="1050"/>
                      <a:pt x="419" y="1081"/>
                      <a:pt x="462" y="1081"/>
                    </a:cubicBezTo>
                    <a:cubicBezTo>
                      <a:pt x="478" y="1081"/>
                      <a:pt x="492" y="1077"/>
                      <a:pt x="501" y="1068"/>
                    </a:cubicBezTo>
                    <a:cubicBezTo>
                      <a:pt x="534" y="1001"/>
                      <a:pt x="568" y="934"/>
                      <a:pt x="534" y="901"/>
                    </a:cubicBezTo>
                    <a:cubicBezTo>
                      <a:pt x="467" y="667"/>
                      <a:pt x="568" y="400"/>
                      <a:pt x="801" y="300"/>
                    </a:cubicBezTo>
                    <a:cubicBezTo>
                      <a:pt x="860" y="261"/>
                      <a:pt x="964" y="245"/>
                      <a:pt x="1081" y="245"/>
                    </a:cubicBezTo>
                    <a:cubicBezTo>
                      <a:pt x="1163" y="245"/>
                      <a:pt x="1252" y="253"/>
                      <a:pt x="1335" y="267"/>
                    </a:cubicBezTo>
                    <a:cubicBezTo>
                      <a:pt x="1301" y="300"/>
                      <a:pt x="1201" y="334"/>
                      <a:pt x="1168" y="400"/>
                    </a:cubicBezTo>
                    <a:cubicBezTo>
                      <a:pt x="1035" y="567"/>
                      <a:pt x="968" y="767"/>
                      <a:pt x="1001" y="968"/>
                    </a:cubicBezTo>
                    <a:cubicBezTo>
                      <a:pt x="1001" y="1001"/>
                      <a:pt x="1068" y="1068"/>
                      <a:pt x="1135" y="1068"/>
                    </a:cubicBezTo>
                    <a:cubicBezTo>
                      <a:pt x="1168" y="1068"/>
                      <a:pt x="1201" y="1001"/>
                      <a:pt x="1201" y="934"/>
                    </a:cubicBezTo>
                    <a:cubicBezTo>
                      <a:pt x="1201" y="801"/>
                      <a:pt x="1235" y="634"/>
                      <a:pt x="1335" y="567"/>
                    </a:cubicBezTo>
                    <a:cubicBezTo>
                      <a:pt x="1368" y="467"/>
                      <a:pt x="1535" y="434"/>
                      <a:pt x="1668" y="434"/>
                    </a:cubicBezTo>
                    <a:cubicBezTo>
                      <a:pt x="1702" y="434"/>
                      <a:pt x="1702" y="467"/>
                      <a:pt x="1735" y="501"/>
                    </a:cubicBezTo>
                    <a:cubicBezTo>
                      <a:pt x="1802" y="601"/>
                      <a:pt x="1835" y="667"/>
                      <a:pt x="1802" y="767"/>
                    </a:cubicBezTo>
                    <a:cubicBezTo>
                      <a:pt x="1735" y="834"/>
                      <a:pt x="1668" y="867"/>
                      <a:pt x="1568" y="968"/>
                    </a:cubicBezTo>
                    <a:cubicBezTo>
                      <a:pt x="1502" y="1034"/>
                      <a:pt x="1368" y="1134"/>
                      <a:pt x="1335" y="1201"/>
                    </a:cubicBezTo>
                    <a:cubicBezTo>
                      <a:pt x="1235" y="1435"/>
                      <a:pt x="1235" y="1668"/>
                      <a:pt x="1401" y="1835"/>
                    </a:cubicBezTo>
                    <a:cubicBezTo>
                      <a:pt x="1502" y="1968"/>
                      <a:pt x="1635" y="2002"/>
                      <a:pt x="1802" y="2002"/>
                    </a:cubicBezTo>
                    <a:cubicBezTo>
                      <a:pt x="1868" y="2002"/>
                      <a:pt x="1902" y="2002"/>
                      <a:pt x="2002" y="1968"/>
                    </a:cubicBezTo>
                    <a:cubicBezTo>
                      <a:pt x="2035" y="1935"/>
                      <a:pt x="2069" y="1835"/>
                      <a:pt x="2035" y="1801"/>
                    </a:cubicBezTo>
                    <a:cubicBezTo>
                      <a:pt x="2012" y="1778"/>
                      <a:pt x="1957" y="1740"/>
                      <a:pt x="1915" y="1740"/>
                    </a:cubicBezTo>
                    <a:cubicBezTo>
                      <a:pt x="1896" y="1740"/>
                      <a:pt x="1879" y="1747"/>
                      <a:pt x="1868" y="1768"/>
                    </a:cubicBezTo>
                    <a:cubicBezTo>
                      <a:pt x="1835" y="1776"/>
                      <a:pt x="1804" y="1781"/>
                      <a:pt x="1774" y="1781"/>
                    </a:cubicBezTo>
                    <a:cubicBezTo>
                      <a:pt x="1685" y="1781"/>
                      <a:pt x="1610" y="1743"/>
                      <a:pt x="1535" y="1668"/>
                    </a:cubicBezTo>
                    <a:cubicBezTo>
                      <a:pt x="1468" y="1601"/>
                      <a:pt x="1468" y="1435"/>
                      <a:pt x="1502" y="1334"/>
                    </a:cubicBezTo>
                    <a:cubicBezTo>
                      <a:pt x="1535" y="1301"/>
                      <a:pt x="1568" y="1201"/>
                      <a:pt x="1668" y="1168"/>
                    </a:cubicBezTo>
                    <a:cubicBezTo>
                      <a:pt x="1735" y="1134"/>
                      <a:pt x="1868" y="1001"/>
                      <a:pt x="1902" y="867"/>
                    </a:cubicBezTo>
                    <a:cubicBezTo>
                      <a:pt x="1969" y="734"/>
                      <a:pt x="1969" y="567"/>
                      <a:pt x="1835" y="400"/>
                    </a:cubicBezTo>
                    <a:cubicBezTo>
                      <a:pt x="1735" y="267"/>
                      <a:pt x="1635" y="167"/>
                      <a:pt x="1468" y="100"/>
                    </a:cubicBezTo>
                    <a:cubicBezTo>
                      <a:pt x="1301" y="34"/>
                      <a:pt x="1118" y="0"/>
                      <a:pt x="947" y="0"/>
                    </a:cubicBezTo>
                    <a:close/>
                  </a:path>
                </a:pathLst>
              </a:custGeom>
              <a:solidFill>
                <a:srgbClr val="8755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8"/>
              <p:cNvSpPr/>
              <p:nvPr/>
            </p:nvSpPr>
            <p:spPr>
              <a:xfrm>
                <a:off x="1580475" y="2066100"/>
                <a:ext cx="519550" cy="635475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5419" extrusionOk="0">
                    <a:moveTo>
                      <a:pt x="18347" y="0"/>
                    </a:moveTo>
                    <a:cubicBezTo>
                      <a:pt x="18346" y="0"/>
                      <a:pt x="12209" y="2569"/>
                      <a:pt x="2569" y="12309"/>
                    </a:cubicBezTo>
                    <a:cubicBezTo>
                      <a:pt x="0" y="14944"/>
                      <a:pt x="1201" y="16512"/>
                      <a:pt x="3069" y="17779"/>
                    </a:cubicBezTo>
                    <a:cubicBezTo>
                      <a:pt x="8273" y="21282"/>
                      <a:pt x="12176" y="23083"/>
                      <a:pt x="16712" y="25418"/>
                    </a:cubicBezTo>
                    <a:lnTo>
                      <a:pt x="19281" y="23283"/>
                    </a:lnTo>
                    <a:cubicBezTo>
                      <a:pt x="19281" y="23250"/>
                      <a:pt x="15378" y="20281"/>
                      <a:pt x="7506" y="14744"/>
                    </a:cubicBezTo>
                    <a:cubicBezTo>
                      <a:pt x="9273" y="13476"/>
                      <a:pt x="13276" y="11108"/>
                      <a:pt x="16912" y="8973"/>
                    </a:cubicBezTo>
                    <a:cubicBezTo>
                      <a:pt x="20115" y="7105"/>
                      <a:pt x="20782" y="2769"/>
                      <a:pt x="18347" y="0"/>
                    </a:cubicBez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8"/>
              <p:cNvSpPr/>
              <p:nvPr/>
            </p:nvSpPr>
            <p:spPr>
              <a:xfrm>
                <a:off x="1963250" y="2614700"/>
                <a:ext cx="266050" cy="126800"/>
              </a:xfrm>
              <a:custGeom>
                <a:avLst/>
                <a:gdLst/>
                <a:ahLst/>
                <a:cxnLst/>
                <a:rect l="l" t="t" r="r" b="b"/>
                <a:pathLst>
                  <a:path w="10642" h="5072" extrusionOk="0">
                    <a:moveTo>
                      <a:pt x="5945" y="0"/>
                    </a:moveTo>
                    <a:cubicBezTo>
                      <a:pt x="4610" y="0"/>
                      <a:pt x="1935" y="305"/>
                      <a:pt x="1935" y="305"/>
                    </a:cubicBezTo>
                    <a:lnTo>
                      <a:pt x="0" y="2807"/>
                    </a:lnTo>
                    <a:cubicBezTo>
                      <a:pt x="1178" y="3706"/>
                      <a:pt x="2149" y="3985"/>
                      <a:pt x="2901" y="3985"/>
                    </a:cubicBezTo>
                    <a:cubicBezTo>
                      <a:pt x="4128" y="3985"/>
                      <a:pt x="4770" y="3241"/>
                      <a:pt x="4770" y="3241"/>
                    </a:cubicBezTo>
                    <a:cubicBezTo>
                      <a:pt x="4770" y="3241"/>
                      <a:pt x="6659" y="5071"/>
                      <a:pt x="7128" y="5071"/>
                    </a:cubicBezTo>
                    <a:cubicBezTo>
                      <a:pt x="7161" y="5071"/>
                      <a:pt x="7187" y="5062"/>
                      <a:pt x="7205" y="5042"/>
                    </a:cubicBezTo>
                    <a:cubicBezTo>
                      <a:pt x="7505" y="4708"/>
                      <a:pt x="5838" y="2874"/>
                      <a:pt x="5838" y="2874"/>
                    </a:cubicBezTo>
                    <a:lnTo>
                      <a:pt x="5838" y="2874"/>
                    </a:lnTo>
                    <a:cubicBezTo>
                      <a:pt x="5838" y="2874"/>
                      <a:pt x="7912" y="4579"/>
                      <a:pt x="8468" y="4579"/>
                    </a:cubicBezTo>
                    <a:cubicBezTo>
                      <a:pt x="8514" y="4579"/>
                      <a:pt x="8550" y="4567"/>
                      <a:pt x="8573" y="4542"/>
                    </a:cubicBezTo>
                    <a:cubicBezTo>
                      <a:pt x="8873" y="4175"/>
                      <a:pt x="6872" y="2307"/>
                      <a:pt x="6872" y="2307"/>
                    </a:cubicBezTo>
                    <a:lnTo>
                      <a:pt x="6872" y="2307"/>
                    </a:lnTo>
                    <a:cubicBezTo>
                      <a:pt x="6872" y="2307"/>
                      <a:pt x="9263" y="3928"/>
                      <a:pt x="9929" y="3928"/>
                    </a:cubicBezTo>
                    <a:cubicBezTo>
                      <a:pt x="9996" y="3928"/>
                      <a:pt x="10046" y="3911"/>
                      <a:pt x="10074" y="3874"/>
                    </a:cubicBezTo>
                    <a:cubicBezTo>
                      <a:pt x="10374" y="3508"/>
                      <a:pt x="7239" y="1340"/>
                      <a:pt x="7239" y="1339"/>
                    </a:cubicBezTo>
                    <a:lnTo>
                      <a:pt x="7239" y="1339"/>
                    </a:lnTo>
                    <a:cubicBezTo>
                      <a:pt x="7239" y="1339"/>
                      <a:pt x="9469" y="2442"/>
                      <a:pt x="10232" y="2442"/>
                    </a:cubicBezTo>
                    <a:cubicBezTo>
                      <a:pt x="10359" y="2442"/>
                      <a:pt x="10446" y="2412"/>
                      <a:pt x="10474" y="2340"/>
                    </a:cubicBezTo>
                    <a:cubicBezTo>
                      <a:pt x="10641" y="1940"/>
                      <a:pt x="7305" y="205"/>
                      <a:pt x="6538" y="38"/>
                    </a:cubicBezTo>
                    <a:cubicBezTo>
                      <a:pt x="6409" y="12"/>
                      <a:pt x="6202" y="0"/>
                      <a:pt x="5945" y="0"/>
                    </a:cubicBezTo>
                    <a:close/>
                  </a:path>
                </a:pathLst>
              </a:custGeom>
              <a:solidFill>
                <a:srgbClr val="9E6C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8"/>
              <p:cNvSpPr/>
              <p:nvPr/>
            </p:nvSpPr>
            <p:spPr>
              <a:xfrm>
                <a:off x="2532825" y="1260525"/>
                <a:ext cx="612950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2350" extrusionOk="0">
                    <a:moveTo>
                      <a:pt x="13234" y="0"/>
                    </a:moveTo>
                    <a:cubicBezTo>
                      <a:pt x="7446" y="0"/>
                      <a:pt x="1140" y="3559"/>
                      <a:pt x="500" y="8673"/>
                    </a:cubicBezTo>
                    <a:cubicBezTo>
                      <a:pt x="0" y="12642"/>
                      <a:pt x="3002" y="16478"/>
                      <a:pt x="6972" y="18680"/>
                    </a:cubicBezTo>
                    <a:cubicBezTo>
                      <a:pt x="6171" y="20481"/>
                      <a:pt x="4537" y="21916"/>
                      <a:pt x="2635" y="22283"/>
                    </a:cubicBezTo>
                    <a:cubicBezTo>
                      <a:pt x="2975" y="22327"/>
                      <a:pt x="3318" y="22349"/>
                      <a:pt x="3661" y="22349"/>
                    </a:cubicBezTo>
                    <a:cubicBezTo>
                      <a:pt x="5871" y="22349"/>
                      <a:pt x="8081" y="21436"/>
                      <a:pt x="9640" y="19847"/>
                    </a:cubicBezTo>
                    <a:cubicBezTo>
                      <a:pt x="10541" y="20148"/>
                      <a:pt x="11475" y="20415"/>
                      <a:pt x="12376" y="20481"/>
                    </a:cubicBezTo>
                    <a:cubicBezTo>
                      <a:pt x="12879" y="20544"/>
                      <a:pt x="13372" y="20574"/>
                      <a:pt x="13853" y="20574"/>
                    </a:cubicBezTo>
                    <a:cubicBezTo>
                      <a:pt x="19272" y="20574"/>
                      <a:pt x="23207" y="16719"/>
                      <a:pt x="23850" y="11542"/>
                    </a:cubicBezTo>
                    <a:cubicBezTo>
                      <a:pt x="24518" y="5904"/>
                      <a:pt x="21115" y="834"/>
                      <a:pt x="14877" y="100"/>
                    </a:cubicBezTo>
                    <a:cubicBezTo>
                      <a:pt x="14338" y="33"/>
                      <a:pt x="13788" y="0"/>
                      <a:pt x="132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48"/>
            <p:cNvGrpSpPr/>
            <p:nvPr/>
          </p:nvGrpSpPr>
          <p:grpSpPr>
            <a:xfrm>
              <a:off x="695763" y="1266675"/>
              <a:ext cx="1564475" cy="3202375"/>
              <a:chOff x="1581300" y="1260525"/>
              <a:chExt cx="1564475" cy="3202375"/>
            </a:xfrm>
          </p:grpSpPr>
          <p:sp>
            <p:nvSpPr>
              <p:cNvPr id="850" name="Google Shape;850;p48"/>
              <p:cNvSpPr/>
              <p:nvPr/>
            </p:nvSpPr>
            <p:spPr>
              <a:xfrm>
                <a:off x="1581300" y="1525475"/>
                <a:ext cx="1424375" cy="2937425"/>
              </a:xfrm>
              <a:custGeom>
                <a:avLst/>
                <a:gdLst/>
                <a:ahLst/>
                <a:cxnLst/>
                <a:rect l="l" t="t" r="r" b="b"/>
                <a:pathLst>
                  <a:path w="56975" h="117497" extrusionOk="0">
                    <a:moveTo>
                      <a:pt x="17213" y="30365"/>
                    </a:moveTo>
                    <a:cubicBezTo>
                      <a:pt x="17480" y="30865"/>
                      <a:pt x="20048" y="36102"/>
                      <a:pt x="19148" y="43707"/>
                    </a:cubicBezTo>
                    <a:cubicBezTo>
                      <a:pt x="18647" y="43741"/>
                      <a:pt x="18147" y="43774"/>
                      <a:pt x="17813" y="43841"/>
                    </a:cubicBezTo>
                    <a:cubicBezTo>
                      <a:pt x="16012" y="42507"/>
                      <a:pt x="12576" y="40005"/>
                      <a:pt x="7473" y="36402"/>
                    </a:cubicBezTo>
                    <a:cubicBezTo>
                      <a:pt x="9240" y="35101"/>
                      <a:pt x="13243" y="32733"/>
                      <a:pt x="16846" y="30598"/>
                    </a:cubicBezTo>
                    <a:lnTo>
                      <a:pt x="17213" y="30365"/>
                    </a:lnTo>
                    <a:close/>
                    <a:moveTo>
                      <a:pt x="28521" y="67491"/>
                    </a:moveTo>
                    <a:cubicBezTo>
                      <a:pt x="29055" y="73429"/>
                      <a:pt x="29522" y="79466"/>
                      <a:pt x="29889" y="85137"/>
                    </a:cubicBezTo>
                    <a:cubicBezTo>
                      <a:pt x="29155" y="86905"/>
                      <a:pt x="28387" y="88573"/>
                      <a:pt x="27687" y="90207"/>
                    </a:cubicBezTo>
                    <a:cubicBezTo>
                      <a:pt x="28021" y="80834"/>
                      <a:pt x="28254" y="72428"/>
                      <a:pt x="28521" y="67491"/>
                    </a:cubicBezTo>
                    <a:close/>
                    <a:moveTo>
                      <a:pt x="26931" y="0"/>
                    </a:moveTo>
                    <a:cubicBezTo>
                      <a:pt x="25135" y="0"/>
                      <a:pt x="23044" y="702"/>
                      <a:pt x="21950" y="2078"/>
                    </a:cubicBezTo>
                    <a:cubicBezTo>
                      <a:pt x="21786" y="2031"/>
                      <a:pt x="21620" y="2010"/>
                      <a:pt x="21455" y="2010"/>
                    </a:cubicBezTo>
                    <a:cubicBezTo>
                      <a:pt x="20913" y="2010"/>
                      <a:pt x="20375" y="2238"/>
                      <a:pt x="19915" y="2545"/>
                    </a:cubicBezTo>
                    <a:cubicBezTo>
                      <a:pt x="19348" y="3012"/>
                      <a:pt x="18914" y="3612"/>
                      <a:pt x="18580" y="4246"/>
                    </a:cubicBezTo>
                    <a:cubicBezTo>
                      <a:pt x="16712" y="7682"/>
                      <a:pt x="16579" y="11785"/>
                      <a:pt x="16446" y="15721"/>
                    </a:cubicBezTo>
                    <a:cubicBezTo>
                      <a:pt x="17947" y="17189"/>
                      <a:pt x="20749" y="18423"/>
                      <a:pt x="22884" y="19023"/>
                    </a:cubicBezTo>
                    <a:cubicBezTo>
                      <a:pt x="22917" y="19490"/>
                      <a:pt x="22917" y="19924"/>
                      <a:pt x="22917" y="20424"/>
                    </a:cubicBezTo>
                    <a:lnTo>
                      <a:pt x="22717" y="20424"/>
                    </a:lnTo>
                    <a:cubicBezTo>
                      <a:pt x="22417" y="20424"/>
                      <a:pt x="22083" y="20491"/>
                      <a:pt x="21749" y="20524"/>
                    </a:cubicBezTo>
                    <a:cubicBezTo>
                      <a:pt x="20515" y="20691"/>
                      <a:pt x="19248" y="21058"/>
                      <a:pt x="18347" y="21592"/>
                    </a:cubicBezTo>
                    <a:cubicBezTo>
                      <a:pt x="18214" y="21625"/>
                      <a:pt x="12109" y="24227"/>
                      <a:pt x="2569" y="33900"/>
                    </a:cubicBezTo>
                    <a:cubicBezTo>
                      <a:pt x="1" y="36536"/>
                      <a:pt x="1201" y="38103"/>
                      <a:pt x="3069" y="39371"/>
                    </a:cubicBezTo>
                    <a:cubicBezTo>
                      <a:pt x="7873" y="42573"/>
                      <a:pt x="11542" y="44375"/>
                      <a:pt x="15612" y="46409"/>
                    </a:cubicBezTo>
                    <a:cubicBezTo>
                      <a:pt x="16763" y="47218"/>
                      <a:pt x="17653" y="47447"/>
                      <a:pt x="18390" y="47447"/>
                    </a:cubicBezTo>
                    <a:cubicBezTo>
                      <a:pt x="18443" y="47447"/>
                      <a:pt x="18496" y="47446"/>
                      <a:pt x="18547" y="47443"/>
                    </a:cubicBezTo>
                    <a:lnTo>
                      <a:pt x="18547" y="47443"/>
                    </a:lnTo>
                    <a:cubicBezTo>
                      <a:pt x="18380" y="48144"/>
                      <a:pt x="18113" y="48878"/>
                      <a:pt x="17880" y="49578"/>
                    </a:cubicBezTo>
                    <a:cubicBezTo>
                      <a:pt x="12676" y="62221"/>
                      <a:pt x="19214" y="78232"/>
                      <a:pt x="21516" y="104151"/>
                    </a:cubicBezTo>
                    <a:cubicBezTo>
                      <a:pt x="20082" y="107286"/>
                      <a:pt x="19214" y="109154"/>
                      <a:pt x="19214" y="109154"/>
                    </a:cubicBezTo>
                    <a:cubicBezTo>
                      <a:pt x="18047" y="110755"/>
                      <a:pt x="18214" y="113191"/>
                      <a:pt x="18214" y="113191"/>
                    </a:cubicBezTo>
                    <a:cubicBezTo>
                      <a:pt x="18214" y="113191"/>
                      <a:pt x="19615" y="113958"/>
                      <a:pt x="21950" y="114925"/>
                    </a:cubicBezTo>
                    <a:cubicBezTo>
                      <a:pt x="22083" y="116159"/>
                      <a:pt x="22550" y="117160"/>
                      <a:pt x="22550" y="117160"/>
                    </a:cubicBezTo>
                    <a:cubicBezTo>
                      <a:pt x="22550" y="117160"/>
                      <a:pt x="24855" y="117496"/>
                      <a:pt x="28223" y="117496"/>
                    </a:cubicBezTo>
                    <a:cubicBezTo>
                      <a:pt x="28825" y="117496"/>
                      <a:pt x="29460" y="117486"/>
                      <a:pt x="30122" y="117460"/>
                    </a:cubicBezTo>
                    <a:lnTo>
                      <a:pt x="30189" y="117460"/>
                    </a:lnTo>
                    <a:cubicBezTo>
                      <a:pt x="31723" y="117427"/>
                      <a:pt x="33424" y="117260"/>
                      <a:pt x="35226" y="116993"/>
                    </a:cubicBezTo>
                    <a:cubicBezTo>
                      <a:pt x="35192" y="114992"/>
                      <a:pt x="32524" y="114858"/>
                      <a:pt x="29855" y="114191"/>
                    </a:cubicBezTo>
                    <a:cubicBezTo>
                      <a:pt x="28754" y="113924"/>
                      <a:pt x="27720" y="113591"/>
                      <a:pt x="26786" y="112957"/>
                    </a:cubicBezTo>
                    <a:cubicBezTo>
                      <a:pt x="26920" y="110489"/>
                      <a:pt x="27053" y="107920"/>
                      <a:pt x="27187" y="105318"/>
                    </a:cubicBezTo>
                    <a:cubicBezTo>
                      <a:pt x="30522" y="99981"/>
                      <a:pt x="33591" y="94744"/>
                      <a:pt x="36260" y="90074"/>
                    </a:cubicBezTo>
                    <a:cubicBezTo>
                      <a:pt x="37461" y="87906"/>
                      <a:pt x="38061" y="85471"/>
                      <a:pt x="38228" y="83069"/>
                    </a:cubicBezTo>
                    <a:cubicBezTo>
                      <a:pt x="39762" y="61420"/>
                      <a:pt x="36093" y="49979"/>
                      <a:pt x="36093" y="49979"/>
                    </a:cubicBezTo>
                    <a:cubicBezTo>
                      <a:pt x="34292" y="44408"/>
                      <a:pt x="34225" y="42640"/>
                      <a:pt x="34058" y="37036"/>
                    </a:cubicBezTo>
                    <a:cubicBezTo>
                      <a:pt x="34358" y="36636"/>
                      <a:pt x="34559" y="36269"/>
                      <a:pt x="34725" y="35902"/>
                    </a:cubicBezTo>
                    <a:cubicBezTo>
                      <a:pt x="34925" y="35535"/>
                      <a:pt x="35059" y="35101"/>
                      <a:pt x="35192" y="34734"/>
                    </a:cubicBezTo>
                    <a:cubicBezTo>
                      <a:pt x="36060" y="36202"/>
                      <a:pt x="37027" y="37770"/>
                      <a:pt x="38128" y="39404"/>
                    </a:cubicBezTo>
                    <a:cubicBezTo>
                      <a:pt x="38881" y="40495"/>
                      <a:pt x="39681" y="41432"/>
                      <a:pt x="40795" y="41432"/>
                    </a:cubicBezTo>
                    <a:cubicBezTo>
                      <a:pt x="41555" y="41432"/>
                      <a:pt x="42461" y="40995"/>
                      <a:pt x="43598" y="39871"/>
                    </a:cubicBezTo>
                    <a:cubicBezTo>
                      <a:pt x="48035" y="35368"/>
                      <a:pt x="50803" y="32032"/>
                      <a:pt x="53906" y="27896"/>
                    </a:cubicBezTo>
                    <a:cubicBezTo>
                      <a:pt x="53939" y="27896"/>
                      <a:pt x="53939" y="27863"/>
                      <a:pt x="53972" y="27863"/>
                    </a:cubicBezTo>
                    <a:cubicBezTo>
                      <a:pt x="54406" y="27596"/>
                      <a:pt x="54706" y="27229"/>
                      <a:pt x="54906" y="26762"/>
                    </a:cubicBezTo>
                    <a:cubicBezTo>
                      <a:pt x="55107" y="26362"/>
                      <a:pt x="55140" y="25761"/>
                      <a:pt x="55240" y="25261"/>
                    </a:cubicBezTo>
                    <a:cubicBezTo>
                      <a:pt x="55874" y="24627"/>
                      <a:pt x="56407" y="23927"/>
                      <a:pt x="56874" y="23193"/>
                    </a:cubicBezTo>
                    <a:cubicBezTo>
                      <a:pt x="56908" y="23093"/>
                      <a:pt x="56975" y="22959"/>
                      <a:pt x="56975" y="22893"/>
                    </a:cubicBezTo>
                    <a:cubicBezTo>
                      <a:pt x="56975" y="22793"/>
                      <a:pt x="56975" y="22692"/>
                      <a:pt x="56908" y="22592"/>
                    </a:cubicBezTo>
                    <a:cubicBezTo>
                      <a:pt x="56827" y="22574"/>
                      <a:pt x="56754" y="22566"/>
                      <a:pt x="56686" y="22566"/>
                    </a:cubicBezTo>
                    <a:cubicBezTo>
                      <a:pt x="56500" y="22566"/>
                      <a:pt x="56354" y="22628"/>
                      <a:pt x="56207" y="22726"/>
                    </a:cubicBezTo>
                    <a:cubicBezTo>
                      <a:pt x="55740" y="23026"/>
                      <a:pt x="55240" y="23326"/>
                      <a:pt x="54873" y="23693"/>
                    </a:cubicBezTo>
                    <a:cubicBezTo>
                      <a:pt x="55340" y="22993"/>
                      <a:pt x="55740" y="22259"/>
                      <a:pt x="56174" y="21558"/>
                    </a:cubicBezTo>
                    <a:cubicBezTo>
                      <a:pt x="56241" y="21425"/>
                      <a:pt x="56274" y="21325"/>
                      <a:pt x="56341" y="21191"/>
                    </a:cubicBezTo>
                    <a:cubicBezTo>
                      <a:pt x="56374" y="21058"/>
                      <a:pt x="56341" y="20891"/>
                      <a:pt x="56207" y="20824"/>
                    </a:cubicBezTo>
                    <a:cubicBezTo>
                      <a:pt x="56141" y="20774"/>
                      <a:pt x="56074" y="20749"/>
                      <a:pt x="56011" y="20749"/>
                    </a:cubicBezTo>
                    <a:cubicBezTo>
                      <a:pt x="55949" y="20749"/>
                      <a:pt x="55890" y="20774"/>
                      <a:pt x="55840" y="20824"/>
                    </a:cubicBezTo>
                    <a:cubicBezTo>
                      <a:pt x="55707" y="20858"/>
                      <a:pt x="55607" y="20991"/>
                      <a:pt x="55540" y="21058"/>
                    </a:cubicBezTo>
                    <a:cubicBezTo>
                      <a:pt x="55006" y="21592"/>
                      <a:pt x="54439" y="22192"/>
                      <a:pt x="53906" y="22726"/>
                    </a:cubicBezTo>
                    <a:cubicBezTo>
                      <a:pt x="54339" y="21859"/>
                      <a:pt x="54740" y="20925"/>
                      <a:pt x="55040" y="20024"/>
                    </a:cubicBezTo>
                    <a:cubicBezTo>
                      <a:pt x="55073" y="19890"/>
                      <a:pt x="55107" y="19824"/>
                      <a:pt x="55073" y="19690"/>
                    </a:cubicBezTo>
                    <a:cubicBezTo>
                      <a:pt x="55073" y="19557"/>
                      <a:pt x="55006" y="19423"/>
                      <a:pt x="54906" y="19390"/>
                    </a:cubicBezTo>
                    <a:cubicBezTo>
                      <a:pt x="54879" y="19376"/>
                      <a:pt x="54840" y="19368"/>
                      <a:pt x="54794" y="19368"/>
                    </a:cubicBezTo>
                    <a:cubicBezTo>
                      <a:pt x="54729" y="19368"/>
                      <a:pt x="54651" y="19384"/>
                      <a:pt x="54573" y="19423"/>
                    </a:cubicBezTo>
                    <a:cubicBezTo>
                      <a:pt x="54439" y="19524"/>
                      <a:pt x="54406" y="19590"/>
                      <a:pt x="54339" y="19690"/>
                    </a:cubicBezTo>
                    <a:cubicBezTo>
                      <a:pt x="53706" y="20524"/>
                      <a:pt x="53105" y="21392"/>
                      <a:pt x="52638" y="22359"/>
                    </a:cubicBezTo>
                    <a:cubicBezTo>
                      <a:pt x="52905" y="21492"/>
                      <a:pt x="53072" y="20591"/>
                      <a:pt x="53105" y="19724"/>
                    </a:cubicBezTo>
                    <a:cubicBezTo>
                      <a:pt x="53105" y="19557"/>
                      <a:pt x="53105" y="19357"/>
                      <a:pt x="52972" y="19223"/>
                    </a:cubicBezTo>
                    <a:cubicBezTo>
                      <a:pt x="52933" y="19198"/>
                      <a:pt x="52885" y="19187"/>
                      <a:pt x="52835" y="19187"/>
                    </a:cubicBezTo>
                    <a:cubicBezTo>
                      <a:pt x="52754" y="19187"/>
                      <a:pt x="52667" y="19215"/>
                      <a:pt x="52605" y="19257"/>
                    </a:cubicBezTo>
                    <a:cubicBezTo>
                      <a:pt x="52471" y="19357"/>
                      <a:pt x="52438" y="19524"/>
                      <a:pt x="52405" y="19657"/>
                    </a:cubicBezTo>
                    <a:cubicBezTo>
                      <a:pt x="51771" y="21158"/>
                      <a:pt x="51304" y="22692"/>
                      <a:pt x="51070" y="24260"/>
                    </a:cubicBezTo>
                    <a:cubicBezTo>
                      <a:pt x="50637" y="23727"/>
                      <a:pt x="50203" y="23193"/>
                      <a:pt x="49569" y="22926"/>
                    </a:cubicBezTo>
                    <a:cubicBezTo>
                      <a:pt x="49482" y="22897"/>
                      <a:pt x="49383" y="22874"/>
                      <a:pt x="49287" y="22874"/>
                    </a:cubicBezTo>
                    <a:cubicBezTo>
                      <a:pt x="49162" y="22874"/>
                      <a:pt x="49044" y="22913"/>
                      <a:pt x="48969" y="23026"/>
                    </a:cubicBezTo>
                    <a:cubicBezTo>
                      <a:pt x="48902" y="23159"/>
                      <a:pt x="48969" y="23293"/>
                      <a:pt x="49036" y="23426"/>
                    </a:cubicBezTo>
                    <a:cubicBezTo>
                      <a:pt x="49269" y="24027"/>
                      <a:pt x="49469" y="24594"/>
                      <a:pt x="49736" y="25194"/>
                    </a:cubicBezTo>
                    <a:cubicBezTo>
                      <a:pt x="49936" y="25695"/>
                      <a:pt x="50136" y="26195"/>
                      <a:pt x="50403" y="26629"/>
                    </a:cubicBezTo>
                    <a:cubicBezTo>
                      <a:pt x="49136" y="27763"/>
                      <a:pt x="46200" y="30398"/>
                      <a:pt x="41263" y="34968"/>
                    </a:cubicBezTo>
                    <a:cubicBezTo>
                      <a:pt x="40296" y="33100"/>
                      <a:pt x="38928" y="29931"/>
                      <a:pt x="37627" y="27029"/>
                    </a:cubicBezTo>
                    <a:cubicBezTo>
                      <a:pt x="36593" y="24694"/>
                      <a:pt x="34759" y="22759"/>
                      <a:pt x="32524" y="21625"/>
                    </a:cubicBezTo>
                    <a:cubicBezTo>
                      <a:pt x="32224" y="21358"/>
                      <a:pt x="31556" y="21091"/>
                      <a:pt x="30722" y="20858"/>
                    </a:cubicBezTo>
                    <a:lnTo>
                      <a:pt x="29555" y="20558"/>
                    </a:lnTo>
                    <a:cubicBezTo>
                      <a:pt x="29422" y="20524"/>
                      <a:pt x="29288" y="20524"/>
                      <a:pt x="29188" y="20524"/>
                    </a:cubicBezTo>
                    <a:lnTo>
                      <a:pt x="29121" y="20524"/>
                    </a:lnTo>
                    <a:cubicBezTo>
                      <a:pt x="28888" y="20491"/>
                      <a:pt x="28621" y="20424"/>
                      <a:pt x="28354" y="20391"/>
                    </a:cubicBezTo>
                    <a:lnTo>
                      <a:pt x="28221" y="20391"/>
                    </a:lnTo>
                    <a:cubicBezTo>
                      <a:pt x="28021" y="20357"/>
                      <a:pt x="27720" y="20357"/>
                      <a:pt x="27420" y="20324"/>
                    </a:cubicBezTo>
                    <a:cubicBezTo>
                      <a:pt x="27420" y="19824"/>
                      <a:pt x="27453" y="19357"/>
                      <a:pt x="27554" y="18990"/>
                    </a:cubicBezTo>
                    <a:cubicBezTo>
                      <a:pt x="30022" y="18890"/>
                      <a:pt x="32590" y="17722"/>
                      <a:pt x="34225" y="15888"/>
                    </a:cubicBezTo>
                    <a:cubicBezTo>
                      <a:pt x="34592" y="12018"/>
                      <a:pt x="34125" y="7982"/>
                      <a:pt x="32924" y="4246"/>
                    </a:cubicBezTo>
                    <a:cubicBezTo>
                      <a:pt x="32757" y="3679"/>
                      <a:pt x="32457" y="3078"/>
                      <a:pt x="32123" y="2578"/>
                    </a:cubicBezTo>
                    <a:cubicBezTo>
                      <a:pt x="31056" y="1044"/>
                      <a:pt x="29188" y="76"/>
                      <a:pt x="27287" y="10"/>
                    </a:cubicBezTo>
                    <a:cubicBezTo>
                      <a:pt x="27170" y="3"/>
                      <a:pt x="27051" y="0"/>
                      <a:pt x="2693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8"/>
              <p:cNvSpPr/>
              <p:nvPr/>
            </p:nvSpPr>
            <p:spPr>
              <a:xfrm>
                <a:off x="2532825" y="1260525"/>
                <a:ext cx="612950" cy="558750"/>
              </a:xfrm>
              <a:custGeom>
                <a:avLst/>
                <a:gdLst/>
                <a:ahLst/>
                <a:cxnLst/>
                <a:rect l="l" t="t" r="r" b="b"/>
                <a:pathLst>
                  <a:path w="24518" h="22350" extrusionOk="0">
                    <a:moveTo>
                      <a:pt x="13234" y="0"/>
                    </a:moveTo>
                    <a:cubicBezTo>
                      <a:pt x="7446" y="0"/>
                      <a:pt x="1140" y="3559"/>
                      <a:pt x="500" y="8673"/>
                    </a:cubicBezTo>
                    <a:cubicBezTo>
                      <a:pt x="0" y="12642"/>
                      <a:pt x="3002" y="16478"/>
                      <a:pt x="6972" y="18680"/>
                    </a:cubicBezTo>
                    <a:cubicBezTo>
                      <a:pt x="6171" y="20481"/>
                      <a:pt x="4537" y="21916"/>
                      <a:pt x="2635" y="22283"/>
                    </a:cubicBezTo>
                    <a:cubicBezTo>
                      <a:pt x="2975" y="22327"/>
                      <a:pt x="3318" y="22349"/>
                      <a:pt x="3661" y="22349"/>
                    </a:cubicBezTo>
                    <a:cubicBezTo>
                      <a:pt x="5871" y="22349"/>
                      <a:pt x="8081" y="21436"/>
                      <a:pt x="9640" y="19847"/>
                    </a:cubicBezTo>
                    <a:cubicBezTo>
                      <a:pt x="10541" y="20148"/>
                      <a:pt x="11475" y="20415"/>
                      <a:pt x="12376" y="20481"/>
                    </a:cubicBezTo>
                    <a:cubicBezTo>
                      <a:pt x="12879" y="20544"/>
                      <a:pt x="13372" y="20574"/>
                      <a:pt x="13853" y="20574"/>
                    </a:cubicBezTo>
                    <a:cubicBezTo>
                      <a:pt x="19272" y="20574"/>
                      <a:pt x="23207" y="16719"/>
                      <a:pt x="23850" y="11542"/>
                    </a:cubicBezTo>
                    <a:cubicBezTo>
                      <a:pt x="24518" y="5904"/>
                      <a:pt x="21115" y="834"/>
                      <a:pt x="14877" y="100"/>
                    </a:cubicBezTo>
                    <a:cubicBezTo>
                      <a:pt x="14338" y="33"/>
                      <a:pt x="13788" y="0"/>
                      <a:pt x="13234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2" name="Google Shape;852;p48"/>
          <p:cNvGrpSpPr/>
          <p:nvPr/>
        </p:nvGrpSpPr>
        <p:grpSpPr>
          <a:xfrm>
            <a:off x="6596118" y="813503"/>
            <a:ext cx="1882661" cy="4639839"/>
            <a:chOff x="7096950" y="1167738"/>
            <a:chExt cx="1327875" cy="3272563"/>
          </a:xfrm>
        </p:grpSpPr>
        <p:grpSp>
          <p:nvGrpSpPr>
            <p:cNvPr id="853" name="Google Shape;853;p48"/>
            <p:cNvGrpSpPr/>
            <p:nvPr/>
          </p:nvGrpSpPr>
          <p:grpSpPr>
            <a:xfrm>
              <a:off x="7102200" y="1168963"/>
              <a:ext cx="1322625" cy="3270125"/>
              <a:chOff x="4286575" y="1200475"/>
              <a:chExt cx="1322625" cy="3270125"/>
            </a:xfrm>
          </p:grpSpPr>
          <p:sp>
            <p:nvSpPr>
              <p:cNvPr id="854" name="Google Shape;854;p48"/>
              <p:cNvSpPr/>
              <p:nvPr/>
            </p:nvSpPr>
            <p:spPr>
              <a:xfrm>
                <a:off x="4347450" y="1445800"/>
                <a:ext cx="1261750" cy="3024800"/>
              </a:xfrm>
              <a:custGeom>
                <a:avLst/>
                <a:gdLst/>
                <a:ahLst/>
                <a:cxnLst/>
                <a:rect l="l" t="t" r="r" b="b"/>
                <a:pathLst>
                  <a:path w="50470" h="120992" extrusionOk="0">
                    <a:moveTo>
                      <a:pt x="42764" y="39389"/>
                    </a:moveTo>
                    <a:lnTo>
                      <a:pt x="42764" y="39389"/>
                    </a:lnTo>
                    <a:cubicBezTo>
                      <a:pt x="43298" y="40757"/>
                      <a:pt x="43798" y="42124"/>
                      <a:pt x="44265" y="43559"/>
                    </a:cubicBezTo>
                    <a:lnTo>
                      <a:pt x="44298" y="43759"/>
                    </a:lnTo>
                    <a:lnTo>
                      <a:pt x="42931" y="43892"/>
                    </a:lnTo>
                    <a:cubicBezTo>
                      <a:pt x="42864" y="42358"/>
                      <a:pt x="42831" y="40857"/>
                      <a:pt x="42764" y="39389"/>
                    </a:cubicBezTo>
                    <a:close/>
                    <a:moveTo>
                      <a:pt x="31456" y="71979"/>
                    </a:moveTo>
                    <a:cubicBezTo>
                      <a:pt x="32123" y="80085"/>
                      <a:pt x="33191" y="94495"/>
                      <a:pt x="34425" y="108872"/>
                    </a:cubicBezTo>
                    <a:cubicBezTo>
                      <a:pt x="34625" y="111507"/>
                      <a:pt x="34858" y="114109"/>
                      <a:pt x="35092" y="116611"/>
                    </a:cubicBezTo>
                    <a:lnTo>
                      <a:pt x="34992" y="116611"/>
                    </a:lnTo>
                    <a:cubicBezTo>
                      <a:pt x="32857" y="117979"/>
                      <a:pt x="30088" y="118179"/>
                      <a:pt x="28287" y="118913"/>
                    </a:cubicBezTo>
                    <a:cubicBezTo>
                      <a:pt x="28454" y="118112"/>
                      <a:pt x="28621" y="116511"/>
                      <a:pt x="28020" y="115277"/>
                    </a:cubicBezTo>
                    <a:cubicBezTo>
                      <a:pt x="28020" y="115277"/>
                      <a:pt x="27653" y="113109"/>
                      <a:pt x="27120" y="109573"/>
                    </a:cubicBezTo>
                    <a:cubicBezTo>
                      <a:pt x="27019" y="108939"/>
                      <a:pt x="26919" y="108305"/>
                      <a:pt x="26819" y="107605"/>
                    </a:cubicBezTo>
                    <a:cubicBezTo>
                      <a:pt x="26686" y="106904"/>
                      <a:pt x="26619" y="106170"/>
                      <a:pt x="26486" y="105436"/>
                    </a:cubicBezTo>
                    <a:cubicBezTo>
                      <a:pt x="26452" y="105103"/>
                      <a:pt x="26352" y="104736"/>
                      <a:pt x="26319" y="104336"/>
                    </a:cubicBezTo>
                    <a:cubicBezTo>
                      <a:pt x="26319" y="104269"/>
                      <a:pt x="26286" y="104169"/>
                      <a:pt x="26286" y="104102"/>
                    </a:cubicBezTo>
                    <a:cubicBezTo>
                      <a:pt x="26219" y="103802"/>
                      <a:pt x="26186" y="103502"/>
                      <a:pt x="26152" y="103268"/>
                    </a:cubicBezTo>
                    <a:cubicBezTo>
                      <a:pt x="26152" y="103135"/>
                      <a:pt x="26119" y="103001"/>
                      <a:pt x="26119" y="102901"/>
                    </a:cubicBezTo>
                    <a:lnTo>
                      <a:pt x="25985" y="102001"/>
                    </a:lnTo>
                    <a:cubicBezTo>
                      <a:pt x="25985" y="101901"/>
                      <a:pt x="25952" y="101800"/>
                      <a:pt x="25952" y="101667"/>
                    </a:cubicBezTo>
                    <a:cubicBezTo>
                      <a:pt x="25885" y="101400"/>
                      <a:pt x="25852" y="101067"/>
                      <a:pt x="25819" y="100766"/>
                    </a:cubicBezTo>
                    <a:cubicBezTo>
                      <a:pt x="25819" y="100633"/>
                      <a:pt x="25785" y="100500"/>
                      <a:pt x="25785" y="100433"/>
                    </a:cubicBezTo>
                    <a:cubicBezTo>
                      <a:pt x="25719" y="100066"/>
                      <a:pt x="25652" y="99632"/>
                      <a:pt x="25618" y="99265"/>
                    </a:cubicBezTo>
                    <a:lnTo>
                      <a:pt x="25618" y="99165"/>
                    </a:lnTo>
                    <a:cubicBezTo>
                      <a:pt x="25518" y="98732"/>
                      <a:pt x="25485" y="98265"/>
                      <a:pt x="25385" y="97798"/>
                    </a:cubicBezTo>
                    <a:lnTo>
                      <a:pt x="25385" y="97764"/>
                    </a:lnTo>
                    <a:cubicBezTo>
                      <a:pt x="25318" y="97331"/>
                      <a:pt x="25285" y="96930"/>
                      <a:pt x="25185" y="96497"/>
                    </a:cubicBezTo>
                    <a:cubicBezTo>
                      <a:pt x="25151" y="96330"/>
                      <a:pt x="25151" y="96230"/>
                      <a:pt x="25118" y="96030"/>
                    </a:cubicBezTo>
                    <a:cubicBezTo>
                      <a:pt x="25051" y="95763"/>
                      <a:pt x="25018" y="95429"/>
                      <a:pt x="24985" y="95129"/>
                    </a:cubicBezTo>
                    <a:cubicBezTo>
                      <a:pt x="24951" y="94962"/>
                      <a:pt x="24951" y="94762"/>
                      <a:pt x="24885" y="94595"/>
                    </a:cubicBezTo>
                    <a:cubicBezTo>
                      <a:pt x="24851" y="94295"/>
                      <a:pt x="24818" y="93995"/>
                      <a:pt x="24785" y="93661"/>
                    </a:cubicBezTo>
                    <a:cubicBezTo>
                      <a:pt x="24718" y="93495"/>
                      <a:pt x="24718" y="93328"/>
                      <a:pt x="24684" y="93161"/>
                    </a:cubicBezTo>
                    <a:cubicBezTo>
                      <a:pt x="24651" y="92827"/>
                      <a:pt x="24618" y="92494"/>
                      <a:pt x="24551" y="92194"/>
                    </a:cubicBezTo>
                    <a:cubicBezTo>
                      <a:pt x="24518" y="92060"/>
                      <a:pt x="24518" y="91927"/>
                      <a:pt x="24484" y="91760"/>
                    </a:cubicBezTo>
                    <a:cubicBezTo>
                      <a:pt x="24451" y="91426"/>
                      <a:pt x="24384" y="91026"/>
                      <a:pt x="24318" y="90693"/>
                    </a:cubicBezTo>
                    <a:cubicBezTo>
                      <a:pt x="24284" y="90592"/>
                      <a:pt x="24284" y="90426"/>
                      <a:pt x="24217" y="90292"/>
                    </a:cubicBezTo>
                    <a:cubicBezTo>
                      <a:pt x="24151" y="89792"/>
                      <a:pt x="24117" y="89292"/>
                      <a:pt x="24017" y="88791"/>
                    </a:cubicBezTo>
                    <a:cubicBezTo>
                      <a:pt x="25852" y="83254"/>
                      <a:pt x="28954" y="77616"/>
                      <a:pt x="31456" y="71979"/>
                    </a:cubicBezTo>
                    <a:close/>
                    <a:moveTo>
                      <a:pt x="32324" y="0"/>
                    </a:moveTo>
                    <a:cubicBezTo>
                      <a:pt x="31266" y="0"/>
                      <a:pt x="30220" y="199"/>
                      <a:pt x="29354" y="561"/>
                    </a:cubicBezTo>
                    <a:cubicBezTo>
                      <a:pt x="26319" y="1862"/>
                      <a:pt x="24818" y="5431"/>
                      <a:pt x="26619" y="8367"/>
                    </a:cubicBezTo>
                    <a:cubicBezTo>
                      <a:pt x="26252" y="12503"/>
                      <a:pt x="27086" y="14438"/>
                      <a:pt x="28521" y="15672"/>
                    </a:cubicBezTo>
                    <a:cubicBezTo>
                      <a:pt x="30522" y="17340"/>
                      <a:pt x="31823" y="17173"/>
                      <a:pt x="31856" y="20609"/>
                    </a:cubicBezTo>
                    <a:lnTo>
                      <a:pt x="30689" y="20943"/>
                    </a:lnTo>
                    <a:cubicBezTo>
                      <a:pt x="30689" y="20943"/>
                      <a:pt x="27286" y="22043"/>
                      <a:pt x="26286" y="22344"/>
                    </a:cubicBezTo>
                    <a:cubicBezTo>
                      <a:pt x="22450" y="24011"/>
                      <a:pt x="19514" y="33018"/>
                      <a:pt x="19514" y="33018"/>
                    </a:cubicBezTo>
                    <a:lnTo>
                      <a:pt x="20448" y="33418"/>
                    </a:lnTo>
                    <a:cubicBezTo>
                      <a:pt x="19681" y="35019"/>
                      <a:pt x="18847" y="36587"/>
                      <a:pt x="17946" y="38122"/>
                    </a:cubicBezTo>
                    <a:cubicBezTo>
                      <a:pt x="12676" y="33418"/>
                      <a:pt x="9807" y="30750"/>
                      <a:pt x="8640" y="29716"/>
                    </a:cubicBezTo>
                    <a:cubicBezTo>
                      <a:pt x="7606" y="28581"/>
                      <a:pt x="6205" y="27848"/>
                      <a:pt x="4670" y="27547"/>
                    </a:cubicBezTo>
                    <a:cubicBezTo>
                      <a:pt x="4540" y="27529"/>
                      <a:pt x="4348" y="27479"/>
                      <a:pt x="4169" y="27479"/>
                    </a:cubicBezTo>
                    <a:cubicBezTo>
                      <a:pt x="4026" y="27479"/>
                      <a:pt x="3892" y="27511"/>
                      <a:pt x="3803" y="27614"/>
                    </a:cubicBezTo>
                    <a:cubicBezTo>
                      <a:pt x="3603" y="27881"/>
                      <a:pt x="3703" y="28214"/>
                      <a:pt x="3970" y="28381"/>
                    </a:cubicBezTo>
                    <a:cubicBezTo>
                      <a:pt x="4303" y="28581"/>
                      <a:pt x="4670" y="28715"/>
                      <a:pt x="5004" y="28882"/>
                    </a:cubicBezTo>
                    <a:cubicBezTo>
                      <a:pt x="5137" y="28915"/>
                      <a:pt x="5271" y="29015"/>
                      <a:pt x="5337" y="29048"/>
                    </a:cubicBezTo>
                    <a:cubicBezTo>
                      <a:pt x="5255" y="29052"/>
                      <a:pt x="5172" y="29053"/>
                      <a:pt x="5090" y="29053"/>
                    </a:cubicBezTo>
                    <a:cubicBezTo>
                      <a:pt x="4378" y="29053"/>
                      <a:pt x="3687" y="28928"/>
                      <a:pt x="2969" y="28748"/>
                    </a:cubicBezTo>
                    <a:cubicBezTo>
                      <a:pt x="2469" y="28581"/>
                      <a:pt x="2002" y="28415"/>
                      <a:pt x="1535" y="28181"/>
                    </a:cubicBezTo>
                    <a:cubicBezTo>
                      <a:pt x="1314" y="28027"/>
                      <a:pt x="1064" y="27872"/>
                      <a:pt x="814" y="27872"/>
                    </a:cubicBezTo>
                    <a:cubicBezTo>
                      <a:pt x="686" y="27872"/>
                      <a:pt x="558" y="27913"/>
                      <a:pt x="434" y="28014"/>
                    </a:cubicBezTo>
                    <a:cubicBezTo>
                      <a:pt x="200" y="28181"/>
                      <a:pt x="167" y="28381"/>
                      <a:pt x="200" y="28581"/>
                    </a:cubicBezTo>
                    <a:cubicBezTo>
                      <a:pt x="67" y="28748"/>
                      <a:pt x="0" y="29015"/>
                      <a:pt x="100" y="29249"/>
                    </a:cubicBezTo>
                    <a:cubicBezTo>
                      <a:pt x="134" y="29349"/>
                      <a:pt x="134" y="29382"/>
                      <a:pt x="167" y="29449"/>
                    </a:cubicBezTo>
                    <a:cubicBezTo>
                      <a:pt x="100" y="29515"/>
                      <a:pt x="0" y="29582"/>
                      <a:pt x="34" y="29716"/>
                    </a:cubicBezTo>
                    <a:cubicBezTo>
                      <a:pt x="134" y="30082"/>
                      <a:pt x="334" y="30383"/>
                      <a:pt x="601" y="30616"/>
                    </a:cubicBezTo>
                    <a:cubicBezTo>
                      <a:pt x="534" y="30716"/>
                      <a:pt x="534" y="30783"/>
                      <a:pt x="634" y="30850"/>
                    </a:cubicBezTo>
                    <a:cubicBezTo>
                      <a:pt x="1735" y="32251"/>
                      <a:pt x="3403" y="33085"/>
                      <a:pt x="5137" y="33185"/>
                    </a:cubicBezTo>
                    <a:cubicBezTo>
                      <a:pt x="5257" y="33192"/>
                      <a:pt x="5384" y="33196"/>
                      <a:pt x="5515" y="33196"/>
                    </a:cubicBezTo>
                    <a:cubicBezTo>
                      <a:pt x="5967" y="33196"/>
                      <a:pt x="6473" y="33147"/>
                      <a:pt x="6938" y="33018"/>
                    </a:cubicBezTo>
                    <a:cubicBezTo>
                      <a:pt x="9474" y="36254"/>
                      <a:pt x="12109" y="39189"/>
                      <a:pt x="15745" y="43025"/>
                    </a:cubicBezTo>
                    <a:cubicBezTo>
                      <a:pt x="16441" y="43752"/>
                      <a:pt x="17365" y="44108"/>
                      <a:pt x="18281" y="44108"/>
                    </a:cubicBezTo>
                    <a:cubicBezTo>
                      <a:pt x="19383" y="44108"/>
                      <a:pt x="20475" y="43593"/>
                      <a:pt x="21149" y="42591"/>
                    </a:cubicBezTo>
                    <a:cubicBezTo>
                      <a:pt x="22783" y="40256"/>
                      <a:pt x="24117" y="38055"/>
                      <a:pt x="25285" y="35953"/>
                    </a:cubicBezTo>
                    <a:cubicBezTo>
                      <a:pt x="25352" y="39956"/>
                      <a:pt x="25485" y="44259"/>
                      <a:pt x="25318" y="48295"/>
                    </a:cubicBezTo>
                    <a:cubicBezTo>
                      <a:pt x="25018" y="48429"/>
                      <a:pt x="24751" y="48529"/>
                      <a:pt x="24451" y="48596"/>
                    </a:cubicBezTo>
                    <a:cubicBezTo>
                      <a:pt x="24084" y="48696"/>
                      <a:pt x="23584" y="48796"/>
                      <a:pt x="23484" y="49263"/>
                    </a:cubicBezTo>
                    <a:cubicBezTo>
                      <a:pt x="23450" y="49530"/>
                      <a:pt x="23584" y="49696"/>
                      <a:pt x="23750" y="49797"/>
                    </a:cubicBezTo>
                    <a:cubicBezTo>
                      <a:pt x="23750" y="50063"/>
                      <a:pt x="23851" y="50264"/>
                      <a:pt x="24117" y="50397"/>
                    </a:cubicBezTo>
                    <a:cubicBezTo>
                      <a:pt x="24184" y="50430"/>
                      <a:pt x="24251" y="50430"/>
                      <a:pt x="24318" y="50464"/>
                    </a:cubicBezTo>
                    <a:cubicBezTo>
                      <a:pt x="24284" y="50564"/>
                      <a:pt x="24284" y="50697"/>
                      <a:pt x="24418" y="50731"/>
                    </a:cubicBezTo>
                    <a:cubicBezTo>
                      <a:pt x="24651" y="50897"/>
                      <a:pt x="24918" y="50964"/>
                      <a:pt x="25151" y="51031"/>
                    </a:cubicBezTo>
                    <a:cubicBezTo>
                      <a:pt x="24951" y="53633"/>
                      <a:pt x="24584" y="56134"/>
                      <a:pt x="23917" y="58303"/>
                    </a:cubicBezTo>
                    <a:cubicBezTo>
                      <a:pt x="23750" y="58803"/>
                      <a:pt x="23584" y="59303"/>
                      <a:pt x="23350" y="59904"/>
                    </a:cubicBezTo>
                    <a:cubicBezTo>
                      <a:pt x="23117" y="60638"/>
                      <a:pt x="22850" y="61472"/>
                      <a:pt x="22583" y="62339"/>
                    </a:cubicBezTo>
                    <a:cubicBezTo>
                      <a:pt x="21582" y="65608"/>
                      <a:pt x="20281" y="69844"/>
                      <a:pt x="18914" y="75015"/>
                    </a:cubicBezTo>
                    <a:cubicBezTo>
                      <a:pt x="18780" y="75515"/>
                      <a:pt x="18647" y="75982"/>
                      <a:pt x="18513" y="76482"/>
                    </a:cubicBezTo>
                    <a:cubicBezTo>
                      <a:pt x="18013" y="78484"/>
                      <a:pt x="17479" y="80585"/>
                      <a:pt x="16946" y="82787"/>
                    </a:cubicBezTo>
                    <a:cubicBezTo>
                      <a:pt x="16812" y="83321"/>
                      <a:pt x="16679" y="83921"/>
                      <a:pt x="16512" y="84455"/>
                    </a:cubicBezTo>
                    <a:cubicBezTo>
                      <a:pt x="16445" y="84755"/>
                      <a:pt x="16412" y="85088"/>
                      <a:pt x="16312" y="85355"/>
                    </a:cubicBezTo>
                    <a:cubicBezTo>
                      <a:pt x="16145" y="86289"/>
                      <a:pt x="16078" y="87257"/>
                      <a:pt x="16112" y="88157"/>
                    </a:cubicBezTo>
                    <a:cubicBezTo>
                      <a:pt x="16112" y="88491"/>
                      <a:pt x="16112" y="88791"/>
                      <a:pt x="16145" y="89125"/>
                    </a:cubicBezTo>
                    <a:cubicBezTo>
                      <a:pt x="16245" y="90025"/>
                      <a:pt x="16345" y="90993"/>
                      <a:pt x="16612" y="91927"/>
                    </a:cubicBezTo>
                    <a:cubicBezTo>
                      <a:pt x="16779" y="92527"/>
                      <a:pt x="16946" y="93228"/>
                      <a:pt x="17112" y="93861"/>
                    </a:cubicBezTo>
                    <a:cubicBezTo>
                      <a:pt x="17146" y="93995"/>
                      <a:pt x="17179" y="94128"/>
                      <a:pt x="17179" y="94262"/>
                    </a:cubicBezTo>
                    <a:cubicBezTo>
                      <a:pt x="17346" y="94929"/>
                      <a:pt x="17513" y="95596"/>
                      <a:pt x="17746" y="96263"/>
                    </a:cubicBezTo>
                    <a:cubicBezTo>
                      <a:pt x="17780" y="96330"/>
                      <a:pt x="17780" y="96430"/>
                      <a:pt x="17813" y="96497"/>
                    </a:cubicBezTo>
                    <a:cubicBezTo>
                      <a:pt x="17980" y="97164"/>
                      <a:pt x="18180" y="97831"/>
                      <a:pt x="18347" y="98498"/>
                    </a:cubicBezTo>
                    <a:cubicBezTo>
                      <a:pt x="18347" y="98565"/>
                      <a:pt x="18413" y="98632"/>
                      <a:pt x="18413" y="98665"/>
                    </a:cubicBezTo>
                    <a:cubicBezTo>
                      <a:pt x="18613" y="99365"/>
                      <a:pt x="18814" y="100133"/>
                      <a:pt x="18980" y="100866"/>
                    </a:cubicBezTo>
                    <a:cubicBezTo>
                      <a:pt x="19014" y="100967"/>
                      <a:pt x="19014" y="101033"/>
                      <a:pt x="19080" y="101133"/>
                    </a:cubicBezTo>
                    <a:cubicBezTo>
                      <a:pt x="19481" y="102634"/>
                      <a:pt x="19948" y="104169"/>
                      <a:pt x="20348" y="105737"/>
                    </a:cubicBezTo>
                    <a:cubicBezTo>
                      <a:pt x="20348" y="105770"/>
                      <a:pt x="20415" y="105837"/>
                      <a:pt x="20415" y="105870"/>
                    </a:cubicBezTo>
                    <a:cubicBezTo>
                      <a:pt x="20648" y="106671"/>
                      <a:pt x="20848" y="107471"/>
                      <a:pt x="21115" y="108272"/>
                    </a:cubicBezTo>
                    <a:lnTo>
                      <a:pt x="21115" y="108305"/>
                    </a:lnTo>
                    <a:cubicBezTo>
                      <a:pt x="21849" y="110774"/>
                      <a:pt x="22616" y="113242"/>
                      <a:pt x="23417" y="115744"/>
                    </a:cubicBezTo>
                    <a:cubicBezTo>
                      <a:pt x="20582" y="118312"/>
                      <a:pt x="15278" y="118112"/>
                      <a:pt x="15611" y="120947"/>
                    </a:cubicBezTo>
                    <a:cubicBezTo>
                      <a:pt x="22483" y="120947"/>
                      <a:pt x="25752" y="118979"/>
                      <a:pt x="25752" y="118979"/>
                    </a:cubicBezTo>
                    <a:lnTo>
                      <a:pt x="25852" y="119913"/>
                    </a:lnTo>
                    <a:lnTo>
                      <a:pt x="26986" y="119647"/>
                    </a:lnTo>
                    <a:lnTo>
                      <a:pt x="26986" y="119647"/>
                    </a:lnTo>
                    <a:cubicBezTo>
                      <a:pt x="26753" y="119947"/>
                      <a:pt x="26586" y="120314"/>
                      <a:pt x="26586" y="120814"/>
                    </a:cubicBezTo>
                    <a:cubicBezTo>
                      <a:pt x="27813" y="120940"/>
                      <a:pt x="28931" y="120991"/>
                      <a:pt x="29939" y="120991"/>
                    </a:cubicBezTo>
                    <a:cubicBezTo>
                      <a:pt x="34547" y="120991"/>
                      <a:pt x="36860" y="119913"/>
                      <a:pt x="36860" y="119913"/>
                    </a:cubicBezTo>
                    <a:lnTo>
                      <a:pt x="36860" y="120814"/>
                    </a:lnTo>
                    <a:lnTo>
                      <a:pt x="39262" y="120514"/>
                    </a:lnTo>
                    <a:cubicBezTo>
                      <a:pt x="39262" y="120514"/>
                      <a:pt x="40162" y="118279"/>
                      <a:pt x="39528" y="116444"/>
                    </a:cubicBezTo>
                    <a:cubicBezTo>
                      <a:pt x="39528" y="116444"/>
                      <a:pt x="39595" y="114309"/>
                      <a:pt x="39795" y="109940"/>
                    </a:cubicBezTo>
                    <a:cubicBezTo>
                      <a:pt x="40129" y="102501"/>
                      <a:pt x="42864" y="77483"/>
                      <a:pt x="43131" y="58503"/>
                    </a:cubicBezTo>
                    <a:lnTo>
                      <a:pt x="43164" y="58503"/>
                    </a:lnTo>
                    <a:cubicBezTo>
                      <a:pt x="43164" y="55000"/>
                      <a:pt x="43131" y="51665"/>
                      <a:pt x="43098" y="48562"/>
                    </a:cubicBezTo>
                    <a:cubicBezTo>
                      <a:pt x="44198" y="48562"/>
                      <a:pt x="45333" y="48496"/>
                      <a:pt x="46467" y="48496"/>
                    </a:cubicBezTo>
                    <a:cubicBezTo>
                      <a:pt x="50470" y="48462"/>
                      <a:pt x="50269" y="46361"/>
                      <a:pt x="49769" y="44193"/>
                    </a:cubicBezTo>
                    <a:cubicBezTo>
                      <a:pt x="48835" y="40356"/>
                      <a:pt x="47768" y="37021"/>
                      <a:pt x="46767" y="34252"/>
                    </a:cubicBezTo>
                    <a:lnTo>
                      <a:pt x="47134" y="34085"/>
                    </a:lnTo>
                    <a:cubicBezTo>
                      <a:pt x="47134" y="34085"/>
                      <a:pt x="45399" y="24945"/>
                      <a:pt x="41863" y="22777"/>
                    </a:cubicBezTo>
                    <a:lnTo>
                      <a:pt x="37560" y="21243"/>
                    </a:lnTo>
                    <a:lnTo>
                      <a:pt x="36493" y="20843"/>
                    </a:lnTo>
                    <a:lnTo>
                      <a:pt x="36393" y="20843"/>
                    </a:lnTo>
                    <a:cubicBezTo>
                      <a:pt x="36393" y="20843"/>
                      <a:pt x="36393" y="20776"/>
                      <a:pt x="36460" y="20776"/>
                    </a:cubicBezTo>
                    <a:cubicBezTo>
                      <a:pt x="36393" y="18908"/>
                      <a:pt x="36660" y="17240"/>
                      <a:pt x="36960" y="15872"/>
                    </a:cubicBezTo>
                    <a:cubicBezTo>
                      <a:pt x="37127" y="15672"/>
                      <a:pt x="37293" y="15439"/>
                      <a:pt x="37427" y="15272"/>
                    </a:cubicBezTo>
                    <a:cubicBezTo>
                      <a:pt x="37861" y="14605"/>
                      <a:pt x="38294" y="13904"/>
                      <a:pt x="38661" y="13204"/>
                    </a:cubicBezTo>
                    <a:cubicBezTo>
                      <a:pt x="38995" y="13070"/>
                      <a:pt x="39362" y="12870"/>
                      <a:pt x="39662" y="12537"/>
                    </a:cubicBezTo>
                    <a:cubicBezTo>
                      <a:pt x="40196" y="11869"/>
                      <a:pt x="40296" y="11002"/>
                      <a:pt x="39929" y="10435"/>
                    </a:cubicBezTo>
                    <a:cubicBezTo>
                      <a:pt x="39995" y="10268"/>
                      <a:pt x="40029" y="10101"/>
                      <a:pt x="40129" y="9901"/>
                    </a:cubicBezTo>
                    <a:cubicBezTo>
                      <a:pt x="40763" y="8100"/>
                      <a:pt x="41330" y="6032"/>
                      <a:pt x="40529" y="4197"/>
                    </a:cubicBezTo>
                    <a:cubicBezTo>
                      <a:pt x="40054" y="3039"/>
                      <a:pt x="38891" y="2225"/>
                      <a:pt x="37700" y="2225"/>
                    </a:cubicBezTo>
                    <a:cubicBezTo>
                      <a:pt x="37554" y="2225"/>
                      <a:pt x="37407" y="2237"/>
                      <a:pt x="37260" y="2263"/>
                    </a:cubicBezTo>
                    <a:cubicBezTo>
                      <a:pt x="36285" y="681"/>
                      <a:pt x="34284" y="0"/>
                      <a:pt x="323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8"/>
              <p:cNvSpPr/>
              <p:nvPr/>
            </p:nvSpPr>
            <p:spPr>
              <a:xfrm>
                <a:off x="4286575" y="1200475"/>
                <a:ext cx="627125" cy="592100"/>
              </a:xfrm>
              <a:custGeom>
                <a:avLst/>
                <a:gdLst/>
                <a:ahLst/>
                <a:cxnLst/>
                <a:rect l="l" t="t" r="r" b="b"/>
                <a:pathLst>
                  <a:path w="25085" h="23684" extrusionOk="0">
                    <a:moveTo>
                      <a:pt x="12876" y="0"/>
                    </a:moveTo>
                    <a:cubicBezTo>
                      <a:pt x="6338" y="0"/>
                      <a:pt x="0" y="3336"/>
                      <a:pt x="0" y="9874"/>
                    </a:cubicBezTo>
                    <a:cubicBezTo>
                      <a:pt x="33" y="16412"/>
                      <a:pt x="5337" y="23684"/>
                      <a:pt x="11875" y="23684"/>
                    </a:cubicBezTo>
                    <a:cubicBezTo>
                      <a:pt x="14410" y="23684"/>
                      <a:pt x="16779" y="22550"/>
                      <a:pt x="18713" y="20848"/>
                    </a:cubicBezTo>
                    <a:cubicBezTo>
                      <a:pt x="20096" y="22472"/>
                      <a:pt x="22238" y="23418"/>
                      <a:pt x="24381" y="23418"/>
                    </a:cubicBezTo>
                    <a:cubicBezTo>
                      <a:pt x="24616" y="23418"/>
                      <a:pt x="24851" y="23407"/>
                      <a:pt x="25085" y="23384"/>
                    </a:cubicBezTo>
                    <a:cubicBezTo>
                      <a:pt x="22916" y="22783"/>
                      <a:pt x="21182" y="21182"/>
                      <a:pt x="20348" y="19081"/>
                    </a:cubicBezTo>
                    <a:cubicBezTo>
                      <a:pt x="22416" y="16445"/>
                      <a:pt x="23684" y="13076"/>
                      <a:pt x="23684" y="9874"/>
                    </a:cubicBezTo>
                    <a:cubicBezTo>
                      <a:pt x="23684" y="3336"/>
                      <a:pt x="19414" y="0"/>
                      <a:pt x="128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6" name="Google Shape;856;p48"/>
            <p:cNvGrpSpPr/>
            <p:nvPr/>
          </p:nvGrpSpPr>
          <p:grpSpPr>
            <a:xfrm>
              <a:off x="7103025" y="1167750"/>
              <a:ext cx="1320975" cy="3272550"/>
              <a:chOff x="3390600" y="1167750"/>
              <a:chExt cx="1320975" cy="3272550"/>
            </a:xfrm>
          </p:grpSpPr>
          <p:sp>
            <p:nvSpPr>
              <p:cNvPr id="857" name="Google Shape;857;p48"/>
              <p:cNvSpPr/>
              <p:nvPr/>
            </p:nvSpPr>
            <p:spPr>
              <a:xfrm>
                <a:off x="3831750" y="4295825"/>
                <a:ext cx="339425" cy="144275"/>
              </a:xfrm>
              <a:custGeom>
                <a:avLst/>
                <a:gdLst/>
                <a:ahLst/>
                <a:cxnLst/>
                <a:rect l="l" t="t" r="r" b="b"/>
                <a:pathLst>
                  <a:path w="13577" h="5771" extrusionOk="0">
                    <a:moveTo>
                      <a:pt x="12810" y="0"/>
                    </a:moveTo>
                    <a:lnTo>
                      <a:pt x="8140" y="534"/>
                    </a:lnTo>
                    <a:cubicBezTo>
                      <a:pt x="5271" y="3136"/>
                      <a:pt x="0" y="2936"/>
                      <a:pt x="334" y="5771"/>
                    </a:cubicBezTo>
                    <a:cubicBezTo>
                      <a:pt x="7206" y="5771"/>
                      <a:pt x="10475" y="3803"/>
                      <a:pt x="10475" y="3803"/>
                    </a:cubicBezTo>
                    <a:lnTo>
                      <a:pt x="10575" y="4703"/>
                    </a:lnTo>
                    <a:lnTo>
                      <a:pt x="12910" y="4170"/>
                    </a:lnTo>
                    <a:cubicBezTo>
                      <a:pt x="12910" y="4170"/>
                      <a:pt x="13577" y="1801"/>
                      <a:pt x="12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48"/>
              <p:cNvSpPr/>
              <p:nvPr/>
            </p:nvSpPr>
            <p:spPr>
              <a:xfrm>
                <a:off x="3847600" y="2793075"/>
                <a:ext cx="458675" cy="1527075"/>
              </a:xfrm>
              <a:custGeom>
                <a:avLst/>
                <a:gdLst/>
                <a:ahLst/>
                <a:cxnLst/>
                <a:rect l="l" t="t" r="r" b="b"/>
                <a:pathLst>
                  <a:path w="18347" h="61083" extrusionOk="0">
                    <a:moveTo>
                      <a:pt x="9007" y="0"/>
                    </a:moveTo>
                    <a:cubicBezTo>
                      <a:pt x="9007" y="0"/>
                      <a:pt x="4837" y="11208"/>
                      <a:pt x="567" y="29355"/>
                    </a:cubicBezTo>
                    <a:cubicBezTo>
                      <a:pt x="0" y="31790"/>
                      <a:pt x="34" y="34358"/>
                      <a:pt x="667" y="36793"/>
                    </a:cubicBezTo>
                    <a:cubicBezTo>
                      <a:pt x="2502" y="43932"/>
                      <a:pt x="4770" y="52305"/>
                      <a:pt x="7506" y="60644"/>
                    </a:cubicBezTo>
                    <a:cubicBezTo>
                      <a:pt x="8256" y="60909"/>
                      <a:pt x="8994" y="61083"/>
                      <a:pt x="9698" y="61083"/>
                    </a:cubicBezTo>
                    <a:cubicBezTo>
                      <a:pt x="10591" y="61083"/>
                      <a:pt x="11430" y="60804"/>
                      <a:pt x="12176" y="60077"/>
                    </a:cubicBezTo>
                    <a:cubicBezTo>
                      <a:pt x="12109" y="60077"/>
                      <a:pt x="10107" y="48102"/>
                      <a:pt x="8006" y="33458"/>
                    </a:cubicBezTo>
                    <a:cubicBezTo>
                      <a:pt x="10374" y="26419"/>
                      <a:pt x="13009" y="18781"/>
                      <a:pt x="15578" y="11675"/>
                    </a:cubicBezTo>
                    <a:lnTo>
                      <a:pt x="18347" y="2235"/>
                    </a:lnTo>
                    <a:lnTo>
                      <a:pt x="9007" y="0"/>
                    </a:ln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8"/>
              <p:cNvSpPr/>
              <p:nvPr/>
            </p:nvSpPr>
            <p:spPr>
              <a:xfrm>
                <a:off x="3847600" y="2793900"/>
                <a:ext cx="460350" cy="139270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55708" extrusionOk="0">
                    <a:moveTo>
                      <a:pt x="9007" y="1"/>
                    </a:moveTo>
                    <a:cubicBezTo>
                      <a:pt x="9007" y="1"/>
                      <a:pt x="4837" y="11209"/>
                      <a:pt x="567" y="29355"/>
                    </a:cubicBezTo>
                    <a:cubicBezTo>
                      <a:pt x="0" y="31824"/>
                      <a:pt x="34" y="34359"/>
                      <a:pt x="667" y="36827"/>
                    </a:cubicBezTo>
                    <a:cubicBezTo>
                      <a:pt x="2102" y="42531"/>
                      <a:pt x="3903" y="49036"/>
                      <a:pt x="5938" y="55707"/>
                    </a:cubicBezTo>
                    <a:cubicBezTo>
                      <a:pt x="7739" y="55340"/>
                      <a:pt x="9507" y="54873"/>
                      <a:pt x="11242" y="54340"/>
                    </a:cubicBezTo>
                    <a:cubicBezTo>
                      <a:pt x="10441" y="49436"/>
                      <a:pt x="9273" y="41897"/>
                      <a:pt x="8073" y="33491"/>
                    </a:cubicBezTo>
                    <a:cubicBezTo>
                      <a:pt x="10441" y="26420"/>
                      <a:pt x="14744" y="19248"/>
                      <a:pt x="17379" y="12143"/>
                    </a:cubicBezTo>
                    <a:lnTo>
                      <a:pt x="18413" y="2236"/>
                    </a:lnTo>
                    <a:lnTo>
                      <a:pt x="90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8"/>
              <p:cNvSpPr/>
              <p:nvPr/>
            </p:nvSpPr>
            <p:spPr>
              <a:xfrm>
                <a:off x="4016875" y="3117150"/>
                <a:ext cx="231025" cy="101857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40743" extrusionOk="0">
                    <a:moveTo>
                      <a:pt x="9103" y="0"/>
                    </a:moveTo>
                    <a:cubicBezTo>
                      <a:pt x="9061" y="0"/>
                      <a:pt x="9007" y="31"/>
                      <a:pt x="9007" y="80"/>
                    </a:cubicBezTo>
                    <a:lnTo>
                      <a:pt x="1" y="19994"/>
                    </a:lnTo>
                    <a:lnTo>
                      <a:pt x="1" y="20094"/>
                    </a:lnTo>
                    <a:cubicBezTo>
                      <a:pt x="34" y="20228"/>
                      <a:pt x="2436" y="33904"/>
                      <a:pt x="3503" y="40642"/>
                    </a:cubicBezTo>
                    <a:cubicBezTo>
                      <a:pt x="3503" y="40676"/>
                      <a:pt x="3537" y="40743"/>
                      <a:pt x="3603" y="40743"/>
                    </a:cubicBezTo>
                    <a:cubicBezTo>
                      <a:pt x="3637" y="40743"/>
                      <a:pt x="3670" y="40676"/>
                      <a:pt x="3670" y="40609"/>
                    </a:cubicBezTo>
                    <a:cubicBezTo>
                      <a:pt x="2636" y="34004"/>
                      <a:pt x="301" y="20762"/>
                      <a:pt x="167" y="20094"/>
                    </a:cubicBezTo>
                    <a:lnTo>
                      <a:pt x="9141" y="147"/>
                    </a:lnTo>
                    <a:cubicBezTo>
                      <a:pt x="9241" y="113"/>
                      <a:pt x="9241" y="80"/>
                      <a:pt x="9141" y="13"/>
                    </a:cubicBezTo>
                    <a:cubicBezTo>
                      <a:pt x="9132" y="4"/>
                      <a:pt x="9118" y="0"/>
                      <a:pt x="9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48"/>
              <p:cNvSpPr/>
              <p:nvPr/>
            </p:nvSpPr>
            <p:spPr>
              <a:xfrm>
                <a:off x="4111950" y="4324175"/>
                <a:ext cx="34110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4645" extrusionOk="0">
                    <a:moveTo>
                      <a:pt x="13010" y="0"/>
                    </a:moveTo>
                    <a:lnTo>
                      <a:pt x="8340" y="67"/>
                    </a:lnTo>
                    <a:cubicBezTo>
                      <a:pt x="5271" y="2369"/>
                      <a:pt x="0" y="1635"/>
                      <a:pt x="34" y="4470"/>
                    </a:cubicBezTo>
                    <a:cubicBezTo>
                      <a:pt x="1241" y="4594"/>
                      <a:pt x="2342" y="4645"/>
                      <a:pt x="3339" y="4645"/>
                    </a:cubicBezTo>
                    <a:cubicBezTo>
                      <a:pt x="7988" y="4645"/>
                      <a:pt x="10341" y="3536"/>
                      <a:pt x="10341" y="3536"/>
                    </a:cubicBezTo>
                    <a:lnTo>
                      <a:pt x="10341" y="4470"/>
                    </a:lnTo>
                    <a:lnTo>
                      <a:pt x="12709" y="4170"/>
                    </a:lnTo>
                    <a:cubicBezTo>
                      <a:pt x="12709" y="4170"/>
                      <a:pt x="13643" y="1868"/>
                      <a:pt x="130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8"/>
              <p:cNvSpPr/>
              <p:nvPr/>
            </p:nvSpPr>
            <p:spPr>
              <a:xfrm>
                <a:off x="4219525" y="2807250"/>
                <a:ext cx="310250" cy="15423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61693" extrusionOk="0">
                    <a:moveTo>
                      <a:pt x="1502" y="1"/>
                    </a:moveTo>
                    <a:lnTo>
                      <a:pt x="0" y="9707"/>
                    </a:lnTo>
                    <a:cubicBezTo>
                      <a:pt x="367" y="9774"/>
                      <a:pt x="2202" y="38495"/>
                      <a:pt x="4170" y="60744"/>
                    </a:cubicBezTo>
                    <a:cubicBezTo>
                      <a:pt x="4902" y="61337"/>
                      <a:pt x="5789" y="61692"/>
                      <a:pt x="6650" y="61692"/>
                    </a:cubicBezTo>
                    <a:cubicBezTo>
                      <a:pt x="7437" y="61692"/>
                      <a:pt x="8202" y="61395"/>
                      <a:pt x="8807" y="60711"/>
                    </a:cubicBezTo>
                    <a:cubicBezTo>
                      <a:pt x="8807" y="60711"/>
                      <a:pt x="9140" y="44799"/>
                      <a:pt x="12042" y="10108"/>
                    </a:cubicBezTo>
                    <a:cubicBezTo>
                      <a:pt x="12276" y="7306"/>
                      <a:pt x="12409" y="5171"/>
                      <a:pt x="12042" y="1135"/>
                    </a:cubicBezTo>
                    <a:lnTo>
                      <a:pt x="1502" y="1"/>
                    </a:ln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48"/>
              <p:cNvSpPr/>
              <p:nvPr/>
            </p:nvSpPr>
            <p:spPr>
              <a:xfrm>
                <a:off x="4193675" y="2808075"/>
                <a:ext cx="335250" cy="1354325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54173" extrusionOk="0">
                    <a:moveTo>
                      <a:pt x="2536" y="1"/>
                    </a:moveTo>
                    <a:cubicBezTo>
                      <a:pt x="1168" y="3437"/>
                      <a:pt x="0" y="6772"/>
                      <a:pt x="1034" y="9741"/>
                    </a:cubicBezTo>
                    <a:cubicBezTo>
                      <a:pt x="1301" y="11676"/>
                      <a:pt x="2869" y="32791"/>
                      <a:pt x="4570" y="53606"/>
                    </a:cubicBezTo>
                    <a:cubicBezTo>
                      <a:pt x="6372" y="53939"/>
                      <a:pt x="8240" y="54106"/>
                      <a:pt x="10074" y="54173"/>
                    </a:cubicBezTo>
                    <a:cubicBezTo>
                      <a:pt x="10408" y="46534"/>
                      <a:pt x="13343" y="20282"/>
                      <a:pt x="13410" y="1135"/>
                    </a:cubicBezTo>
                    <a:lnTo>
                      <a:pt x="25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8"/>
              <p:cNvSpPr/>
              <p:nvPr/>
            </p:nvSpPr>
            <p:spPr>
              <a:xfrm>
                <a:off x="4415500" y="2923175"/>
                <a:ext cx="76750" cy="12167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8669" extrusionOk="0">
                    <a:moveTo>
                      <a:pt x="3003" y="0"/>
                    </a:moveTo>
                    <a:cubicBezTo>
                      <a:pt x="2902" y="0"/>
                      <a:pt x="2869" y="34"/>
                      <a:pt x="2869" y="67"/>
                    </a:cubicBezTo>
                    <a:cubicBezTo>
                      <a:pt x="2335" y="8006"/>
                      <a:pt x="1868" y="16278"/>
                      <a:pt x="1468" y="24284"/>
                    </a:cubicBezTo>
                    <a:cubicBezTo>
                      <a:pt x="1001" y="32323"/>
                      <a:pt x="534" y="40596"/>
                      <a:pt x="34" y="48535"/>
                    </a:cubicBezTo>
                    <a:cubicBezTo>
                      <a:pt x="0" y="48602"/>
                      <a:pt x="34" y="48668"/>
                      <a:pt x="134" y="48668"/>
                    </a:cubicBezTo>
                    <a:cubicBezTo>
                      <a:pt x="167" y="48668"/>
                      <a:pt x="201" y="48602"/>
                      <a:pt x="234" y="48568"/>
                    </a:cubicBezTo>
                    <a:cubicBezTo>
                      <a:pt x="768" y="40663"/>
                      <a:pt x="1235" y="32357"/>
                      <a:pt x="1668" y="24351"/>
                    </a:cubicBezTo>
                    <a:cubicBezTo>
                      <a:pt x="2102" y="16345"/>
                      <a:pt x="2569" y="8039"/>
                      <a:pt x="3069" y="100"/>
                    </a:cubicBezTo>
                    <a:cubicBezTo>
                      <a:pt x="3069" y="34"/>
                      <a:pt x="3036" y="0"/>
                      <a:pt x="30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8"/>
              <p:cNvSpPr/>
              <p:nvPr/>
            </p:nvSpPr>
            <p:spPr>
              <a:xfrm>
                <a:off x="4418825" y="2924825"/>
                <a:ext cx="5925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7907" extrusionOk="0">
                    <a:moveTo>
                      <a:pt x="835" y="1"/>
                    </a:moveTo>
                    <a:cubicBezTo>
                      <a:pt x="768" y="1"/>
                      <a:pt x="701" y="68"/>
                      <a:pt x="701" y="101"/>
                    </a:cubicBezTo>
                    <a:cubicBezTo>
                      <a:pt x="1" y="2836"/>
                      <a:pt x="101" y="7173"/>
                      <a:pt x="2236" y="7907"/>
                    </a:cubicBezTo>
                    <a:cubicBezTo>
                      <a:pt x="2269" y="7907"/>
                      <a:pt x="2336" y="7840"/>
                      <a:pt x="2369" y="7806"/>
                    </a:cubicBezTo>
                    <a:cubicBezTo>
                      <a:pt x="2369" y="7773"/>
                      <a:pt x="2336" y="7673"/>
                      <a:pt x="2269" y="7673"/>
                    </a:cubicBezTo>
                    <a:cubicBezTo>
                      <a:pt x="401" y="7073"/>
                      <a:pt x="201" y="2903"/>
                      <a:pt x="901" y="134"/>
                    </a:cubicBezTo>
                    <a:cubicBezTo>
                      <a:pt x="901" y="101"/>
                      <a:pt x="868" y="1"/>
                      <a:pt x="8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8"/>
              <p:cNvSpPr/>
              <p:nvPr/>
            </p:nvSpPr>
            <p:spPr>
              <a:xfrm>
                <a:off x="4202000" y="2929850"/>
                <a:ext cx="2922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7239" extrusionOk="0">
                    <a:moveTo>
                      <a:pt x="435" y="0"/>
                    </a:moveTo>
                    <a:cubicBezTo>
                      <a:pt x="401" y="0"/>
                      <a:pt x="335" y="67"/>
                      <a:pt x="335" y="100"/>
                    </a:cubicBezTo>
                    <a:cubicBezTo>
                      <a:pt x="1" y="1134"/>
                      <a:pt x="234" y="2235"/>
                      <a:pt x="501" y="3269"/>
                    </a:cubicBezTo>
                    <a:cubicBezTo>
                      <a:pt x="568" y="3636"/>
                      <a:pt x="668" y="4070"/>
                      <a:pt x="735" y="4470"/>
                    </a:cubicBezTo>
                    <a:cubicBezTo>
                      <a:pt x="868" y="5371"/>
                      <a:pt x="935" y="6238"/>
                      <a:pt x="902" y="7105"/>
                    </a:cubicBezTo>
                    <a:cubicBezTo>
                      <a:pt x="868" y="7172"/>
                      <a:pt x="935" y="7239"/>
                      <a:pt x="1002" y="7239"/>
                    </a:cubicBezTo>
                    <a:cubicBezTo>
                      <a:pt x="1035" y="7239"/>
                      <a:pt x="1068" y="7205"/>
                      <a:pt x="1102" y="7138"/>
                    </a:cubicBezTo>
                    <a:cubicBezTo>
                      <a:pt x="1168" y="6271"/>
                      <a:pt x="1068" y="5371"/>
                      <a:pt x="935" y="4470"/>
                    </a:cubicBezTo>
                    <a:cubicBezTo>
                      <a:pt x="902" y="4070"/>
                      <a:pt x="768" y="3636"/>
                      <a:pt x="701" y="3236"/>
                    </a:cubicBezTo>
                    <a:cubicBezTo>
                      <a:pt x="435" y="2135"/>
                      <a:pt x="201" y="1134"/>
                      <a:pt x="535" y="133"/>
                    </a:cubicBezTo>
                    <a:cubicBezTo>
                      <a:pt x="535" y="100"/>
                      <a:pt x="501" y="0"/>
                      <a:pt x="435" y="0"/>
                    </a:cubicBezTo>
                    <a:close/>
                  </a:path>
                </a:pathLst>
              </a:custGeom>
              <a:solidFill>
                <a:srgbClr val="516D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8"/>
              <p:cNvSpPr/>
              <p:nvPr/>
            </p:nvSpPr>
            <p:spPr>
              <a:xfrm>
                <a:off x="4202000" y="2929850"/>
                <a:ext cx="2922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7239" extrusionOk="0">
                    <a:moveTo>
                      <a:pt x="435" y="0"/>
                    </a:moveTo>
                    <a:cubicBezTo>
                      <a:pt x="401" y="0"/>
                      <a:pt x="335" y="67"/>
                      <a:pt x="335" y="100"/>
                    </a:cubicBezTo>
                    <a:cubicBezTo>
                      <a:pt x="1" y="1134"/>
                      <a:pt x="234" y="2235"/>
                      <a:pt x="501" y="3269"/>
                    </a:cubicBezTo>
                    <a:cubicBezTo>
                      <a:pt x="568" y="3636"/>
                      <a:pt x="668" y="4070"/>
                      <a:pt x="735" y="4470"/>
                    </a:cubicBezTo>
                    <a:cubicBezTo>
                      <a:pt x="868" y="5371"/>
                      <a:pt x="935" y="6238"/>
                      <a:pt x="902" y="7105"/>
                    </a:cubicBezTo>
                    <a:cubicBezTo>
                      <a:pt x="868" y="7172"/>
                      <a:pt x="935" y="7239"/>
                      <a:pt x="1002" y="7239"/>
                    </a:cubicBezTo>
                    <a:cubicBezTo>
                      <a:pt x="1035" y="7239"/>
                      <a:pt x="1068" y="7205"/>
                      <a:pt x="1102" y="7138"/>
                    </a:cubicBezTo>
                    <a:cubicBezTo>
                      <a:pt x="1168" y="6271"/>
                      <a:pt x="1068" y="5371"/>
                      <a:pt x="935" y="4470"/>
                    </a:cubicBezTo>
                    <a:cubicBezTo>
                      <a:pt x="902" y="4070"/>
                      <a:pt x="768" y="3636"/>
                      <a:pt x="701" y="3236"/>
                    </a:cubicBezTo>
                    <a:cubicBezTo>
                      <a:pt x="435" y="2135"/>
                      <a:pt x="201" y="1134"/>
                      <a:pt x="535" y="133"/>
                    </a:cubicBezTo>
                    <a:cubicBezTo>
                      <a:pt x="535" y="100"/>
                      <a:pt x="501" y="0"/>
                      <a:pt x="4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48"/>
              <p:cNvSpPr/>
              <p:nvPr/>
            </p:nvSpPr>
            <p:spPr>
              <a:xfrm>
                <a:off x="3584900" y="1977500"/>
                <a:ext cx="639650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5586" h="21531" extrusionOk="0">
                    <a:moveTo>
                      <a:pt x="25586" y="0"/>
                    </a:moveTo>
                    <a:lnTo>
                      <a:pt x="16713" y="6538"/>
                    </a:lnTo>
                    <a:cubicBezTo>
                      <a:pt x="15712" y="9540"/>
                      <a:pt x="14177" y="12642"/>
                      <a:pt x="12443" y="15545"/>
                    </a:cubicBezTo>
                    <a:cubicBezTo>
                      <a:pt x="5371" y="9173"/>
                      <a:pt x="2536" y="6638"/>
                      <a:pt x="2603" y="6538"/>
                    </a:cubicBezTo>
                    <a:lnTo>
                      <a:pt x="2603" y="6538"/>
                    </a:lnTo>
                    <a:lnTo>
                      <a:pt x="1" y="8473"/>
                    </a:lnTo>
                    <a:cubicBezTo>
                      <a:pt x="3070" y="12609"/>
                      <a:pt x="5938" y="15878"/>
                      <a:pt x="10275" y="20448"/>
                    </a:cubicBezTo>
                    <a:cubicBezTo>
                      <a:pt x="10956" y="21175"/>
                      <a:pt x="11878" y="21531"/>
                      <a:pt x="12801" y="21531"/>
                    </a:cubicBezTo>
                    <a:cubicBezTo>
                      <a:pt x="13910" y="21531"/>
                      <a:pt x="15020" y="21016"/>
                      <a:pt x="15712" y="20014"/>
                    </a:cubicBezTo>
                    <a:cubicBezTo>
                      <a:pt x="23451" y="8707"/>
                      <a:pt x="25586" y="0"/>
                      <a:pt x="25586" y="0"/>
                    </a:cubicBez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48"/>
              <p:cNvSpPr/>
              <p:nvPr/>
            </p:nvSpPr>
            <p:spPr>
              <a:xfrm>
                <a:off x="3448150" y="2101000"/>
                <a:ext cx="218500" cy="142675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5707" extrusionOk="0">
                    <a:moveTo>
                      <a:pt x="4186" y="1"/>
                    </a:moveTo>
                    <a:cubicBezTo>
                      <a:pt x="4037" y="1"/>
                      <a:pt x="3898" y="37"/>
                      <a:pt x="3803" y="164"/>
                    </a:cubicBezTo>
                    <a:cubicBezTo>
                      <a:pt x="3569" y="397"/>
                      <a:pt x="3703" y="731"/>
                      <a:pt x="3970" y="898"/>
                    </a:cubicBezTo>
                    <a:cubicBezTo>
                      <a:pt x="4303" y="1098"/>
                      <a:pt x="4670" y="1231"/>
                      <a:pt x="5004" y="1398"/>
                    </a:cubicBezTo>
                    <a:cubicBezTo>
                      <a:pt x="5137" y="1431"/>
                      <a:pt x="5237" y="1531"/>
                      <a:pt x="5337" y="1565"/>
                    </a:cubicBezTo>
                    <a:cubicBezTo>
                      <a:pt x="5237" y="1569"/>
                      <a:pt x="5137" y="1571"/>
                      <a:pt x="5037" y="1571"/>
                    </a:cubicBezTo>
                    <a:cubicBezTo>
                      <a:pt x="4337" y="1571"/>
                      <a:pt x="3640" y="1469"/>
                      <a:pt x="2969" y="1265"/>
                    </a:cubicBezTo>
                    <a:cubicBezTo>
                      <a:pt x="2469" y="1098"/>
                      <a:pt x="2002" y="931"/>
                      <a:pt x="1535" y="697"/>
                    </a:cubicBezTo>
                    <a:cubicBezTo>
                      <a:pt x="1309" y="562"/>
                      <a:pt x="1052" y="396"/>
                      <a:pt x="786" y="396"/>
                    </a:cubicBezTo>
                    <a:cubicBezTo>
                      <a:pt x="659" y="396"/>
                      <a:pt x="530" y="434"/>
                      <a:pt x="400" y="531"/>
                    </a:cubicBezTo>
                    <a:cubicBezTo>
                      <a:pt x="200" y="697"/>
                      <a:pt x="167" y="898"/>
                      <a:pt x="200" y="1098"/>
                    </a:cubicBezTo>
                    <a:cubicBezTo>
                      <a:pt x="33" y="1265"/>
                      <a:pt x="0" y="1531"/>
                      <a:pt x="67" y="1765"/>
                    </a:cubicBezTo>
                    <a:cubicBezTo>
                      <a:pt x="134" y="1865"/>
                      <a:pt x="134" y="1898"/>
                      <a:pt x="167" y="1998"/>
                    </a:cubicBezTo>
                    <a:cubicBezTo>
                      <a:pt x="67" y="2032"/>
                      <a:pt x="0" y="2098"/>
                      <a:pt x="33" y="2232"/>
                    </a:cubicBezTo>
                    <a:cubicBezTo>
                      <a:pt x="134" y="2599"/>
                      <a:pt x="334" y="2899"/>
                      <a:pt x="567" y="3133"/>
                    </a:cubicBezTo>
                    <a:cubicBezTo>
                      <a:pt x="534" y="3233"/>
                      <a:pt x="534" y="3333"/>
                      <a:pt x="634" y="3366"/>
                    </a:cubicBezTo>
                    <a:cubicBezTo>
                      <a:pt x="1701" y="4767"/>
                      <a:pt x="3369" y="5601"/>
                      <a:pt x="5137" y="5701"/>
                    </a:cubicBezTo>
                    <a:cubicBezTo>
                      <a:pt x="5234" y="5705"/>
                      <a:pt x="5333" y="5707"/>
                      <a:pt x="5432" y="5707"/>
                    </a:cubicBezTo>
                    <a:cubicBezTo>
                      <a:pt x="6186" y="5707"/>
                      <a:pt x="6994" y="5588"/>
                      <a:pt x="7672" y="5234"/>
                    </a:cubicBezTo>
                    <a:cubicBezTo>
                      <a:pt x="8573" y="4700"/>
                      <a:pt x="8673" y="3600"/>
                      <a:pt x="8640" y="2666"/>
                    </a:cubicBezTo>
                    <a:lnTo>
                      <a:pt x="8640" y="2565"/>
                    </a:lnTo>
                    <a:cubicBezTo>
                      <a:pt x="8706" y="2499"/>
                      <a:pt x="8740" y="2365"/>
                      <a:pt x="8673" y="2265"/>
                    </a:cubicBezTo>
                    <a:cubicBezTo>
                      <a:pt x="7572" y="1098"/>
                      <a:pt x="6205" y="331"/>
                      <a:pt x="4670" y="64"/>
                    </a:cubicBezTo>
                    <a:cubicBezTo>
                      <a:pt x="4530" y="46"/>
                      <a:pt x="4352" y="1"/>
                      <a:pt x="4186" y="1"/>
                    </a:cubicBez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48"/>
              <p:cNvSpPr/>
              <p:nvPr/>
            </p:nvSpPr>
            <p:spPr>
              <a:xfrm>
                <a:off x="3456475" y="2127600"/>
                <a:ext cx="984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602" extrusionOk="0">
                    <a:moveTo>
                      <a:pt x="101" y="0"/>
                    </a:moveTo>
                    <a:cubicBezTo>
                      <a:pt x="67" y="0"/>
                      <a:pt x="34" y="0"/>
                      <a:pt x="1" y="34"/>
                    </a:cubicBezTo>
                    <a:cubicBezTo>
                      <a:pt x="1" y="100"/>
                      <a:pt x="1" y="134"/>
                      <a:pt x="34" y="134"/>
                    </a:cubicBezTo>
                    <a:cubicBezTo>
                      <a:pt x="1168" y="934"/>
                      <a:pt x="2502" y="1435"/>
                      <a:pt x="3870" y="1602"/>
                    </a:cubicBezTo>
                    <a:cubicBezTo>
                      <a:pt x="3903" y="1602"/>
                      <a:pt x="3937" y="1535"/>
                      <a:pt x="3937" y="1501"/>
                    </a:cubicBezTo>
                    <a:cubicBezTo>
                      <a:pt x="3937" y="1468"/>
                      <a:pt x="3903" y="1435"/>
                      <a:pt x="3870" y="1435"/>
                    </a:cubicBezTo>
                    <a:cubicBezTo>
                      <a:pt x="2536" y="1268"/>
                      <a:pt x="1235" y="768"/>
                      <a:pt x="101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8"/>
              <p:cNvSpPr/>
              <p:nvPr/>
            </p:nvSpPr>
            <p:spPr>
              <a:xfrm>
                <a:off x="3457325" y="2151225"/>
                <a:ext cx="925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1391" extrusionOk="0">
                    <a:moveTo>
                      <a:pt x="80" y="1"/>
                    </a:moveTo>
                    <a:cubicBezTo>
                      <a:pt x="51" y="1"/>
                      <a:pt x="20" y="17"/>
                      <a:pt x="0" y="56"/>
                    </a:cubicBezTo>
                    <a:cubicBezTo>
                      <a:pt x="0" y="89"/>
                      <a:pt x="0" y="156"/>
                      <a:pt x="33" y="156"/>
                    </a:cubicBezTo>
                    <a:cubicBezTo>
                      <a:pt x="1134" y="857"/>
                      <a:pt x="2335" y="1324"/>
                      <a:pt x="3636" y="1390"/>
                    </a:cubicBezTo>
                    <a:cubicBezTo>
                      <a:pt x="3669" y="1390"/>
                      <a:pt x="3703" y="1357"/>
                      <a:pt x="3703" y="1324"/>
                    </a:cubicBezTo>
                    <a:cubicBezTo>
                      <a:pt x="3703" y="1257"/>
                      <a:pt x="3669" y="1224"/>
                      <a:pt x="3636" y="1224"/>
                    </a:cubicBezTo>
                    <a:cubicBezTo>
                      <a:pt x="2368" y="1157"/>
                      <a:pt x="1168" y="723"/>
                      <a:pt x="133" y="23"/>
                    </a:cubicBezTo>
                    <a:cubicBezTo>
                      <a:pt x="120" y="9"/>
                      <a:pt x="100" y="1"/>
                      <a:pt x="8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8"/>
              <p:cNvSpPr/>
              <p:nvPr/>
            </p:nvSpPr>
            <p:spPr>
              <a:xfrm>
                <a:off x="3469000" y="2180975"/>
                <a:ext cx="7672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3069" h="1035" extrusionOk="0">
                    <a:moveTo>
                      <a:pt x="67" y="0"/>
                    </a:moveTo>
                    <a:cubicBezTo>
                      <a:pt x="67" y="0"/>
                      <a:pt x="33" y="0"/>
                      <a:pt x="0" y="34"/>
                    </a:cubicBezTo>
                    <a:cubicBezTo>
                      <a:pt x="0" y="67"/>
                      <a:pt x="0" y="134"/>
                      <a:pt x="33" y="134"/>
                    </a:cubicBezTo>
                    <a:cubicBezTo>
                      <a:pt x="967" y="567"/>
                      <a:pt x="1968" y="901"/>
                      <a:pt x="3002" y="1034"/>
                    </a:cubicBezTo>
                    <a:cubicBezTo>
                      <a:pt x="3036" y="1034"/>
                      <a:pt x="3069" y="1001"/>
                      <a:pt x="3069" y="968"/>
                    </a:cubicBezTo>
                    <a:cubicBezTo>
                      <a:pt x="3069" y="901"/>
                      <a:pt x="3036" y="868"/>
                      <a:pt x="3002" y="868"/>
                    </a:cubicBezTo>
                    <a:cubicBezTo>
                      <a:pt x="2001" y="734"/>
                      <a:pt x="1001" y="467"/>
                      <a:pt x="67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8"/>
              <p:cNvSpPr/>
              <p:nvPr/>
            </p:nvSpPr>
            <p:spPr>
              <a:xfrm>
                <a:off x="3936000" y="1971650"/>
                <a:ext cx="168475" cy="34360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13744" extrusionOk="0">
                    <a:moveTo>
                      <a:pt x="6738" y="1"/>
                    </a:moveTo>
                    <a:cubicBezTo>
                      <a:pt x="2902" y="1668"/>
                      <a:pt x="0" y="10675"/>
                      <a:pt x="0" y="10675"/>
                    </a:cubicBezTo>
                    <a:lnTo>
                      <a:pt x="6338" y="13744"/>
                    </a:lnTo>
                    <a:lnTo>
                      <a:pt x="673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8"/>
              <p:cNvSpPr/>
              <p:nvPr/>
            </p:nvSpPr>
            <p:spPr>
              <a:xfrm>
                <a:off x="4040225" y="1928300"/>
                <a:ext cx="488700" cy="994050"/>
              </a:xfrm>
              <a:custGeom>
                <a:avLst/>
                <a:gdLst/>
                <a:ahLst/>
                <a:cxnLst/>
                <a:rect l="l" t="t" r="r" b="b"/>
                <a:pathLst>
                  <a:path w="19548" h="39762" extrusionOk="0">
                    <a:moveTo>
                      <a:pt x="8207" y="0"/>
                    </a:moveTo>
                    <a:lnTo>
                      <a:pt x="7006" y="334"/>
                    </a:lnTo>
                    <a:cubicBezTo>
                      <a:pt x="7006" y="334"/>
                      <a:pt x="3570" y="1434"/>
                      <a:pt x="2569" y="1701"/>
                    </a:cubicBezTo>
                    <a:cubicBezTo>
                      <a:pt x="1" y="9473"/>
                      <a:pt x="3470" y="27119"/>
                      <a:pt x="201" y="37760"/>
                    </a:cubicBezTo>
                    <a:cubicBezTo>
                      <a:pt x="3680" y="39266"/>
                      <a:pt x="7042" y="39762"/>
                      <a:pt x="9960" y="39762"/>
                    </a:cubicBezTo>
                    <a:cubicBezTo>
                      <a:pt x="15576" y="39762"/>
                      <a:pt x="19548" y="37927"/>
                      <a:pt x="19548" y="37927"/>
                    </a:cubicBezTo>
                    <a:cubicBezTo>
                      <a:pt x="19548" y="17179"/>
                      <a:pt x="18214" y="2168"/>
                      <a:pt x="18214" y="2168"/>
                    </a:cubicBezTo>
                    <a:lnTo>
                      <a:pt x="13911" y="634"/>
                    </a:lnTo>
                    <a:lnTo>
                      <a:pt x="12843" y="200"/>
                    </a:lnTo>
                    <a:lnTo>
                      <a:pt x="82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8"/>
              <p:cNvSpPr/>
              <p:nvPr/>
            </p:nvSpPr>
            <p:spPr>
              <a:xfrm>
                <a:off x="4128625" y="2137600"/>
                <a:ext cx="271050" cy="1943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773" extrusionOk="0">
                    <a:moveTo>
                      <a:pt x="5438" y="1"/>
                    </a:moveTo>
                    <a:cubicBezTo>
                      <a:pt x="2436" y="1"/>
                      <a:pt x="1" y="1769"/>
                      <a:pt x="1" y="3903"/>
                    </a:cubicBezTo>
                    <a:cubicBezTo>
                      <a:pt x="1" y="6038"/>
                      <a:pt x="2436" y="7773"/>
                      <a:pt x="5438" y="7773"/>
                    </a:cubicBezTo>
                    <a:cubicBezTo>
                      <a:pt x="8407" y="7773"/>
                      <a:pt x="10842" y="6038"/>
                      <a:pt x="10842" y="3903"/>
                    </a:cubicBezTo>
                    <a:cubicBezTo>
                      <a:pt x="10842" y="1769"/>
                      <a:pt x="8407" y="1"/>
                      <a:pt x="5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8"/>
              <p:cNvSpPr/>
              <p:nvPr/>
            </p:nvSpPr>
            <p:spPr>
              <a:xfrm>
                <a:off x="4215350" y="1928300"/>
                <a:ext cx="172650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2839" extrusionOk="0">
                    <a:moveTo>
                      <a:pt x="1202" y="0"/>
                    </a:moveTo>
                    <a:lnTo>
                      <a:pt x="1" y="334"/>
                    </a:lnTo>
                    <a:cubicBezTo>
                      <a:pt x="501" y="1735"/>
                      <a:pt x="1869" y="2802"/>
                      <a:pt x="3370" y="2835"/>
                    </a:cubicBezTo>
                    <a:cubicBezTo>
                      <a:pt x="3419" y="2838"/>
                      <a:pt x="3469" y="2839"/>
                      <a:pt x="3518" y="2839"/>
                    </a:cubicBezTo>
                    <a:cubicBezTo>
                      <a:pt x="4935" y="2839"/>
                      <a:pt x="6325" y="1923"/>
                      <a:pt x="6906" y="634"/>
                    </a:cubicBezTo>
                    <a:lnTo>
                      <a:pt x="5838" y="234"/>
                    </a:lnTo>
                    <a:lnTo>
                      <a:pt x="120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8"/>
              <p:cNvSpPr/>
              <p:nvPr/>
            </p:nvSpPr>
            <p:spPr>
              <a:xfrm>
                <a:off x="4185325" y="2010850"/>
                <a:ext cx="526250" cy="616400"/>
              </a:xfrm>
              <a:custGeom>
                <a:avLst/>
                <a:gdLst/>
                <a:ahLst/>
                <a:cxnLst/>
                <a:rect l="l" t="t" r="r" b="b"/>
                <a:pathLst>
                  <a:path w="21050" h="24656" extrusionOk="0">
                    <a:moveTo>
                      <a:pt x="12376" y="0"/>
                    </a:moveTo>
                    <a:lnTo>
                      <a:pt x="11009" y="10475"/>
                    </a:lnTo>
                    <a:cubicBezTo>
                      <a:pt x="12576" y="13210"/>
                      <a:pt x="13877" y="16445"/>
                      <a:pt x="14878" y="19648"/>
                    </a:cubicBezTo>
                    <a:lnTo>
                      <a:pt x="14911" y="19848"/>
                    </a:lnTo>
                    <a:cubicBezTo>
                      <a:pt x="5338" y="20515"/>
                      <a:pt x="535" y="21015"/>
                      <a:pt x="535" y="21015"/>
                    </a:cubicBezTo>
                    <a:lnTo>
                      <a:pt x="1" y="24384"/>
                    </a:lnTo>
                    <a:cubicBezTo>
                      <a:pt x="2454" y="24594"/>
                      <a:pt x="5047" y="24656"/>
                      <a:pt x="7784" y="24656"/>
                    </a:cubicBezTo>
                    <a:cubicBezTo>
                      <a:pt x="10706" y="24656"/>
                      <a:pt x="13792" y="24586"/>
                      <a:pt x="17046" y="24551"/>
                    </a:cubicBezTo>
                    <a:cubicBezTo>
                      <a:pt x="21049" y="24518"/>
                      <a:pt x="20882" y="22383"/>
                      <a:pt x="20349" y="20215"/>
                    </a:cubicBezTo>
                    <a:cubicBezTo>
                      <a:pt x="17113" y="6872"/>
                      <a:pt x="12376" y="0"/>
                      <a:pt x="12376" y="0"/>
                    </a:cubicBez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8"/>
              <p:cNvSpPr/>
              <p:nvPr/>
            </p:nvSpPr>
            <p:spPr>
              <a:xfrm>
                <a:off x="4033550" y="2535325"/>
                <a:ext cx="2210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6376" extrusionOk="0">
                    <a:moveTo>
                      <a:pt x="7111" y="1"/>
                    </a:moveTo>
                    <a:cubicBezTo>
                      <a:pt x="5606" y="1"/>
                      <a:pt x="4083" y="371"/>
                      <a:pt x="2836" y="1171"/>
                    </a:cubicBezTo>
                    <a:cubicBezTo>
                      <a:pt x="2636" y="1304"/>
                      <a:pt x="2269" y="1504"/>
                      <a:pt x="2269" y="1838"/>
                    </a:cubicBezTo>
                    <a:cubicBezTo>
                      <a:pt x="2269" y="2116"/>
                      <a:pt x="2501" y="2255"/>
                      <a:pt x="2752" y="2255"/>
                    </a:cubicBezTo>
                    <a:cubicBezTo>
                      <a:pt x="2802" y="2255"/>
                      <a:pt x="2853" y="2249"/>
                      <a:pt x="2903" y="2238"/>
                    </a:cubicBezTo>
                    <a:cubicBezTo>
                      <a:pt x="3270" y="2171"/>
                      <a:pt x="3637" y="2004"/>
                      <a:pt x="4004" y="1904"/>
                    </a:cubicBezTo>
                    <a:lnTo>
                      <a:pt x="4404" y="1804"/>
                    </a:lnTo>
                    <a:lnTo>
                      <a:pt x="4404" y="1804"/>
                    </a:lnTo>
                    <a:cubicBezTo>
                      <a:pt x="3837" y="2371"/>
                      <a:pt x="3170" y="2838"/>
                      <a:pt x="2469" y="3205"/>
                    </a:cubicBezTo>
                    <a:cubicBezTo>
                      <a:pt x="2002" y="3472"/>
                      <a:pt x="1502" y="3639"/>
                      <a:pt x="1002" y="3739"/>
                    </a:cubicBezTo>
                    <a:cubicBezTo>
                      <a:pt x="635" y="3839"/>
                      <a:pt x="134" y="3973"/>
                      <a:pt x="68" y="4406"/>
                    </a:cubicBezTo>
                    <a:cubicBezTo>
                      <a:pt x="1" y="4673"/>
                      <a:pt x="134" y="4840"/>
                      <a:pt x="301" y="4973"/>
                    </a:cubicBezTo>
                    <a:cubicBezTo>
                      <a:pt x="301" y="5207"/>
                      <a:pt x="434" y="5407"/>
                      <a:pt x="668" y="5540"/>
                    </a:cubicBezTo>
                    <a:cubicBezTo>
                      <a:pt x="768" y="5574"/>
                      <a:pt x="801" y="5574"/>
                      <a:pt x="901" y="5640"/>
                    </a:cubicBezTo>
                    <a:cubicBezTo>
                      <a:pt x="835" y="5707"/>
                      <a:pt x="835" y="5841"/>
                      <a:pt x="968" y="5874"/>
                    </a:cubicBezTo>
                    <a:cubicBezTo>
                      <a:pt x="1268" y="6074"/>
                      <a:pt x="1635" y="6174"/>
                      <a:pt x="1969" y="6174"/>
                    </a:cubicBezTo>
                    <a:cubicBezTo>
                      <a:pt x="2002" y="6241"/>
                      <a:pt x="2036" y="6308"/>
                      <a:pt x="2136" y="6308"/>
                    </a:cubicBezTo>
                    <a:cubicBezTo>
                      <a:pt x="2431" y="6353"/>
                      <a:pt x="2728" y="6375"/>
                      <a:pt x="3025" y="6375"/>
                    </a:cubicBezTo>
                    <a:cubicBezTo>
                      <a:pt x="4470" y="6375"/>
                      <a:pt x="5899" y="5848"/>
                      <a:pt x="7006" y="4907"/>
                    </a:cubicBezTo>
                    <a:cubicBezTo>
                      <a:pt x="7640" y="4373"/>
                      <a:pt x="8307" y="3672"/>
                      <a:pt x="8540" y="2838"/>
                    </a:cubicBezTo>
                    <a:cubicBezTo>
                      <a:pt x="8840" y="1838"/>
                      <a:pt x="8140" y="970"/>
                      <a:pt x="7506" y="303"/>
                    </a:cubicBezTo>
                    <a:lnTo>
                      <a:pt x="7473" y="237"/>
                    </a:lnTo>
                    <a:cubicBezTo>
                      <a:pt x="7473" y="136"/>
                      <a:pt x="7439" y="3"/>
                      <a:pt x="7306" y="3"/>
                    </a:cubicBezTo>
                    <a:cubicBezTo>
                      <a:pt x="7241" y="2"/>
                      <a:pt x="7176" y="1"/>
                      <a:pt x="7111" y="1"/>
                    </a:cubicBez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8"/>
              <p:cNvSpPr/>
              <p:nvPr/>
            </p:nvSpPr>
            <p:spPr>
              <a:xfrm>
                <a:off x="4043575" y="2616500"/>
                <a:ext cx="984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760" extrusionOk="0">
                    <a:moveTo>
                      <a:pt x="3849" y="0"/>
                    </a:moveTo>
                    <a:cubicBezTo>
                      <a:pt x="3828" y="0"/>
                      <a:pt x="3803" y="8"/>
                      <a:pt x="3769" y="25"/>
                    </a:cubicBezTo>
                    <a:cubicBezTo>
                      <a:pt x="2702" y="826"/>
                      <a:pt x="1401" y="1359"/>
                      <a:pt x="67" y="1593"/>
                    </a:cubicBezTo>
                    <a:cubicBezTo>
                      <a:pt x="33" y="1593"/>
                      <a:pt x="0" y="1626"/>
                      <a:pt x="33" y="1726"/>
                    </a:cubicBezTo>
                    <a:cubicBezTo>
                      <a:pt x="33" y="1760"/>
                      <a:pt x="67" y="1760"/>
                      <a:pt x="100" y="1760"/>
                    </a:cubicBezTo>
                    <a:cubicBezTo>
                      <a:pt x="1501" y="1559"/>
                      <a:pt x="2769" y="959"/>
                      <a:pt x="3903" y="158"/>
                    </a:cubicBezTo>
                    <a:cubicBezTo>
                      <a:pt x="3936" y="125"/>
                      <a:pt x="3936" y="92"/>
                      <a:pt x="3903" y="25"/>
                    </a:cubicBezTo>
                    <a:cubicBezTo>
                      <a:pt x="3886" y="8"/>
                      <a:pt x="3870" y="0"/>
                      <a:pt x="384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8"/>
              <p:cNvSpPr/>
              <p:nvPr/>
            </p:nvSpPr>
            <p:spPr>
              <a:xfrm>
                <a:off x="4061075" y="2633375"/>
                <a:ext cx="89250" cy="429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719" extrusionOk="0">
                    <a:moveTo>
                      <a:pt x="3482" y="1"/>
                    </a:moveTo>
                    <a:cubicBezTo>
                      <a:pt x="3461" y="1"/>
                      <a:pt x="3436" y="17"/>
                      <a:pt x="3403" y="51"/>
                    </a:cubicBezTo>
                    <a:cubicBezTo>
                      <a:pt x="2436" y="818"/>
                      <a:pt x="1302" y="1385"/>
                      <a:pt x="34" y="1585"/>
                    </a:cubicBezTo>
                    <a:cubicBezTo>
                      <a:pt x="34" y="1579"/>
                      <a:pt x="33" y="1576"/>
                      <a:pt x="31" y="1576"/>
                    </a:cubicBezTo>
                    <a:cubicBezTo>
                      <a:pt x="22" y="1576"/>
                      <a:pt x="1" y="1625"/>
                      <a:pt x="1" y="1652"/>
                    </a:cubicBezTo>
                    <a:cubicBezTo>
                      <a:pt x="1" y="1718"/>
                      <a:pt x="34" y="1718"/>
                      <a:pt x="67" y="1718"/>
                    </a:cubicBezTo>
                    <a:cubicBezTo>
                      <a:pt x="1368" y="1485"/>
                      <a:pt x="2536" y="951"/>
                      <a:pt x="3536" y="151"/>
                    </a:cubicBezTo>
                    <a:cubicBezTo>
                      <a:pt x="3570" y="117"/>
                      <a:pt x="3570" y="84"/>
                      <a:pt x="3536" y="51"/>
                    </a:cubicBezTo>
                    <a:cubicBezTo>
                      <a:pt x="3520" y="17"/>
                      <a:pt x="3503" y="1"/>
                      <a:pt x="3482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8"/>
              <p:cNvSpPr/>
              <p:nvPr/>
            </p:nvSpPr>
            <p:spPr>
              <a:xfrm>
                <a:off x="4089425" y="2650900"/>
                <a:ext cx="725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552" extrusionOk="0">
                    <a:moveTo>
                      <a:pt x="2803" y="0"/>
                    </a:moveTo>
                    <a:cubicBezTo>
                      <a:pt x="2778" y="0"/>
                      <a:pt x="2753" y="17"/>
                      <a:pt x="2736" y="50"/>
                    </a:cubicBezTo>
                    <a:cubicBezTo>
                      <a:pt x="1902" y="650"/>
                      <a:pt x="1035" y="1117"/>
                      <a:pt x="34" y="1384"/>
                    </a:cubicBezTo>
                    <a:cubicBezTo>
                      <a:pt x="34" y="1418"/>
                      <a:pt x="1" y="1451"/>
                      <a:pt x="34" y="1518"/>
                    </a:cubicBezTo>
                    <a:cubicBezTo>
                      <a:pt x="34" y="1551"/>
                      <a:pt x="67" y="1551"/>
                      <a:pt x="101" y="1551"/>
                    </a:cubicBezTo>
                    <a:cubicBezTo>
                      <a:pt x="1102" y="1251"/>
                      <a:pt x="2036" y="784"/>
                      <a:pt x="2869" y="150"/>
                    </a:cubicBezTo>
                    <a:cubicBezTo>
                      <a:pt x="2903" y="117"/>
                      <a:pt x="2903" y="83"/>
                      <a:pt x="2869" y="50"/>
                    </a:cubicBezTo>
                    <a:cubicBezTo>
                      <a:pt x="2853" y="17"/>
                      <a:pt x="2828" y="0"/>
                      <a:pt x="2803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8"/>
              <p:cNvSpPr/>
              <p:nvPr/>
            </p:nvSpPr>
            <p:spPr>
              <a:xfrm>
                <a:off x="4420500" y="1982500"/>
                <a:ext cx="206850" cy="350275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14011" extrusionOk="0">
                    <a:moveTo>
                      <a:pt x="3003" y="0"/>
                    </a:moveTo>
                    <a:cubicBezTo>
                      <a:pt x="1702" y="5337"/>
                      <a:pt x="1" y="10308"/>
                      <a:pt x="1802" y="14010"/>
                    </a:cubicBezTo>
                    <a:lnTo>
                      <a:pt x="8273" y="11308"/>
                    </a:lnTo>
                    <a:cubicBezTo>
                      <a:pt x="8273" y="11308"/>
                      <a:pt x="6605" y="2168"/>
                      <a:pt x="3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8"/>
              <p:cNvSpPr/>
              <p:nvPr/>
            </p:nvSpPr>
            <p:spPr>
              <a:xfrm>
                <a:off x="4404650" y="2103425"/>
                <a:ext cx="62575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074" extrusionOk="0">
                    <a:moveTo>
                      <a:pt x="101" y="0"/>
                    </a:moveTo>
                    <a:cubicBezTo>
                      <a:pt x="67" y="0"/>
                      <a:pt x="1" y="100"/>
                      <a:pt x="1" y="133"/>
                    </a:cubicBezTo>
                    <a:cubicBezTo>
                      <a:pt x="601" y="3136"/>
                      <a:pt x="1335" y="6104"/>
                      <a:pt x="2302" y="8973"/>
                    </a:cubicBezTo>
                    <a:cubicBezTo>
                      <a:pt x="2302" y="9006"/>
                      <a:pt x="2336" y="9073"/>
                      <a:pt x="2369" y="9073"/>
                    </a:cubicBezTo>
                    <a:cubicBezTo>
                      <a:pt x="2503" y="9006"/>
                      <a:pt x="2503" y="8973"/>
                      <a:pt x="2469" y="8906"/>
                    </a:cubicBezTo>
                    <a:cubicBezTo>
                      <a:pt x="1535" y="6004"/>
                      <a:pt x="768" y="3069"/>
                      <a:pt x="234" y="100"/>
                    </a:cubicBezTo>
                    <a:cubicBezTo>
                      <a:pt x="234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8"/>
              <p:cNvSpPr/>
              <p:nvPr/>
            </p:nvSpPr>
            <p:spPr>
              <a:xfrm>
                <a:off x="4077750" y="2110075"/>
                <a:ext cx="1420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7540" extrusionOk="0">
                    <a:moveTo>
                      <a:pt x="501" y="1"/>
                    </a:moveTo>
                    <a:cubicBezTo>
                      <a:pt x="401" y="1"/>
                      <a:pt x="368" y="34"/>
                      <a:pt x="368" y="68"/>
                    </a:cubicBezTo>
                    <a:cubicBezTo>
                      <a:pt x="168" y="2503"/>
                      <a:pt x="1" y="5004"/>
                      <a:pt x="1" y="7406"/>
                    </a:cubicBezTo>
                    <a:cubicBezTo>
                      <a:pt x="1" y="7506"/>
                      <a:pt x="34" y="7540"/>
                      <a:pt x="134" y="7540"/>
                    </a:cubicBezTo>
                    <a:cubicBezTo>
                      <a:pt x="201" y="7540"/>
                      <a:pt x="234" y="7506"/>
                      <a:pt x="201" y="7406"/>
                    </a:cubicBezTo>
                    <a:cubicBezTo>
                      <a:pt x="201" y="5004"/>
                      <a:pt x="334" y="2536"/>
                      <a:pt x="568" y="134"/>
                    </a:cubicBezTo>
                    <a:cubicBezTo>
                      <a:pt x="568" y="34"/>
                      <a:pt x="534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8"/>
              <p:cNvSpPr/>
              <p:nvPr/>
            </p:nvSpPr>
            <p:spPr>
              <a:xfrm>
                <a:off x="4068575" y="1413925"/>
                <a:ext cx="413650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16507" extrusionOk="0">
                    <a:moveTo>
                      <a:pt x="7486" y="1"/>
                    </a:moveTo>
                    <a:cubicBezTo>
                      <a:pt x="6437" y="1"/>
                      <a:pt x="5400" y="199"/>
                      <a:pt x="4537" y="561"/>
                    </a:cubicBezTo>
                    <a:cubicBezTo>
                      <a:pt x="1502" y="1862"/>
                      <a:pt x="1" y="5498"/>
                      <a:pt x="1769" y="8366"/>
                    </a:cubicBezTo>
                    <a:cubicBezTo>
                      <a:pt x="3603" y="11302"/>
                      <a:pt x="7406" y="12202"/>
                      <a:pt x="9207" y="15171"/>
                    </a:cubicBezTo>
                    <a:cubicBezTo>
                      <a:pt x="9566" y="15791"/>
                      <a:pt x="10053" y="16507"/>
                      <a:pt x="10885" y="16507"/>
                    </a:cubicBezTo>
                    <a:cubicBezTo>
                      <a:pt x="10904" y="16507"/>
                      <a:pt x="10923" y="16506"/>
                      <a:pt x="10942" y="16505"/>
                    </a:cubicBezTo>
                    <a:cubicBezTo>
                      <a:pt x="11743" y="16505"/>
                      <a:pt x="12243" y="15805"/>
                      <a:pt x="12610" y="15204"/>
                    </a:cubicBezTo>
                    <a:cubicBezTo>
                      <a:pt x="13744" y="13570"/>
                      <a:pt x="14678" y="11735"/>
                      <a:pt x="15278" y="9867"/>
                    </a:cubicBezTo>
                    <a:cubicBezTo>
                      <a:pt x="15912" y="8133"/>
                      <a:pt x="16546" y="6031"/>
                      <a:pt x="15712" y="4197"/>
                    </a:cubicBezTo>
                    <a:cubicBezTo>
                      <a:pt x="15244" y="3055"/>
                      <a:pt x="14081" y="2247"/>
                      <a:pt x="12902" y="2247"/>
                    </a:cubicBezTo>
                    <a:cubicBezTo>
                      <a:pt x="12737" y="2247"/>
                      <a:pt x="12573" y="2263"/>
                      <a:pt x="12410" y="2295"/>
                    </a:cubicBezTo>
                    <a:cubicBezTo>
                      <a:pt x="11433" y="689"/>
                      <a:pt x="9440" y="1"/>
                      <a:pt x="7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8"/>
              <p:cNvSpPr/>
              <p:nvPr/>
            </p:nvSpPr>
            <p:spPr>
              <a:xfrm>
                <a:off x="4096100" y="1475500"/>
                <a:ext cx="304400" cy="496850"/>
              </a:xfrm>
              <a:custGeom>
                <a:avLst/>
                <a:gdLst/>
                <a:ahLst/>
                <a:cxnLst/>
                <a:rect l="l" t="t" r="r" b="b"/>
                <a:pathLst>
                  <a:path w="12176" h="19874" extrusionOk="0">
                    <a:moveTo>
                      <a:pt x="6454" y="0"/>
                    </a:moveTo>
                    <a:cubicBezTo>
                      <a:pt x="3976" y="0"/>
                      <a:pt x="1488" y="1169"/>
                      <a:pt x="1168" y="2901"/>
                    </a:cubicBezTo>
                    <a:cubicBezTo>
                      <a:pt x="1" y="9172"/>
                      <a:pt x="901" y="11741"/>
                      <a:pt x="2636" y="13242"/>
                    </a:cubicBezTo>
                    <a:cubicBezTo>
                      <a:pt x="4637" y="14943"/>
                      <a:pt x="5972" y="14743"/>
                      <a:pt x="5972" y="18346"/>
                    </a:cubicBezTo>
                    <a:cubicBezTo>
                      <a:pt x="6368" y="19327"/>
                      <a:pt x="7342" y="19873"/>
                      <a:pt x="8320" y="19873"/>
                    </a:cubicBezTo>
                    <a:cubicBezTo>
                      <a:pt x="9237" y="19873"/>
                      <a:pt x="10156" y="19394"/>
                      <a:pt x="10608" y="18346"/>
                    </a:cubicBezTo>
                    <a:cubicBezTo>
                      <a:pt x="10541" y="13575"/>
                      <a:pt x="12176" y="9939"/>
                      <a:pt x="12176" y="9939"/>
                    </a:cubicBezTo>
                    <a:cubicBezTo>
                      <a:pt x="12176" y="9939"/>
                      <a:pt x="12009" y="3935"/>
                      <a:pt x="11175" y="2367"/>
                    </a:cubicBezTo>
                    <a:cubicBezTo>
                      <a:pt x="10274" y="696"/>
                      <a:pt x="8367" y="0"/>
                      <a:pt x="6454" y="0"/>
                    </a:cubicBez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8"/>
              <p:cNvSpPr/>
              <p:nvPr/>
            </p:nvSpPr>
            <p:spPr>
              <a:xfrm>
                <a:off x="4099450" y="1464475"/>
                <a:ext cx="318575" cy="222000"/>
              </a:xfrm>
              <a:custGeom>
                <a:avLst/>
                <a:gdLst/>
                <a:ahLst/>
                <a:cxnLst/>
                <a:rect l="l" t="t" r="r" b="b"/>
                <a:pathLst>
                  <a:path w="12743" h="8880" extrusionOk="0">
                    <a:moveTo>
                      <a:pt x="6307" y="1"/>
                    </a:moveTo>
                    <a:cubicBezTo>
                      <a:pt x="4317" y="1"/>
                      <a:pt x="2445" y="497"/>
                      <a:pt x="1668" y="1541"/>
                    </a:cubicBezTo>
                    <a:cubicBezTo>
                      <a:pt x="0" y="3842"/>
                      <a:pt x="534" y="5210"/>
                      <a:pt x="534" y="5210"/>
                    </a:cubicBezTo>
                    <a:cubicBezTo>
                      <a:pt x="1100" y="5325"/>
                      <a:pt x="1663" y="5374"/>
                      <a:pt x="2211" y="5374"/>
                    </a:cubicBezTo>
                    <a:cubicBezTo>
                      <a:pt x="5305" y="5374"/>
                      <a:pt x="7905" y="3809"/>
                      <a:pt x="7906" y="3809"/>
                    </a:cubicBezTo>
                    <a:lnTo>
                      <a:pt x="7906" y="3809"/>
                    </a:lnTo>
                    <a:lnTo>
                      <a:pt x="6471" y="5043"/>
                    </a:lnTo>
                    <a:cubicBezTo>
                      <a:pt x="6471" y="5043"/>
                      <a:pt x="6733" y="5088"/>
                      <a:pt x="7129" y="5088"/>
                    </a:cubicBezTo>
                    <a:cubicBezTo>
                      <a:pt x="7968" y="5088"/>
                      <a:pt x="9413" y="4888"/>
                      <a:pt x="10274" y="3642"/>
                    </a:cubicBezTo>
                    <a:lnTo>
                      <a:pt x="10274" y="3642"/>
                    </a:lnTo>
                    <a:cubicBezTo>
                      <a:pt x="10274" y="3643"/>
                      <a:pt x="10107" y="7779"/>
                      <a:pt x="11708" y="8879"/>
                    </a:cubicBezTo>
                    <a:lnTo>
                      <a:pt x="12742" y="8112"/>
                    </a:lnTo>
                    <a:cubicBezTo>
                      <a:pt x="12742" y="8112"/>
                      <a:pt x="12542" y="5710"/>
                      <a:pt x="12476" y="3809"/>
                    </a:cubicBezTo>
                    <a:cubicBezTo>
                      <a:pt x="12376" y="1874"/>
                      <a:pt x="11208" y="707"/>
                      <a:pt x="8539" y="207"/>
                    </a:cubicBezTo>
                    <a:cubicBezTo>
                      <a:pt x="7813" y="70"/>
                      <a:pt x="7052" y="1"/>
                      <a:pt x="6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8"/>
              <p:cNvSpPr/>
              <p:nvPr/>
            </p:nvSpPr>
            <p:spPr>
              <a:xfrm>
                <a:off x="4240375" y="1669775"/>
                <a:ext cx="22550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35" extrusionOk="0">
                    <a:moveTo>
                      <a:pt x="467" y="0"/>
                    </a:moveTo>
                    <a:cubicBezTo>
                      <a:pt x="201" y="0"/>
                      <a:pt x="0" y="234"/>
                      <a:pt x="0" y="467"/>
                    </a:cubicBezTo>
                    <a:cubicBezTo>
                      <a:pt x="0" y="701"/>
                      <a:pt x="201" y="934"/>
                      <a:pt x="467" y="934"/>
                    </a:cubicBezTo>
                    <a:cubicBezTo>
                      <a:pt x="701" y="934"/>
                      <a:pt x="901" y="701"/>
                      <a:pt x="901" y="467"/>
                    </a:cubicBezTo>
                    <a:cubicBezTo>
                      <a:pt x="901" y="234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rgbClr val="1B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8"/>
              <p:cNvSpPr/>
              <p:nvPr/>
            </p:nvSpPr>
            <p:spPr>
              <a:xfrm>
                <a:off x="4242050" y="1673950"/>
                <a:ext cx="835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34" extrusionOk="0">
                    <a:moveTo>
                      <a:pt x="167" y="0"/>
                    </a:moveTo>
                    <a:cubicBezTo>
                      <a:pt x="100" y="0"/>
                      <a:pt x="0" y="100"/>
                      <a:pt x="0" y="167"/>
                    </a:cubicBezTo>
                    <a:cubicBezTo>
                      <a:pt x="0" y="267"/>
                      <a:pt x="100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0"/>
                      <a:pt x="300" y="0"/>
                      <a:pt x="1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8"/>
              <p:cNvSpPr/>
              <p:nvPr/>
            </p:nvSpPr>
            <p:spPr>
              <a:xfrm>
                <a:off x="4148650" y="1669775"/>
                <a:ext cx="2252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35" extrusionOk="0">
                    <a:moveTo>
                      <a:pt x="467" y="0"/>
                    </a:moveTo>
                    <a:cubicBezTo>
                      <a:pt x="200" y="0"/>
                      <a:pt x="0" y="234"/>
                      <a:pt x="0" y="467"/>
                    </a:cubicBezTo>
                    <a:cubicBezTo>
                      <a:pt x="0" y="701"/>
                      <a:pt x="200" y="934"/>
                      <a:pt x="467" y="934"/>
                    </a:cubicBezTo>
                    <a:cubicBezTo>
                      <a:pt x="701" y="934"/>
                      <a:pt x="901" y="701"/>
                      <a:pt x="901" y="467"/>
                    </a:cubicBezTo>
                    <a:cubicBezTo>
                      <a:pt x="901" y="234"/>
                      <a:pt x="701" y="0"/>
                      <a:pt x="467" y="0"/>
                    </a:cubicBezTo>
                    <a:close/>
                  </a:path>
                </a:pathLst>
              </a:custGeom>
              <a:solidFill>
                <a:srgbClr val="1B1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8"/>
              <p:cNvSpPr/>
              <p:nvPr/>
            </p:nvSpPr>
            <p:spPr>
              <a:xfrm>
                <a:off x="4151150" y="1673950"/>
                <a:ext cx="9200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34" extrusionOk="0">
                    <a:moveTo>
                      <a:pt x="200" y="0"/>
                    </a:moveTo>
                    <a:cubicBezTo>
                      <a:pt x="100" y="0"/>
                      <a:pt x="0" y="100"/>
                      <a:pt x="0" y="167"/>
                    </a:cubicBezTo>
                    <a:cubicBezTo>
                      <a:pt x="0" y="267"/>
                      <a:pt x="100" y="334"/>
                      <a:pt x="200" y="334"/>
                    </a:cubicBezTo>
                    <a:cubicBezTo>
                      <a:pt x="267" y="334"/>
                      <a:pt x="367" y="267"/>
                      <a:pt x="367" y="167"/>
                    </a:cubicBezTo>
                    <a:cubicBezTo>
                      <a:pt x="367" y="100"/>
                      <a:pt x="267" y="0"/>
                      <a:pt x="2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8"/>
              <p:cNvSpPr/>
              <p:nvPr/>
            </p:nvSpPr>
            <p:spPr>
              <a:xfrm>
                <a:off x="4128625" y="1628225"/>
                <a:ext cx="5422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867" extrusionOk="0">
                    <a:moveTo>
                      <a:pt x="1150" y="1"/>
                    </a:moveTo>
                    <a:cubicBezTo>
                      <a:pt x="786" y="1"/>
                      <a:pt x="421" y="128"/>
                      <a:pt x="134" y="361"/>
                    </a:cubicBezTo>
                    <a:cubicBezTo>
                      <a:pt x="1" y="461"/>
                      <a:pt x="1" y="662"/>
                      <a:pt x="101" y="762"/>
                    </a:cubicBezTo>
                    <a:cubicBezTo>
                      <a:pt x="136" y="833"/>
                      <a:pt x="201" y="866"/>
                      <a:pt x="268" y="866"/>
                    </a:cubicBezTo>
                    <a:cubicBezTo>
                      <a:pt x="327" y="866"/>
                      <a:pt x="388" y="841"/>
                      <a:pt x="434" y="795"/>
                    </a:cubicBezTo>
                    <a:cubicBezTo>
                      <a:pt x="609" y="620"/>
                      <a:pt x="885" y="522"/>
                      <a:pt x="1108" y="522"/>
                    </a:cubicBezTo>
                    <a:cubicBezTo>
                      <a:pt x="1140" y="522"/>
                      <a:pt x="1172" y="524"/>
                      <a:pt x="1201" y="528"/>
                    </a:cubicBezTo>
                    <a:cubicBezTo>
                      <a:pt x="1335" y="528"/>
                      <a:pt x="1502" y="595"/>
                      <a:pt x="1635" y="662"/>
                    </a:cubicBezTo>
                    <a:cubicBezTo>
                      <a:pt x="1742" y="688"/>
                      <a:pt x="1828" y="780"/>
                      <a:pt x="1927" y="780"/>
                    </a:cubicBezTo>
                    <a:cubicBezTo>
                      <a:pt x="1951" y="780"/>
                      <a:pt x="1976" y="775"/>
                      <a:pt x="2002" y="762"/>
                    </a:cubicBezTo>
                    <a:cubicBezTo>
                      <a:pt x="2035" y="762"/>
                      <a:pt x="2035" y="695"/>
                      <a:pt x="2102" y="662"/>
                    </a:cubicBezTo>
                    <a:cubicBezTo>
                      <a:pt x="2169" y="595"/>
                      <a:pt x="2135" y="395"/>
                      <a:pt x="2035" y="295"/>
                    </a:cubicBezTo>
                    <a:cubicBezTo>
                      <a:pt x="1773" y="94"/>
                      <a:pt x="1462" y="1"/>
                      <a:pt x="1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8"/>
              <p:cNvSpPr/>
              <p:nvPr/>
            </p:nvSpPr>
            <p:spPr>
              <a:xfrm>
                <a:off x="4222850" y="1628225"/>
                <a:ext cx="60900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67" extrusionOk="0">
                    <a:moveTo>
                      <a:pt x="1129" y="1"/>
                    </a:moveTo>
                    <a:cubicBezTo>
                      <a:pt x="767" y="1"/>
                      <a:pt x="409" y="94"/>
                      <a:pt x="101" y="295"/>
                    </a:cubicBezTo>
                    <a:cubicBezTo>
                      <a:pt x="1" y="395"/>
                      <a:pt x="1" y="595"/>
                      <a:pt x="68" y="662"/>
                    </a:cubicBezTo>
                    <a:cubicBezTo>
                      <a:pt x="68" y="695"/>
                      <a:pt x="101" y="762"/>
                      <a:pt x="168" y="762"/>
                    </a:cubicBezTo>
                    <a:cubicBezTo>
                      <a:pt x="200" y="775"/>
                      <a:pt x="230" y="780"/>
                      <a:pt x="259" y="780"/>
                    </a:cubicBezTo>
                    <a:cubicBezTo>
                      <a:pt x="375" y="780"/>
                      <a:pt x="461" y="688"/>
                      <a:pt x="568" y="662"/>
                    </a:cubicBezTo>
                    <a:cubicBezTo>
                      <a:pt x="735" y="595"/>
                      <a:pt x="902" y="528"/>
                      <a:pt x="1068" y="528"/>
                    </a:cubicBezTo>
                    <a:cubicBezTo>
                      <a:pt x="1111" y="524"/>
                      <a:pt x="1153" y="522"/>
                      <a:pt x="1195" y="522"/>
                    </a:cubicBezTo>
                    <a:cubicBezTo>
                      <a:pt x="1486" y="522"/>
                      <a:pt x="1769" y="620"/>
                      <a:pt x="2002" y="795"/>
                    </a:cubicBezTo>
                    <a:cubicBezTo>
                      <a:pt x="2049" y="841"/>
                      <a:pt x="2110" y="866"/>
                      <a:pt x="2171" y="866"/>
                    </a:cubicBezTo>
                    <a:cubicBezTo>
                      <a:pt x="2243" y="866"/>
                      <a:pt x="2316" y="833"/>
                      <a:pt x="2369" y="762"/>
                    </a:cubicBezTo>
                    <a:cubicBezTo>
                      <a:pt x="2436" y="662"/>
                      <a:pt x="2436" y="461"/>
                      <a:pt x="2336" y="361"/>
                    </a:cubicBezTo>
                    <a:cubicBezTo>
                      <a:pt x="1977" y="128"/>
                      <a:pt x="1550" y="1"/>
                      <a:pt x="11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8"/>
              <p:cNvSpPr/>
              <p:nvPr/>
            </p:nvSpPr>
            <p:spPr>
              <a:xfrm>
                <a:off x="4182000" y="1697825"/>
                <a:ext cx="20875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47" extrusionOk="0">
                    <a:moveTo>
                      <a:pt x="383" y="0"/>
                    </a:moveTo>
                    <a:cubicBezTo>
                      <a:pt x="352" y="0"/>
                      <a:pt x="324" y="5"/>
                      <a:pt x="301" y="12"/>
                    </a:cubicBezTo>
                    <a:cubicBezTo>
                      <a:pt x="134" y="46"/>
                      <a:pt x="0" y="179"/>
                      <a:pt x="134" y="613"/>
                    </a:cubicBezTo>
                    <a:cubicBezTo>
                      <a:pt x="134" y="646"/>
                      <a:pt x="134" y="646"/>
                      <a:pt x="167" y="646"/>
                    </a:cubicBezTo>
                    <a:cubicBezTo>
                      <a:pt x="201" y="646"/>
                      <a:pt x="234" y="613"/>
                      <a:pt x="234" y="546"/>
                    </a:cubicBezTo>
                    <a:cubicBezTo>
                      <a:pt x="167" y="313"/>
                      <a:pt x="201" y="179"/>
                      <a:pt x="334" y="146"/>
                    </a:cubicBezTo>
                    <a:cubicBezTo>
                      <a:pt x="354" y="126"/>
                      <a:pt x="379" y="118"/>
                      <a:pt x="409" y="118"/>
                    </a:cubicBezTo>
                    <a:cubicBezTo>
                      <a:pt x="482" y="118"/>
                      <a:pt x="583" y="165"/>
                      <a:pt x="701" y="213"/>
                    </a:cubicBezTo>
                    <a:cubicBezTo>
                      <a:pt x="718" y="229"/>
                      <a:pt x="743" y="238"/>
                      <a:pt x="763" y="238"/>
                    </a:cubicBezTo>
                    <a:cubicBezTo>
                      <a:pt x="784" y="238"/>
                      <a:pt x="801" y="229"/>
                      <a:pt x="801" y="213"/>
                    </a:cubicBezTo>
                    <a:cubicBezTo>
                      <a:pt x="834" y="179"/>
                      <a:pt x="834" y="146"/>
                      <a:pt x="801" y="146"/>
                    </a:cubicBezTo>
                    <a:cubicBezTo>
                      <a:pt x="623" y="44"/>
                      <a:pt x="483" y="0"/>
                      <a:pt x="383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8"/>
              <p:cNvSpPr/>
              <p:nvPr/>
            </p:nvSpPr>
            <p:spPr>
              <a:xfrm>
                <a:off x="4173650" y="1730150"/>
                <a:ext cx="70075" cy="3470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88" extrusionOk="0">
                    <a:moveTo>
                      <a:pt x="532" y="1"/>
                    </a:moveTo>
                    <a:cubicBezTo>
                      <a:pt x="383" y="1"/>
                      <a:pt x="266" y="36"/>
                      <a:pt x="201" y="154"/>
                    </a:cubicBezTo>
                    <a:cubicBezTo>
                      <a:pt x="1" y="521"/>
                      <a:pt x="501" y="1388"/>
                      <a:pt x="1402" y="1388"/>
                    </a:cubicBezTo>
                    <a:cubicBezTo>
                      <a:pt x="2336" y="1388"/>
                      <a:pt x="2803" y="487"/>
                      <a:pt x="2636" y="154"/>
                    </a:cubicBezTo>
                    <a:cubicBezTo>
                      <a:pt x="2571" y="36"/>
                      <a:pt x="2460" y="1"/>
                      <a:pt x="2312" y="1"/>
                    </a:cubicBezTo>
                    <a:cubicBezTo>
                      <a:pt x="2083" y="1"/>
                      <a:pt x="1767" y="87"/>
                      <a:pt x="1402" y="87"/>
                    </a:cubicBezTo>
                    <a:cubicBezTo>
                      <a:pt x="1077" y="87"/>
                      <a:pt x="764" y="1"/>
                      <a:pt x="532" y="1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8"/>
              <p:cNvSpPr/>
              <p:nvPr/>
            </p:nvSpPr>
            <p:spPr>
              <a:xfrm>
                <a:off x="4187000" y="1747325"/>
                <a:ext cx="500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701" extrusionOk="0">
                    <a:moveTo>
                      <a:pt x="1468" y="0"/>
                    </a:moveTo>
                    <a:cubicBezTo>
                      <a:pt x="801" y="0"/>
                      <a:pt x="267" y="134"/>
                      <a:pt x="1" y="334"/>
                    </a:cubicBezTo>
                    <a:cubicBezTo>
                      <a:pt x="201" y="534"/>
                      <a:pt x="501" y="701"/>
                      <a:pt x="935" y="701"/>
                    </a:cubicBezTo>
                    <a:cubicBezTo>
                      <a:pt x="1435" y="701"/>
                      <a:pt x="1835" y="367"/>
                      <a:pt x="2002" y="34"/>
                    </a:cubicBezTo>
                    <a:cubicBezTo>
                      <a:pt x="1835" y="0"/>
                      <a:pt x="1635" y="0"/>
                      <a:pt x="1468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8"/>
              <p:cNvSpPr/>
              <p:nvPr/>
            </p:nvSpPr>
            <p:spPr>
              <a:xfrm>
                <a:off x="4182000" y="1729850"/>
                <a:ext cx="542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400" extrusionOk="0">
                    <a:moveTo>
                      <a:pt x="187" y="0"/>
                    </a:moveTo>
                    <a:cubicBezTo>
                      <a:pt x="117" y="0"/>
                      <a:pt x="54" y="9"/>
                      <a:pt x="0" y="32"/>
                    </a:cubicBezTo>
                    <a:cubicBezTo>
                      <a:pt x="167" y="333"/>
                      <a:pt x="567" y="399"/>
                      <a:pt x="1068" y="399"/>
                    </a:cubicBezTo>
                    <a:cubicBezTo>
                      <a:pt x="1568" y="399"/>
                      <a:pt x="2002" y="266"/>
                      <a:pt x="2169" y="32"/>
                    </a:cubicBezTo>
                    <a:cubicBezTo>
                      <a:pt x="2122" y="9"/>
                      <a:pt x="2064" y="0"/>
                      <a:pt x="1995" y="0"/>
                    </a:cubicBezTo>
                    <a:cubicBezTo>
                      <a:pt x="1767" y="0"/>
                      <a:pt x="1427" y="99"/>
                      <a:pt x="1068" y="99"/>
                    </a:cubicBezTo>
                    <a:cubicBezTo>
                      <a:pt x="734" y="99"/>
                      <a:pt x="420" y="0"/>
                      <a:pt x="1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8"/>
              <p:cNvSpPr/>
              <p:nvPr/>
            </p:nvSpPr>
            <p:spPr>
              <a:xfrm>
                <a:off x="4370475" y="1662900"/>
                <a:ext cx="86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277" extrusionOk="0">
                    <a:moveTo>
                      <a:pt x="2068" y="1"/>
                    </a:moveTo>
                    <a:cubicBezTo>
                      <a:pt x="1578" y="1"/>
                      <a:pt x="1033" y="259"/>
                      <a:pt x="634" y="742"/>
                    </a:cubicBezTo>
                    <a:cubicBezTo>
                      <a:pt x="0" y="1509"/>
                      <a:pt x="0" y="2510"/>
                      <a:pt x="601" y="3011"/>
                    </a:cubicBezTo>
                    <a:cubicBezTo>
                      <a:pt x="806" y="3192"/>
                      <a:pt x="1068" y="3277"/>
                      <a:pt x="1348" y="3277"/>
                    </a:cubicBezTo>
                    <a:cubicBezTo>
                      <a:pt x="1844" y="3277"/>
                      <a:pt x="2398" y="3012"/>
                      <a:pt x="2802" y="2544"/>
                    </a:cubicBezTo>
                    <a:cubicBezTo>
                      <a:pt x="3436" y="1776"/>
                      <a:pt x="3469" y="776"/>
                      <a:pt x="2835" y="275"/>
                    </a:cubicBezTo>
                    <a:cubicBezTo>
                      <a:pt x="2626" y="90"/>
                      <a:pt x="2356" y="1"/>
                      <a:pt x="2068" y="1"/>
                    </a:cubicBezTo>
                    <a:close/>
                  </a:path>
                </a:pathLst>
              </a:custGeom>
              <a:solidFill>
                <a:srgbClr val="EFAD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8"/>
              <p:cNvSpPr/>
              <p:nvPr/>
            </p:nvSpPr>
            <p:spPr>
              <a:xfrm>
                <a:off x="4391325" y="1677275"/>
                <a:ext cx="517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02" extrusionOk="0">
                    <a:moveTo>
                      <a:pt x="1143" y="0"/>
                    </a:moveTo>
                    <a:cubicBezTo>
                      <a:pt x="976" y="0"/>
                      <a:pt x="801" y="34"/>
                      <a:pt x="634" y="101"/>
                    </a:cubicBezTo>
                    <a:cubicBezTo>
                      <a:pt x="467" y="167"/>
                      <a:pt x="334" y="267"/>
                      <a:pt x="267" y="367"/>
                    </a:cubicBezTo>
                    <a:cubicBezTo>
                      <a:pt x="133" y="534"/>
                      <a:pt x="133" y="701"/>
                      <a:pt x="167" y="868"/>
                    </a:cubicBezTo>
                    <a:cubicBezTo>
                      <a:pt x="200" y="1001"/>
                      <a:pt x="334" y="1135"/>
                      <a:pt x="434" y="1168"/>
                    </a:cubicBezTo>
                    <a:cubicBezTo>
                      <a:pt x="500" y="1201"/>
                      <a:pt x="534" y="1301"/>
                      <a:pt x="600" y="1335"/>
                    </a:cubicBezTo>
                    <a:cubicBezTo>
                      <a:pt x="634" y="1401"/>
                      <a:pt x="634" y="1568"/>
                      <a:pt x="534" y="1668"/>
                    </a:cubicBezTo>
                    <a:cubicBezTo>
                      <a:pt x="487" y="1716"/>
                      <a:pt x="406" y="1763"/>
                      <a:pt x="316" y="1763"/>
                    </a:cubicBezTo>
                    <a:cubicBezTo>
                      <a:pt x="278" y="1763"/>
                      <a:pt x="239" y="1755"/>
                      <a:pt x="200" y="1735"/>
                    </a:cubicBezTo>
                    <a:cubicBezTo>
                      <a:pt x="191" y="1726"/>
                      <a:pt x="178" y="1722"/>
                      <a:pt x="162" y="1722"/>
                    </a:cubicBezTo>
                    <a:cubicBezTo>
                      <a:pt x="118" y="1722"/>
                      <a:pt x="58" y="1753"/>
                      <a:pt x="33" y="1802"/>
                    </a:cubicBezTo>
                    <a:cubicBezTo>
                      <a:pt x="0" y="1835"/>
                      <a:pt x="33" y="1902"/>
                      <a:pt x="100" y="1969"/>
                    </a:cubicBezTo>
                    <a:cubicBezTo>
                      <a:pt x="167" y="2002"/>
                      <a:pt x="200" y="2002"/>
                      <a:pt x="300" y="2002"/>
                    </a:cubicBezTo>
                    <a:cubicBezTo>
                      <a:pt x="467" y="2002"/>
                      <a:pt x="600" y="1969"/>
                      <a:pt x="667" y="1835"/>
                    </a:cubicBezTo>
                    <a:cubicBezTo>
                      <a:pt x="834" y="1668"/>
                      <a:pt x="834" y="1401"/>
                      <a:pt x="767" y="1201"/>
                    </a:cubicBezTo>
                    <a:cubicBezTo>
                      <a:pt x="701" y="1135"/>
                      <a:pt x="600" y="1035"/>
                      <a:pt x="500" y="968"/>
                    </a:cubicBezTo>
                    <a:cubicBezTo>
                      <a:pt x="400" y="868"/>
                      <a:pt x="334" y="834"/>
                      <a:pt x="300" y="734"/>
                    </a:cubicBezTo>
                    <a:cubicBezTo>
                      <a:pt x="234" y="668"/>
                      <a:pt x="300" y="568"/>
                      <a:pt x="334" y="501"/>
                    </a:cubicBezTo>
                    <a:cubicBezTo>
                      <a:pt x="367" y="467"/>
                      <a:pt x="367" y="401"/>
                      <a:pt x="400" y="401"/>
                    </a:cubicBezTo>
                    <a:cubicBezTo>
                      <a:pt x="534" y="401"/>
                      <a:pt x="701" y="467"/>
                      <a:pt x="767" y="534"/>
                    </a:cubicBezTo>
                    <a:cubicBezTo>
                      <a:pt x="834" y="634"/>
                      <a:pt x="867" y="801"/>
                      <a:pt x="867" y="934"/>
                    </a:cubicBezTo>
                    <a:cubicBezTo>
                      <a:pt x="867" y="1001"/>
                      <a:pt x="934" y="1035"/>
                      <a:pt x="967" y="1035"/>
                    </a:cubicBezTo>
                    <a:cubicBezTo>
                      <a:pt x="1001" y="1035"/>
                      <a:pt x="1101" y="1001"/>
                      <a:pt x="1101" y="968"/>
                    </a:cubicBezTo>
                    <a:cubicBezTo>
                      <a:pt x="1134" y="768"/>
                      <a:pt x="1034" y="534"/>
                      <a:pt x="934" y="367"/>
                    </a:cubicBezTo>
                    <a:cubicBezTo>
                      <a:pt x="867" y="334"/>
                      <a:pt x="801" y="301"/>
                      <a:pt x="767" y="267"/>
                    </a:cubicBezTo>
                    <a:cubicBezTo>
                      <a:pt x="857" y="237"/>
                      <a:pt x="947" y="221"/>
                      <a:pt x="1031" y="221"/>
                    </a:cubicBezTo>
                    <a:cubicBezTo>
                      <a:pt x="1134" y="221"/>
                      <a:pt x="1228" y="246"/>
                      <a:pt x="1301" y="301"/>
                    </a:cubicBezTo>
                    <a:cubicBezTo>
                      <a:pt x="1501" y="367"/>
                      <a:pt x="1635" y="668"/>
                      <a:pt x="1534" y="868"/>
                    </a:cubicBezTo>
                    <a:cubicBezTo>
                      <a:pt x="1501" y="934"/>
                      <a:pt x="1534" y="1001"/>
                      <a:pt x="1601" y="1035"/>
                    </a:cubicBezTo>
                    <a:cubicBezTo>
                      <a:pt x="1612" y="1055"/>
                      <a:pt x="1625" y="1063"/>
                      <a:pt x="1641" y="1063"/>
                    </a:cubicBezTo>
                    <a:cubicBezTo>
                      <a:pt x="1676" y="1063"/>
                      <a:pt x="1722" y="1024"/>
                      <a:pt x="1768" y="1001"/>
                    </a:cubicBezTo>
                    <a:cubicBezTo>
                      <a:pt x="2068" y="668"/>
                      <a:pt x="1935" y="267"/>
                      <a:pt x="1601" y="101"/>
                    </a:cubicBezTo>
                    <a:cubicBezTo>
                      <a:pt x="1468" y="34"/>
                      <a:pt x="1309" y="0"/>
                      <a:pt x="1143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8"/>
              <p:cNvSpPr/>
              <p:nvPr/>
            </p:nvSpPr>
            <p:spPr>
              <a:xfrm>
                <a:off x="3390600" y="1167750"/>
                <a:ext cx="626300" cy="592100"/>
              </a:xfrm>
              <a:custGeom>
                <a:avLst/>
                <a:gdLst/>
                <a:ahLst/>
                <a:cxnLst/>
                <a:rect l="l" t="t" r="r" b="b"/>
                <a:pathLst>
                  <a:path w="25052" h="23684" extrusionOk="0">
                    <a:moveTo>
                      <a:pt x="12876" y="0"/>
                    </a:moveTo>
                    <a:cubicBezTo>
                      <a:pt x="6338" y="0"/>
                      <a:pt x="0" y="3336"/>
                      <a:pt x="0" y="9874"/>
                    </a:cubicBezTo>
                    <a:cubicBezTo>
                      <a:pt x="0" y="16412"/>
                      <a:pt x="5304" y="23684"/>
                      <a:pt x="11842" y="23684"/>
                    </a:cubicBezTo>
                    <a:cubicBezTo>
                      <a:pt x="14377" y="23684"/>
                      <a:pt x="16779" y="22550"/>
                      <a:pt x="18680" y="20848"/>
                    </a:cubicBezTo>
                    <a:cubicBezTo>
                      <a:pt x="20063" y="22472"/>
                      <a:pt x="22205" y="23418"/>
                      <a:pt x="24348" y="23418"/>
                    </a:cubicBezTo>
                    <a:cubicBezTo>
                      <a:pt x="24583" y="23418"/>
                      <a:pt x="24818" y="23407"/>
                      <a:pt x="25052" y="23384"/>
                    </a:cubicBezTo>
                    <a:cubicBezTo>
                      <a:pt x="22950" y="22817"/>
                      <a:pt x="21149" y="21149"/>
                      <a:pt x="20348" y="19081"/>
                    </a:cubicBezTo>
                    <a:cubicBezTo>
                      <a:pt x="22450" y="16445"/>
                      <a:pt x="23684" y="13076"/>
                      <a:pt x="23684" y="9874"/>
                    </a:cubicBezTo>
                    <a:cubicBezTo>
                      <a:pt x="23684" y="3336"/>
                      <a:pt x="19448" y="0"/>
                      <a:pt x="12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1" name="Google Shape;901;p48"/>
            <p:cNvGrpSpPr/>
            <p:nvPr/>
          </p:nvGrpSpPr>
          <p:grpSpPr>
            <a:xfrm>
              <a:off x="7096950" y="1167738"/>
              <a:ext cx="1322625" cy="3270125"/>
              <a:chOff x="4286575" y="1200475"/>
              <a:chExt cx="1322625" cy="3270125"/>
            </a:xfrm>
          </p:grpSpPr>
          <p:sp>
            <p:nvSpPr>
              <p:cNvPr id="902" name="Google Shape;902;p48"/>
              <p:cNvSpPr/>
              <p:nvPr/>
            </p:nvSpPr>
            <p:spPr>
              <a:xfrm>
                <a:off x="4347450" y="1445800"/>
                <a:ext cx="1261750" cy="3024800"/>
              </a:xfrm>
              <a:custGeom>
                <a:avLst/>
                <a:gdLst/>
                <a:ahLst/>
                <a:cxnLst/>
                <a:rect l="l" t="t" r="r" b="b"/>
                <a:pathLst>
                  <a:path w="50470" h="120992" extrusionOk="0">
                    <a:moveTo>
                      <a:pt x="42764" y="39389"/>
                    </a:moveTo>
                    <a:lnTo>
                      <a:pt x="42764" y="39389"/>
                    </a:lnTo>
                    <a:cubicBezTo>
                      <a:pt x="43298" y="40757"/>
                      <a:pt x="43798" y="42124"/>
                      <a:pt x="44265" y="43559"/>
                    </a:cubicBezTo>
                    <a:lnTo>
                      <a:pt x="44298" y="43759"/>
                    </a:lnTo>
                    <a:lnTo>
                      <a:pt x="42931" y="43892"/>
                    </a:lnTo>
                    <a:cubicBezTo>
                      <a:pt x="42864" y="42358"/>
                      <a:pt x="42831" y="40857"/>
                      <a:pt x="42764" y="39389"/>
                    </a:cubicBezTo>
                    <a:close/>
                    <a:moveTo>
                      <a:pt x="31456" y="71979"/>
                    </a:moveTo>
                    <a:cubicBezTo>
                      <a:pt x="32123" y="80085"/>
                      <a:pt x="33191" y="94495"/>
                      <a:pt x="34425" y="108872"/>
                    </a:cubicBezTo>
                    <a:cubicBezTo>
                      <a:pt x="34625" y="111507"/>
                      <a:pt x="34858" y="114109"/>
                      <a:pt x="35092" y="116611"/>
                    </a:cubicBezTo>
                    <a:lnTo>
                      <a:pt x="34992" y="116611"/>
                    </a:lnTo>
                    <a:cubicBezTo>
                      <a:pt x="32857" y="117979"/>
                      <a:pt x="30088" y="118179"/>
                      <a:pt x="28287" y="118913"/>
                    </a:cubicBezTo>
                    <a:cubicBezTo>
                      <a:pt x="28454" y="118112"/>
                      <a:pt x="28621" y="116511"/>
                      <a:pt x="28020" y="115277"/>
                    </a:cubicBezTo>
                    <a:cubicBezTo>
                      <a:pt x="28020" y="115277"/>
                      <a:pt x="27653" y="113109"/>
                      <a:pt x="27120" y="109573"/>
                    </a:cubicBezTo>
                    <a:cubicBezTo>
                      <a:pt x="27019" y="108939"/>
                      <a:pt x="26919" y="108305"/>
                      <a:pt x="26819" y="107605"/>
                    </a:cubicBezTo>
                    <a:cubicBezTo>
                      <a:pt x="26686" y="106904"/>
                      <a:pt x="26619" y="106170"/>
                      <a:pt x="26486" y="105436"/>
                    </a:cubicBezTo>
                    <a:cubicBezTo>
                      <a:pt x="26452" y="105103"/>
                      <a:pt x="26352" y="104736"/>
                      <a:pt x="26319" y="104336"/>
                    </a:cubicBezTo>
                    <a:cubicBezTo>
                      <a:pt x="26319" y="104269"/>
                      <a:pt x="26286" y="104169"/>
                      <a:pt x="26286" y="104102"/>
                    </a:cubicBezTo>
                    <a:cubicBezTo>
                      <a:pt x="26219" y="103802"/>
                      <a:pt x="26186" y="103502"/>
                      <a:pt x="26152" y="103268"/>
                    </a:cubicBezTo>
                    <a:cubicBezTo>
                      <a:pt x="26152" y="103135"/>
                      <a:pt x="26119" y="103001"/>
                      <a:pt x="26119" y="102901"/>
                    </a:cubicBezTo>
                    <a:lnTo>
                      <a:pt x="25985" y="102001"/>
                    </a:lnTo>
                    <a:cubicBezTo>
                      <a:pt x="25985" y="101901"/>
                      <a:pt x="25952" y="101800"/>
                      <a:pt x="25952" y="101667"/>
                    </a:cubicBezTo>
                    <a:cubicBezTo>
                      <a:pt x="25885" y="101400"/>
                      <a:pt x="25852" y="101067"/>
                      <a:pt x="25819" y="100766"/>
                    </a:cubicBezTo>
                    <a:cubicBezTo>
                      <a:pt x="25819" y="100633"/>
                      <a:pt x="25785" y="100500"/>
                      <a:pt x="25785" y="100433"/>
                    </a:cubicBezTo>
                    <a:cubicBezTo>
                      <a:pt x="25719" y="100066"/>
                      <a:pt x="25652" y="99632"/>
                      <a:pt x="25618" y="99265"/>
                    </a:cubicBezTo>
                    <a:lnTo>
                      <a:pt x="25618" y="99165"/>
                    </a:lnTo>
                    <a:cubicBezTo>
                      <a:pt x="25518" y="98732"/>
                      <a:pt x="25485" y="98265"/>
                      <a:pt x="25385" y="97798"/>
                    </a:cubicBezTo>
                    <a:lnTo>
                      <a:pt x="25385" y="97764"/>
                    </a:lnTo>
                    <a:cubicBezTo>
                      <a:pt x="25318" y="97331"/>
                      <a:pt x="25285" y="96930"/>
                      <a:pt x="25185" y="96497"/>
                    </a:cubicBezTo>
                    <a:cubicBezTo>
                      <a:pt x="25151" y="96330"/>
                      <a:pt x="25151" y="96230"/>
                      <a:pt x="25118" y="96030"/>
                    </a:cubicBezTo>
                    <a:cubicBezTo>
                      <a:pt x="25051" y="95763"/>
                      <a:pt x="25018" y="95429"/>
                      <a:pt x="24985" y="95129"/>
                    </a:cubicBezTo>
                    <a:cubicBezTo>
                      <a:pt x="24951" y="94962"/>
                      <a:pt x="24951" y="94762"/>
                      <a:pt x="24885" y="94595"/>
                    </a:cubicBezTo>
                    <a:cubicBezTo>
                      <a:pt x="24851" y="94295"/>
                      <a:pt x="24818" y="93995"/>
                      <a:pt x="24785" y="93661"/>
                    </a:cubicBezTo>
                    <a:cubicBezTo>
                      <a:pt x="24718" y="93495"/>
                      <a:pt x="24718" y="93328"/>
                      <a:pt x="24684" y="93161"/>
                    </a:cubicBezTo>
                    <a:cubicBezTo>
                      <a:pt x="24651" y="92827"/>
                      <a:pt x="24618" y="92494"/>
                      <a:pt x="24551" y="92194"/>
                    </a:cubicBezTo>
                    <a:cubicBezTo>
                      <a:pt x="24518" y="92060"/>
                      <a:pt x="24518" y="91927"/>
                      <a:pt x="24484" y="91760"/>
                    </a:cubicBezTo>
                    <a:cubicBezTo>
                      <a:pt x="24451" y="91426"/>
                      <a:pt x="24384" y="91026"/>
                      <a:pt x="24318" y="90693"/>
                    </a:cubicBezTo>
                    <a:cubicBezTo>
                      <a:pt x="24284" y="90592"/>
                      <a:pt x="24284" y="90426"/>
                      <a:pt x="24217" y="90292"/>
                    </a:cubicBezTo>
                    <a:cubicBezTo>
                      <a:pt x="24151" y="89792"/>
                      <a:pt x="24117" y="89292"/>
                      <a:pt x="24017" y="88791"/>
                    </a:cubicBezTo>
                    <a:cubicBezTo>
                      <a:pt x="25852" y="83254"/>
                      <a:pt x="28954" y="77616"/>
                      <a:pt x="31456" y="71979"/>
                    </a:cubicBezTo>
                    <a:close/>
                    <a:moveTo>
                      <a:pt x="32324" y="0"/>
                    </a:moveTo>
                    <a:cubicBezTo>
                      <a:pt x="31266" y="0"/>
                      <a:pt x="30220" y="199"/>
                      <a:pt x="29354" y="561"/>
                    </a:cubicBezTo>
                    <a:cubicBezTo>
                      <a:pt x="26319" y="1862"/>
                      <a:pt x="24818" y="5431"/>
                      <a:pt x="26619" y="8367"/>
                    </a:cubicBezTo>
                    <a:cubicBezTo>
                      <a:pt x="26252" y="12503"/>
                      <a:pt x="27086" y="14438"/>
                      <a:pt x="28521" y="15672"/>
                    </a:cubicBezTo>
                    <a:cubicBezTo>
                      <a:pt x="30522" y="17340"/>
                      <a:pt x="31823" y="17173"/>
                      <a:pt x="31856" y="20609"/>
                    </a:cubicBezTo>
                    <a:lnTo>
                      <a:pt x="30689" y="20943"/>
                    </a:lnTo>
                    <a:cubicBezTo>
                      <a:pt x="30689" y="20943"/>
                      <a:pt x="27286" y="22043"/>
                      <a:pt x="26286" y="22344"/>
                    </a:cubicBezTo>
                    <a:cubicBezTo>
                      <a:pt x="22450" y="24011"/>
                      <a:pt x="19514" y="33018"/>
                      <a:pt x="19514" y="33018"/>
                    </a:cubicBezTo>
                    <a:lnTo>
                      <a:pt x="20448" y="33418"/>
                    </a:lnTo>
                    <a:cubicBezTo>
                      <a:pt x="19681" y="35019"/>
                      <a:pt x="18847" y="36587"/>
                      <a:pt x="17946" y="38122"/>
                    </a:cubicBezTo>
                    <a:cubicBezTo>
                      <a:pt x="12676" y="33418"/>
                      <a:pt x="9807" y="30750"/>
                      <a:pt x="8640" y="29716"/>
                    </a:cubicBezTo>
                    <a:cubicBezTo>
                      <a:pt x="7606" y="28581"/>
                      <a:pt x="6205" y="27848"/>
                      <a:pt x="4670" y="27547"/>
                    </a:cubicBezTo>
                    <a:cubicBezTo>
                      <a:pt x="4540" y="27529"/>
                      <a:pt x="4348" y="27479"/>
                      <a:pt x="4169" y="27479"/>
                    </a:cubicBezTo>
                    <a:cubicBezTo>
                      <a:pt x="4026" y="27479"/>
                      <a:pt x="3892" y="27511"/>
                      <a:pt x="3803" y="27614"/>
                    </a:cubicBezTo>
                    <a:cubicBezTo>
                      <a:pt x="3603" y="27881"/>
                      <a:pt x="3703" y="28214"/>
                      <a:pt x="3970" y="28381"/>
                    </a:cubicBezTo>
                    <a:cubicBezTo>
                      <a:pt x="4303" y="28581"/>
                      <a:pt x="4670" y="28715"/>
                      <a:pt x="5004" y="28882"/>
                    </a:cubicBezTo>
                    <a:cubicBezTo>
                      <a:pt x="5137" y="28915"/>
                      <a:pt x="5271" y="29015"/>
                      <a:pt x="5337" y="29048"/>
                    </a:cubicBezTo>
                    <a:cubicBezTo>
                      <a:pt x="5255" y="29052"/>
                      <a:pt x="5172" y="29053"/>
                      <a:pt x="5090" y="29053"/>
                    </a:cubicBezTo>
                    <a:cubicBezTo>
                      <a:pt x="4378" y="29053"/>
                      <a:pt x="3687" y="28928"/>
                      <a:pt x="2969" y="28748"/>
                    </a:cubicBezTo>
                    <a:cubicBezTo>
                      <a:pt x="2469" y="28581"/>
                      <a:pt x="2002" y="28415"/>
                      <a:pt x="1535" y="28181"/>
                    </a:cubicBezTo>
                    <a:cubicBezTo>
                      <a:pt x="1314" y="28027"/>
                      <a:pt x="1064" y="27872"/>
                      <a:pt x="814" y="27872"/>
                    </a:cubicBezTo>
                    <a:cubicBezTo>
                      <a:pt x="686" y="27872"/>
                      <a:pt x="558" y="27913"/>
                      <a:pt x="434" y="28014"/>
                    </a:cubicBezTo>
                    <a:cubicBezTo>
                      <a:pt x="200" y="28181"/>
                      <a:pt x="167" y="28381"/>
                      <a:pt x="200" y="28581"/>
                    </a:cubicBezTo>
                    <a:cubicBezTo>
                      <a:pt x="67" y="28748"/>
                      <a:pt x="0" y="29015"/>
                      <a:pt x="100" y="29249"/>
                    </a:cubicBezTo>
                    <a:cubicBezTo>
                      <a:pt x="134" y="29349"/>
                      <a:pt x="134" y="29382"/>
                      <a:pt x="167" y="29449"/>
                    </a:cubicBezTo>
                    <a:cubicBezTo>
                      <a:pt x="100" y="29515"/>
                      <a:pt x="0" y="29582"/>
                      <a:pt x="34" y="29716"/>
                    </a:cubicBezTo>
                    <a:cubicBezTo>
                      <a:pt x="134" y="30082"/>
                      <a:pt x="334" y="30383"/>
                      <a:pt x="601" y="30616"/>
                    </a:cubicBezTo>
                    <a:cubicBezTo>
                      <a:pt x="534" y="30716"/>
                      <a:pt x="534" y="30783"/>
                      <a:pt x="634" y="30850"/>
                    </a:cubicBezTo>
                    <a:cubicBezTo>
                      <a:pt x="1735" y="32251"/>
                      <a:pt x="3403" y="33085"/>
                      <a:pt x="5137" y="33185"/>
                    </a:cubicBezTo>
                    <a:cubicBezTo>
                      <a:pt x="5257" y="33192"/>
                      <a:pt x="5384" y="33196"/>
                      <a:pt x="5515" y="33196"/>
                    </a:cubicBezTo>
                    <a:cubicBezTo>
                      <a:pt x="5967" y="33196"/>
                      <a:pt x="6473" y="33147"/>
                      <a:pt x="6938" y="33018"/>
                    </a:cubicBezTo>
                    <a:cubicBezTo>
                      <a:pt x="9474" y="36254"/>
                      <a:pt x="12109" y="39189"/>
                      <a:pt x="15745" y="43025"/>
                    </a:cubicBezTo>
                    <a:cubicBezTo>
                      <a:pt x="16441" y="43752"/>
                      <a:pt x="17365" y="44108"/>
                      <a:pt x="18281" y="44108"/>
                    </a:cubicBezTo>
                    <a:cubicBezTo>
                      <a:pt x="19383" y="44108"/>
                      <a:pt x="20475" y="43593"/>
                      <a:pt x="21149" y="42591"/>
                    </a:cubicBezTo>
                    <a:cubicBezTo>
                      <a:pt x="22783" y="40256"/>
                      <a:pt x="24117" y="38055"/>
                      <a:pt x="25285" y="35953"/>
                    </a:cubicBezTo>
                    <a:cubicBezTo>
                      <a:pt x="25352" y="39956"/>
                      <a:pt x="25485" y="44259"/>
                      <a:pt x="25318" y="48295"/>
                    </a:cubicBezTo>
                    <a:cubicBezTo>
                      <a:pt x="25018" y="48429"/>
                      <a:pt x="24751" y="48529"/>
                      <a:pt x="24451" y="48596"/>
                    </a:cubicBezTo>
                    <a:cubicBezTo>
                      <a:pt x="24084" y="48696"/>
                      <a:pt x="23584" y="48796"/>
                      <a:pt x="23484" y="49263"/>
                    </a:cubicBezTo>
                    <a:cubicBezTo>
                      <a:pt x="23450" y="49530"/>
                      <a:pt x="23584" y="49696"/>
                      <a:pt x="23750" y="49797"/>
                    </a:cubicBezTo>
                    <a:cubicBezTo>
                      <a:pt x="23750" y="50063"/>
                      <a:pt x="23851" y="50264"/>
                      <a:pt x="24117" y="50397"/>
                    </a:cubicBezTo>
                    <a:cubicBezTo>
                      <a:pt x="24184" y="50430"/>
                      <a:pt x="24251" y="50430"/>
                      <a:pt x="24318" y="50464"/>
                    </a:cubicBezTo>
                    <a:cubicBezTo>
                      <a:pt x="24284" y="50564"/>
                      <a:pt x="24284" y="50697"/>
                      <a:pt x="24418" y="50731"/>
                    </a:cubicBezTo>
                    <a:cubicBezTo>
                      <a:pt x="24651" y="50897"/>
                      <a:pt x="24918" y="50964"/>
                      <a:pt x="25151" y="51031"/>
                    </a:cubicBezTo>
                    <a:cubicBezTo>
                      <a:pt x="24951" y="53633"/>
                      <a:pt x="24584" y="56134"/>
                      <a:pt x="23917" y="58303"/>
                    </a:cubicBezTo>
                    <a:cubicBezTo>
                      <a:pt x="23750" y="58803"/>
                      <a:pt x="23584" y="59303"/>
                      <a:pt x="23350" y="59904"/>
                    </a:cubicBezTo>
                    <a:cubicBezTo>
                      <a:pt x="23117" y="60638"/>
                      <a:pt x="22850" y="61472"/>
                      <a:pt x="22583" y="62339"/>
                    </a:cubicBezTo>
                    <a:cubicBezTo>
                      <a:pt x="21582" y="65608"/>
                      <a:pt x="20281" y="69844"/>
                      <a:pt x="18914" y="75015"/>
                    </a:cubicBezTo>
                    <a:cubicBezTo>
                      <a:pt x="18780" y="75515"/>
                      <a:pt x="18647" y="75982"/>
                      <a:pt x="18513" y="76482"/>
                    </a:cubicBezTo>
                    <a:cubicBezTo>
                      <a:pt x="18013" y="78484"/>
                      <a:pt x="17479" y="80585"/>
                      <a:pt x="16946" y="82787"/>
                    </a:cubicBezTo>
                    <a:cubicBezTo>
                      <a:pt x="16812" y="83321"/>
                      <a:pt x="16679" y="83921"/>
                      <a:pt x="16512" y="84455"/>
                    </a:cubicBezTo>
                    <a:cubicBezTo>
                      <a:pt x="16445" y="84755"/>
                      <a:pt x="16412" y="85088"/>
                      <a:pt x="16312" y="85355"/>
                    </a:cubicBezTo>
                    <a:cubicBezTo>
                      <a:pt x="16145" y="86289"/>
                      <a:pt x="16078" y="87257"/>
                      <a:pt x="16112" y="88157"/>
                    </a:cubicBezTo>
                    <a:cubicBezTo>
                      <a:pt x="16112" y="88491"/>
                      <a:pt x="16112" y="88791"/>
                      <a:pt x="16145" y="89125"/>
                    </a:cubicBezTo>
                    <a:cubicBezTo>
                      <a:pt x="16245" y="90025"/>
                      <a:pt x="16345" y="90993"/>
                      <a:pt x="16612" y="91927"/>
                    </a:cubicBezTo>
                    <a:cubicBezTo>
                      <a:pt x="16779" y="92527"/>
                      <a:pt x="16946" y="93228"/>
                      <a:pt x="17112" y="93861"/>
                    </a:cubicBezTo>
                    <a:cubicBezTo>
                      <a:pt x="17146" y="93995"/>
                      <a:pt x="17179" y="94128"/>
                      <a:pt x="17179" y="94262"/>
                    </a:cubicBezTo>
                    <a:cubicBezTo>
                      <a:pt x="17346" y="94929"/>
                      <a:pt x="17513" y="95596"/>
                      <a:pt x="17746" y="96263"/>
                    </a:cubicBezTo>
                    <a:cubicBezTo>
                      <a:pt x="17780" y="96330"/>
                      <a:pt x="17780" y="96430"/>
                      <a:pt x="17813" y="96497"/>
                    </a:cubicBezTo>
                    <a:cubicBezTo>
                      <a:pt x="17980" y="97164"/>
                      <a:pt x="18180" y="97831"/>
                      <a:pt x="18347" y="98498"/>
                    </a:cubicBezTo>
                    <a:cubicBezTo>
                      <a:pt x="18347" y="98565"/>
                      <a:pt x="18413" y="98632"/>
                      <a:pt x="18413" y="98665"/>
                    </a:cubicBezTo>
                    <a:cubicBezTo>
                      <a:pt x="18613" y="99365"/>
                      <a:pt x="18814" y="100133"/>
                      <a:pt x="18980" y="100866"/>
                    </a:cubicBezTo>
                    <a:cubicBezTo>
                      <a:pt x="19014" y="100967"/>
                      <a:pt x="19014" y="101033"/>
                      <a:pt x="19080" y="101133"/>
                    </a:cubicBezTo>
                    <a:cubicBezTo>
                      <a:pt x="19481" y="102634"/>
                      <a:pt x="19948" y="104169"/>
                      <a:pt x="20348" y="105737"/>
                    </a:cubicBezTo>
                    <a:cubicBezTo>
                      <a:pt x="20348" y="105770"/>
                      <a:pt x="20415" y="105837"/>
                      <a:pt x="20415" y="105870"/>
                    </a:cubicBezTo>
                    <a:cubicBezTo>
                      <a:pt x="20648" y="106671"/>
                      <a:pt x="20848" y="107471"/>
                      <a:pt x="21115" y="108272"/>
                    </a:cubicBezTo>
                    <a:lnTo>
                      <a:pt x="21115" y="108305"/>
                    </a:lnTo>
                    <a:cubicBezTo>
                      <a:pt x="21849" y="110774"/>
                      <a:pt x="22616" y="113242"/>
                      <a:pt x="23417" y="115744"/>
                    </a:cubicBezTo>
                    <a:cubicBezTo>
                      <a:pt x="20582" y="118312"/>
                      <a:pt x="15278" y="118112"/>
                      <a:pt x="15611" y="120947"/>
                    </a:cubicBezTo>
                    <a:cubicBezTo>
                      <a:pt x="22483" y="120947"/>
                      <a:pt x="25752" y="118979"/>
                      <a:pt x="25752" y="118979"/>
                    </a:cubicBezTo>
                    <a:lnTo>
                      <a:pt x="25852" y="119913"/>
                    </a:lnTo>
                    <a:lnTo>
                      <a:pt x="26986" y="119647"/>
                    </a:lnTo>
                    <a:lnTo>
                      <a:pt x="26986" y="119647"/>
                    </a:lnTo>
                    <a:cubicBezTo>
                      <a:pt x="26753" y="119947"/>
                      <a:pt x="26586" y="120314"/>
                      <a:pt x="26586" y="120814"/>
                    </a:cubicBezTo>
                    <a:cubicBezTo>
                      <a:pt x="27813" y="120940"/>
                      <a:pt x="28931" y="120991"/>
                      <a:pt x="29939" y="120991"/>
                    </a:cubicBezTo>
                    <a:cubicBezTo>
                      <a:pt x="34547" y="120991"/>
                      <a:pt x="36860" y="119913"/>
                      <a:pt x="36860" y="119913"/>
                    </a:cubicBezTo>
                    <a:lnTo>
                      <a:pt x="36860" y="120814"/>
                    </a:lnTo>
                    <a:lnTo>
                      <a:pt x="39262" y="120514"/>
                    </a:lnTo>
                    <a:cubicBezTo>
                      <a:pt x="39262" y="120514"/>
                      <a:pt x="40162" y="118279"/>
                      <a:pt x="39528" y="116444"/>
                    </a:cubicBezTo>
                    <a:cubicBezTo>
                      <a:pt x="39528" y="116444"/>
                      <a:pt x="39595" y="114309"/>
                      <a:pt x="39795" y="109940"/>
                    </a:cubicBezTo>
                    <a:cubicBezTo>
                      <a:pt x="40129" y="102501"/>
                      <a:pt x="42864" y="77483"/>
                      <a:pt x="43131" y="58503"/>
                    </a:cubicBezTo>
                    <a:lnTo>
                      <a:pt x="43164" y="58503"/>
                    </a:lnTo>
                    <a:cubicBezTo>
                      <a:pt x="43164" y="55000"/>
                      <a:pt x="43131" y="51665"/>
                      <a:pt x="43098" y="48562"/>
                    </a:cubicBezTo>
                    <a:cubicBezTo>
                      <a:pt x="44198" y="48562"/>
                      <a:pt x="45333" y="48496"/>
                      <a:pt x="46467" y="48496"/>
                    </a:cubicBezTo>
                    <a:cubicBezTo>
                      <a:pt x="50470" y="48462"/>
                      <a:pt x="50269" y="46361"/>
                      <a:pt x="49769" y="44193"/>
                    </a:cubicBezTo>
                    <a:cubicBezTo>
                      <a:pt x="48835" y="40356"/>
                      <a:pt x="47768" y="37021"/>
                      <a:pt x="46767" y="34252"/>
                    </a:cubicBezTo>
                    <a:lnTo>
                      <a:pt x="47134" y="34085"/>
                    </a:lnTo>
                    <a:cubicBezTo>
                      <a:pt x="47134" y="34085"/>
                      <a:pt x="45399" y="24945"/>
                      <a:pt x="41863" y="22777"/>
                    </a:cubicBezTo>
                    <a:lnTo>
                      <a:pt x="37560" y="21243"/>
                    </a:lnTo>
                    <a:lnTo>
                      <a:pt x="36493" y="20843"/>
                    </a:lnTo>
                    <a:lnTo>
                      <a:pt x="36393" y="20843"/>
                    </a:lnTo>
                    <a:cubicBezTo>
                      <a:pt x="36393" y="20843"/>
                      <a:pt x="36393" y="20776"/>
                      <a:pt x="36460" y="20776"/>
                    </a:cubicBezTo>
                    <a:cubicBezTo>
                      <a:pt x="36393" y="18908"/>
                      <a:pt x="36660" y="17240"/>
                      <a:pt x="36960" y="15872"/>
                    </a:cubicBezTo>
                    <a:cubicBezTo>
                      <a:pt x="37127" y="15672"/>
                      <a:pt x="37293" y="15439"/>
                      <a:pt x="37427" y="15272"/>
                    </a:cubicBezTo>
                    <a:cubicBezTo>
                      <a:pt x="37861" y="14605"/>
                      <a:pt x="38294" y="13904"/>
                      <a:pt x="38661" y="13204"/>
                    </a:cubicBezTo>
                    <a:cubicBezTo>
                      <a:pt x="38995" y="13070"/>
                      <a:pt x="39362" y="12870"/>
                      <a:pt x="39662" y="12537"/>
                    </a:cubicBezTo>
                    <a:cubicBezTo>
                      <a:pt x="40196" y="11869"/>
                      <a:pt x="40296" y="11002"/>
                      <a:pt x="39929" y="10435"/>
                    </a:cubicBezTo>
                    <a:cubicBezTo>
                      <a:pt x="39995" y="10268"/>
                      <a:pt x="40029" y="10101"/>
                      <a:pt x="40129" y="9901"/>
                    </a:cubicBezTo>
                    <a:cubicBezTo>
                      <a:pt x="40763" y="8100"/>
                      <a:pt x="41330" y="6032"/>
                      <a:pt x="40529" y="4197"/>
                    </a:cubicBezTo>
                    <a:cubicBezTo>
                      <a:pt x="40054" y="3039"/>
                      <a:pt x="38891" y="2225"/>
                      <a:pt x="37700" y="2225"/>
                    </a:cubicBezTo>
                    <a:cubicBezTo>
                      <a:pt x="37554" y="2225"/>
                      <a:pt x="37407" y="2237"/>
                      <a:pt x="37260" y="2263"/>
                    </a:cubicBezTo>
                    <a:cubicBezTo>
                      <a:pt x="36285" y="681"/>
                      <a:pt x="34284" y="0"/>
                      <a:pt x="32324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8"/>
              <p:cNvSpPr/>
              <p:nvPr/>
            </p:nvSpPr>
            <p:spPr>
              <a:xfrm>
                <a:off x="4286575" y="1200475"/>
                <a:ext cx="627125" cy="592100"/>
              </a:xfrm>
              <a:custGeom>
                <a:avLst/>
                <a:gdLst/>
                <a:ahLst/>
                <a:cxnLst/>
                <a:rect l="l" t="t" r="r" b="b"/>
                <a:pathLst>
                  <a:path w="25085" h="23684" extrusionOk="0">
                    <a:moveTo>
                      <a:pt x="12876" y="0"/>
                    </a:moveTo>
                    <a:cubicBezTo>
                      <a:pt x="6338" y="0"/>
                      <a:pt x="0" y="3336"/>
                      <a:pt x="0" y="9874"/>
                    </a:cubicBezTo>
                    <a:cubicBezTo>
                      <a:pt x="33" y="16412"/>
                      <a:pt x="5337" y="23684"/>
                      <a:pt x="11875" y="23684"/>
                    </a:cubicBezTo>
                    <a:cubicBezTo>
                      <a:pt x="14410" y="23684"/>
                      <a:pt x="16779" y="22550"/>
                      <a:pt x="18713" y="20848"/>
                    </a:cubicBezTo>
                    <a:cubicBezTo>
                      <a:pt x="20096" y="22472"/>
                      <a:pt x="22238" y="23418"/>
                      <a:pt x="24381" y="23418"/>
                    </a:cubicBezTo>
                    <a:cubicBezTo>
                      <a:pt x="24616" y="23418"/>
                      <a:pt x="24851" y="23407"/>
                      <a:pt x="25085" y="23384"/>
                    </a:cubicBezTo>
                    <a:cubicBezTo>
                      <a:pt x="22916" y="22783"/>
                      <a:pt x="21182" y="21182"/>
                      <a:pt x="20348" y="19081"/>
                    </a:cubicBezTo>
                    <a:cubicBezTo>
                      <a:pt x="22416" y="16445"/>
                      <a:pt x="23684" y="13076"/>
                      <a:pt x="23684" y="9874"/>
                    </a:cubicBezTo>
                    <a:cubicBezTo>
                      <a:pt x="23684" y="3336"/>
                      <a:pt x="19414" y="0"/>
                      <a:pt x="12876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5"/>
          <p:cNvSpPr txBox="1">
            <a:spLocks noGrp="1"/>
          </p:cNvSpPr>
          <p:nvPr>
            <p:ph type="title"/>
          </p:nvPr>
        </p:nvSpPr>
        <p:spPr>
          <a:xfrm>
            <a:off x="1134552" y="563333"/>
            <a:ext cx="7119486" cy="22660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  <a:endParaRPr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87" name="Google Shape;1287;p55"/>
          <p:cNvGrpSpPr/>
          <p:nvPr/>
        </p:nvGrpSpPr>
        <p:grpSpPr>
          <a:xfrm>
            <a:off x="6177701" y="2217766"/>
            <a:ext cx="1831747" cy="5047360"/>
            <a:chOff x="6265478" y="1927419"/>
            <a:chExt cx="2456952" cy="5047360"/>
          </a:xfrm>
        </p:grpSpPr>
        <p:grpSp>
          <p:nvGrpSpPr>
            <p:cNvPr id="1288" name="Google Shape;1288;p55"/>
            <p:cNvGrpSpPr/>
            <p:nvPr/>
          </p:nvGrpSpPr>
          <p:grpSpPr>
            <a:xfrm>
              <a:off x="6266306" y="1927419"/>
              <a:ext cx="2455283" cy="5047360"/>
              <a:chOff x="11522175" y="3661025"/>
              <a:chExt cx="1679400" cy="3447650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1522175" y="4175625"/>
                <a:ext cx="1192300" cy="2933050"/>
              </a:xfrm>
              <a:custGeom>
                <a:avLst/>
                <a:gdLst/>
                <a:ahLst/>
                <a:cxnLst/>
                <a:rect l="l" t="t" r="r" b="b"/>
                <a:pathLst>
                  <a:path w="47692" h="117322" extrusionOk="0">
                    <a:moveTo>
                      <a:pt x="35655" y="27746"/>
                    </a:moveTo>
                    <a:lnTo>
                      <a:pt x="35655" y="27837"/>
                    </a:lnTo>
                    <a:lnTo>
                      <a:pt x="41704" y="32366"/>
                    </a:lnTo>
                    <a:lnTo>
                      <a:pt x="36172" y="40968"/>
                    </a:lnTo>
                    <a:cubicBezTo>
                      <a:pt x="35837" y="39995"/>
                      <a:pt x="35381" y="39022"/>
                      <a:pt x="34804" y="38293"/>
                    </a:cubicBezTo>
                    <a:lnTo>
                      <a:pt x="35655" y="27746"/>
                    </a:lnTo>
                    <a:close/>
                    <a:moveTo>
                      <a:pt x="36445" y="41636"/>
                    </a:moveTo>
                    <a:lnTo>
                      <a:pt x="36445" y="41636"/>
                    </a:lnTo>
                    <a:cubicBezTo>
                      <a:pt x="36476" y="41667"/>
                      <a:pt x="36476" y="41697"/>
                      <a:pt x="36537" y="41697"/>
                    </a:cubicBezTo>
                    <a:cubicBezTo>
                      <a:pt x="36537" y="41758"/>
                      <a:pt x="36476" y="41758"/>
                      <a:pt x="36476" y="41758"/>
                    </a:cubicBezTo>
                    <a:cubicBezTo>
                      <a:pt x="36476" y="41728"/>
                      <a:pt x="36445" y="41667"/>
                      <a:pt x="36445" y="41636"/>
                    </a:cubicBezTo>
                    <a:close/>
                    <a:moveTo>
                      <a:pt x="29088" y="1"/>
                    </a:moveTo>
                    <a:cubicBezTo>
                      <a:pt x="28854" y="1"/>
                      <a:pt x="28621" y="9"/>
                      <a:pt x="28390" y="25"/>
                    </a:cubicBezTo>
                    <a:cubicBezTo>
                      <a:pt x="27965" y="86"/>
                      <a:pt x="27509" y="116"/>
                      <a:pt x="27053" y="238"/>
                    </a:cubicBezTo>
                    <a:cubicBezTo>
                      <a:pt x="25594" y="542"/>
                      <a:pt x="24226" y="1241"/>
                      <a:pt x="23375" y="2578"/>
                    </a:cubicBezTo>
                    <a:cubicBezTo>
                      <a:pt x="22007" y="4827"/>
                      <a:pt x="23010" y="7715"/>
                      <a:pt x="21825" y="10055"/>
                    </a:cubicBezTo>
                    <a:cubicBezTo>
                      <a:pt x="21339" y="11059"/>
                      <a:pt x="20488" y="11818"/>
                      <a:pt x="19849" y="12761"/>
                    </a:cubicBezTo>
                    <a:cubicBezTo>
                      <a:pt x="19241" y="13673"/>
                      <a:pt x="18816" y="14919"/>
                      <a:pt x="19363" y="15891"/>
                    </a:cubicBezTo>
                    <a:cubicBezTo>
                      <a:pt x="19728" y="16560"/>
                      <a:pt x="20488" y="17016"/>
                      <a:pt x="20731" y="17746"/>
                    </a:cubicBezTo>
                    <a:cubicBezTo>
                      <a:pt x="21035" y="18657"/>
                      <a:pt x="20457" y="19600"/>
                      <a:pt x="20366" y="20512"/>
                    </a:cubicBezTo>
                    <a:cubicBezTo>
                      <a:pt x="20275" y="21667"/>
                      <a:pt x="20883" y="22761"/>
                      <a:pt x="21795" y="23521"/>
                    </a:cubicBezTo>
                    <a:cubicBezTo>
                      <a:pt x="22007" y="23703"/>
                      <a:pt x="22251" y="23855"/>
                      <a:pt x="22494" y="24007"/>
                    </a:cubicBezTo>
                    <a:cubicBezTo>
                      <a:pt x="22342" y="24493"/>
                      <a:pt x="22251" y="25040"/>
                      <a:pt x="22099" y="25527"/>
                    </a:cubicBezTo>
                    <a:cubicBezTo>
                      <a:pt x="21643" y="26013"/>
                      <a:pt x="21278" y="26621"/>
                      <a:pt x="21065" y="27229"/>
                    </a:cubicBezTo>
                    <a:cubicBezTo>
                      <a:pt x="20792" y="27958"/>
                      <a:pt x="20640" y="28749"/>
                      <a:pt x="20731" y="29569"/>
                    </a:cubicBezTo>
                    <a:cubicBezTo>
                      <a:pt x="20761" y="29965"/>
                      <a:pt x="20822" y="30390"/>
                      <a:pt x="20944" y="30785"/>
                    </a:cubicBezTo>
                    <a:lnTo>
                      <a:pt x="21065" y="31120"/>
                    </a:lnTo>
                    <a:cubicBezTo>
                      <a:pt x="20822" y="32548"/>
                      <a:pt x="20731" y="33551"/>
                      <a:pt x="20731" y="33551"/>
                    </a:cubicBezTo>
                    <a:lnTo>
                      <a:pt x="6384" y="35892"/>
                    </a:lnTo>
                    <a:cubicBezTo>
                      <a:pt x="6323" y="36135"/>
                      <a:pt x="6293" y="36348"/>
                      <a:pt x="6232" y="36560"/>
                    </a:cubicBezTo>
                    <a:cubicBezTo>
                      <a:pt x="5496" y="36043"/>
                      <a:pt x="4442" y="35060"/>
                      <a:pt x="3948" y="35060"/>
                    </a:cubicBezTo>
                    <a:cubicBezTo>
                      <a:pt x="3891" y="35060"/>
                      <a:pt x="3841" y="35073"/>
                      <a:pt x="3800" y="35101"/>
                    </a:cubicBezTo>
                    <a:cubicBezTo>
                      <a:pt x="3344" y="35436"/>
                      <a:pt x="4013" y="36591"/>
                      <a:pt x="4621" y="36804"/>
                    </a:cubicBezTo>
                    <a:cubicBezTo>
                      <a:pt x="4510" y="36820"/>
                      <a:pt x="4356" y="36826"/>
                      <a:pt x="4173" y="36826"/>
                    </a:cubicBezTo>
                    <a:cubicBezTo>
                      <a:pt x="3607" y="36826"/>
                      <a:pt x="2762" y="36768"/>
                      <a:pt x="2017" y="36768"/>
                    </a:cubicBezTo>
                    <a:cubicBezTo>
                      <a:pt x="1162" y="36768"/>
                      <a:pt x="441" y="36844"/>
                      <a:pt x="426" y="37168"/>
                    </a:cubicBezTo>
                    <a:cubicBezTo>
                      <a:pt x="426" y="37685"/>
                      <a:pt x="2980" y="37776"/>
                      <a:pt x="2980" y="37776"/>
                    </a:cubicBezTo>
                    <a:cubicBezTo>
                      <a:pt x="2980" y="37776"/>
                      <a:pt x="1" y="37989"/>
                      <a:pt x="122" y="38688"/>
                    </a:cubicBezTo>
                    <a:cubicBezTo>
                      <a:pt x="166" y="38925"/>
                      <a:pt x="565" y="39002"/>
                      <a:pt x="1062" y="39002"/>
                    </a:cubicBezTo>
                    <a:cubicBezTo>
                      <a:pt x="1965" y="39002"/>
                      <a:pt x="3192" y="38749"/>
                      <a:pt x="3192" y="38749"/>
                    </a:cubicBezTo>
                    <a:lnTo>
                      <a:pt x="3192" y="38749"/>
                    </a:lnTo>
                    <a:cubicBezTo>
                      <a:pt x="3192" y="38749"/>
                      <a:pt x="700" y="39387"/>
                      <a:pt x="882" y="39934"/>
                    </a:cubicBezTo>
                    <a:cubicBezTo>
                      <a:pt x="922" y="40039"/>
                      <a:pt x="1071" y="40081"/>
                      <a:pt x="1280" y="40081"/>
                    </a:cubicBezTo>
                    <a:cubicBezTo>
                      <a:pt x="2038" y="40081"/>
                      <a:pt x="3587" y="39539"/>
                      <a:pt x="3588" y="39539"/>
                    </a:cubicBezTo>
                    <a:lnTo>
                      <a:pt x="3588" y="39539"/>
                    </a:lnTo>
                    <a:cubicBezTo>
                      <a:pt x="3587" y="39539"/>
                      <a:pt x="1673" y="40542"/>
                      <a:pt x="1794" y="40846"/>
                    </a:cubicBezTo>
                    <a:cubicBezTo>
                      <a:pt x="1823" y="40911"/>
                      <a:pt x="1915" y="40940"/>
                      <a:pt x="2052" y="40940"/>
                    </a:cubicBezTo>
                    <a:cubicBezTo>
                      <a:pt x="2497" y="40940"/>
                      <a:pt x="3407" y="40633"/>
                      <a:pt x="4104" y="40238"/>
                    </a:cubicBezTo>
                    <a:cubicBezTo>
                      <a:pt x="4313" y="40269"/>
                      <a:pt x="4515" y="40282"/>
                      <a:pt x="4710" y="40282"/>
                    </a:cubicBezTo>
                    <a:cubicBezTo>
                      <a:pt x="5479" y="40282"/>
                      <a:pt x="6124" y="40074"/>
                      <a:pt x="6536" y="39904"/>
                    </a:cubicBezTo>
                    <a:cubicBezTo>
                      <a:pt x="6658" y="40238"/>
                      <a:pt x="6779" y="40421"/>
                      <a:pt x="6779" y="40421"/>
                    </a:cubicBezTo>
                    <a:cubicBezTo>
                      <a:pt x="6779" y="40421"/>
                      <a:pt x="16719" y="39357"/>
                      <a:pt x="20670" y="38870"/>
                    </a:cubicBezTo>
                    <a:lnTo>
                      <a:pt x="20670" y="38870"/>
                    </a:lnTo>
                    <a:cubicBezTo>
                      <a:pt x="20123" y="40755"/>
                      <a:pt x="19606" y="42518"/>
                      <a:pt x="19545" y="42792"/>
                    </a:cubicBezTo>
                    <a:cubicBezTo>
                      <a:pt x="17296" y="50269"/>
                      <a:pt x="12281" y="72184"/>
                      <a:pt x="13436" y="75953"/>
                    </a:cubicBezTo>
                    <a:cubicBezTo>
                      <a:pt x="14560" y="79722"/>
                      <a:pt x="20366" y="85832"/>
                      <a:pt x="20366" y="85832"/>
                    </a:cubicBezTo>
                    <a:lnTo>
                      <a:pt x="19424" y="92823"/>
                    </a:lnTo>
                    <a:cubicBezTo>
                      <a:pt x="19697" y="92944"/>
                      <a:pt x="19971" y="93035"/>
                      <a:pt x="20275" y="93127"/>
                    </a:cubicBezTo>
                    <a:cubicBezTo>
                      <a:pt x="19454" y="103613"/>
                      <a:pt x="18968" y="111425"/>
                      <a:pt x="18968" y="111425"/>
                    </a:cubicBezTo>
                    <a:cubicBezTo>
                      <a:pt x="18968" y="111425"/>
                      <a:pt x="18694" y="111637"/>
                      <a:pt x="18177" y="111881"/>
                    </a:cubicBezTo>
                    <a:cubicBezTo>
                      <a:pt x="18056" y="111820"/>
                      <a:pt x="17995" y="111729"/>
                      <a:pt x="17874" y="111668"/>
                    </a:cubicBezTo>
                    <a:cubicBezTo>
                      <a:pt x="17843" y="111637"/>
                      <a:pt x="17782" y="111577"/>
                      <a:pt x="17722" y="111546"/>
                    </a:cubicBezTo>
                    <a:cubicBezTo>
                      <a:pt x="17630" y="111516"/>
                      <a:pt x="17600" y="111486"/>
                      <a:pt x="17478" y="111486"/>
                    </a:cubicBezTo>
                    <a:cubicBezTo>
                      <a:pt x="17418" y="111486"/>
                      <a:pt x="17326" y="111516"/>
                      <a:pt x="17266" y="111546"/>
                    </a:cubicBezTo>
                    <a:cubicBezTo>
                      <a:pt x="17235" y="111577"/>
                      <a:pt x="17174" y="111698"/>
                      <a:pt x="17174" y="111789"/>
                    </a:cubicBezTo>
                    <a:cubicBezTo>
                      <a:pt x="17174" y="111850"/>
                      <a:pt x="17235" y="111941"/>
                      <a:pt x="17266" y="112002"/>
                    </a:cubicBezTo>
                    <a:cubicBezTo>
                      <a:pt x="17326" y="112093"/>
                      <a:pt x="17418" y="112124"/>
                      <a:pt x="17478" y="112185"/>
                    </a:cubicBezTo>
                    <a:cubicBezTo>
                      <a:pt x="17296" y="112276"/>
                      <a:pt x="17083" y="112337"/>
                      <a:pt x="16810" y="112458"/>
                    </a:cubicBezTo>
                    <a:cubicBezTo>
                      <a:pt x="16688" y="112337"/>
                      <a:pt x="16567" y="112245"/>
                      <a:pt x="16506" y="112124"/>
                    </a:cubicBezTo>
                    <a:cubicBezTo>
                      <a:pt x="16445" y="112063"/>
                      <a:pt x="16369" y="112033"/>
                      <a:pt x="16293" y="112033"/>
                    </a:cubicBezTo>
                    <a:cubicBezTo>
                      <a:pt x="16217" y="112033"/>
                      <a:pt x="16141" y="112063"/>
                      <a:pt x="16080" y="112124"/>
                    </a:cubicBezTo>
                    <a:cubicBezTo>
                      <a:pt x="16050" y="112154"/>
                      <a:pt x="16019" y="112276"/>
                      <a:pt x="16019" y="112337"/>
                    </a:cubicBezTo>
                    <a:cubicBezTo>
                      <a:pt x="16019" y="112428"/>
                      <a:pt x="16050" y="112489"/>
                      <a:pt x="16080" y="112580"/>
                    </a:cubicBezTo>
                    <a:lnTo>
                      <a:pt x="16202" y="112701"/>
                    </a:lnTo>
                    <a:cubicBezTo>
                      <a:pt x="16050" y="112732"/>
                      <a:pt x="15867" y="112793"/>
                      <a:pt x="15655" y="112853"/>
                    </a:cubicBezTo>
                    <a:lnTo>
                      <a:pt x="15442" y="112549"/>
                    </a:lnTo>
                    <a:cubicBezTo>
                      <a:pt x="15411" y="112458"/>
                      <a:pt x="15290" y="112458"/>
                      <a:pt x="15199" y="112458"/>
                    </a:cubicBezTo>
                    <a:cubicBezTo>
                      <a:pt x="15138" y="112458"/>
                      <a:pt x="15047" y="112489"/>
                      <a:pt x="14986" y="112549"/>
                    </a:cubicBezTo>
                    <a:cubicBezTo>
                      <a:pt x="14956" y="112580"/>
                      <a:pt x="14895" y="112701"/>
                      <a:pt x="14895" y="112762"/>
                    </a:cubicBezTo>
                    <a:cubicBezTo>
                      <a:pt x="14895" y="112853"/>
                      <a:pt x="14956" y="112914"/>
                      <a:pt x="14986" y="113005"/>
                    </a:cubicBezTo>
                    <a:lnTo>
                      <a:pt x="15016" y="113036"/>
                    </a:lnTo>
                    <a:cubicBezTo>
                      <a:pt x="14804" y="113066"/>
                      <a:pt x="14560" y="113096"/>
                      <a:pt x="14287" y="113188"/>
                    </a:cubicBezTo>
                    <a:cubicBezTo>
                      <a:pt x="14256" y="113096"/>
                      <a:pt x="14226" y="113066"/>
                      <a:pt x="14196" y="113005"/>
                    </a:cubicBezTo>
                    <a:cubicBezTo>
                      <a:pt x="14134" y="112902"/>
                      <a:pt x="14030" y="112841"/>
                      <a:pt x="13922" y="112841"/>
                    </a:cubicBezTo>
                    <a:cubicBezTo>
                      <a:pt x="13871" y="112841"/>
                      <a:pt x="13819" y="112854"/>
                      <a:pt x="13770" y="112884"/>
                    </a:cubicBezTo>
                    <a:cubicBezTo>
                      <a:pt x="13618" y="112945"/>
                      <a:pt x="13588" y="113157"/>
                      <a:pt x="13649" y="113309"/>
                    </a:cubicBezTo>
                    <a:cubicBezTo>
                      <a:pt x="13223" y="113370"/>
                      <a:pt x="12767" y="113400"/>
                      <a:pt x="12281" y="113461"/>
                    </a:cubicBezTo>
                    <a:lnTo>
                      <a:pt x="12098" y="113461"/>
                    </a:lnTo>
                    <a:cubicBezTo>
                      <a:pt x="11916" y="113461"/>
                      <a:pt x="11703" y="113492"/>
                      <a:pt x="11521" y="113522"/>
                    </a:cubicBezTo>
                    <a:cubicBezTo>
                      <a:pt x="11399" y="113522"/>
                      <a:pt x="11308" y="113552"/>
                      <a:pt x="11186" y="113552"/>
                    </a:cubicBezTo>
                    <a:cubicBezTo>
                      <a:pt x="8907" y="113978"/>
                      <a:pt x="8208" y="115285"/>
                      <a:pt x="8025" y="116227"/>
                    </a:cubicBezTo>
                    <a:cubicBezTo>
                      <a:pt x="8025" y="116258"/>
                      <a:pt x="8025" y="116288"/>
                      <a:pt x="7995" y="116349"/>
                    </a:cubicBezTo>
                    <a:lnTo>
                      <a:pt x="7995" y="116410"/>
                    </a:lnTo>
                    <a:cubicBezTo>
                      <a:pt x="7965" y="116562"/>
                      <a:pt x="7965" y="116683"/>
                      <a:pt x="7965" y="116805"/>
                    </a:cubicBezTo>
                    <a:lnTo>
                      <a:pt x="7965" y="117139"/>
                    </a:lnTo>
                    <a:lnTo>
                      <a:pt x="7965" y="117169"/>
                    </a:lnTo>
                    <a:lnTo>
                      <a:pt x="7965" y="117261"/>
                    </a:lnTo>
                    <a:lnTo>
                      <a:pt x="24713" y="117321"/>
                    </a:lnTo>
                    <a:lnTo>
                      <a:pt x="24713" y="117200"/>
                    </a:lnTo>
                    <a:cubicBezTo>
                      <a:pt x="24713" y="117139"/>
                      <a:pt x="24743" y="117048"/>
                      <a:pt x="24743" y="116987"/>
                    </a:cubicBezTo>
                    <a:cubicBezTo>
                      <a:pt x="24743" y="116957"/>
                      <a:pt x="24743" y="116896"/>
                      <a:pt x="24773" y="116866"/>
                    </a:cubicBezTo>
                    <a:cubicBezTo>
                      <a:pt x="24773" y="116805"/>
                      <a:pt x="24834" y="116714"/>
                      <a:pt x="24834" y="116653"/>
                    </a:cubicBezTo>
                    <a:lnTo>
                      <a:pt x="24834" y="116501"/>
                    </a:lnTo>
                    <a:lnTo>
                      <a:pt x="24834" y="116410"/>
                    </a:lnTo>
                    <a:lnTo>
                      <a:pt x="24834" y="116288"/>
                    </a:lnTo>
                    <a:cubicBezTo>
                      <a:pt x="24865" y="115802"/>
                      <a:pt x="24895" y="115346"/>
                      <a:pt x="24865" y="114920"/>
                    </a:cubicBezTo>
                    <a:cubicBezTo>
                      <a:pt x="24865" y="114525"/>
                      <a:pt x="24773" y="114130"/>
                      <a:pt x="24743" y="113796"/>
                    </a:cubicBezTo>
                    <a:lnTo>
                      <a:pt x="24743" y="113765"/>
                    </a:lnTo>
                    <a:lnTo>
                      <a:pt x="24743" y="113674"/>
                    </a:lnTo>
                    <a:cubicBezTo>
                      <a:pt x="24743" y="113613"/>
                      <a:pt x="24713" y="113522"/>
                      <a:pt x="24713" y="113461"/>
                    </a:cubicBezTo>
                    <a:cubicBezTo>
                      <a:pt x="24713" y="113400"/>
                      <a:pt x="24713" y="113370"/>
                      <a:pt x="24682" y="113340"/>
                    </a:cubicBezTo>
                    <a:lnTo>
                      <a:pt x="24561" y="112884"/>
                    </a:lnTo>
                    <a:cubicBezTo>
                      <a:pt x="24530" y="112762"/>
                      <a:pt x="24469" y="112610"/>
                      <a:pt x="24439" y="112549"/>
                    </a:cubicBezTo>
                    <a:cubicBezTo>
                      <a:pt x="24439" y="112489"/>
                      <a:pt x="24409" y="112458"/>
                      <a:pt x="24409" y="112428"/>
                    </a:cubicBezTo>
                    <a:cubicBezTo>
                      <a:pt x="24226" y="111850"/>
                      <a:pt x="24013" y="111546"/>
                      <a:pt x="24013" y="111546"/>
                    </a:cubicBezTo>
                    <a:cubicBezTo>
                      <a:pt x="24773" y="105741"/>
                      <a:pt x="25928" y="99844"/>
                      <a:pt x="27175" y="94038"/>
                    </a:cubicBezTo>
                    <a:lnTo>
                      <a:pt x="27631" y="94038"/>
                    </a:lnTo>
                    <a:lnTo>
                      <a:pt x="27631" y="93613"/>
                    </a:lnTo>
                    <a:lnTo>
                      <a:pt x="27935" y="94038"/>
                    </a:lnTo>
                    <a:cubicBezTo>
                      <a:pt x="28026" y="93978"/>
                      <a:pt x="28056" y="93947"/>
                      <a:pt x="28117" y="93917"/>
                    </a:cubicBezTo>
                    <a:cubicBezTo>
                      <a:pt x="33831" y="99996"/>
                      <a:pt x="39029" y="105224"/>
                      <a:pt x="39029" y="105224"/>
                    </a:cubicBezTo>
                    <a:cubicBezTo>
                      <a:pt x="39029" y="105224"/>
                      <a:pt x="38999" y="105589"/>
                      <a:pt x="38847" y="106136"/>
                    </a:cubicBezTo>
                    <a:cubicBezTo>
                      <a:pt x="38725" y="106197"/>
                      <a:pt x="38603" y="106197"/>
                      <a:pt x="38451" y="106227"/>
                    </a:cubicBezTo>
                    <a:cubicBezTo>
                      <a:pt x="38391" y="106227"/>
                      <a:pt x="38360" y="106257"/>
                      <a:pt x="38269" y="106257"/>
                    </a:cubicBezTo>
                    <a:cubicBezTo>
                      <a:pt x="38208" y="106257"/>
                      <a:pt x="38117" y="106318"/>
                      <a:pt x="38087" y="106379"/>
                    </a:cubicBezTo>
                    <a:cubicBezTo>
                      <a:pt x="38056" y="106440"/>
                      <a:pt x="37995" y="106531"/>
                      <a:pt x="37995" y="106622"/>
                    </a:cubicBezTo>
                    <a:cubicBezTo>
                      <a:pt x="37995" y="106683"/>
                      <a:pt x="38056" y="106744"/>
                      <a:pt x="38117" y="106805"/>
                    </a:cubicBezTo>
                    <a:cubicBezTo>
                      <a:pt x="38147" y="106835"/>
                      <a:pt x="38269" y="106865"/>
                      <a:pt x="38360" y="106865"/>
                    </a:cubicBezTo>
                    <a:cubicBezTo>
                      <a:pt x="38451" y="106865"/>
                      <a:pt x="38543" y="106835"/>
                      <a:pt x="38664" y="106805"/>
                    </a:cubicBezTo>
                    <a:lnTo>
                      <a:pt x="38664" y="106805"/>
                    </a:lnTo>
                    <a:cubicBezTo>
                      <a:pt x="38573" y="107017"/>
                      <a:pt x="38512" y="107261"/>
                      <a:pt x="38391" y="107473"/>
                    </a:cubicBezTo>
                    <a:cubicBezTo>
                      <a:pt x="38239" y="107473"/>
                      <a:pt x="38087" y="107534"/>
                      <a:pt x="37935" y="107534"/>
                    </a:cubicBezTo>
                    <a:cubicBezTo>
                      <a:pt x="37783" y="107534"/>
                      <a:pt x="37661" y="107686"/>
                      <a:pt x="37661" y="107838"/>
                    </a:cubicBezTo>
                    <a:cubicBezTo>
                      <a:pt x="37661" y="107899"/>
                      <a:pt x="37692" y="107990"/>
                      <a:pt x="37783" y="108020"/>
                    </a:cubicBezTo>
                    <a:cubicBezTo>
                      <a:pt x="37844" y="108051"/>
                      <a:pt x="37935" y="108081"/>
                      <a:pt x="37995" y="108081"/>
                    </a:cubicBezTo>
                    <a:lnTo>
                      <a:pt x="38147" y="108081"/>
                    </a:lnTo>
                    <a:cubicBezTo>
                      <a:pt x="38087" y="108233"/>
                      <a:pt x="37995" y="108446"/>
                      <a:pt x="37935" y="108598"/>
                    </a:cubicBezTo>
                    <a:lnTo>
                      <a:pt x="37540" y="108537"/>
                    </a:lnTo>
                    <a:cubicBezTo>
                      <a:pt x="37479" y="108537"/>
                      <a:pt x="37388" y="108598"/>
                      <a:pt x="37357" y="108659"/>
                    </a:cubicBezTo>
                    <a:cubicBezTo>
                      <a:pt x="37327" y="108750"/>
                      <a:pt x="37296" y="108811"/>
                      <a:pt x="37296" y="108902"/>
                    </a:cubicBezTo>
                    <a:cubicBezTo>
                      <a:pt x="37296" y="108963"/>
                      <a:pt x="37327" y="109054"/>
                      <a:pt x="37388" y="109084"/>
                    </a:cubicBezTo>
                    <a:cubicBezTo>
                      <a:pt x="37479" y="109145"/>
                      <a:pt x="37540" y="109145"/>
                      <a:pt x="37631" y="109145"/>
                    </a:cubicBezTo>
                    <a:lnTo>
                      <a:pt x="37661" y="109145"/>
                    </a:lnTo>
                    <a:cubicBezTo>
                      <a:pt x="37540" y="109358"/>
                      <a:pt x="37448" y="109571"/>
                      <a:pt x="37327" y="109753"/>
                    </a:cubicBezTo>
                    <a:cubicBezTo>
                      <a:pt x="37236" y="109753"/>
                      <a:pt x="37175" y="109723"/>
                      <a:pt x="37084" y="109723"/>
                    </a:cubicBezTo>
                    <a:cubicBezTo>
                      <a:pt x="37068" y="109719"/>
                      <a:pt x="37052" y="109718"/>
                      <a:pt x="37036" y="109718"/>
                    </a:cubicBezTo>
                    <a:cubicBezTo>
                      <a:pt x="36901" y="109718"/>
                      <a:pt x="36776" y="109830"/>
                      <a:pt x="36749" y="109966"/>
                    </a:cubicBezTo>
                    <a:cubicBezTo>
                      <a:pt x="36719" y="110118"/>
                      <a:pt x="36840" y="110270"/>
                      <a:pt x="36992" y="110300"/>
                    </a:cubicBezTo>
                    <a:cubicBezTo>
                      <a:pt x="36749" y="110634"/>
                      <a:pt x="36476" y="111030"/>
                      <a:pt x="36233" y="111394"/>
                    </a:cubicBezTo>
                    <a:cubicBezTo>
                      <a:pt x="36172" y="111425"/>
                      <a:pt x="36141" y="111516"/>
                      <a:pt x="36111" y="111546"/>
                    </a:cubicBezTo>
                    <a:cubicBezTo>
                      <a:pt x="35989" y="111698"/>
                      <a:pt x="35868" y="111850"/>
                      <a:pt x="35807" y="112002"/>
                    </a:cubicBezTo>
                    <a:cubicBezTo>
                      <a:pt x="35716" y="112124"/>
                      <a:pt x="35655" y="112185"/>
                      <a:pt x="35625" y="112306"/>
                    </a:cubicBezTo>
                    <a:cubicBezTo>
                      <a:pt x="34439" y="114312"/>
                      <a:pt x="34956" y="115680"/>
                      <a:pt x="35533" y="116440"/>
                    </a:cubicBezTo>
                    <a:cubicBezTo>
                      <a:pt x="35533" y="116501"/>
                      <a:pt x="35564" y="116531"/>
                      <a:pt x="35625" y="116531"/>
                    </a:cubicBezTo>
                    <a:lnTo>
                      <a:pt x="35685" y="116592"/>
                    </a:lnTo>
                    <a:cubicBezTo>
                      <a:pt x="35777" y="116714"/>
                      <a:pt x="35868" y="116774"/>
                      <a:pt x="35959" y="116866"/>
                    </a:cubicBezTo>
                    <a:cubicBezTo>
                      <a:pt x="36081" y="116987"/>
                      <a:pt x="36172" y="117048"/>
                      <a:pt x="36263" y="117078"/>
                    </a:cubicBezTo>
                    <a:lnTo>
                      <a:pt x="36293" y="117139"/>
                    </a:lnTo>
                    <a:lnTo>
                      <a:pt x="47327" y="104525"/>
                    </a:lnTo>
                    <a:lnTo>
                      <a:pt x="47327" y="104403"/>
                    </a:lnTo>
                    <a:cubicBezTo>
                      <a:pt x="47236" y="104343"/>
                      <a:pt x="47205" y="104251"/>
                      <a:pt x="47175" y="104221"/>
                    </a:cubicBezTo>
                    <a:lnTo>
                      <a:pt x="47084" y="104130"/>
                    </a:lnTo>
                    <a:cubicBezTo>
                      <a:pt x="47053" y="104069"/>
                      <a:pt x="46962" y="104039"/>
                      <a:pt x="46932" y="103947"/>
                    </a:cubicBezTo>
                    <a:lnTo>
                      <a:pt x="46810" y="103826"/>
                    </a:lnTo>
                    <a:lnTo>
                      <a:pt x="46749" y="103765"/>
                    </a:lnTo>
                    <a:lnTo>
                      <a:pt x="46658" y="103674"/>
                    </a:lnTo>
                    <a:cubicBezTo>
                      <a:pt x="46324" y="103340"/>
                      <a:pt x="45990" y="103036"/>
                      <a:pt x="45686" y="102762"/>
                    </a:cubicBezTo>
                    <a:cubicBezTo>
                      <a:pt x="45382" y="102519"/>
                      <a:pt x="45017" y="102306"/>
                      <a:pt x="44713" y="102124"/>
                    </a:cubicBezTo>
                    <a:lnTo>
                      <a:pt x="44683" y="102124"/>
                    </a:lnTo>
                    <a:lnTo>
                      <a:pt x="44652" y="102093"/>
                    </a:lnTo>
                    <a:cubicBezTo>
                      <a:pt x="44561" y="102063"/>
                      <a:pt x="44531" y="102002"/>
                      <a:pt x="44470" y="101972"/>
                    </a:cubicBezTo>
                    <a:cubicBezTo>
                      <a:pt x="44409" y="101972"/>
                      <a:pt x="44379" y="101941"/>
                      <a:pt x="44379" y="101941"/>
                    </a:cubicBezTo>
                    <a:cubicBezTo>
                      <a:pt x="44227" y="101850"/>
                      <a:pt x="44075" y="101789"/>
                      <a:pt x="43953" y="101759"/>
                    </a:cubicBezTo>
                    <a:cubicBezTo>
                      <a:pt x="43862" y="101698"/>
                      <a:pt x="43740" y="101637"/>
                      <a:pt x="43619" y="101607"/>
                    </a:cubicBezTo>
                    <a:cubicBezTo>
                      <a:pt x="43588" y="101607"/>
                      <a:pt x="43558" y="101546"/>
                      <a:pt x="43497" y="101546"/>
                    </a:cubicBezTo>
                    <a:cubicBezTo>
                      <a:pt x="42950" y="101333"/>
                      <a:pt x="42585" y="101303"/>
                      <a:pt x="42585" y="101303"/>
                    </a:cubicBezTo>
                    <a:lnTo>
                      <a:pt x="34287" y="89054"/>
                    </a:lnTo>
                    <a:cubicBezTo>
                      <a:pt x="34470" y="88871"/>
                      <a:pt x="34530" y="88750"/>
                      <a:pt x="34530" y="88750"/>
                    </a:cubicBezTo>
                    <a:lnTo>
                      <a:pt x="30397" y="82640"/>
                    </a:lnTo>
                    <a:cubicBezTo>
                      <a:pt x="33163" y="72640"/>
                      <a:pt x="38755" y="54099"/>
                      <a:pt x="37144" y="44250"/>
                    </a:cubicBezTo>
                    <a:lnTo>
                      <a:pt x="37144" y="44250"/>
                    </a:lnTo>
                    <a:cubicBezTo>
                      <a:pt x="37321" y="44317"/>
                      <a:pt x="37688" y="44430"/>
                      <a:pt x="38085" y="44430"/>
                    </a:cubicBezTo>
                    <a:cubicBezTo>
                      <a:pt x="38236" y="44430"/>
                      <a:pt x="38392" y="44414"/>
                      <a:pt x="38543" y="44372"/>
                    </a:cubicBezTo>
                    <a:cubicBezTo>
                      <a:pt x="38877" y="44250"/>
                      <a:pt x="39211" y="43886"/>
                      <a:pt x="39454" y="43460"/>
                    </a:cubicBezTo>
                    <a:cubicBezTo>
                      <a:pt x="39758" y="43582"/>
                      <a:pt x="39941" y="43612"/>
                      <a:pt x="39941" y="43612"/>
                    </a:cubicBezTo>
                    <a:cubicBezTo>
                      <a:pt x="39941" y="43612"/>
                      <a:pt x="45686" y="35193"/>
                      <a:pt x="46263" y="34281"/>
                    </a:cubicBezTo>
                    <a:cubicBezTo>
                      <a:pt x="47692" y="32031"/>
                      <a:pt x="47388" y="29813"/>
                      <a:pt x="45746" y="28354"/>
                    </a:cubicBezTo>
                    <a:cubicBezTo>
                      <a:pt x="44500" y="27199"/>
                      <a:pt x="39910" y="22974"/>
                      <a:pt x="37357" y="21150"/>
                    </a:cubicBezTo>
                    <a:cubicBezTo>
                      <a:pt x="38664" y="19387"/>
                      <a:pt x="39303" y="17168"/>
                      <a:pt x="38907" y="15040"/>
                    </a:cubicBezTo>
                    <a:cubicBezTo>
                      <a:pt x="38603" y="13186"/>
                      <a:pt x="37600" y="11514"/>
                      <a:pt x="37023" y="9721"/>
                    </a:cubicBezTo>
                    <a:cubicBezTo>
                      <a:pt x="36415" y="7867"/>
                      <a:pt x="36840" y="5800"/>
                      <a:pt x="36111" y="4037"/>
                    </a:cubicBezTo>
                    <a:cubicBezTo>
                      <a:pt x="34987" y="1226"/>
                      <a:pt x="31964" y="1"/>
                      <a:pt x="290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2456850" y="3661025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5"/>
            <p:cNvGrpSpPr/>
            <p:nvPr/>
          </p:nvGrpSpPr>
          <p:grpSpPr>
            <a:xfrm>
              <a:off x="6265478" y="1927936"/>
              <a:ext cx="2456952" cy="5046339"/>
              <a:chOff x="3065875" y="1014750"/>
              <a:chExt cx="1677100" cy="3444600"/>
            </a:xfrm>
          </p:grpSpPr>
          <p:sp>
            <p:nvSpPr>
              <p:cNvPr id="1292" name="Google Shape;1292;p55"/>
              <p:cNvSpPr/>
              <p:nvPr/>
            </p:nvSpPr>
            <p:spPr>
              <a:xfrm>
                <a:off x="3267225" y="4314200"/>
                <a:ext cx="4233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5776" extrusionOk="0">
                    <a:moveTo>
                      <a:pt x="10974" y="0"/>
                    </a:moveTo>
                    <a:cubicBezTo>
                      <a:pt x="10974" y="0"/>
                      <a:pt x="10700" y="183"/>
                      <a:pt x="10183" y="456"/>
                    </a:cubicBezTo>
                    <a:cubicBezTo>
                      <a:pt x="10031" y="547"/>
                      <a:pt x="9788" y="608"/>
                      <a:pt x="9576" y="730"/>
                    </a:cubicBezTo>
                    <a:cubicBezTo>
                      <a:pt x="9393" y="791"/>
                      <a:pt x="9150" y="912"/>
                      <a:pt x="8876" y="1003"/>
                    </a:cubicBezTo>
                    <a:cubicBezTo>
                      <a:pt x="8694" y="1034"/>
                      <a:pt x="8481" y="1095"/>
                      <a:pt x="8238" y="1186"/>
                    </a:cubicBezTo>
                    <a:cubicBezTo>
                      <a:pt x="8086" y="1216"/>
                      <a:pt x="7904" y="1307"/>
                      <a:pt x="7721" y="1338"/>
                    </a:cubicBezTo>
                    <a:cubicBezTo>
                      <a:pt x="7478" y="1368"/>
                      <a:pt x="7296" y="1459"/>
                      <a:pt x="7053" y="1490"/>
                    </a:cubicBezTo>
                    <a:cubicBezTo>
                      <a:pt x="6840" y="1551"/>
                      <a:pt x="6566" y="1611"/>
                      <a:pt x="6354" y="1642"/>
                    </a:cubicBezTo>
                    <a:cubicBezTo>
                      <a:pt x="6110" y="1672"/>
                      <a:pt x="5928" y="1702"/>
                      <a:pt x="5685" y="1763"/>
                    </a:cubicBezTo>
                    <a:cubicBezTo>
                      <a:pt x="5259" y="1824"/>
                      <a:pt x="4803" y="1854"/>
                      <a:pt x="4317" y="1915"/>
                    </a:cubicBezTo>
                    <a:lnTo>
                      <a:pt x="4135" y="1915"/>
                    </a:lnTo>
                    <a:cubicBezTo>
                      <a:pt x="3892" y="1946"/>
                      <a:pt x="3740" y="1946"/>
                      <a:pt x="3557" y="1976"/>
                    </a:cubicBezTo>
                    <a:cubicBezTo>
                      <a:pt x="3436" y="1976"/>
                      <a:pt x="3344" y="1976"/>
                      <a:pt x="3223" y="2006"/>
                    </a:cubicBezTo>
                    <a:cubicBezTo>
                      <a:pt x="943" y="2432"/>
                      <a:pt x="274" y="3739"/>
                      <a:pt x="62" y="4681"/>
                    </a:cubicBezTo>
                    <a:cubicBezTo>
                      <a:pt x="31" y="4712"/>
                      <a:pt x="31" y="4742"/>
                      <a:pt x="31" y="4803"/>
                    </a:cubicBezTo>
                    <a:cubicBezTo>
                      <a:pt x="1" y="4955"/>
                      <a:pt x="1" y="5107"/>
                      <a:pt x="1" y="5259"/>
                    </a:cubicBezTo>
                    <a:lnTo>
                      <a:pt x="1" y="5624"/>
                    </a:lnTo>
                    <a:lnTo>
                      <a:pt x="1" y="5715"/>
                    </a:lnTo>
                    <a:lnTo>
                      <a:pt x="16749" y="5775"/>
                    </a:lnTo>
                    <a:lnTo>
                      <a:pt x="16749" y="5654"/>
                    </a:lnTo>
                    <a:cubicBezTo>
                      <a:pt x="16749" y="5593"/>
                      <a:pt x="16779" y="5502"/>
                      <a:pt x="16779" y="5441"/>
                    </a:cubicBezTo>
                    <a:cubicBezTo>
                      <a:pt x="16840" y="5411"/>
                      <a:pt x="16840" y="5350"/>
                      <a:pt x="16840" y="5320"/>
                    </a:cubicBezTo>
                    <a:cubicBezTo>
                      <a:pt x="16840" y="5259"/>
                      <a:pt x="16871" y="5168"/>
                      <a:pt x="16871" y="5107"/>
                    </a:cubicBezTo>
                    <a:cubicBezTo>
                      <a:pt x="16901" y="5016"/>
                      <a:pt x="16901" y="4955"/>
                      <a:pt x="16901" y="4864"/>
                    </a:cubicBezTo>
                    <a:lnTo>
                      <a:pt x="16901" y="4742"/>
                    </a:lnTo>
                    <a:cubicBezTo>
                      <a:pt x="16931" y="4256"/>
                      <a:pt x="16931" y="3800"/>
                      <a:pt x="16931" y="3374"/>
                    </a:cubicBezTo>
                    <a:cubicBezTo>
                      <a:pt x="16931" y="2979"/>
                      <a:pt x="16901" y="2584"/>
                      <a:pt x="16840" y="2250"/>
                    </a:cubicBezTo>
                    <a:lnTo>
                      <a:pt x="16840" y="2219"/>
                    </a:lnTo>
                    <a:lnTo>
                      <a:pt x="16840" y="2128"/>
                    </a:lnTo>
                    <a:cubicBezTo>
                      <a:pt x="16840" y="2067"/>
                      <a:pt x="16779" y="1976"/>
                      <a:pt x="16779" y="1915"/>
                    </a:cubicBezTo>
                    <a:cubicBezTo>
                      <a:pt x="16749" y="1854"/>
                      <a:pt x="16749" y="1824"/>
                      <a:pt x="16749" y="1794"/>
                    </a:cubicBezTo>
                    <a:lnTo>
                      <a:pt x="16627" y="1338"/>
                    </a:lnTo>
                    <a:lnTo>
                      <a:pt x="16536" y="1003"/>
                    </a:lnTo>
                    <a:cubicBezTo>
                      <a:pt x="16536" y="943"/>
                      <a:pt x="16475" y="912"/>
                      <a:pt x="16475" y="882"/>
                    </a:cubicBezTo>
                    <a:cubicBezTo>
                      <a:pt x="16293" y="304"/>
                      <a:pt x="16111" y="0"/>
                      <a:pt x="16111" y="0"/>
                    </a:cubicBezTo>
                    <a:cubicBezTo>
                      <a:pt x="15288" y="188"/>
                      <a:pt x="14454" y="250"/>
                      <a:pt x="13704" y="250"/>
                    </a:cubicBezTo>
                    <a:cubicBezTo>
                      <a:pt x="12265" y="250"/>
                      <a:pt x="11134" y="20"/>
                      <a:pt x="10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3495975" y="4316475"/>
                <a:ext cx="387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41" extrusionOk="0">
                    <a:moveTo>
                      <a:pt x="304" y="1"/>
                    </a:moveTo>
                    <a:cubicBezTo>
                      <a:pt x="182" y="1"/>
                      <a:pt x="152" y="31"/>
                      <a:pt x="91" y="61"/>
                    </a:cubicBezTo>
                    <a:cubicBezTo>
                      <a:pt x="30" y="152"/>
                      <a:pt x="0" y="213"/>
                      <a:pt x="61" y="304"/>
                    </a:cubicBezTo>
                    <a:cubicBezTo>
                      <a:pt x="61" y="365"/>
                      <a:pt x="122" y="487"/>
                      <a:pt x="152" y="517"/>
                    </a:cubicBezTo>
                    <a:cubicBezTo>
                      <a:pt x="426" y="760"/>
                      <a:pt x="760" y="973"/>
                      <a:pt x="1064" y="1216"/>
                    </a:cubicBezTo>
                    <a:cubicBezTo>
                      <a:pt x="1105" y="1233"/>
                      <a:pt x="1148" y="1240"/>
                      <a:pt x="1190" y="1240"/>
                    </a:cubicBezTo>
                    <a:cubicBezTo>
                      <a:pt x="1307" y="1240"/>
                      <a:pt x="1423" y="1184"/>
                      <a:pt x="1489" y="1095"/>
                    </a:cubicBezTo>
                    <a:cubicBezTo>
                      <a:pt x="1520" y="1004"/>
                      <a:pt x="1550" y="943"/>
                      <a:pt x="1520" y="852"/>
                    </a:cubicBezTo>
                    <a:cubicBezTo>
                      <a:pt x="1489" y="791"/>
                      <a:pt x="1459" y="700"/>
                      <a:pt x="1368" y="669"/>
                    </a:cubicBezTo>
                    <a:cubicBezTo>
                      <a:pt x="1155" y="517"/>
                      <a:pt x="912" y="365"/>
                      <a:pt x="699" y="183"/>
                    </a:cubicBezTo>
                    <a:cubicBezTo>
                      <a:pt x="608" y="152"/>
                      <a:pt x="578" y="92"/>
                      <a:pt x="547" y="61"/>
                    </a:cubicBezTo>
                    <a:cubicBezTo>
                      <a:pt x="456" y="31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3465575" y="4329400"/>
                <a:ext cx="3877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37" extrusionOk="0">
                    <a:moveTo>
                      <a:pt x="323" y="0"/>
                    </a:moveTo>
                    <a:cubicBezTo>
                      <a:pt x="243" y="0"/>
                      <a:pt x="167" y="31"/>
                      <a:pt x="122" y="91"/>
                    </a:cubicBezTo>
                    <a:cubicBezTo>
                      <a:pt x="61" y="122"/>
                      <a:pt x="31" y="243"/>
                      <a:pt x="0" y="304"/>
                    </a:cubicBezTo>
                    <a:cubicBezTo>
                      <a:pt x="0" y="426"/>
                      <a:pt x="31" y="456"/>
                      <a:pt x="61" y="547"/>
                    </a:cubicBezTo>
                    <a:cubicBezTo>
                      <a:pt x="365" y="882"/>
                      <a:pt x="730" y="1155"/>
                      <a:pt x="1064" y="1398"/>
                    </a:cubicBezTo>
                    <a:cubicBezTo>
                      <a:pt x="1109" y="1425"/>
                      <a:pt x="1156" y="1436"/>
                      <a:pt x="1202" y="1436"/>
                    </a:cubicBezTo>
                    <a:cubicBezTo>
                      <a:pt x="1315" y="1436"/>
                      <a:pt x="1425" y="1372"/>
                      <a:pt x="1490" y="1307"/>
                    </a:cubicBezTo>
                    <a:cubicBezTo>
                      <a:pt x="1520" y="1216"/>
                      <a:pt x="1550" y="1155"/>
                      <a:pt x="1520" y="1064"/>
                    </a:cubicBezTo>
                    <a:cubicBezTo>
                      <a:pt x="1490" y="1003"/>
                      <a:pt x="1459" y="912"/>
                      <a:pt x="1368" y="882"/>
                    </a:cubicBezTo>
                    <a:lnTo>
                      <a:pt x="1246" y="760"/>
                    </a:lnTo>
                    <a:cubicBezTo>
                      <a:pt x="1003" y="578"/>
                      <a:pt x="760" y="335"/>
                      <a:pt x="547" y="91"/>
                    </a:cubicBezTo>
                    <a:cubicBezTo>
                      <a:pt x="487" y="31"/>
                      <a:pt x="40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3438975" y="43392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4" y="0"/>
                    </a:moveTo>
                    <a:cubicBezTo>
                      <a:pt x="183" y="0"/>
                      <a:pt x="152" y="31"/>
                      <a:pt x="92" y="61"/>
                    </a:cubicBezTo>
                    <a:cubicBezTo>
                      <a:pt x="31" y="152"/>
                      <a:pt x="0" y="213"/>
                      <a:pt x="0" y="304"/>
                    </a:cubicBezTo>
                    <a:cubicBezTo>
                      <a:pt x="0" y="396"/>
                      <a:pt x="31" y="456"/>
                      <a:pt x="92" y="517"/>
                    </a:cubicBezTo>
                    <a:lnTo>
                      <a:pt x="760" y="1399"/>
                    </a:lnTo>
                    <a:cubicBezTo>
                      <a:pt x="851" y="1429"/>
                      <a:pt x="912" y="1459"/>
                      <a:pt x="1003" y="1459"/>
                    </a:cubicBezTo>
                    <a:cubicBezTo>
                      <a:pt x="1095" y="1459"/>
                      <a:pt x="1125" y="1429"/>
                      <a:pt x="1216" y="1399"/>
                    </a:cubicBezTo>
                    <a:cubicBezTo>
                      <a:pt x="1247" y="1307"/>
                      <a:pt x="1307" y="1247"/>
                      <a:pt x="1307" y="1155"/>
                    </a:cubicBezTo>
                    <a:cubicBezTo>
                      <a:pt x="1307" y="1064"/>
                      <a:pt x="1247" y="1003"/>
                      <a:pt x="1216" y="943"/>
                    </a:cubicBezTo>
                    <a:lnTo>
                      <a:pt x="547" y="61"/>
                    </a:lnTo>
                    <a:cubicBezTo>
                      <a:pt x="456" y="31"/>
                      <a:pt x="395" y="0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3407050" y="4347650"/>
                <a:ext cx="281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67" extrusionOk="0">
                    <a:moveTo>
                      <a:pt x="333" y="1"/>
                    </a:moveTo>
                    <a:cubicBezTo>
                      <a:pt x="282" y="1"/>
                      <a:pt x="231" y="11"/>
                      <a:pt x="183" y="30"/>
                    </a:cubicBezTo>
                    <a:cubicBezTo>
                      <a:pt x="31" y="121"/>
                      <a:pt x="1" y="304"/>
                      <a:pt x="62" y="456"/>
                    </a:cubicBezTo>
                    <a:cubicBezTo>
                      <a:pt x="213" y="729"/>
                      <a:pt x="365" y="942"/>
                      <a:pt x="517" y="1216"/>
                    </a:cubicBezTo>
                    <a:cubicBezTo>
                      <a:pt x="580" y="1319"/>
                      <a:pt x="685" y="1366"/>
                      <a:pt x="793" y="1366"/>
                    </a:cubicBezTo>
                    <a:cubicBezTo>
                      <a:pt x="844" y="1366"/>
                      <a:pt x="895" y="1356"/>
                      <a:pt x="943" y="1337"/>
                    </a:cubicBezTo>
                    <a:cubicBezTo>
                      <a:pt x="1095" y="1246"/>
                      <a:pt x="1125" y="1064"/>
                      <a:pt x="1065" y="912"/>
                    </a:cubicBezTo>
                    <a:cubicBezTo>
                      <a:pt x="882" y="638"/>
                      <a:pt x="761" y="425"/>
                      <a:pt x="609" y="152"/>
                    </a:cubicBezTo>
                    <a:cubicBezTo>
                      <a:pt x="546" y="48"/>
                      <a:pt x="441" y="1"/>
                      <a:pt x="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3264950" y="4434250"/>
                <a:ext cx="4240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04" extrusionOk="0">
                    <a:moveTo>
                      <a:pt x="31" y="1"/>
                    </a:moveTo>
                    <a:cubicBezTo>
                      <a:pt x="1" y="183"/>
                      <a:pt x="1" y="335"/>
                      <a:pt x="1" y="487"/>
                    </a:cubicBezTo>
                    <a:cubicBezTo>
                      <a:pt x="1" y="791"/>
                      <a:pt x="31" y="943"/>
                      <a:pt x="31" y="943"/>
                    </a:cubicBezTo>
                    <a:lnTo>
                      <a:pt x="16810" y="1004"/>
                    </a:lnTo>
                    <a:cubicBezTo>
                      <a:pt x="16840" y="852"/>
                      <a:pt x="16840" y="700"/>
                      <a:pt x="16870" y="548"/>
                    </a:cubicBezTo>
                    <a:cubicBezTo>
                      <a:pt x="16931" y="366"/>
                      <a:pt x="16931" y="214"/>
                      <a:pt x="16962" y="62"/>
                    </a:cubicBez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3925300" y="4062675"/>
                <a:ext cx="322225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2889" h="15746" extrusionOk="0">
                    <a:moveTo>
                      <a:pt x="8055" y="0"/>
                    </a:moveTo>
                    <a:cubicBezTo>
                      <a:pt x="6870" y="2128"/>
                      <a:pt x="4834" y="3769"/>
                      <a:pt x="4682" y="3861"/>
                    </a:cubicBezTo>
                    <a:cubicBezTo>
                      <a:pt x="4682" y="3861"/>
                      <a:pt x="4651" y="4225"/>
                      <a:pt x="4499" y="4772"/>
                    </a:cubicBezTo>
                    <a:cubicBezTo>
                      <a:pt x="4438" y="4985"/>
                      <a:pt x="4378" y="5198"/>
                      <a:pt x="4286" y="5411"/>
                    </a:cubicBezTo>
                    <a:cubicBezTo>
                      <a:pt x="4226" y="5624"/>
                      <a:pt x="4134" y="5867"/>
                      <a:pt x="4043" y="6110"/>
                    </a:cubicBezTo>
                    <a:cubicBezTo>
                      <a:pt x="3952" y="6292"/>
                      <a:pt x="3861" y="6505"/>
                      <a:pt x="3770" y="6718"/>
                    </a:cubicBezTo>
                    <a:cubicBezTo>
                      <a:pt x="3678" y="6870"/>
                      <a:pt x="3618" y="7022"/>
                      <a:pt x="3526" y="7204"/>
                    </a:cubicBezTo>
                    <a:cubicBezTo>
                      <a:pt x="3466" y="7417"/>
                      <a:pt x="3344" y="7599"/>
                      <a:pt x="3223" y="7782"/>
                    </a:cubicBezTo>
                    <a:cubicBezTo>
                      <a:pt x="3162" y="7964"/>
                      <a:pt x="3010" y="8177"/>
                      <a:pt x="2888" y="8390"/>
                    </a:cubicBezTo>
                    <a:cubicBezTo>
                      <a:pt x="2767" y="8542"/>
                      <a:pt x="2675" y="8724"/>
                      <a:pt x="2554" y="8937"/>
                    </a:cubicBezTo>
                    <a:cubicBezTo>
                      <a:pt x="2311" y="9271"/>
                      <a:pt x="2098" y="9636"/>
                      <a:pt x="1794" y="10031"/>
                    </a:cubicBezTo>
                    <a:cubicBezTo>
                      <a:pt x="1764" y="10061"/>
                      <a:pt x="1703" y="10122"/>
                      <a:pt x="1672" y="10183"/>
                    </a:cubicBezTo>
                    <a:cubicBezTo>
                      <a:pt x="1551" y="10335"/>
                      <a:pt x="1490" y="10487"/>
                      <a:pt x="1368" y="10639"/>
                    </a:cubicBezTo>
                    <a:cubicBezTo>
                      <a:pt x="1308" y="10730"/>
                      <a:pt x="1216" y="10821"/>
                      <a:pt x="1186" y="10943"/>
                    </a:cubicBezTo>
                    <a:cubicBezTo>
                      <a:pt x="1" y="12949"/>
                      <a:pt x="487" y="14317"/>
                      <a:pt x="1095" y="15077"/>
                    </a:cubicBezTo>
                    <a:lnTo>
                      <a:pt x="1186" y="15137"/>
                    </a:lnTo>
                    <a:cubicBezTo>
                      <a:pt x="1308" y="15289"/>
                      <a:pt x="1399" y="15411"/>
                      <a:pt x="1520" y="15502"/>
                    </a:cubicBezTo>
                    <a:cubicBezTo>
                      <a:pt x="1672" y="15593"/>
                      <a:pt x="1764" y="15685"/>
                      <a:pt x="1824" y="15715"/>
                    </a:cubicBezTo>
                    <a:cubicBezTo>
                      <a:pt x="1824" y="15745"/>
                      <a:pt x="1855" y="15745"/>
                      <a:pt x="1855" y="15745"/>
                    </a:cubicBezTo>
                    <a:lnTo>
                      <a:pt x="12888" y="3131"/>
                    </a:lnTo>
                    <a:lnTo>
                      <a:pt x="12797" y="3070"/>
                    </a:lnTo>
                    <a:cubicBezTo>
                      <a:pt x="12736" y="3010"/>
                      <a:pt x="12706" y="2949"/>
                      <a:pt x="12645" y="2888"/>
                    </a:cubicBezTo>
                    <a:lnTo>
                      <a:pt x="12584" y="2797"/>
                    </a:lnTo>
                    <a:cubicBezTo>
                      <a:pt x="12554" y="2736"/>
                      <a:pt x="12463" y="2706"/>
                      <a:pt x="12432" y="2614"/>
                    </a:cubicBezTo>
                    <a:cubicBezTo>
                      <a:pt x="12402" y="2554"/>
                      <a:pt x="12311" y="2493"/>
                      <a:pt x="12280" y="2432"/>
                    </a:cubicBezTo>
                    <a:lnTo>
                      <a:pt x="12189" y="2341"/>
                    </a:lnTo>
                    <a:cubicBezTo>
                      <a:pt x="11885" y="2007"/>
                      <a:pt x="11551" y="1703"/>
                      <a:pt x="11125" y="1490"/>
                    </a:cubicBezTo>
                    <a:cubicBezTo>
                      <a:pt x="10791" y="1216"/>
                      <a:pt x="10487" y="1034"/>
                      <a:pt x="10183" y="821"/>
                    </a:cubicBezTo>
                    <a:lnTo>
                      <a:pt x="10153" y="821"/>
                    </a:lnTo>
                    <a:lnTo>
                      <a:pt x="10122" y="791"/>
                    </a:lnTo>
                    <a:cubicBezTo>
                      <a:pt x="10031" y="760"/>
                      <a:pt x="10001" y="730"/>
                      <a:pt x="9910" y="669"/>
                    </a:cubicBezTo>
                    <a:cubicBezTo>
                      <a:pt x="9910" y="669"/>
                      <a:pt x="9879" y="639"/>
                      <a:pt x="9849" y="639"/>
                    </a:cubicBezTo>
                    <a:cubicBezTo>
                      <a:pt x="9697" y="578"/>
                      <a:pt x="9575" y="517"/>
                      <a:pt x="9423" y="456"/>
                    </a:cubicBezTo>
                    <a:cubicBezTo>
                      <a:pt x="9302" y="365"/>
                      <a:pt x="9180" y="335"/>
                      <a:pt x="9089" y="304"/>
                    </a:cubicBezTo>
                    <a:cubicBezTo>
                      <a:pt x="9059" y="304"/>
                      <a:pt x="8998" y="274"/>
                      <a:pt x="8967" y="274"/>
                    </a:cubicBezTo>
                    <a:cubicBezTo>
                      <a:pt x="8390" y="61"/>
                      <a:pt x="8055" y="0"/>
                      <a:pt x="8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4018000" y="4175525"/>
                <a:ext cx="426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836" extrusionOk="0">
                    <a:moveTo>
                      <a:pt x="1384" y="0"/>
                    </a:moveTo>
                    <a:cubicBezTo>
                      <a:pt x="1346" y="0"/>
                      <a:pt x="1308" y="15"/>
                      <a:pt x="1277" y="46"/>
                    </a:cubicBezTo>
                    <a:cubicBezTo>
                      <a:pt x="1004" y="107"/>
                      <a:pt x="730" y="198"/>
                      <a:pt x="487" y="228"/>
                    </a:cubicBezTo>
                    <a:cubicBezTo>
                      <a:pt x="396" y="228"/>
                      <a:pt x="366" y="258"/>
                      <a:pt x="274" y="258"/>
                    </a:cubicBezTo>
                    <a:cubicBezTo>
                      <a:pt x="214" y="319"/>
                      <a:pt x="183" y="319"/>
                      <a:pt x="92" y="380"/>
                    </a:cubicBezTo>
                    <a:cubicBezTo>
                      <a:pt x="1" y="471"/>
                      <a:pt x="1" y="532"/>
                      <a:pt x="1" y="623"/>
                    </a:cubicBezTo>
                    <a:lnTo>
                      <a:pt x="92" y="775"/>
                    </a:lnTo>
                    <a:cubicBezTo>
                      <a:pt x="183" y="806"/>
                      <a:pt x="244" y="836"/>
                      <a:pt x="335" y="836"/>
                    </a:cubicBezTo>
                    <a:cubicBezTo>
                      <a:pt x="700" y="806"/>
                      <a:pt x="1095" y="684"/>
                      <a:pt x="1460" y="593"/>
                    </a:cubicBezTo>
                    <a:cubicBezTo>
                      <a:pt x="1612" y="562"/>
                      <a:pt x="1703" y="380"/>
                      <a:pt x="1642" y="228"/>
                    </a:cubicBezTo>
                    <a:cubicBezTo>
                      <a:pt x="1642" y="137"/>
                      <a:pt x="1581" y="76"/>
                      <a:pt x="1490" y="46"/>
                    </a:cubicBezTo>
                    <a:cubicBezTo>
                      <a:pt x="1460" y="15"/>
                      <a:pt x="1422" y="0"/>
                      <a:pt x="13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4009650" y="4211275"/>
                <a:ext cx="456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44" extrusionOk="0">
                    <a:moveTo>
                      <a:pt x="1573" y="0"/>
                    </a:moveTo>
                    <a:cubicBezTo>
                      <a:pt x="1524" y="0"/>
                      <a:pt x="1470" y="14"/>
                      <a:pt x="1429" y="14"/>
                    </a:cubicBezTo>
                    <a:cubicBezTo>
                      <a:pt x="1368" y="14"/>
                      <a:pt x="1308" y="44"/>
                      <a:pt x="1277" y="44"/>
                    </a:cubicBezTo>
                    <a:cubicBezTo>
                      <a:pt x="973" y="105"/>
                      <a:pt x="608" y="136"/>
                      <a:pt x="274" y="136"/>
                    </a:cubicBezTo>
                    <a:cubicBezTo>
                      <a:pt x="122" y="136"/>
                      <a:pt x="1" y="287"/>
                      <a:pt x="1" y="439"/>
                    </a:cubicBezTo>
                    <a:cubicBezTo>
                      <a:pt x="1" y="500"/>
                      <a:pt x="61" y="591"/>
                      <a:pt x="92" y="652"/>
                    </a:cubicBezTo>
                    <a:cubicBezTo>
                      <a:pt x="152" y="743"/>
                      <a:pt x="244" y="743"/>
                      <a:pt x="304" y="743"/>
                    </a:cubicBezTo>
                    <a:cubicBezTo>
                      <a:pt x="730" y="743"/>
                      <a:pt x="1186" y="713"/>
                      <a:pt x="1611" y="591"/>
                    </a:cubicBezTo>
                    <a:cubicBezTo>
                      <a:pt x="1763" y="561"/>
                      <a:pt x="1824" y="348"/>
                      <a:pt x="1794" y="196"/>
                    </a:cubicBezTo>
                    <a:cubicBezTo>
                      <a:pt x="1794" y="136"/>
                      <a:pt x="1733" y="44"/>
                      <a:pt x="1642" y="14"/>
                    </a:cubicBezTo>
                    <a:cubicBezTo>
                      <a:pt x="1622" y="4"/>
                      <a:pt x="1598" y="0"/>
                      <a:pt x="1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3998250" y="4240475"/>
                <a:ext cx="433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670" extrusionOk="0">
                    <a:moveTo>
                      <a:pt x="27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1" y="183"/>
                      <a:pt x="1" y="244"/>
                      <a:pt x="1" y="335"/>
                    </a:cubicBezTo>
                    <a:cubicBezTo>
                      <a:pt x="1" y="396"/>
                      <a:pt x="92" y="487"/>
                      <a:pt x="122" y="518"/>
                    </a:cubicBezTo>
                    <a:cubicBezTo>
                      <a:pt x="213" y="609"/>
                      <a:pt x="274" y="609"/>
                      <a:pt x="365" y="609"/>
                    </a:cubicBezTo>
                    <a:lnTo>
                      <a:pt x="1460" y="670"/>
                    </a:lnTo>
                    <a:cubicBezTo>
                      <a:pt x="1520" y="670"/>
                      <a:pt x="1612" y="609"/>
                      <a:pt x="1642" y="548"/>
                    </a:cubicBezTo>
                    <a:cubicBezTo>
                      <a:pt x="1733" y="487"/>
                      <a:pt x="1733" y="396"/>
                      <a:pt x="1733" y="335"/>
                    </a:cubicBezTo>
                    <a:cubicBezTo>
                      <a:pt x="1733" y="244"/>
                      <a:pt x="1642" y="183"/>
                      <a:pt x="1612" y="153"/>
                    </a:cubicBezTo>
                    <a:cubicBezTo>
                      <a:pt x="1520" y="62"/>
                      <a:pt x="1460" y="62"/>
                      <a:pt x="1368" y="62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3983050" y="4270475"/>
                <a:ext cx="3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722" extrusionOk="0">
                    <a:moveTo>
                      <a:pt x="314" y="1"/>
                    </a:moveTo>
                    <a:cubicBezTo>
                      <a:pt x="193" y="1"/>
                      <a:pt x="86" y="105"/>
                      <a:pt x="61" y="230"/>
                    </a:cubicBezTo>
                    <a:cubicBezTo>
                      <a:pt x="1" y="412"/>
                      <a:pt x="153" y="564"/>
                      <a:pt x="305" y="564"/>
                    </a:cubicBezTo>
                    <a:cubicBezTo>
                      <a:pt x="609" y="594"/>
                      <a:pt x="882" y="685"/>
                      <a:pt x="1186" y="716"/>
                    </a:cubicBezTo>
                    <a:cubicBezTo>
                      <a:pt x="1206" y="720"/>
                      <a:pt x="1225" y="722"/>
                      <a:pt x="1245" y="722"/>
                    </a:cubicBezTo>
                    <a:cubicBezTo>
                      <a:pt x="1375" y="722"/>
                      <a:pt x="1494" y="635"/>
                      <a:pt x="1520" y="503"/>
                    </a:cubicBezTo>
                    <a:cubicBezTo>
                      <a:pt x="1551" y="351"/>
                      <a:pt x="1399" y="199"/>
                      <a:pt x="1277" y="138"/>
                    </a:cubicBezTo>
                    <a:cubicBezTo>
                      <a:pt x="973" y="108"/>
                      <a:pt x="700" y="47"/>
                      <a:pt x="396" y="17"/>
                    </a:cubicBezTo>
                    <a:cubicBezTo>
                      <a:pt x="368" y="6"/>
                      <a:pt x="341" y="1"/>
                      <a:pt x="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3954175" y="4123475"/>
                <a:ext cx="292575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3375" extrusionOk="0">
                    <a:moveTo>
                      <a:pt x="11125" y="0"/>
                    </a:moveTo>
                    <a:lnTo>
                      <a:pt x="1" y="12766"/>
                    </a:lnTo>
                    <a:lnTo>
                      <a:pt x="335" y="13101"/>
                    </a:lnTo>
                    <a:cubicBezTo>
                      <a:pt x="517" y="13283"/>
                      <a:pt x="669" y="13374"/>
                      <a:pt x="669" y="13374"/>
                    </a:cubicBezTo>
                    <a:lnTo>
                      <a:pt x="11703" y="760"/>
                    </a:lnTo>
                    <a:cubicBezTo>
                      <a:pt x="11612" y="608"/>
                      <a:pt x="11490" y="486"/>
                      <a:pt x="11429" y="365"/>
                    </a:cubicBezTo>
                    <a:cubicBezTo>
                      <a:pt x="11338" y="213"/>
                      <a:pt x="11217" y="122"/>
                      <a:pt x="11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3540025" y="2615075"/>
                <a:ext cx="488650" cy="1710025"/>
              </a:xfrm>
              <a:custGeom>
                <a:avLst/>
                <a:gdLst/>
                <a:ahLst/>
                <a:cxnLst/>
                <a:rect l="l" t="t" r="r" b="b"/>
                <a:pathLst>
                  <a:path w="19546" h="68401" extrusionOk="0">
                    <a:moveTo>
                      <a:pt x="6536" y="1"/>
                    </a:moveTo>
                    <a:cubicBezTo>
                      <a:pt x="3284" y="16718"/>
                      <a:pt x="1" y="67996"/>
                      <a:pt x="1" y="67996"/>
                    </a:cubicBezTo>
                    <a:cubicBezTo>
                      <a:pt x="1" y="67996"/>
                      <a:pt x="622" y="68401"/>
                      <a:pt x="2135" y="68401"/>
                    </a:cubicBezTo>
                    <a:cubicBezTo>
                      <a:pt x="2892" y="68401"/>
                      <a:pt x="3871" y="68300"/>
                      <a:pt x="5107" y="67996"/>
                    </a:cubicBezTo>
                    <a:cubicBezTo>
                      <a:pt x="8542" y="41825"/>
                      <a:pt x="19545" y="13648"/>
                      <a:pt x="17965" y="335"/>
                    </a:cubicBezTo>
                    <a:lnTo>
                      <a:pt x="653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3391850" y="2599125"/>
                <a:ext cx="737125" cy="155855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62342" extrusionOk="0">
                    <a:moveTo>
                      <a:pt x="6566" y="1"/>
                    </a:moveTo>
                    <a:cubicBezTo>
                      <a:pt x="4256" y="8906"/>
                      <a:pt x="1" y="28360"/>
                      <a:pt x="913" y="33284"/>
                    </a:cubicBezTo>
                    <a:cubicBezTo>
                      <a:pt x="1733" y="37843"/>
                      <a:pt x="26080" y="62342"/>
                      <a:pt x="26080" y="62342"/>
                    </a:cubicBezTo>
                    <a:cubicBezTo>
                      <a:pt x="26080" y="62342"/>
                      <a:pt x="28208" y="60974"/>
                      <a:pt x="29485" y="58451"/>
                    </a:cubicBezTo>
                    <a:lnTo>
                      <a:pt x="10852" y="31126"/>
                    </a:lnTo>
                    <a:lnTo>
                      <a:pt x="17174" y="335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3373625" y="2599125"/>
                <a:ext cx="662650" cy="12783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51135" extrusionOk="0">
                    <a:moveTo>
                      <a:pt x="7265" y="1"/>
                    </a:moveTo>
                    <a:cubicBezTo>
                      <a:pt x="5016" y="7478"/>
                      <a:pt x="0" y="29393"/>
                      <a:pt x="1125" y="33162"/>
                    </a:cubicBezTo>
                    <a:cubicBezTo>
                      <a:pt x="2280" y="36901"/>
                      <a:pt x="8086" y="43041"/>
                      <a:pt x="8086" y="43041"/>
                    </a:cubicBezTo>
                    <a:lnTo>
                      <a:pt x="7143" y="50032"/>
                    </a:lnTo>
                    <a:cubicBezTo>
                      <a:pt x="9389" y="51025"/>
                      <a:pt x="13143" y="51135"/>
                      <a:pt x="14700" y="51135"/>
                    </a:cubicBezTo>
                    <a:cubicBezTo>
                      <a:pt x="15145" y="51135"/>
                      <a:pt x="15411" y="51126"/>
                      <a:pt x="15411" y="51126"/>
                    </a:cubicBezTo>
                    <a:lnTo>
                      <a:pt x="15411" y="50700"/>
                    </a:lnTo>
                    <a:lnTo>
                      <a:pt x="15715" y="51126"/>
                    </a:lnTo>
                    <a:cubicBezTo>
                      <a:pt x="19210" y="49120"/>
                      <a:pt x="22098" y="45928"/>
                      <a:pt x="22098" y="45928"/>
                    </a:cubicBezTo>
                    <a:lnTo>
                      <a:pt x="17964" y="39788"/>
                    </a:lnTo>
                    <a:cubicBezTo>
                      <a:pt x="20821" y="29667"/>
                      <a:pt x="26505" y="10669"/>
                      <a:pt x="24621" y="973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5"/>
              <p:cNvSpPr/>
              <p:nvPr/>
            </p:nvSpPr>
            <p:spPr>
              <a:xfrm>
                <a:off x="3745975" y="3490275"/>
                <a:ext cx="796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954" extrusionOk="0">
                    <a:moveTo>
                      <a:pt x="3092" y="0"/>
                    </a:moveTo>
                    <a:cubicBezTo>
                      <a:pt x="3083" y="0"/>
                      <a:pt x="3076" y="3"/>
                      <a:pt x="3070" y="9"/>
                    </a:cubicBezTo>
                    <a:cubicBezTo>
                      <a:pt x="2432" y="708"/>
                      <a:pt x="1672" y="1224"/>
                      <a:pt x="790" y="1589"/>
                    </a:cubicBezTo>
                    <a:cubicBezTo>
                      <a:pt x="547" y="1680"/>
                      <a:pt x="304" y="1771"/>
                      <a:pt x="31" y="1802"/>
                    </a:cubicBezTo>
                    <a:cubicBezTo>
                      <a:pt x="0" y="1832"/>
                      <a:pt x="0" y="1954"/>
                      <a:pt x="61" y="1954"/>
                    </a:cubicBezTo>
                    <a:cubicBezTo>
                      <a:pt x="973" y="1711"/>
                      <a:pt x="1854" y="1255"/>
                      <a:pt x="2584" y="677"/>
                    </a:cubicBezTo>
                    <a:cubicBezTo>
                      <a:pt x="2766" y="464"/>
                      <a:pt x="2949" y="312"/>
                      <a:pt x="3161" y="100"/>
                    </a:cubicBezTo>
                    <a:cubicBezTo>
                      <a:pt x="3186" y="50"/>
                      <a:pt x="3130" y="0"/>
                      <a:pt x="3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5"/>
              <p:cNvSpPr/>
              <p:nvPr/>
            </p:nvSpPr>
            <p:spPr>
              <a:xfrm>
                <a:off x="3751275" y="3503200"/>
                <a:ext cx="72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136" extrusionOk="0">
                    <a:moveTo>
                      <a:pt x="2831" y="0"/>
                    </a:moveTo>
                    <a:cubicBezTo>
                      <a:pt x="2819" y="0"/>
                      <a:pt x="2807" y="11"/>
                      <a:pt x="2797" y="39"/>
                    </a:cubicBezTo>
                    <a:cubicBezTo>
                      <a:pt x="2220" y="707"/>
                      <a:pt x="1521" y="1285"/>
                      <a:pt x="761" y="1710"/>
                    </a:cubicBezTo>
                    <a:cubicBezTo>
                      <a:pt x="548" y="1832"/>
                      <a:pt x="305" y="1923"/>
                      <a:pt x="92" y="2014"/>
                    </a:cubicBezTo>
                    <a:cubicBezTo>
                      <a:pt x="1" y="2045"/>
                      <a:pt x="62" y="2136"/>
                      <a:pt x="123" y="2136"/>
                    </a:cubicBezTo>
                    <a:cubicBezTo>
                      <a:pt x="974" y="1771"/>
                      <a:pt x="1734" y="1315"/>
                      <a:pt x="2372" y="677"/>
                    </a:cubicBezTo>
                    <a:cubicBezTo>
                      <a:pt x="2554" y="495"/>
                      <a:pt x="2706" y="282"/>
                      <a:pt x="2889" y="99"/>
                    </a:cubicBezTo>
                    <a:cubicBezTo>
                      <a:pt x="2889" y="57"/>
                      <a:pt x="2859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5"/>
              <p:cNvSpPr/>
              <p:nvPr/>
            </p:nvSpPr>
            <p:spPr>
              <a:xfrm>
                <a:off x="3752050" y="3602875"/>
                <a:ext cx="66900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236" extrusionOk="0">
                    <a:moveTo>
                      <a:pt x="2593" y="0"/>
                    </a:moveTo>
                    <a:cubicBezTo>
                      <a:pt x="2571" y="0"/>
                      <a:pt x="2554" y="10"/>
                      <a:pt x="2554" y="33"/>
                    </a:cubicBezTo>
                    <a:cubicBezTo>
                      <a:pt x="2219" y="1371"/>
                      <a:pt x="1915" y="2647"/>
                      <a:pt x="1581" y="3985"/>
                    </a:cubicBezTo>
                    <a:cubicBezTo>
                      <a:pt x="1247" y="5322"/>
                      <a:pt x="912" y="6599"/>
                      <a:pt x="578" y="7936"/>
                    </a:cubicBezTo>
                    <a:cubicBezTo>
                      <a:pt x="396" y="8696"/>
                      <a:pt x="213" y="9426"/>
                      <a:pt x="0" y="10186"/>
                    </a:cubicBezTo>
                    <a:cubicBezTo>
                      <a:pt x="0" y="10221"/>
                      <a:pt x="32" y="10236"/>
                      <a:pt x="64" y="10236"/>
                    </a:cubicBezTo>
                    <a:cubicBezTo>
                      <a:pt x="86" y="10236"/>
                      <a:pt x="109" y="10229"/>
                      <a:pt x="122" y="10216"/>
                    </a:cubicBezTo>
                    <a:cubicBezTo>
                      <a:pt x="456" y="8879"/>
                      <a:pt x="760" y="7602"/>
                      <a:pt x="1125" y="6265"/>
                    </a:cubicBezTo>
                    <a:cubicBezTo>
                      <a:pt x="1459" y="4927"/>
                      <a:pt x="1763" y="3651"/>
                      <a:pt x="2098" y="2313"/>
                    </a:cubicBezTo>
                    <a:cubicBezTo>
                      <a:pt x="2280" y="1553"/>
                      <a:pt x="2493" y="824"/>
                      <a:pt x="2675" y="64"/>
                    </a:cubicBezTo>
                    <a:cubicBezTo>
                      <a:pt x="2675" y="26"/>
                      <a:pt x="2629" y="0"/>
                      <a:pt x="2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5"/>
              <p:cNvSpPr/>
              <p:nvPr/>
            </p:nvSpPr>
            <p:spPr>
              <a:xfrm>
                <a:off x="3575750" y="2626750"/>
                <a:ext cx="155800" cy="10206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0827" extrusionOk="0">
                    <a:moveTo>
                      <a:pt x="6168" y="0"/>
                    </a:moveTo>
                    <a:cubicBezTo>
                      <a:pt x="6146" y="0"/>
                      <a:pt x="6123" y="8"/>
                      <a:pt x="6110" y="20"/>
                    </a:cubicBezTo>
                    <a:cubicBezTo>
                      <a:pt x="5593" y="2513"/>
                      <a:pt x="5137" y="5035"/>
                      <a:pt x="4651" y="7558"/>
                    </a:cubicBezTo>
                    <a:cubicBezTo>
                      <a:pt x="4134" y="10233"/>
                      <a:pt x="3678" y="12938"/>
                      <a:pt x="3223" y="15674"/>
                    </a:cubicBezTo>
                    <a:cubicBezTo>
                      <a:pt x="2767" y="18440"/>
                      <a:pt x="2371" y="21267"/>
                      <a:pt x="1946" y="24033"/>
                    </a:cubicBezTo>
                    <a:cubicBezTo>
                      <a:pt x="1551" y="26768"/>
                      <a:pt x="1186" y="29473"/>
                      <a:pt x="882" y="32209"/>
                    </a:cubicBezTo>
                    <a:cubicBezTo>
                      <a:pt x="578" y="34732"/>
                      <a:pt x="305" y="37346"/>
                      <a:pt x="92" y="39869"/>
                    </a:cubicBezTo>
                    <a:cubicBezTo>
                      <a:pt x="31" y="40173"/>
                      <a:pt x="31" y="40477"/>
                      <a:pt x="1" y="40781"/>
                    </a:cubicBezTo>
                    <a:cubicBezTo>
                      <a:pt x="16" y="40811"/>
                      <a:pt x="54" y="40826"/>
                      <a:pt x="88" y="40826"/>
                    </a:cubicBezTo>
                    <a:cubicBezTo>
                      <a:pt x="122" y="40826"/>
                      <a:pt x="153" y="40811"/>
                      <a:pt x="153" y="40781"/>
                    </a:cubicBezTo>
                    <a:cubicBezTo>
                      <a:pt x="396" y="38258"/>
                      <a:pt x="639" y="35735"/>
                      <a:pt x="912" y="33182"/>
                    </a:cubicBezTo>
                    <a:cubicBezTo>
                      <a:pt x="1216" y="30446"/>
                      <a:pt x="1612" y="27711"/>
                      <a:pt x="1976" y="24975"/>
                    </a:cubicBezTo>
                    <a:cubicBezTo>
                      <a:pt x="2371" y="22209"/>
                      <a:pt x="2767" y="19443"/>
                      <a:pt x="3223" y="16677"/>
                    </a:cubicBezTo>
                    <a:cubicBezTo>
                      <a:pt x="3648" y="13941"/>
                      <a:pt x="4134" y="11236"/>
                      <a:pt x="4590" y="8531"/>
                    </a:cubicBezTo>
                    <a:cubicBezTo>
                      <a:pt x="5046" y="5978"/>
                      <a:pt x="5533" y="3485"/>
                      <a:pt x="6049" y="962"/>
                    </a:cubicBezTo>
                    <a:cubicBezTo>
                      <a:pt x="6110" y="658"/>
                      <a:pt x="6141" y="354"/>
                      <a:pt x="6232" y="51"/>
                    </a:cubicBezTo>
                    <a:cubicBezTo>
                      <a:pt x="6232" y="15"/>
                      <a:pt x="6200" y="0"/>
                      <a:pt x="6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5"/>
              <p:cNvSpPr/>
              <p:nvPr/>
            </p:nvSpPr>
            <p:spPr>
              <a:xfrm>
                <a:off x="3667700" y="2621475"/>
                <a:ext cx="3515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8438" extrusionOk="0">
                    <a:moveTo>
                      <a:pt x="1345" y="1"/>
                    </a:moveTo>
                    <a:cubicBezTo>
                      <a:pt x="1326" y="1"/>
                      <a:pt x="1307" y="13"/>
                      <a:pt x="1307" y="49"/>
                    </a:cubicBezTo>
                    <a:cubicBezTo>
                      <a:pt x="1004" y="1265"/>
                      <a:pt x="730" y="2450"/>
                      <a:pt x="487" y="3666"/>
                    </a:cubicBezTo>
                    <a:cubicBezTo>
                      <a:pt x="396" y="4274"/>
                      <a:pt x="274" y="4882"/>
                      <a:pt x="213" y="5490"/>
                    </a:cubicBezTo>
                    <a:lnTo>
                      <a:pt x="92" y="6401"/>
                    </a:lnTo>
                    <a:cubicBezTo>
                      <a:pt x="61" y="6705"/>
                      <a:pt x="0" y="6949"/>
                      <a:pt x="0" y="7253"/>
                    </a:cubicBezTo>
                    <a:cubicBezTo>
                      <a:pt x="61" y="7526"/>
                      <a:pt x="122" y="7830"/>
                      <a:pt x="274" y="8073"/>
                    </a:cubicBezTo>
                    <a:cubicBezTo>
                      <a:pt x="426" y="8256"/>
                      <a:pt x="608" y="8408"/>
                      <a:pt x="882" y="8438"/>
                    </a:cubicBezTo>
                    <a:cubicBezTo>
                      <a:pt x="973" y="8438"/>
                      <a:pt x="973" y="8377"/>
                      <a:pt x="912" y="8316"/>
                    </a:cubicBezTo>
                    <a:cubicBezTo>
                      <a:pt x="426" y="8256"/>
                      <a:pt x="152" y="7769"/>
                      <a:pt x="122" y="7313"/>
                    </a:cubicBezTo>
                    <a:cubicBezTo>
                      <a:pt x="92" y="7009"/>
                      <a:pt x="122" y="6705"/>
                      <a:pt x="152" y="6432"/>
                    </a:cubicBezTo>
                    <a:cubicBezTo>
                      <a:pt x="213" y="6128"/>
                      <a:pt x="244" y="5824"/>
                      <a:pt x="274" y="5550"/>
                    </a:cubicBezTo>
                    <a:cubicBezTo>
                      <a:pt x="456" y="4365"/>
                      <a:pt x="669" y="3210"/>
                      <a:pt x="912" y="2024"/>
                    </a:cubicBezTo>
                    <a:cubicBezTo>
                      <a:pt x="1064" y="1386"/>
                      <a:pt x="1216" y="717"/>
                      <a:pt x="1368" y="49"/>
                    </a:cubicBezTo>
                    <a:cubicBezTo>
                      <a:pt x="1405" y="30"/>
                      <a:pt x="1375" y="1"/>
                      <a:pt x="1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5"/>
              <p:cNvSpPr/>
              <p:nvPr/>
            </p:nvSpPr>
            <p:spPr>
              <a:xfrm>
                <a:off x="3533950" y="1528425"/>
                <a:ext cx="515250" cy="633600"/>
              </a:xfrm>
              <a:custGeom>
                <a:avLst/>
                <a:gdLst/>
                <a:ahLst/>
                <a:cxnLst/>
                <a:rect l="l" t="t" r="r" b="b"/>
                <a:pathLst>
                  <a:path w="20610" h="25344" extrusionOk="0">
                    <a:moveTo>
                      <a:pt x="10294" y="1"/>
                    </a:moveTo>
                    <a:cubicBezTo>
                      <a:pt x="10033" y="1"/>
                      <a:pt x="9773" y="11"/>
                      <a:pt x="9515" y="32"/>
                    </a:cubicBezTo>
                    <a:cubicBezTo>
                      <a:pt x="9120" y="62"/>
                      <a:pt x="8664" y="153"/>
                      <a:pt x="8238" y="214"/>
                    </a:cubicBezTo>
                    <a:cubicBezTo>
                      <a:pt x="6779" y="518"/>
                      <a:pt x="5411" y="1247"/>
                      <a:pt x="4560" y="2585"/>
                    </a:cubicBezTo>
                    <a:cubicBezTo>
                      <a:pt x="3192" y="4834"/>
                      <a:pt x="4165" y="7722"/>
                      <a:pt x="3010" y="10062"/>
                    </a:cubicBezTo>
                    <a:cubicBezTo>
                      <a:pt x="2524" y="11035"/>
                      <a:pt x="1673" y="11795"/>
                      <a:pt x="1034" y="12767"/>
                    </a:cubicBezTo>
                    <a:cubicBezTo>
                      <a:pt x="426" y="13679"/>
                      <a:pt x="1" y="14925"/>
                      <a:pt x="518" y="15868"/>
                    </a:cubicBezTo>
                    <a:cubicBezTo>
                      <a:pt x="913" y="16567"/>
                      <a:pt x="1673" y="17023"/>
                      <a:pt x="1885" y="17722"/>
                    </a:cubicBezTo>
                    <a:cubicBezTo>
                      <a:pt x="2189" y="18664"/>
                      <a:pt x="1642" y="19606"/>
                      <a:pt x="1551" y="20518"/>
                    </a:cubicBezTo>
                    <a:cubicBezTo>
                      <a:pt x="1460" y="21643"/>
                      <a:pt x="2037" y="22767"/>
                      <a:pt x="2980" y="23527"/>
                    </a:cubicBezTo>
                    <a:cubicBezTo>
                      <a:pt x="3831" y="24226"/>
                      <a:pt x="4955" y="24652"/>
                      <a:pt x="6050" y="24926"/>
                    </a:cubicBezTo>
                    <a:cubicBezTo>
                      <a:pt x="7169" y="25198"/>
                      <a:pt x="8336" y="25344"/>
                      <a:pt x="9503" y="25344"/>
                    </a:cubicBezTo>
                    <a:cubicBezTo>
                      <a:pt x="11724" y="25344"/>
                      <a:pt x="13944" y="24814"/>
                      <a:pt x="15837" y="23619"/>
                    </a:cubicBezTo>
                    <a:cubicBezTo>
                      <a:pt x="18694" y="21856"/>
                      <a:pt x="20609" y="18390"/>
                      <a:pt x="20032" y="15047"/>
                    </a:cubicBezTo>
                    <a:cubicBezTo>
                      <a:pt x="19728" y="13162"/>
                      <a:pt x="18694" y="11491"/>
                      <a:pt x="18117" y="9728"/>
                    </a:cubicBezTo>
                    <a:cubicBezTo>
                      <a:pt x="17509" y="7843"/>
                      <a:pt x="17934" y="5807"/>
                      <a:pt x="17205" y="4013"/>
                    </a:cubicBezTo>
                    <a:cubicBezTo>
                      <a:pt x="16091" y="1229"/>
                      <a:pt x="13141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5"/>
              <p:cNvSpPr/>
              <p:nvPr/>
            </p:nvSpPr>
            <p:spPr>
              <a:xfrm>
                <a:off x="3065875" y="2406600"/>
                <a:ext cx="179350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5884" extrusionOk="0">
                    <a:moveTo>
                      <a:pt x="3941" y="0"/>
                    </a:moveTo>
                    <a:cubicBezTo>
                      <a:pt x="3885" y="0"/>
                      <a:pt x="3837" y="13"/>
                      <a:pt x="3800" y="42"/>
                    </a:cubicBezTo>
                    <a:cubicBezTo>
                      <a:pt x="3344" y="407"/>
                      <a:pt x="3982" y="1531"/>
                      <a:pt x="4590" y="1774"/>
                    </a:cubicBezTo>
                    <a:cubicBezTo>
                      <a:pt x="4509" y="1783"/>
                      <a:pt x="4404" y="1787"/>
                      <a:pt x="4281" y="1787"/>
                    </a:cubicBezTo>
                    <a:cubicBezTo>
                      <a:pt x="3721" y="1787"/>
                      <a:pt x="2778" y="1711"/>
                      <a:pt x="1965" y="1711"/>
                    </a:cubicBezTo>
                    <a:cubicBezTo>
                      <a:pt x="1134" y="1711"/>
                      <a:pt x="439" y="1790"/>
                      <a:pt x="426" y="2109"/>
                    </a:cubicBezTo>
                    <a:cubicBezTo>
                      <a:pt x="426" y="2625"/>
                      <a:pt x="2948" y="2717"/>
                      <a:pt x="2948" y="2717"/>
                    </a:cubicBezTo>
                    <a:cubicBezTo>
                      <a:pt x="2948" y="2717"/>
                      <a:pt x="0" y="2929"/>
                      <a:pt x="122" y="3629"/>
                    </a:cubicBezTo>
                    <a:cubicBezTo>
                      <a:pt x="154" y="3866"/>
                      <a:pt x="550" y="3942"/>
                      <a:pt x="1047" y="3942"/>
                    </a:cubicBezTo>
                    <a:cubicBezTo>
                      <a:pt x="1952" y="3942"/>
                      <a:pt x="3191" y="3689"/>
                      <a:pt x="3192" y="3689"/>
                    </a:cubicBezTo>
                    <a:lnTo>
                      <a:pt x="3192" y="3689"/>
                    </a:lnTo>
                    <a:cubicBezTo>
                      <a:pt x="3191" y="3689"/>
                      <a:pt x="669" y="4358"/>
                      <a:pt x="882" y="4875"/>
                    </a:cubicBezTo>
                    <a:cubicBezTo>
                      <a:pt x="922" y="4983"/>
                      <a:pt x="1077" y="5025"/>
                      <a:pt x="1293" y="5025"/>
                    </a:cubicBezTo>
                    <a:cubicBezTo>
                      <a:pt x="2048" y="5025"/>
                      <a:pt x="3556" y="4510"/>
                      <a:pt x="3556" y="4510"/>
                    </a:cubicBezTo>
                    <a:lnTo>
                      <a:pt x="3556" y="4510"/>
                    </a:lnTo>
                    <a:cubicBezTo>
                      <a:pt x="3556" y="4510"/>
                      <a:pt x="1672" y="5483"/>
                      <a:pt x="1793" y="5787"/>
                    </a:cubicBezTo>
                    <a:cubicBezTo>
                      <a:pt x="1816" y="5853"/>
                      <a:pt x="1911" y="5884"/>
                      <a:pt x="2055" y="5884"/>
                    </a:cubicBezTo>
                    <a:cubicBezTo>
                      <a:pt x="2500" y="5884"/>
                      <a:pt x="3414" y="5592"/>
                      <a:pt x="4103" y="5179"/>
                    </a:cubicBezTo>
                    <a:cubicBezTo>
                      <a:pt x="4319" y="5212"/>
                      <a:pt x="4526" y="5226"/>
                      <a:pt x="4725" y="5226"/>
                    </a:cubicBezTo>
                    <a:cubicBezTo>
                      <a:pt x="6185" y="5226"/>
                      <a:pt x="7173" y="4449"/>
                      <a:pt x="7173" y="4449"/>
                    </a:cubicBezTo>
                    <a:lnTo>
                      <a:pt x="6869" y="1805"/>
                    </a:lnTo>
                    <a:cubicBezTo>
                      <a:pt x="6866" y="1805"/>
                      <a:pt x="6862" y="1805"/>
                      <a:pt x="6858" y="1805"/>
                    </a:cubicBezTo>
                    <a:cubicBezTo>
                      <a:pt x="6366" y="1805"/>
                      <a:pt x="4594" y="0"/>
                      <a:pt x="3941" y="0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5"/>
              <p:cNvSpPr/>
              <p:nvPr/>
            </p:nvSpPr>
            <p:spPr>
              <a:xfrm>
                <a:off x="3207200" y="2014000"/>
                <a:ext cx="497750" cy="525875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21035" extrusionOk="0">
                    <a:moveTo>
                      <a:pt x="19424" y="1"/>
                    </a:moveTo>
                    <a:cubicBezTo>
                      <a:pt x="16445" y="943"/>
                      <a:pt x="15016" y="14165"/>
                      <a:pt x="15016" y="14165"/>
                    </a:cubicBezTo>
                    <a:lnTo>
                      <a:pt x="669" y="16506"/>
                    </a:lnTo>
                    <a:cubicBezTo>
                      <a:pt x="1" y="18937"/>
                      <a:pt x="1156" y="21035"/>
                      <a:pt x="1156" y="21035"/>
                    </a:cubicBezTo>
                    <a:cubicBezTo>
                      <a:pt x="1156" y="21035"/>
                      <a:pt x="15320" y="19515"/>
                      <a:pt x="16566" y="19241"/>
                    </a:cubicBezTo>
                    <a:cubicBezTo>
                      <a:pt x="17813" y="19029"/>
                      <a:pt x="18937" y="18147"/>
                      <a:pt x="19424" y="16354"/>
                    </a:cubicBezTo>
                    <a:cubicBezTo>
                      <a:pt x="19910" y="14621"/>
                      <a:pt x="19424" y="1"/>
                      <a:pt x="194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5"/>
              <p:cNvSpPr/>
              <p:nvPr/>
            </p:nvSpPr>
            <p:spPr>
              <a:xfrm>
                <a:off x="3555225" y="1993500"/>
                <a:ext cx="433925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25603" extrusionOk="0">
                    <a:moveTo>
                      <a:pt x="8846" y="0"/>
                    </a:moveTo>
                    <a:lnTo>
                      <a:pt x="5503" y="851"/>
                    </a:lnTo>
                    <a:lnTo>
                      <a:pt x="4135" y="5715"/>
                    </a:lnTo>
                    <a:cubicBezTo>
                      <a:pt x="153" y="7842"/>
                      <a:pt x="548" y="13344"/>
                      <a:pt x="2919" y="14408"/>
                    </a:cubicBezTo>
                    <a:cubicBezTo>
                      <a:pt x="2919" y="14408"/>
                      <a:pt x="92" y="23526"/>
                      <a:pt x="1" y="24226"/>
                    </a:cubicBezTo>
                    <a:cubicBezTo>
                      <a:pt x="1" y="24226"/>
                      <a:pt x="1598" y="25603"/>
                      <a:pt x="9217" y="25603"/>
                    </a:cubicBezTo>
                    <a:cubicBezTo>
                      <a:pt x="11400" y="25603"/>
                      <a:pt x="14079" y="25489"/>
                      <a:pt x="17357" y="25198"/>
                    </a:cubicBezTo>
                    <a:cubicBezTo>
                      <a:pt x="17357" y="25198"/>
                      <a:pt x="16597" y="21642"/>
                      <a:pt x="15108" y="19727"/>
                    </a:cubicBezTo>
                    <a:lnTo>
                      <a:pt x="16567" y="1915"/>
                    </a:lnTo>
                    <a:lnTo>
                      <a:pt x="13101" y="395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5"/>
              <p:cNvSpPr/>
              <p:nvPr/>
            </p:nvSpPr>
            <p:spPr>
              <a:xfrm>
                <a:off x="3644900" y="1574025"/>
                <a:ext cx="281950" cy="482700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9308" extrusionOk="0">
                    <a:moveTo>
                      <a:pt x="5749" y="1"/>
                    </a:moveTo>
                    <a:cubicBezTo>
                      <a:pt x="3437" y="1"/>
                      <a:pt x="1154" y="1030"/>
                      <a:pt x="791" y="2615"/>
                    </a:cubicBezTo>
                    <a:cubicBezTo>
                      <a:pt x="213" y="5442"/>
                      <a:pt x="1" y="7478"/>
                      <a:pt x="213" y="8998"/>
                    </a:cubicBezTo>
                    <a:lnTo>
                      <a:pt x="213" y="9059"/>
                    </a:lnTo>
                    <a:lnTo>
                      <a:pt x="213" y="9180"/>
                    </a:lnTo>
                    <a:cubicBezTo>
                      <a:pt x="426" y="10852"/>
                      <a:pt x="1034" y="11886"/>
                      <a:pt x="1885" y="12676"/>
                    </a:cubicBezTo>
                    <a:cubicBezTo>
                      <a:pt x="2341" y="13101"/>
                      <a:pt x="2736" y="13405"/>
                      <a:pt x="3131" y="13679"/>
                    </a:cubicBezTo>
                    <a:cubicBezTo>
                      <a:pt x="3223" y="13740"/>
                      <a:pt x="3344" y="13831"/>
                      <a:pt x="3466" y="13922"/>
                    </a:cubicBezTo>
                    <a:cubicBezTo>
                      <a:pt x="3526" y="14013"/>
                      <a:pt x="3618" y="14044"/>
                      <a:pt x="3678" y="14135"/>
                    </a:cubicBezTo>
                    <a:cubicBezTo>
                      <a:pt x="4530" y="14804"/>
                      <a:pt x="4985" y="15563"/>
                      <a:pt x="4925" y="17722"/>
                    </a:cubicBezTo>
                    <a:cubicBezTo>
                      <a:pt x="5279" y="18737"/>
                      <a:pt x="6240" y="19308"/>
                      <a:pt x="7210" y="19308"/>
                    </a:cubicBezTo>
                    <a:cubicBezTo>
                      <a:pt x="8069" y="19308"/>
                      <a:pt x="8936" y="18859"/>
                      <a:pt x="9393" y="17873"/>
                    </a:cubicBezTo>
                    <a:cubicBezTo>
                      <a:pt x="9484" y="15259"/>
                      <a:pt x="10031" y="12980"/>
                      <a:pt x="10517" y="11551"/>
                    </a:cubicBezTo>
                    <a:cubicBezTo>
                      <a:pt x="10639" y="11156"/>
                      <a:pt x="10761" y="10852"/>
                      <a:pt x="10882" y="10579"/>
                    </a:cubicBezTo>
                    <a:cubicBezTo>
                      <a:pt x="11065" y="10092"/>
                      <a:pt x="11217" y="9819"/>
                      <a:pt x="11217" y="9819"/>
                    </a:cubicBezTo>
                    <a:cubicBezTo>
                      <a:pt x="11217" y="9819"/>
                      <a:pt x="11277" y="4013"/>
                      <a:pt x="10517" y="2463"/>
                    </a:cubicBezTo>
                    <a:cubicBezTo>
                      <a:pt x="9657" y="728"/>
                      <a:pt x="7693" y="1"/>
                      <a:pt x="5749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5"/>
              <p:cNvSpPr/>
              <p:nvPr/>
            </p:nvSpPr>
            <p:spPr>
              <a:xfrm>
                <a:off x="3644900" y="1563500"/>
                <a:ext cx="303225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9116" extrusionOk="0">
                    <a:moveTo>
                      <a:pt x="5993" y="1"/>
                    </a:moveTo>
                    <a:cubicBezTo>
                      <a:pt x="5310" y="1"/>
                      <a:pt x="4626" y="75"/>
                      <a:pt x="3952" y="179"/>
                    </a:cubicBezTo>
                    <a:cubicBezTo>
                      <a:pt x="3040" y="331"/>
                      <a:pt x="2128" y="574"/>
                      <a:pt x="1460" y="1151"/>
                    </a:cubicBezTo>
                    <a:cubicBezTo>
                      <a:pt x="882" y="1638"/>
                      <a:pt x="487" y="2367"/>
                      <a:pt x="365" y="3127"/>
                    </a:cubicBezTo>
                    <a:cubicBezTo>
                      <a:pt x="122" y="3796"/>
                      <a:pt x="61" y="4647"/>
                      <a:pt x="1" y="5407"/>
                    </a:cubicBezTo>
                    <a:cubicBezTo>
                      <a:pt x="852" y="5407"/>
                      <a:pt x="1642" y="5133"/>
                      <a:pt x="2371" y="4677"/>
                    </a:cubicBezTo>
                    <a:cubicBezTo>
                      <a:pt x="3040" y="4221"/>
                      <a:pt x="3618" y="3553"/>
                      <a:pt x="4013" y="2854"/>
                    </a:cubicBezTo>
                    <a:cubicBezTo>
                      <a:pt x="4286" y="3613"/>
                      <a:pt x="4864" y="4252"/>
                      <a:pt x="5563" y="4708"/>
                    </a:cubicBezTo>
                    <a:cubicBezTo>
                      <a:pt x="6232" y="5164"/>
                      <a:pt x="7052" y="5407"/>
                      <a:pt x="7873" y="5437"/>
                    </a:cubicBezTo>
                    <a:cubicBezTo>
                      <a:pt x="7964" y="6410"/>
                      <a:pt x="8420" y="7322"/>
                      <a:pt x="9089" y="8021"/>
                    </a:cubicBezTo>
                    <a:cubicBezTo>
                      <a:pt x="9818" y="8689"/>
                      <a:pt x="10761" y="9085"/>
                      <a:pt x="11703" y="9115"/>
                    </a:cubicBezTo>
                    <a:cubicBezTo>
                      <a:pt x="11916" y="7869"/>
                      <a:pt x="12128" y="6623"/>
                      <a:pt x="12007" y="5316"/>
                    </a:cubicBezTo>
                    <a:cubicBezTo>
                      <a:pt x="11916" y="4069"/>
                      <a:pt x="11490" y="2762"/>
                      <a:pt x="10639" y="1820"/>
                    </a:cubicBezTo>
                    <a:cubicBezTo>
                      <a:pt x="9849" y="908"/>
                      <a:pt x="8724" y="391"/>
                      <a:pt x="7539" y="148"/>
                    </a:cubicBezTo>
                    <a:cubicBezTo>
                      <a:pt x="7027" y="43"/>
                      <a:pt x="6511" y="1"/>
                      <a:pt x="59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5"/>
              <p:cNvSpPr/>
              <p:nvPr/>
            </p:nvSpPr>
            <p:spPr>
              <a:xfrm>
                <a:off x="3711775" y="1784525"/>
                <a:ext cx="2130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30" extrusionOk="0">
                    <a:moveTo>
                      <a:pt x="456" y="0"/>
                    </a:moveTo>
                    <a:cubicBezTo>
                      <a:pt x="335" y="0"/>
                      <a:pt x="213" y="0"/>
                      <a:pt x="152" y="92"/>
                    </a:cubicBezTo>
                    <a:cubicBezTo>
                      <a:pt x="61" y="152"/>
                      <a:pt x="0" y="274"/>
                      <a:pt x="0" y="365"/>
                    </a:cubicBezTo>
                    <a:cubicBezTo>
                      <a:pt x="0" y="456"/>
                      <a:pt x="31" y="578"/>
                      <a:pt x="61" y="669"/>
                    </a:cubicBezTo>
                    <a:cubicBezTo>
                      <a:pt x="122" y="700"/>
                      <a:pt x="152" y="730"/>
                      <a:pt x="183" y="730"/>
                    </a:cubicBezTo>
                    <a:cubicBezTo>
                      <a:pt x="213" y="730"/>
                      <a:pt x="304" y="669"/>
                      <a:pt x="274" y="608"/>
                    </a:cubicBezTo>
                    <a:cubicBezTo>
                      <a:pt x="213" y="548"/>
                      <a:pt x="183" y="456"/>
                      <a:pt x="183" y="396"/>
                    </a:cubicBezTo>
                    <a:cubicBezTo>
                      <a:pt x="183" y="365"/>
                      <a:pt x="183" y="304"/>
                      <a:pt x="213" y="274"/>
                    </a:cubicBezTo>
                    <a:cubicBezTo>
                      <a:pt x="274" y="244"/>
                      <a:pt x="304" y="244"/>
                      <a:pt x="335" y="244"/>
                    </a:cubicBezTo>
                    <a:lnTo>
                      <a:pt x="487" y="244"/>
                    </a:lnTo>
                    <a:cubicBezTo>
                      <a:pt x="578" y="244"/>
                      <a:pt x="608" y="274"/>
                      <a:pt x="669" y="304"/>
                    </a:cubicBezTo>
                    <a:cubicBezTo>
                      <a:pt x="730" y="304"/>
                      <a:pt x="791" y="304"/>
                      <a:pt x="791" y="274"/>
                    </a:cubicBezTo>
                    <a:cubicBezTo>
                      <a:pt x="851" y="152"/>
                      <a:pt x="821" y="92"/>
                      <a:pt x="791" y="92"/>
                    </a:cubicBezTo>
                    <a:cubicBezTo>
                      <a:pt x="669" y="61"/>
                      <a:pt x="578" y="0"/>
                      <a:pt x="456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5"/>
              <p:cNvSpPr/>
              <p:nvPr/>
            </p:nvSpPr>
            <p:spPr>
              <a:xfrm>
                <a:off x="3666950" y="1712450"/>
                <a:ext cx="55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8" extrusionOk="0">
                    <a:moveTo>
                      <a:pt x="1341" y="0"/>
                    </a:moveTo>
                    <a:cubicBezTo>
                      <a:pt x="928" y="0"/>
                      <a:pt x="519" y="156"/>
                      <a:pt x="152" y="421"/>
                    </a:cubicBezTo>
                    <a:cubicBezTo>
                      <a:pt x="0" y="543"/>
                      <a:pt x="30" y="725"/>
                      <a:pt x="122" y="877"/>
                    </a:cubicBezTo>
                    <a:cubicBezTo>
                      <a:pt x="173" y="929"/>
                      <a:pt x="235" y="948"/>
                      <a:pt x="299" y="948"/>
                    </a:cubicBezTo>
                    <a:cubicBezTo>
                      <a:pt x="387" y="948"/>
                      <a:pt x="477" y="912"/>
                      <a:pt x="547" y="877"/>
                    </a:cubicBezTo>
                    <a:cubicBezTo>
                      <a:pt x="547" y="847"/>
                      <a:pt x="578" y="847"/>
                      <a:pt x="578" y="847"/>
                    </a:cubicBezTo>
                    <a:cubicBezTo>
                      <a:pt x="797" y="707"/>
                      <a:pt x="1043" y="633"/>
                      <a:pt x="1289" y="633"/>
                    </a:cubicBezTo>
                    <a:cubicBezTo>
                      <a:pt x="1418" y="633"/>
                      <a:pt x="1547" y="653"/>
                      <a:pt x="1672" y="695"/>
                    </a:cubicBezTo>
                    <a:cubicBezTo>
                      <a:pt x="1710" y="701"/>
                      <a:pt x="1749" y="705"/>
                      <a:pt x="1787" y="705"/>
                    </a:cubicBezTo>
                    <a:cubicBezTo>
                      <a:pt x="1936" y="705"/>
                      <a:pt x="2080" y="651"/>
                      <a:pt x="2128" y="482"/>
                    </a:cubicBezTo>
                    <a:cubicBezTo>
                      <a:pt x="2219" y="330"/>
                      <a:pt x="2097" y="148"/>
                      <a:pt x="1945" y="117"/>
                    </a:cubicBezTo>
                    <a:cubicBezTo>
                      <a:pt x="1746" y="38"/>
                      <a:pt x="1543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5"/>
              <p:cNvSpPr/>
              <p:nvPr/>
            </p:nvSpPr>
            <p:spPr>
              <a:xfrm>
                <a:off x="3758125" y="1715075"/>
                <a:ext cx="532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925" extrusionOk="0">
                    <a:moveTo>
                      <a:pt x="800" y="0"/>
                    </a:moveTo>
                    <a:cubicBezTo>
                      <a:pt x="591" y="0"/>
                      <a:pt x="382" y="34"/>
                      <a:pt x="183" y="104"/>
                    </a:cubicBezTo>
                    <a:cubicBezTo>
                      <a:pt x="31" y="134"/>
                      <a:pt x="1" y="316"/>
                      <a:pt x="92" y="468"/>
                    </a:cubicBezTo>
                    <a:cubicBezTo>
                      <a:pt x="139" y="586"/>
                      <a:pt x="259" y="631"/>
                      <a:pt x="382" y="631"/>
                    </a:cubicBezTo>
                    <a:cubicBezTo>
                      <a:pt x="417" y="631"/>
                      <a:pt x="453" y="627"/>
                      <a:pt x="487" y="620"/>
                    </a:cubicBezTo>
                    <a:cubicBezTo>
                      <a:pt x="627" y="603"/>
                      <a:pt x="758" y="585"/>
                      <a:pt x="889" y="585"/>
                    </a:cubicBezTo>
                    <a:cubicBezTo>
                      <a:pt x="986" y="585"/>
                      <a:pt x="1083" y="595"/>
                      <a:pt x="1186" y="620"/>
                    </a:cubicBezTo>
                    <a:lnTo>
                      <a:pt x="1156" y="620"/>
                    </a:lnTo>
                    <a:cubicBezTo>
                      <a:pt x="1308" y="681"/>
                      <a:pt x="1490" y="772"/>
                      <a:pt x="1642" y="894"/>
                    </a:cubicBezTo>
                    <a:cubicBezTo>
                      <a:pt x="1682" y="914"/>
                      <a:pt x="1730" y="924"/>
                      <a:pt x="1779" y="924"/>
                    </a:cubicBezTo>
                    <a:cubicBezTo>
                      <a:pt x="1878" y="924"/>
                      <a:pt x="1986" y="884"/>
                      <a:pt x="2067" y="803"/>
                    </a:cubicBezTo>
                    <a:cubicBezTo>
                      <a:pt x="2128" y="712"/>
                      <a:pt x="2098" y="499"/>
                      <a:pt x="1976" y="408"/>
                    </a:cubicBezTo>
                    <a:cubicBezTo>
                      <a:pt x="1649" y="142"/>
                      <a:pt x="1226" y="0"/>
                      <a:pt x="8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5"/>
              <p:cNvSpPr/>
              <p:nvPr/>
            </p:nvSpPr>
            <p:spPr>
              <a:xfrm>
                <a:off x="3768775" y="1757875"/>
                <a:ext cx="243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006" extrusionOk="0">
                    <a:moveTo>
                      <a:pt x="502" y="0"/>
                    </a:moveTo>
                    <a:cubicBezTo>
                      <a:pt x="487" y="0"/>
                      <a:pt x="472" y="1"/>
                      <a:pt x="456" y="3"/>
                    </a:cubicBezTo>
                    <a:cubicBezTo>
                      <a:pt x="182" y="63"/>
                      <a:pt x="0" y="276"/>
                      <a:pt x="0" y="550"/>
                    </a:cubicBezTo>
                    <a:cubicBezTo>
                      <a:pt x="30" y="823"/>
                      <a:pt x="243" y="1006"/>
                      <a:pt x="517" y="1006"/>
                    </a:cubicBezTo>
                    <a:cubicBezTo>
                      <a:pt x="790" y="975"/>
                      <a:pt x="973" y="732"/>
                      <a:pt x="973" y="459"/>
                    </a:cubicBezTo>
                    <a:cubicBezTo>
                      <a:pt x="944" y="229"/>
                      <a:pt x="753" y="0"/>
                      <a:pt x="5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5"/>
              <p:cNvSpPr/>
              <p:nvPr/>
            </p:nvSpPr>
            <p:spPr>
              <a:xfrm>
                <a:off x="3772575" y="1763250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0"/>
                    </a:moveTo>
                    <a:cubicBezTo>
                      <a:pt x="30" y="0"/>
                      <a:pt x="0" y="61"/>
                      <a:pt x="0" y="152"/>
                    </a:cubicBezTo>
                    <a:cubicBezTo>
                      <a:pt x="0" y="244"/>
                      <a:pt x="61" y="304"/>
                      <a:pt x="152" y="304"/>
                    </a:cubicBezTo>
                    <a:cubicBezTo>
                      <a:pt x="274" y="304"/>
                      <a:pt x="304" y="213"/>
                      <a:pt x="304" y="152"/>
                    </a:cubicBezTo>
                    <a:cubicBezTo>
                      <a:pt x="304" y="61"/>
                      <a:pt x="213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3678325" y="1757175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457" y="0"/>
                    </a:moveTo>
                    <a:cubicBezTo>
                      <a:pt x="183" y="31"/>
                      <a:pt x="1" y="274"/>
                      <a:pt x="1" y="547"/>
                    </a:cubicBezTo>
                    <a:cubicBezTo>
                      <a:pt x="30" y="777"/>
                      <a:pt x="247" y="1006"/>
                      <a:pt x="502" y="1006"/>
                    </a:cubicBezTo>
                    <a:cubicBezTo>
                      <a:pt x="517" y="1006"/>
                      <a:pt x="532" y="1005"/>
                      <a:pt x="548" y="1003"/>
                    </a:cubicBezTo>
                    <a:cubicBezTo>
                      <a:pt x="791" y="942"/>
                      <a:pt x="1004" y="730"/>
                      <a:pt x="1004" y="456"/>
                    </a:cubicBezTo>
                    <a:cubicBezTo>
                      <a:pt x="1004" y="183"/>
                      <a:pt x="761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3682125" y="176172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31" y="1"/>
                      <a:pt x="1" y="92"/>
                      <a:pt x="1" y="153"/>
                    </a:cubicBezTo>
                    <a:cubicBezTo>
                      <a:pt x="1" y="274"/>
                      <a:pt x="31" y="305"/>
                      <a:pt x="153" y="305"/>
                    </a:cubicBezTo>
                    <a:cubicBezTo>
                      <a:pt x="275" y="305"/>
                      <a:pt x="305" y="244"/>
                      <a:pt x="305" y="153"/>
                    </a:cubicBezTo>
                    <a:cubicBezTo>
                      <a:pt x="305" y="92"/>
                      <a:pt x="275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716475" y="1818100"/>
                <a:ext cx="485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106" extrusionOk="0">
                    <a:moveTo>
                      <a:pt x="1586" y="0"/>
                    </a:moveTo>
                    <a:cubicBezTo>
                      <a:pt x="1419" y="0"/>
                      <a:pt x="1186" y="134"/>
                      <a:pt x="907" y="177"/>
                    </a:cubicBezTo>
                    <a:cubicBezTo>
                      <a:pt x="542" y="268"/>
                      <a:pt x="147" y="147"/>
                      <a:pt x="56" y="390"/>
                    </a:cubicBezTo>
                    <a:cubicBezTo>
                      <a:pt x="0" y="610"/>
                      <a:pt x="370" y="1106"/>
                      <a:pt x="915" y="1106"/>
                    </a:cubicBezTo>
                    <a:cubicBezTo>
                      <a:pt x="971" y="1106"/>
                      <a:pt x="1029" y="1100"/>
                      <a:pt x="1089" y="1089"/>
                    </a:cubicBezTo>
                    <a:cubicBezTo>
                      <a:pt x="1697" y="998"/>
                      <a:pt x="1940" y="299"/>
                      <a:pt x="1758" y="86"/>
                    </a:cubicBezTo>
                    <a:cubicBezTo>
                      <a:pt x="1713" y="24"/>
                      <a:pt x="1655" y="0"/>
                      <a:pt x="1586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>
                <a:off x="3726200" y="1830125"/>
                <a:ext cx="350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16" extrusionOk="0">
                    <a:moveTo>
                      <a:pt x="1399" y="0"/>
                    </a:moveTo>
                    <a:cubicBezTo>
                      <a:pt x="1278" y="0"/>
                      <a:pt x="1126" y="61"/>
                      <a:pt x="974" y="61"/>
                    </a:cubicBezTo>
                    <a:cubicBezTo>
                      <a:pt x="518" y="122"/>
                      <a:pt x="153" y="304"/>
                      <a:pt x="1" y="456"/>
                    </a:cubicBezTo>
                    <a:cubicBezTo>
                      <a:pt x="152" y="557"/>
                      <a:pt x="324" y="616"/>
                      <a:pt x="534" y="616"/>
                    </a:cubicBezTo>
                    <a:cubicBezTo>
                      <a:pt x="578" y="616"/>
                      <a:pt x="623" y="613"/>
                      <a:pt x="670" y="608"/>
                    </a:cubicBezTo>
                    <a:cubicBezTo>
                      <a:pt x="1095" y="578"/>
                      <a:pt x="1308" y="274"/>
                      <a:pt x="139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3720125" y="1817850"/>
                <a:ext cx="380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59" extrusionOk="0">
                    <a:moveTo>
                      <a:pt x="1477" y="1"/>
                    </a:moveTo>
                    <a:cubicBezTo>
                      <a:pt x="1319" y="1"/>
                      <a:pt x="1065" y="132"/>
                      <a:pt x="761" y="187"/>
                    </a:cubicBezTo>
                    <a:cubicBezTo>
                      <a:pt x="609" y="233"/>
                      <a:pt x="457" y="233"/>
                      <a:pt x="324" y="233"/>
                    </a:cubicBezTo>
                    <a:cubicBezTo>
                      <a:pt x="191" y="233"/>
                      <a:pt x="77" y="233"/>
                      <a:pt x="1" y="278"/>
                    </a:cubicBezTo>
                    <a:cubicBezTo>
                      <a:pt x="107" y="406"/>
                      <a:pt x="287" y="459"/>
                      <a:pt x="499" y="459"/>
                    </a:cubicBezTo>
                    <a:cubicBezTo>
                      <a:pt x="591" y="459"/>
                      <a:pt x="690" y="449"/>
                      <a:pt x="791" y="430"/>
                    </a:cubicBezTo>
                    <a:cubicBezTo>
                      <a:pt x="1156" y="339"/>
                      <a:pt x="1460" y="248"/>
                      <a:pt x="1521" y="5"/>
                    </a:cubicBezTo>
                    <a:cubicBezTo>
                      <a:pt x="1507" y="2"/>
                      <a:pt x="1492" y="1"/>
                      <a:pt x="1477" y="1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3897175" y="1762300"/>
                <a:ext cx="8515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171" extrusionOk="0">
                    <a:moveTo>
                      <a:pt x="2089" y="0"/>
                    </a:moveTo>
                    <a:cubicBezTo>
                      <a:pt x="1621" y="0"/>
                      <a:pt x="1109" y="230"/>
                      <a:pt x="700" y="677"/>
                    </a:cubicBezTo>
                    <a:cubicBezTo>
                      <a:pt x="62" y="1406"/>
                      <a:pt x="1" y="2379"/>
                      <a:pt x="548" y="2865"/>
                    </a:cubicBezTo>
                    <a:cubicBezTo>
                      <a:pt x="777" y="3070"/>
                      <a:pt x="1064" y="3170"/>
                      <a:pt x="1369" y="3170"/>
                    </a:cubicBezTo>
                    <a:cubicBezTo>
                      <a:pt x="1831" y="3170"/>
                      <a:pt x="2333" y="2940"/>
                      <a:pt x="2737" y="2500"/>
                    </a:cubicBezTo>
                    <a:cubicBezTo>
                      <a:pt x="3375" y="1771"/>
                      <a:pt x="3405" y="798"/>
                      <a:pt x="2889" y="282"/>
                    </a:cubicBezTo>
                    <a:cubicBezTo>
                      <a:pt x="2664" y="93"/>
                      <a:pt x="2385" y="0"/>
                      <a:pt x="2089" y="0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3920750" y="1775600"/>
                <a:ext cx="494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39" extrusionOk="0">
                    <a:moveTo>
                      <a:pt x="1075" y="0"/>
                    </a:moveTo>
                    <a:cubicBezTo>
                      <a:pt x="920" y="0"/>
                      <a:pt x="760" y="38"/>
                      <a:pt x="608" y="114"/>
                    </a:cubicBezTo>
                    <a:cubicBezTo>
                      <a:pt x="456" y="175"/>
                      <a:pt x="335" y="266"/>
                      <a:pt x="213" y="357"/>
                    </a:cubicBezTo>
                    <a:cubicBezTo>
                      <a:pt x="122" y="509"/>
                      <a:pt x="61" y="722"/>
                      <a:pt x="152" y="874"/>
                    </a:cubicBezTo>
                    <a:cubicBezTo>
                      <a:pt x="183" y="1026"/>
                      <a:pt x="304" y="1087"/>
                      <a:pt x="365" y="1178"/>
                    </a:cubicBezTo>
                    <a:cubicBezTo>
                      <a:pt x="456" y="1239"/>
                      <a:pt x="487" y="1269"/>
                      <a:pt x="517" y="1361"/>
                    </a:cubicBezTo>
                    <a:cubicBezTo>
                      <a:pt x="578" y="1482"/>
                      <a:pt x="578" y="1573"/>
                      <a:pt x="487" y="1664"/>
                    </a:cubicBezTo>
                    <a:cubicBezTo>
                      <a:pt x="429" y="1703"/>
                      <a:pt x="347" y="1741"/>
                      <a:pt x="279" y="1741"/>
                    </a:cubicBezTo>
                    <a:cubicBezTo>
                      <a:pt x="240" y="1741"/>
                      <a:pt x="205" y="1728"/>
                      <a:pt x="183" y="1695"/>
                    </a:cubicBezTo>
                    <a:cubicBezTo>
                      <a:pt x="156" y="1686"/>
                      <a:pt x="134" y="1682"/>
                      <a:pt x="117" y="1682"/>
                    </a:cubicBezTo>
                    <a:cubicBezTo>
                      <a:pt x="74" y="1682"/>
                      <a:pt x="52" y="1704"/>
                      <a:pt x="31" y="1725"/>
                    </a:cubicBezTo>
                    <a:cubicBezTo>
                      <a:pt x="0" y="1816"/>
                      <a:pt x="31" y="1847"/>
                      <a:pt x="61" y="1877"/>
                    </a:cubicBezTo>
                    <a:cubicBezTo>
                      <a:pt x="152" y="1938"/>
                      <a:pt x="213" y="1938"/>
                      <a:pt x="274" y="1938"/>
                    </a:cubicBezTo>
                    <a:cubicBezTo>
                      <a:pt x="426" y="1938"/>
                      <a:pt x="578" y="1877"/>
                      <a:pt x="639" y="1786"/>
                    </a:cubicBezTo>
                    <a:cubicBezTo>
                      <a:pt x="791" y="1634"/>
                      <a:pt x="821" y="1361"/>
                      <a:pt x="730" y="1178"/>
                    </a:cubicBezTo>
                    <a:cubicBezTo>
                      <a:pt x="669" y="1057"/>
                      <a:pt x="578" y="965"/>
                      <a:pt x="487" y="935"/>
                    </a:cubicBezTo>
                    <a:cubicBezTo>
                      <a:pt x="426" y="874"/>
                      <a:pt x="335" y="813"/>
                      <a:pt x="304" y="753"/>
                    </a:cubicBezTo>
                    <a:cubicBezTo>
                      <a:pt x="274" y="661"/>
                      <a:pt x="304" y="570"/>
                      <a:pt x="335" y="479"/>
                    </a:cubicBezTo>
                    <a:lnTo>
                      <a:pt x="426" y="418"/>
                    </a:lnTo>
                    <a:cubicBezTo>
                      <a:pt x="517" y="418"/>
                      <a:pt x="669" y="449"/>
                      <a:pt x="760" y="509"/>
                    </a:cubicBezTo>
                    <a:cubicBezTo>
                      <a:pt x="821" y="631"/>
                      <a:pt x="882" y="753"/>
                      <a:pt x="821" y="874"/>
                    </a:cubicBezTo>
                    <a:cubicBezTo>
                      <a:pt x="821" y="935"/>
                      <a:pt x="882" y="965"/>
                      <a:pt x="912" y="1026"/>
                    </a:cubicBezTo>
                    <a:lnTo>
                      <a:pt x="942" y="1026"/>
                    </a:lnTo>
                    <a:cubicBezTo>
                      <a:pt x="1034" y="1026"/>
                      <a:pt x="1064" y="965"/>
                      <a:pt x="1064" y="905"/>
                    </a:cubicBezTo>
                    <a:cubicBezTo>
                      <a:pt x="1094" y="722"/>
                      <a:pt x="1064" y="479"/>
                      <a:pt x="912" y="327"/>
                    </a:cubicBezTo>
                    <a:cubicBezTo>
                      <a:pt x="882" y="297"/>
                      <a:pt x="791" y="205"/>
                      <a:pt x="730" y="205"/>
                    </a:cubicBezTo>
                    <a:cubicBezTo>
                      <a:pt x="796" y="194"/>
                      <a:pt x="863" y="187"/>
                      <a:pt x="928" y="187"/>
                    </a:cubicBezTo>
                    <a:cubicBezTo>
                      <a:pt x="1042" y="187"/>
                      <a:pt x="1150" y="208"/>
                      <a:pt x="1246" y="266"/>
                    </a:cubicBezTo>
                    <a:cubicBezTo>
                      <a:pt x="1429" y="357"/>
                      <a:pt x="1550" y="631"/>
                      <a:pt x="1490" y="813"/>
                    </a:cubicBezTo>
                    <a:cubicBezTo>
                      <a:pt x="1429" y="905"/>
                      <a:pt x="1490" y="935"/>
                      <a:pt x="1520" y="965"/>
                    </a:cubicBezTo>
                    <a:cubicBezTo>
                      <a:pt x="1539" y="984"/>
                      <a:pt x="1558" y="991"/>
                      <a:pt x="1576" y="991"/>
                    </a:cubicBezTo>
                    <a:cubicBezTo>
                      <a:pt x="1616" y="991"/>
                      <a:pt x="1651" y="956"/>
                      <a:pt x="1672" y="935"/>
                    </a:cubicBezTo>
                    <a:cubicBezTo>
                      <a:pt x="1976" y="661"/>
                      <a:pt x="1824" y="297"/>
                      <a:pt x="1520" y="114"/>
                    </a:cubicBezTo>
                    <a:cubicBezTo>
                      <a:pt x="1383" y="38"/>
                      <a:pt x="1231" y="0"/>
                      <a:pt x="1075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5"/>
              <p:cNvSpPr/>
              <p:nvPr/>
            </p:nvSpPr>
            <p:spPr>
              <a:xfrm>
                <a:off x="3863750" y="2557925"/>
                <a:ext cx="196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4904" extrusionOk="0">
                    <a:moveTo>
                      <a:pt x="5451" y="1"/>
                    </a:moveTo>
                    <a:cubicBezTo>
                      <a:pt x="5425" y="1"/>
                      <a:pt x="5401" y="3"/>
                      <a:pt x="5381" y="7"/>
                    </a:cubicBezTo>
                    <a:cubicBezTo>
                      <a:pt x="5046" y="68"/>
                      <a:pt x="4985" y="493"/>
                      <a:pt x="4438" y="615"/>
                    </a:cubicBezTo>
                    <a:cubicBezTo>
                      <a:pt x="4335" y="633"/>
                      <a:pt x="4216" y="639"/>
                      <a:pt x="4088" y="639"/>
                    </a:cubicBezTo>
                    <a:cubicBezTo>
                      <a:pt x="3833" y="639"/>
                      <a:pt x="3543" y="615"/>
                      <a:pt x="3278" y="615"/>
                    </a:cubicBezTo>
                    <a:cubicBezTo>
                      <a:pt x="3013" y="615"/>
                      <a:pt x="2773" y="639"/>
                      <a:pt x="2615" y="737"/>
                    </a:cubicBezTo>
                    <a:cubicBezTo>
                      <a:pt x="2250" y="949"/>
                      <a:pt x="1" y="3168"/>
                      <a:pt x="517" y="3624"/>
                    </a:cubicBezTo>
                    <a:cubicBezTo>
                      <a:pt x="544" y="3646"/>
                      <a:pt x="579" y="3656"/>
                      <a:pt x="618" y="3656"/>
                    </a:cubicBezTo>
                    <a:cubicBezTo>
                      <a:pt x="1028" y="3656"/>
                      <a:pt x="2042" y="2621"/>
                      <a:pt x="2098" y="2621"/>
                    </a:cubicBezTo>
                    <a:lnTo>
                      <a:pt x="2098" y="2621"/>
                    </a:lnTo>
                    <a:cubicBezTo>
                      <a:pt x="2128" y="2621"/>
                      <a:pt x="821" y="4415"/>
                      <a:pt x="1277" y="4718"/>
                    </a:cubicBezTo>
                    <a:cubicBezTo>
                      <a:pt x="1309" y="4742"/>
                      <a:pt x="1344" y="4752"/>
                      <a:pt x="1383" y="4752"/>
                    </a:cubicBezTo>
                    <a:cubicBezTo>
                      <a:pt x="1897" y="4752"/>
                      <a:pt x="2982" y="2863"/>
                      <a:pt x="3067" y="2863"/>
                    </a:cubicBezTo>
                    <a:cubicBezTo>
                      <a:pt x="3069" y="2863"/>
                      <a:pt x="3070" y="2864"/>
                      <a:pt x="3071" y="2864"/>
                    </a:cubicBezTo>
                    <a:cubicBezTo>
                      <a:pt x="3162" y="2895"/>
                      <a:pt x="2311" y="4688"/>
                      <a:pt x="2797" y="4870"/>
                    </a:cubicBezTo>
                    <a:cubicBezTo>
                      <a:pt x="2822" y="4879"/>
                      <a:pt x="2846" y="4883"/>
                      <a:pt x="2872" y="4883"/>
                    </a:cubicBezTo>
                    <a:cubicBezTo>
                      <a:pt x="3373" y="4883"/>
                      <a:pt x="3953" y="3229"/>
                      <a:pt x="3982" y="3229"/>
                    </a:cubicBezTo>
                    <a:lnTo>
                      <a:pt x="3982" y="3229"/>
                    </a:lnTo>
                    <a:cubicBezTo>
                      <a:pt x="4074" y="3229"/>
                      <a:pt x="3922" y="4840"/>
                      <a:pt x="4286" y="4901"/>
                    </a:cubicBezTo>
                    <a:cubicBezTo>
                      <a:pt x="4295" y="4903"/>
                      <a:pt x="4304" y="4904"/>
                      <a:pt x="4313" y="4904"/>
                    </a:cubicBezTo>
                    <a:cubicBezTo>
                      <a:pt x="4691" y="4904"/>
                      <a:pt x="4896" y="3016"/>
                      <a:pt x="4985" y="3016"/>
                    </a:cubicBezTo>
                    <a:cubicBezTo>
                      <a:pt x="5034" y="3016"/>
                      <a:pt x="5550" y="3211"/>
                      <a:pt x="6096" y="3211"/>
                    </a:cubicBezTo>
                    <a:cubicBezTo>
                      <a:pt x="6233" y="3211"/>
                      <a:pt x="6371" y="3199"/>
                      <a:pt x="6505" y="3168"/>
                    </a:cubicBezTo>
                    <a:cubicBezTo>
                      <a:pt x="7144" y="2956"/>
                      <a:pt x="7873" y="1709"/>
                      <a:pt x="7630" y="1223"/>
                    </a:cubicBezTo>
                    <a:cubicBezTo>
                      <a:pt x="7427" y="818"/>
                      <a:pt x="5959" y="1"/>
                      <a:pt x="5451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5"/>
              <p:cNvSpPr/>
              <p:nvPr/>
            </p:nvSpPr>
            <p:spPr>
              <a:xfrm>
                <a:off x="3950375" y="2040600"/>
                <a:ext cx="300175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3132" extrusionOk="0">
                    <a:moveTo>
                      <a:pt x="608" y="1"/>
                    </a:moveTo>
                    <a:lnTo>
                      <a:pt x="0" y="7356"/>
                    </a:lnTo>
                    <a:lnTo>
                      <a:pt x="5988" y="11885"/>
                    </a:lnTo>
                    <a:lnTo>
                      <a:pt x="365" y="20700"/>
                    </a:lnTo>
                    <a:cubicBezTo>
                      <a:pt x="1429" y="22372"/>
                      <a:pt x="4255" y="23132"/>
                      <a:pt x="4255" y="23132"/>
                    </a:cubicBezTo>
                    <a:cubicBezTo>
                      <a:pt x="4255" y="23132"/>
                      <a:pt x="10000" y="14651"/>
                      <a:pt x="10547" y="13770"/>
                    </a:cubicBezTo>
                    <a:cubicBezTo>
                      <a:pt x="12006" y="11521"/>
                      <a:pt x="11733" y="9363"/>
                      <a:pt x="10061" y="7843"/>
                    </a:cubicBezTo>
                    <a:cubicBezTo>
                      <a:pt x="8572" y="6536"/>
                      <a:pt x="2584" y="1004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3905825" y="2186300"/>
                <a:ext cx="562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580" extrusionOk="0">
                    <a:moveTo>
                      <a:pt x="78" y="1"/>
                    </a:moveTo>
                    <a:cubicBezTo>
                      <a:pt x="32" y="1"/>
                      <a:pt x="0" y="50"/>
                      <a:pt x="50" y="100"/>
                    </a:cubicBezTo>
                    <a:cubicBezTo>
                      <a:pt x="749" y="586"/>
                      <a:pt x="1479" y="1073"/>
                      <a:pt x="2147" y="1559"/>
                    </a:cubicBezTo>
                    <a:cubicBezTo>
                      <a:pt x="2155" y="1574"/>
                      <a:pt x="2166" y="1579"/>
                      <a:pt x="2176" y="1579"/>
                    </a:cubicBezTo>
                    <a:cubicBezTo>
                      <a:pt x="2211" y="1579"/>
                      <a:pt x="2247" y="1521"/>
                      <a:pt x="2178" y="1498"/>
                    </a:cubicBezTo>
                    <a:cubicBezTo>
                      <a:pt x="1509" y="1012"/>
                      <a:pt x="780" y="495"/>
                      <a:pt x="111" y="9"/>
                    </a:cubicBezTo>
                    <a:cubicBezTo>
                      <a:pt x="100" y="3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3906300" y="2194875"/>
                <a:ext cx="182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53" extrusionOk="0">
                    <a:moveTo>
                      <a:pt x="31" y="0"/>
                    </a:moveTo>
                    <a:cubicBezTo>
                      <a:pt x="1" y="0"/>
                      <a:pt x="1" y="122"/>
                      <a:pt x="31" y="122"/>
                    </a:cubicBezTo>
                    <a:cubicBezTo>
                      <a:pt x="244" y="122"/>
                      <a:pt x="457" y="152"/>
                      <a:pt x="639" y="152"/>
                    </a:cubicBezTo>
                    <a:cubicBezTo>
                      <a:pt x="730" y="152"/>
                      <a:pt x="730" y="30"/>
                      <a:pt x="639" y="30"/>
                    </a:cubicBezTo>
                    <a:cubicBezTo>
                      <a:pt x="457" y="30"/>
                      <a:pt x="244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3581075" y="2131800"/>
                <a:ext cx="866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9075" extrusionOk="0">
                    <a:moveTo>
                      <a:pt x="3374" y="0"/>
                    </a:moveTo>
                    <a:cubicBezTo>
                      <a:pt x="2706" y="304"/>
                      <a:pt x="2098" y="699"/>
                      <a:pt x="1611" y="1246"/>
                    </a:cubicBezTo>
                    <a:cubicBezTo>
                      <a:pt x="1095" y="1763"/>
                      <a:pt x="699" y="2432"/>
                      <a:pt x="426" y="3131"/>
                    </a:cubicBezTo>
                    <a:cubicBezTo>
                      <a:pt x="152" y="3860"/>
                      <a:pt x="0" y="4651"/>
                      <a:pt x="92" y="5471"/>
                    </a:cubicBezTo>
                    <a:cubicBezTo>
                      <a:pt x="122" y="6231"/>
                      <a:pt x="365" y="7022"/>
                      <a:pt x="760" y="7660"/>
                    </a:cubicBezTo>
                    <a:cubicBezTo>
                      <a:pt x="1155" y="8237"/>
                      <a:pt x="1672" y="8724"/>
                      <a:pt x="2341" y="8997"/>
                    </a:cubicBezTo>
                    <a:cubicBezTo>
                      <a:pt x="2402" y="9028"/>
                      <a:pt x="2493" y="9058"/>
                      <a:pt x="2554" y="9058"/>
                    </a:cubicBezTo>
                    <a:cubicBezTo>
                      <a:pt x="2571" y="9070"/>
                      <a:pt x="2586" y="9075"/>
                      <a:pt x="2597" y="9075"/>
                    </a:cubicBezTo>
                    <a:cubicBezTo>
                      <a:pt x="2644" y="9075"/>
                      <a:pt x="2639" y="8991"/>
                      <a:pt x="2614" y="8967"/>
                    </a:cubicBezTo>
                    <a:cubicBezTo>
                      <a:pt x="1946" y="8724"/>
                      <a:pt x="1399" y="8298"/>
                      <a:pt x="973" y="7782"/>
                    </a:cubicBezTo>
                    <a:cubicBezTo>
                      <a:pt x="517" y="7174"/>
                      <a:pt x="244" y="6444"/>
                      <a:pt x="183" y="5684"/>
                    </a:cubicBezTo>
                    <a:cubicBezTo>
                      <a:pt x="92" y="4924"/>
                      <a:pt x="183" y="4134"/>
                      <a:pt x="395" y="3405"/>
                    </a:cubicBezTo>
                    <a:cubicBezTo>
                      <a:pt x="639" y="2675"/>
                      <a:pt x="1003" y="2037"/>
                      <a:pt x="1490" y="1459"/>
                    </a:cubicBezTo>
                    <a:cubicBezTo>
                      <a:pt x="1946" y="942"/>
                      <a:pt x="2523" y="487"/>
                      <a:pt x="3161" y="183"/>
                    </a:cubicBezTo>
                    <a:lnTo>
                      <a:pt x="3405" y="61"/>
                    </a:lnTo>
                    <a:cubicBezTo>
                      <a:pt x="3465" y="61"/>
                      <a:pt x="3435" y="0"/>
                      <a:pt x="3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3655550" y="20281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3850075" y="2326250"/>
                <a:ext cx="608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89" extrusionOk="0">
                    <a:moveTo>
                      <a:pt x="2371" y="1"/>
                    </a:moveTo>
                    <a:cubicBezTo>
                      <a:pt x="2354" y="1"/>
                      <a:pt x="2341" y="11"/>
                      <a:pt x="2341" y="34"/>
                    </a:cubicBezTo>
                    <a:cubicBezTo>
                      <a:pt x="2098" y="794"/>
                      <a:pt x="1520" y="1432"/>
                      <a:pt x="760" y="1675"/>
                    </a:cubicBezTo>
                    <a:cubicBezTo>
                      <a:pt x="548" y="1736"/>
                      <a:pt x="304" y="1797"/>
                      <a:pt x="92" y="1797"/>
                    </a:cubicBezTo>
                    <a:cubicBezTo>
                      <a:pt x="0" y="1797"/>
                      <a:pt x="0" y="1888"/>
                      <a:pt x="92" y="1888"/>
                    </a:cubicBezTo>
                    <a:cubicBezTo>
                      <a:pt x="912" y="1858"/>
                      <a:pt x="1733" y="1402"/>
                      <a:pt x="2189" y="672"/>
                    </a:cubicBezTo>
                    <a:cubicBezTo>
                      <a:pt x="2280" y="490"/>
                      <a:pt x="2402" y="277"/>
                      <a:pt x="2432" y="64"/>
                    </a:cubicBezTo>
                    <a:cubicBezTo>
                      <a:pt x="2432" y="27"/>
                      <a:pt x="2397" y="1"/>
                      <a:pt x="2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3863750" y="2485700"/>
                <a:ext cx="40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739" extrusionOk="0">
                    <a:moveTo>
                      <a:pt x="1539" y="1"/>
                    </a:moveTo>
                    <a:cubicBezTo>
                      <a:pt x="1532" y="1"/>
                      <a:pt x="1526" y="3"/>
                      <a:pt x="1520" y="9"/>
                    </a:cubicBezTo>
                    <a:cubicBezTo>
                      <a:pt x="1095" y="343"/>
                      <a:pt x="608" y="525"/>
                      <a:pt x="61" y="616"/>
                    </a:cubicBezTo>
                    <a:cubicBezTo>
                      <a:pt x="1" y="616"/>
                      <a:pt x="1" y="738"/>
                      <a:pt x="61" y="738"/>
                    </a:cubicBezTo>
                    <a:cubicBezTo>
                      <a:pt x="639" y="647"/>
                      <a:pt x="1186" y="465"/>
                      <a:pt x="1581" y="130"/>
                    </a:cubicBezTo>
                    <a:cubicBezTo>
                      <a:pt x="1606" y="55"/>
                      <a:pt x="1569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3586400" y="2350775"/>
                <a:ext cx="4485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578" extrusionOk="0">
                    <a:moveTo>
                      <a:pt x="1731" y="1"/>
                    </a:moveTo>
                    <a:cubicBezTo>
                      <a:pt x="1708" y="1"/>
                      <a:pt x="1685" y="18"/>
                      <a:pt x="1672" y="56"/>
                    </a:cubicBezTo>
                    <a:cubicBezTo>
                      <a:pt x="1246" y="1454"/>
                      <a:pt x="790" y="2852"/>
                      <a:pt x="365" y="4311"/>
                    </a:cubicBezTo>
                    <a:cubicBezTo>
                      <a:pt x="274" y="4706"/>
                      <a:pt x="152" y="5102"/>
                      <a:pt x="0" y="5527"/>
                    </a:cubicBezTo>
                    <a:cubicBezTo>
                      <a:pt x="0" y="5563"/>
                      <a:pt x="21" y="5578"/>
                      <a:pt x="50" y="5578"/>
                    </a:cubicBezTo>
                    <a:cubicBezTo>
                      <a:pt x="71" y="5578"/>
                      <a:pt x="97" y="5570"/>
                      <a:pt x="122" y="5558"/>
                    </a:cubicBezTo>
                    <a:cubicBezTo>
                      <a:pt x="517" y="4159"/>
                      <a:pt x="973" y="2731"/>
                      <a:pt x="1398" y="1302"/>
                    </a:cubicBezTo>
                    <a:cubicBezTo>
                      <a:pt x="1520" y="877"/>
                      <a:pt x="1641" y="512"/>
                      <a:pt x="1793" y="86"/>
                    </a:cubicBezTo>
                    <a:cubicBezTo>
                      <a:pt x="1793" y="33"/>
                      <a:pt x="1763" y="1"/>
                      <a:pt x="17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55"/>
              <p:cNvSpPr/>
              <p:nvPr/>
            </p:nvSpPr>
            <p:spPr>
              <a:xfrm>
                <a:off x="3998250" y="1014750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5"/>
              <p:cNvSpPr/>
              <p:nvPr/>
            </p:nvSpPr>
            <p:spPr>
              <a:xfrm>
                <a:off x="3945075" y="21125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1" name="Google Shape;1341;p55"/>
          <p:cNvGrpSpPr/>
          <p:nvPr/>
        </p:nvGrpSpPr>
        <p:grpSpPr>
          <a:xfrm>
            <a:off x="1789225" y="2353298"/>
            <a:ext cx="1215479" cy="4809734"/>
            <a:chOff x="388950" y="2149794"/>
            <a:chExt cx="2552726" cy="4809734"/>
          </a:xfrm>
        </p:grpSpPr>
        <p:grpSp>
          <p:nvGrpSpPr>
            <p:cNvPr id="1342" name="Google Shape;1342;p55"/>
            <p:cNvGrpSpPr/>
            <p:nvPr/>
          </p:nvGrpSpPr>
          <p:grpSpPr>
            <a:xfrm>
              <a:off x="389097" y="2149794"/>
              <a:ext cx="2552428" cy="4809734"/>
              <a:chOff x="9940850" y="3823650"/>
              <a:chExt cx="1743700" cy="3281975"/>
            </a:xfrm>
          </p:grpSpPr>
          <p:sp>
            <p:nvSpPr>
              <p:cNvPr id="1343" name="Google Shape;1343;p55"/>
              <p:cNvSpPr/>
              <p:nvPr/>
            </p:nvSpPr>
            <p:spPr>
              <a:xfrm>
                <a:off x="10633875" y="4033000"/>
                <a:ext cx="1050675" cy="3072625"/>
              </a:xfrm>
              <a:custGeom>
                <a:avLst/>
                <a:gdLst/>
                <a:ahLst/>
                <a:cxnLst/>
                <a:rect l="l" t="t" r="r" b="b"/>
                <a:pathLst>
                  <a:path w="42027" h="122905" extrusionOk="0">
                    <a:moveTo>
                      <a:pt x="18851" y="1"/>
                    </a:moveTo>
                    <a:cubicBezTo>
                      <a:pt x="17904" y="1"/>
                      <a:pt x="16932" y="214"/>
                      <a:pt x="16049" y="472"/>
                    </a:cubicBezTo>
                    <a:cubicBezTo>
                      <a:pt x="14408" y="927"/>
                      <a:pt x="12888" y="1839"/>
                      <a:pt x="11763" y="3116"/>
                    </a:cubicBezTo>
                    <a:cubicBezTo>
                      <a:pt x="10000" y="5183"/>
                      <a:pt x="10244" y="7189"/>
                      <a:pt x="10244" y="7189"/>
                    </a:cubicBezTo>
                    <a:cubicBezTo>
                      <a:pt x="9605" y="7706"/>
                      <a:pt x="9332" y="8618"/>
                      <a:pt x="9301" y="9469"/>
                    </a:cubicBezTo>
                    <a:cubicBezTo>
                      <a:pt x="9241" y="10593"/>
                      <a:pt x="9545" y="11748"/>
                      <a:pt x="10122" y="12691"/>
                    </a:cubicBezTo>
                    <a:cubicBezTo>
                      <a:pt x="10213" y="12934"/>
                      <a:pt x="10365" y="13146"/>
                      <a:pt x="10548" y="13390"/>
                    </a:cubicBezTo>
                    <a:cubicBezTo>
                      <a:pt x="10669" y="13481"/>
                      <a:pt x="10821" y="13602"/>
                      <a:pt x="10912" y="13724"/>
                    </a:cubicBezTo>
                    <a:cubicBezTo>
                      <a:pt x="11459" y="14241"/>
                      <a:pt x="12128" y="14666"/>
                      <a:pt x="12827" y="14940"/>
                    </a:cubicBezTo>
                    <a:cubicBezTo>
                      <a:pt x="13283" y="16216"/>
                      <a:pt x="13770" y="18131"/>
                      <a:pt x="13952" y="20381"/>
                    </a:cubicBezTo>
                    <a:lnTo>
                      <a:pt x="13253" y="20563"/>
                    </a:lnTo>
                    <a:lnTo>
                      <a:pt x="9210" y="21505"/>
                    </a:lnTo>
                    <a:cubicBezTo>
                      <a:pt x="5076" y="22083"/>
                      <a:pt x="2067" y="36065"/>
                      <a:pt x="2067" y="36065"/>
                    </a:cubicBezTo>
                    <a:cubicBezTo>
                      <a:pt x="2341" y="36126"/>
                      <a:pt x="2614" y="36217"/>
                      <a:pt x="2857" y="36247"/>
                    </a:cubicBezTo>
                    <a:cubicBezTo>
                      <a:pt x="2523" y="38162"/>
                      <a:pt x="2310" y="39773"/>
                      <a:pt x="2158" y="40685"/>
                    </a:cubicBezTo>
                    <a:cubicBezTo>
                      <a:pt x="1702" y="43694"/>
                      <a:pt x="3374" y="45487"/>
                      <a:pt x="5289" y="45761"/>
                    </a:cubicBezTo>
                    <a:cubicBezTo>
                      <a:pt x="4377" y="52296"/>
                      <a:pt x="3921" y="56582"/>
                      <a:pt x="3921" y="56582"/>
                    </a:cubicBezTo>
                    <a:cubicBezTo>
                      <a:pt x="3222" y="65822"/>
                      <a:pt x="7964" y="84880"/>
                      <a:pt x="7964" y="84880"/>
                    </a:cubicBezTo>
                    <a:lnTo>
                      <a:pt x="1003" y="108741"/>
                    </a:lnTo>
                    <a:cubicBezTo>
                      <a:pt x="1003" y="108741"/>
                      <a:pt x="1794" y="109045"/>
                      <a:pt x="2949" y="109470"/>
                    </a:cubicBezTo>
                    <a:cubicBezTo>
                      <a:pt x="2918" y="109531"/>
                      <a:pt x="2918" y="109622"/>
                      <a:pt x="2857" y="109683"/>
                    </a:cubicBezTo>
                    <a:cubicBezTo>
                      <a:pt x="2797" y="109926"/>
                      <a:pt x="2706" y="110108"/>
                      <a:pt x="2675" y="110352"/>
                    </a:cubicBezTo>
                    <a:cubicBezTo>
                      <a:pt x="2675" y="110373"/>
                      <a:pt x="2721" y="110394"/>
                      <a:pt x="2747" y="110394"/>
                    </a:cubicBezTo>
                    <a:cubicBezTo>
                      <a:pt x="2756" y="110394"/>
                      <a:pt x="2762" y="110392"/>
                      <a:pt x="2765" y="110388"/>
                    </a:cubicBezTo>
                    <a:lnTo>
                      <a:pt x="2765" y="110388"/>
                    </a:lnTo>
                    <a:lnTo>
                      <a:pt x="2067" y="113300"/>
                    </a:lnTo>
                    <a:cubicBezTo>
                      <a:pt x="2067" y="113300"/>
                      <a:pt x="1642" y="113695"/>
                      <a:pt x="1186" y="114455"/>
                    </a:cubicBezTo>
                    <a:cubicBezTo>
                      <a:pt x="1125" y="114546"/>
                      <a:pt x="1034" y="114698"/>
                      <a:pt x="973" y="114850"/>
                    </a:cubicBezTo>
                    <a:cubicBezTo>
                      <a:pt x="973" y="114911"/>
                      <a:pt x="912" y="114941"/>
                      <a:pt x="912" y="114941"/>
                    </a:cubicBezTo>
                    <a:cubicBezTo>
                      <a:pt x="882" y="115002"/>
                      <a:pt x="851" y="115063"/>
                      <a:pt x="851" y="115124"/>
                    </a:cubicBezTo>
                    <a:cubicBezTo>
                      <a:pt x="851" y="115124"/>
                      <a:pt x="821" y="115154"/>
                      <a:pt x="821" y="115215"/>
                    </a:cubicBezTo>
                    <a:lnTo>
                      <a:pt x="821" y="115245"/>
                    </a:lnTo>
                    <a:cubicBezTo>
                      <a:pt x="669" y="115549"/>
                      <a:pt x="517" y="115914"/>
                      <a:pt x="395" y="116309"/>
                    </a:cubicBezTo>
                    <a:cubicBezTo>
                      <a:pt x="274" y="116735"/>
                      <a:pt x="152" y="117130"/>
                      <a:pt x="91" y="117646"/>
                    </a:cubicBezTo>
                    <a:lnTo>
                      <a:pt x="91" y="117738"/>
                    </a:lnTo>
                    <a:lnTo>
                      <a:pt x="91" y="117829"/>
                    </a:lnTo>
                    <a:cubicBezTo>
                      <a:pt x="61" y="117981"/>
                      <a:pt x="61" y="118102"/>
                      <a:pt x="61" y="118254"/>
                    </a:cubicBezTo>
                    <a:cubicBezTo>
                      <a:pt x="61" y="118406"/>
                      <a:pt x="61" y="118558"/>
                      <a:pt x="0" y="118710"/>
                    </a:cubicBezTo>
                    <a:lnTo>
                      <a:pt x="16323" y="122905"/>
                    </a:lnTo>
                    <a:cubicBezTo>
                      <a:pt x="16323" y="122905"/>
                      <a:pt x="16323" y="122874"/>
                      <a:pt x="16353" y="122844"/>
                    </a:cubicBezTo>
                    <a:cubicBezTo>
                      <a:pt x="16384" y="122753"/>
                      <a:pt x="16414" y="122662"/>
                      <a:pt x="16475" y="122510"/>
                    </a:cubicBezTo>
                    <a:cubicBezTo>
                      <a:pt x="16505" y="122388"/>
                      <a:pt x="16505" y="122236"/>
                      <a:pt x="16536" y="122084"/>
                    </a:cubicBezTo>
                    <a:lnTo>
                      <a:pt x="16536" y="121993"/>
                    </a:lnTo>
                    <a:lnTo>
                      <a:pt x="16536" y="121902"/>
                    </a:lnTo>
                    <a:cubicBezTo>
                      <a:pt x="16627" y="120929"/>
                      <a:pt x="16262" y="119501"/>
                      <a:pt x="14134" y="118498"/>
                    </a:cubicBezTo>
                    <a:cubicBezTo>
                      <a:pt x="14043" y="118467"/>
                      <a:pt x="13922" y="118406"/>
                      <a:pt x="13800" y="118346"/>
                    </a:cubicBezTo>
                    <a:cubicBezTo>
                      <a:pt x="13648" y="118285"/>
                      <a:pt x="13466" y="118254"/>
                      <a:pt x="13283" y="118163"/>
                    </a:cubicBezTo>
                    <a:cubicBezTo>
                      <a:pt x="13192" y="118133"/>
                      <a:pt x="13162" y="118133"/>
                      <a:pt x="13070" y="118102"/>
                    </a:cubicBezTo>
                    <a:cubicBezTo>
                      <a:pt x="12615" y="117950"/>
                      <a:pt x="12219" y="117798"/>
                      <a:pt x="11794" y="117586"/>
                    </a:cubicBezTo>
                    <a:cubicBezTo>
                      <a:pt x="11915" y="117494"/>
                      <a:pt x="11915" y="117282"/>
                      <a:pt x="11794" y="117191"/>
                    </a:cubicBezTo>
                    <a:cubicBezTo>
                      <a:pt x="11736" y="117133"/>
                      <a:pt x="11656" y="117101"/>
                      <a:pt x="11574" y="117101"/>
                    </a:cubicBezTo>
                    <a:cubicBezTo>
                      <a:pt x="11441" y="117101"/>
                      <a:pt x="11303" y="117185"/>
                      <a:pt x="11247" y="117373"/>
                    </a:cubicBezTo>
                    <a:cubicBezTo>
                      <a:pt x="11004" y="117251"/>
                      <a:pt x="10760" y="117130"/>
                      <a:pt x="10548" y="117039"/>
                    </a:cubicBezTo>
                    <a:lnTo>
                      <a:pt x="10578" y="116978"/>
                    </a:lnTo>
                    <a:cubicBezTo>
                      <a:pt x="10639" y="116947"/>
                      <a:pt x="10700" y="116887"/>
                      <a:pt x="10730" y="116795"/>
                    </a:cubicBezTo>
                    <a:cubicBezTo>
                      <a:pt x="10730" y="116735"/>
                      <a:pt x="10730" y="116643"/>
                      <a:pt x="10700" y="116583"/>
                    </a:cubicBezTo>
                    <a:cubicBezTo>
                      <a:pt x="10639" y="116491"/>
                      <a:pt x="10578" y="116461"/>
                      <a:pt x="10487" y="116431"/>
                    </a:cubicBezTo>
                    <a:cubicBezTo>
                      <a:pt x="10426" y="116431"/>
                      <a:pt x="10335" y="116431"/>
                      <a:pt x="10274" y="116461"/>
                    </a:cubicBezTo>
                    <a:lnTo>
                      <a:pt x="9970" y="116674"/>
                    </a:lnTo>
                    <a:cubicBezTo>
                      <a:pt x="9788" y="116583"/>
                      <a:pt x="9636" y="116491"/>
                      <a:pt x="9484" y="116431"/>
                    </a:cubicBezTo>
                    <a:cubicBezTo>
                      <a:pt x="9514" y="116370"/>
                      <a:pt x="9545" y="116370"/>
                      <a:pt x="9636" y="116339"/>
                    </a:cubicBezTo>
                    <a:cubicBezTo>
                      <a:pt x="9697" y="116309"/>
                      <a:pt x="9727" y="116218"/>
                      <a:pt x="9788" y="116157"/>
                    </a:cubicBezTo>
                    <a:cubicBezTo>
                      <a:pt x="9788" y="116066"/>
                      <a:pt x="9788" y="116005"/>
                      <a:pt x="9727" y="115914"/>
                    </a:cubicBezTo>
                    <a:cubicBezTo>
                      <a:pt x="9684" y="115849"/>
                      <a:pt x="9580" y="115785"/>
                      <a:pt x="9469" y="115785"/>
                    </a:cubicBezTo>
                    <a:cubicBezTo>
                      <a:pt x="9423" y="115785"/>
                      <a:pt x="9376" y="115796"/>
                      <a:pt x="9332" y="115823"/>
                    </a:cubicBezTo>
                    <a:cubicBezTo>
                      <a:pt x="9210" y="115884"/>
                      <a:pt x="9058" y="115975"/>
                      <a:pt x="8937" y="116035"/>
                    </a:cubicBezTo>
                    <a:cubicBezTo>
                      <a:pt x="8724" y="115884"/>
                      <a:pt x="8511" y="115732"/>
                      <a:pt x="8329" y="115610"/>
                    </a:cubicBezTo>
                    <a:cubicBezTo>
                      <a:pt x="8420" y="115580"/>
                      <a:pt x="8511" y="115549"/>
                      <a:pt x="8602" y="115519"/>
                    </a:cubicBezTo>
                    <a:cubicBezTo>
                      <a:pt x="8663" y="115458"/>
                      <a:pt x="8724" y="115397"/>
                      <a:pt x="8754" y="115306"/>
                    </a:cubicBezTo>
                    <a:cubicBezTo>
                      <a:pt x="8754" y="115245"/>
                      <a:pt x="8754" y="115154"/>
                      <a:pt x="8724" y="115093"/>
                    </a:cubicBezTo>
                    <a:cubicBezTo>
                      <a:pt x="8663" y="115002"/>
                      <a:pt x="8602" y="114972"/>
                      <a:pt x="8511" y="114941"/>
                    </a:cubicBezTo>
                    <a:cubicBezTo>
                      <a:pt x="8450" y="114941"/>
                      <a:pt x="8359" y="114941"/>
                      <a:pt x="8298" y="114972"/>
                    </a:cubicBezTo>
                    <a:cubicBezTo>
                      <a:pt x="8177" y="115002"/>
                      <a:pt x="8025" y="115093"/>
                      <a:pt x="7903" y="115124"/>
                    </a:cubicBezTo>
                    <a:cubicBezTo>
                      <a:pt x="7873" y="115124"/>
                      <a:pt x="7842" y="115154"/>
                      <a:pt x="7812" y="115154"/>
                    </a:cubicBezTo>
                    <a:cubicBezTo>
                      <a:pt x="7356" y="114759"/>
                      <a:pt x="7113" y="114516"/>
                      <a:pt x="7113" y="114516"/>
                    </a:cubicBezTo>
                    <a:cubicBezTo>
                      <a:pt x="7508" y="113634"/>
                      <a:pt x="8025" y="112479"/>
                      <a:pt x="8663" y="111020"/>
                    </a:cubicBezTo>
                    <a:cubicBezTo>
                      <a:pt x="9210" y="111142"/>
                      <a:pt x="9727" y="111203"/>
                      <a:pt x="10183" y="111203"/>
                    </a:cubicBezTo>
                    <a:cubicBezTo>
                      <a:pt x="10183" y="111203"/>
                      <a:pt x="19302" y="88254"/>
                      <a:pt x="19697" y="85579"/>
                    </a:cubicBezTo>
                    <a:cubicBezTo>
                      <a:pt x="20061" y="82874"/>
                      <a:pt x="19697" y="75914"/>
                      <a:pt x="19697" y="75913"/>
                    </a:cubicBezTo>
                    <a:lnTo>
                      <a:pt x="19697" y="75913"/>
                    </a:lnTo>
                    <a:cubicBezTo>
                      <a:pt x="19697" y="75914"/>
                      <a:pt x="21885" y="84211"/>
                      <a:pt x="22037" y="85579"/>
                    </a:cubicBezTo>
                    <a:cubicBezTo>
                      <a:pt x="22189" y="86886"/>
                      <a:pt x="21885" y="112570"/>
                      <a:pt x="21885" y="112570"/>
                    </a:cubicBezTo>
                    <a:cubicBezTo>
                      <a:pt x="22250" y="112662"/>
                      <a:pt x="22584" y="112692"/>
                      <a:pt x="22949" y="112783"/>
                    </a:cubicBezTo>
                    <a:cubicBezTo>
                      <a:pt x="22919" y="114242"/>
                      <a:pt x="22888" y="115610"/>
                      <a:pt x="22858" y="116917"/>
                    </a:cubicBezTo>
                    <a:cubicBezTo>
                      <a:pt x="22858" y="116917"/>
                      <a:pt x="22554" y="117403"/>
                      <a:pt x="22280" y="118254"/>
                    </a:cubicBezTo>
                    <a:lnTo>
                      <a:pt x="22159" y="118710"/>
                    </a:lnTo>
                    <a:cubicBezTo>
                      <a:pt x="22159" y="118741"/>
                      <a:pt x="22159" y="118771"/>
                      <a:pt x="22128" y="118801"/>
                    </a:cubicBezTo>
                    <a:cubicBezTo>
                      <a:pt x="22128" y="118893"/>
                      <a:pt x="22098" y="118953"/>
                      <a:pt x="22098" y="119045"/>
                    </a:cubicBezTo>
                    <a:lnTo>
                      <a:pt x="22098" y="119105"/>
                    </a:lnTo>
                    <a:lnTo>
                      <a:pt x="22098" y="119166"/>
                    </a:lnTo>
                    <a:cubicBezTo>
                      <a:pt x="22007" y="119501"/>
                      <a:pt x="21976" y="119865"/>
                      <a:pt x="21946" y="120291"/>
                    </a:cubicBezTo>
                    <a:cubicBezTo>
                      <a:pt x="21885" y="120716"/>
                      <a:pt x="21885" y="121172"/>
                      <a:pt x="21976" y="121659"/>
                    </a:cubicBezTo>
                    <a:lnTo>
                      <a:pt x="21976" y="121780"/>
                    </a:lnTo>
                    <a:cubicBezTo>
                      <a:pt x="21976" y="121841"/>
                      <a:pt x="22007" y="121932"/>
                      <a:pt x="22007" y="121993"/>
                    </a:cubicBezTo>
                    <a:cubicBezTo>
                      <a:pt x="22007" y="122084"/>
                      <a:pt x="22007" y="122145"/>
                      <a:pt x="22037" y="122267"/>
                    </a:cubicBezTo>
                    <a:cubicBezTo>
                      <a:pt x="22098" y="122419"/>
                      <a:pt x="22128" y="122571"/>
                      <a:pt x="22128" y="122723"/>
                    </a:cubicBezTo>
                    <a:lnTo>
                      <a:pt x="38968" y="122874"/>
                    </a:lnTo>
                    <a:lnTo>
                      <a:pt x="38968" y="122814"/>
                    </a:lnTo>
                    <a:cubicBezTo>
                      <a:pt x="38968" y="122723"/>
                      <a:pt x="38998" y="122601"/>
                      <a:pt x="38998" y="122419"/>
                    </a:cubicBezTo>
                    <a:cubicBezTo>
                      <a:pt x="38998" y="122297"/>
                      <a:pt x="38998" y="122145"/>
                      <a:pt x="38968" y="121993"/>
                    </a:cubicBezTo>
                    <a:lnTo>
                      <a:pt x="38968" y="121932"/>
                    </a:lnTo>
                    <a:cubicBezTo>
                      <a:pt x="38968" y="121902"/>
                      <a:pt x="38968" y="121841"/>
                      <a:pt x="38907" y="121811"/>
                    </a:cubicBezTo>
                    <a:cubicBezTo>
                      <a:pt x="38724" y="120868"/>
                      <a:pt x="38086" y="119531"/>
                      <a:pt x="35776" y="119105"/>
                    </a:cubicBezTo>
                    <a:cubicBezTo>
                      <a:pt x="35654" y="119075"/>
                      <a:pt x="35533" y="119075"/>
                      <a:pt x="35411" y="119045"/>
                    </a:cubicBezTo>
                    <a:cubicBezTo>
                      <a:pt x="35229" y="119014"/>
                      <a:pt x="35077" y="119014"/>
                      <a:pt x="34864" y="118953"/>
                    </a:cubicBezTo>
                    <a:lnTo>
                      <a:pt x="34651" y="118953"/>
                    </a:lnTo>
                    <a:cubicBezTo>
                      <a:pt x="34165" y="118923"/>
                      <a:pt x="33709" y="118862"/>
                      <a:pt x="33284" y="118801"/>
                    </a:cubicBezTo>
                    <a:cubicBezTo>
                      <a:pt x="33375" y="118650"/>
                      <a:pt x="33344" y="118467"/>
                      <a:pt x="33192" y="118406"/>
                    </a:cubicBezTo>
                    <a:cubicBezTo>
                      <a:pt x="33137" y="118375"/>
                      <a:pt x="33080" y="118360"/>
                      <a:pt x="33026" y="118360"/>
                    </a:cubicBezTo>
                    <a:cubicBezTo>
                      <a:pt x="32870" y="118360"/>
                      <a:pt x="32736" y="118485"/>
                      <a:pt x="32736" y="118710"/>
                    </a:cubicBezTo>
                    <a:cubicBezTo>
                      <a:pt x="32463" y="118650"/>
                      <a:pt x="32189" y="118589"/>
                      <a:pt x="31977" y="118558"/>
                    </a:cubicBezTo>
                    <a:lnTo>
                      <a:pt x="32007" y="118498"/>
                    </a:lnTo>
                    <a:cubicBezTo>
                      <a:pt x="32037" y="118437"/>
                      <a:pt x="32068" y="118406"/>
                      <a:pt x="32068" y="118285"/>
                    </a:cubicBezTo>
                    <a:cubicBezTo>
                      <a:pt x="32068" y="118194"/>
                      <a:pt x="32037" y="118133"/>
                      <a:pt x="32007" y="118042"/>
                    </a:cubicBezTo>
                    <a:cubicBezTo>
                      <a:pt x="31977" y="118011"/>
                      <a:pt x="31885" y="117981"/>
                      <a:pt x="31764" y="117981"/>
                    </a:cubicBezTo>
                    <a:cubicBezTo>
                      <a:pt x="31703" y="117981"/>
                      <a:pt x="31612" y="118011"/>
                      <a:pt x="31551" y="118042"/>
                    </a:cubicBezTo>
                    <a:lnTo>
                      <a:pt x="31308" y="118346"/>
                    </a:lnTo>
                    <a:cubicBezTo>
                      <a:pt x="31125" y="118315"/>
                      <a:pt x="30943" y="118254"/>
                      <a:pt x="30791" y="118194"/>
                    </a:cubicBezTo>
                    <a:lnTo>
                      <a:pt x="30913" y="118102"/>
                    </a:lnTo>
                    <a:cubicBezTo>
                      <a:pt x="30943" y="118011"/>
                      <a:pt x="30974" y="117981"/>
                      <a:pt x="30974" y="117859"/>
                    </a:cubicBezTo>
                    <a:cubicBezTo>
                      <a:pt x="30974" y="117798"/>
                      <a:pt x="30943" y="117707"/>
                      <a:pt x="30913" y="117646"/>
                    </a:cubicBezTo>
                    <a:cubicBezTo>
                      <a:pt x="30852" y="117586"/>
                      <a:pt x="30776" y="117555"/>
                      <a:pt x="30700" y="117555"/>
                    </a:cubicBezTo>
                    <a:cubicBezTo>
                      <a:pt x="30624" y="117555"/>
                      <a:pt x="30548" y="117586"/>
                      <a:pt x="30487" y="117646"/>
                    </a:cubicBezTo>
                    <a:lnTo>
                      <a:pt x="30153" y="117981"/>
                    </a:lnTo>
                    <a:cubicBezTo>
                      <a:pt x="29879" y="117890"/>
                      <a:pt x="29636" y="117798"/>
                      <a:pt x="29454" y="117707"/>
                    </a:cubicBezTo>
                    <a:cubicBezTo>
                      <a:pt x="29545" y="117646"/>
                      <a:pt x="29606" y="117586"/>
                      <a:pt x="29727" y="117525"/>
                    </a:cubicBezTo>
                    <a:cubicBezTo>
                      <a:pt x="29758" y="117494"/>
                      <a:pt x="29788" y="117373"/>
                      <a:pt x="29788" y="117282"/>
                    </a:cubicBezTo>
                    <a:cubicBezTo>
                      <a:pt x="29788" y="117221"/>
                      <a:pt x="29758" y="117130"/>
                      <a:pt x="29727" y="117069"/>
                    </a:cubicBezTo>
                    <a:cubicBezTo>
                      <a:pt x="29697" y="117039"/>
                      <a:pt x="29606" y="116978"/>
                      <a:pt x="29484" y="116978"/>
                    </a:cubicBezTo>
                    <a:cubicBezTo>
                      <a:pt x="29423" y="116978"/>
                      <a:pt x="29332" y="117039"/>
                      <a:pt x="29271" y="117069"/>
                    </a:cubicBezTo>
                    <a:cubicBezTo>
                      <a:pt x="29150" y="117130"/>
                      <a:pt x="29028" y="117221"/>
                      <a:pt x="28937" y="117342"/>
                    </a:cubicBezTo>
                    <a:cubicBezTo>
                      <a:pt x="28876" y="117373"/>
                      <a:pt x="28846" y="117373"/>
                      <a:pt x="28815" y="117403"/>
                    </a:cubicBezTo>
                    <a:cubicBezTo>
                      <a:pt x="28268" y="117130"/>
                      <a:pt x="28025" y="116917"/>
                      <a:pt x="28025" y="116917"/>
                    </a:cubicBezTo>
                    <a:cubicBezTo>
                      <a:pt x="28025" y="116917"/>
                      <a:pt x="28268" y="115367"/>
                      <a:pt x="28694" y="112874"/>
                    </a:cubicBezTo>
                    <a:cubicBezTo>
                      <a:pt x="29606" y="112844"/>
                      <a:pt x="30183" y="112814"/>
                      <a:pt x="30183" y="112814"/>
                    </a:cubicBezTo>
                    <a:cubicBezTo>
                      <a:pt x="30183" y="112814"/>
                      <a:pt x="33223" y="87372"/>
                      <a:pt x="33284" y="84151"/>
                    </a:cubicBezTo>
                    <a:cubicBezTo>
                      <a:pt x="33375" y="81111"/>
                      <a:pt x="29393" y="60138"/>
                      <a:pt x="28876" y="57433"/>
                    </a:cubicBezTo>
                    <a:cubicBezTo>
                      <a:pt x="28846" y="57250"/>
                      <a:pt x="28846" y="57098"/>
                      <a:pt x="28815" y="56916"/>
                    </a:cubicBezTo>
                    <a:lnTo>
                      <a:pt x="26961" y="43968"/>
                    </a:lnTo>
                    <a:lnTo>
                      <a:pt x="26961" y="43968"/>
                    </a:lnTo>
                    <a:cubicBezTo>
                      <a:pt x="27454" y="44132"/>
                      <a:pt x="27995" y="44212"/>
                      <a:pt x="28545" y="44212"/>
                    </a:cubicBezTo>
                    <a:cubicBezTo>
                      <a:pt x="30235" y="44212"/>
                      <a:pt x="32018" y="43459"/>
                      <a:pt x="32797" y="42083"/>
                    </a:cubicBezTo>
                    <a:cubicBezTo>
                      <a:pt x="34256" y="39560"/>
                      <a:pt x="39910" y="28679"/>
                      <a:pt x="40518" y="27584"/>
                    </a:cubicBezTo>
                    <a:cubicBezTo>
                      <a:pt x="40518" y="27584"/>
                      <a:pt x="40518" y="27554"/>
                      <a:pt x="40548" y="27554"/>
                    </a:cubicBezTo>
                    <a:cubicBezTo>
                      <a:pt x="40548" y="27493"/>
                      <a:pt x="40579" y="27463"/>
                      <a:pt x="40579" y="27463"/>
                    </a:cubicBezTo>
                    <a:cubicBezTo>
                      <a:pt x="40670" y="27280"/>
                      <a:pt x="40731" y="27098"/>
                      <a:pt x="40731" y="26946"/>
                    </a:cubicBezTo>
                    <a:cubicBezTo>
                      <a:pt x="40731" y="26193"/>
                      <a:pt x="40133" y="25439"/>
                      <a:pt x="40093" y="25338"/>
                    </a:cubicBezTo>
                    <a:lnTo>
                      <a:pt x="40093" y="25338"/>
                    </a:lnTo>
                    <a:cubicBezTo>
                      <a:pt x="40189" y="25313"/>
                      <a:pt x="42026" y="24496"/>
                      <a:pt x="41794" y="24119"/>
                    </a:cubicBezTo>
                    <a:cubicBezTo>
                      <a:pt x="41753" y="24037"/>
                      <a:pt x="41636" y="24006"/>
                      <a:pt x="41478" y="24006"/>
                    </a:cubicBezTo>
                    <a:cubicBezTo>
                      <a:pt x="40966" y="24006"/>
                      <a:pt x="40030" y="24336"/>
                      <a:pt x="39920" y="24336"/>
                    </a:cubicBezTo>
                    <a:cubicBezTo>
                      <a:pt x="39913" y="24336"/>
                      <a:pt x="39910" y="24335"/>
                      <a:pt x="39910" y="24332"/>
                    </a:cubicBezTo>
                    <a:cubicBezTo>
                      <a:pt x="39910" y="24241"/>
                      <a:pt x="41673" y="22995"/>
                      <a:pt x="41278" y="22539"/>
                    </a:cubicBezTo>
                    <a:cubicBezTo>
                      <a:pt x="41225" y="22469"/>
                      <a:pt x="41146" y="22439"/>
                      <a:pt x="41049" y="22439"/>
                    </a:cubicBezTo>
                    <a:cubicBezTo>
                      <a:pt x="40481" y="22439"/>
                      <a:pt x="39291" y="23452"/>
                      <a:pt x="39186" y="23452"/>
                    </a:cubicBezTo>
                    <a:cubicBezTo>
                      <a:pt x="39184" y="23452"/>
                      <a:pt x="39182" y="23452"/>
                      <a:pt x="39180" y="23451"/>
                    </a:cubicBezTo>
                    <a:cubicBezTo>
                      <a:pt x="39150" y="23359"/>
                      <a:pt x="41126" y="21353"/>
                      <a:pt x="40639" y="20928"/>
                    </a:cubicBezTo>
                    <a:cubicBezTo>
                      <a:pt x="40595" y="20892"/>
                      <a:pt x="40542" y="20875"/>
                      <a:pt x="40483" y="20875"/>
                    </a:cubicBezTo>
                    <a:cubicBezTo>
                      <a:pt x="39904" y="20875"/>
                      <a:pt x="38702" y="22449"/>
                      <a:pt x="38636" y="22449"/>
                    </a:cubicBezTo>
                    <a:cubicBezTo>
                      <a:pt x="38634" y="22449"/>
                      <a:pt x="38634" y="22448"/>
                      <a:pt x="38633" y="22448"/>
                    </a:cubicBezTo>
                    <a:cubicBezTo>
                      <a:pt x="38572" y="22417"/>
                      <a:pt x="39606" y="20715"/>
                      <a:pt x="39180" y="20472"/>
                    </a:cubicBezTo>
                    <a:cubicBezTo>
                      <a:pt x="39141" y="20448"/>
                      <a:pt x="39098" y="20437"/>
                      <a:pt x="39052" y="20437"/>
                    </a:cubicBezTo>
                    <a:cubicBezTo>
                      <a:pt x="38323" y="20437"/>
                      <a:pt x="36863" y="23234"/>
                      <a:pt x="36749" y="23663"/>
                    </a:cubicBezTo>
                    <a:cubicBezTo>
                      <a:pt x="36658" y="24119"/>
                      <a:pt x="37205" y="25031"/>
                      <a:pt x="37205" y="25700"/>
                    </a:cubicBezTo>
                    <a:cubicBezTo>
                      <a:pt x="37205" y="25913"/>
                      <a:pt x="37174" y="26095"/>
                      <a:pt x="37113" y="26247"/>
                    </a:cubicBezTo>
                    <a:lnTo>
                      <a:pt x="28785" y="37554"/>
                    </a:lnTo>
                    <a:cubicBezTo>
                      <a:pt x="28785" y="37554"/>
                      <a:pt x="28542" y="36186"/>
                      <a:pt x="28147" y="34211"/>
                    </a:cubicBezTo>
                    <a:cubicBezTo>
                      <a:pt x="28451" y="34059"/>
                      <a:pt x="28755" y="33846"/>
                      <a:pt x="29059" y="33694"/>
                    </a:cubicBezTo>
                    <a:cubicBezTo>
                      <a:pt x="29059" y="33694"/>
                      <a:pt x="27174" y="21779"/>
                      <a:pt x="23618" y="21232"/>
                    </a:cubicBezTo>
                    <a:lnTo>
                      <a:pt x="18876" y="20441"/>
                    </a:lnTo>
                    <a:lnTo>
                      <a:pt x="18663" y="20441"/>
                    </a:lnTo>
                    <a:cubicBezTo>
                      <a:pt x="18724" y="19195"/>
                      <a:pt x="18967" y="18496"/>
                      <a:pt x="19484" y="17979"/>
                    </a:cubicBezTo>
                    <a:cubicBezTo>
                      <a:pt x="19514" y="17949"/>
                      <a:pt x="19545" y="17858"/>
                      <a:pt x="19636" y="17827"/>
                    </a:cubicBezTo>
                    <a:lnTo>
                      <a:pt x="19727" y="17706"/>
                    </a:lnTo>
                    <a:cubicBezTo>
                      <a:pt x="19818" y="17645"/>
                      <a:pt x="19879" y="17584"/>
                      <a:pt x="19970" y="17523"/>
                    </a:cubicBezTo>
                    <a:cubicBezTo>
                      <a:pt x="20092" y="17432"/>
                      <a:pt x="20183" y="17371"/>
                      <a:pt x="20274" y="17250"/>
                    </a:cubicBezTo>
                    <a:cubicBezTo>
                      <a:pt x="20730" y="16916"/>
                      <a:pt x="21216" y="16581"/>
                      <a:pt x="21794" y="16034"/>
                    </a:cubicBezTo>
                    <a:cubicBezTo>
                      <a:pt x="22615" y="15274"/>
                      <a:pt x="23223" y="14241"/>
                      <a:pt x="23466" y="12630"/>
                    </a:cubicBezTo>
                    <a:lnTo>
                      <a:pt x="23466" y="12539"/>
                    </a:lnTo>
                    <a:lnTo>
                      <a:pt x="23466" y="12478"/>
                    </a:lnTo>
                    <a:lnTo>
                      <a:pt x="23466" y="12356"/>
                    </a:lnTo>
                    <a:lnTo>
                      <a:pt x="23466" y="12326"/>
                    </a:lnTo>
                    <a:lnTo>
                      <a:pt x="23466" y="12235"/>
                    </a:lnTo>
                    <a:cubicBezTo>
                      <a:pt x="23770" y="11718"/>
                      <a:pt x="23952" y="11140"/>
                      <a:pt x="24074" y="10532"/>
                    </a:cubicBezTo>
                    <a:cubicBezTo>
                      <a:pt x="24256" y="9377"/>
                      <a:pt x="24134" y="8222"/>
                      <a:pt x="23618" y="7159"/>
                    </a:cubicBezTo>
                    <a:cubicBezTo>
                      <a:pt x="24134" y="4514"/>
                      <a:pt x="23435" y="1383"/>
                      <a:pt x="20639" y="320"/>
                    </a:cubicBezTo>
                    <a:cubicBezTo>
                      <a:pt x="20075" y="92"/>
                      <a:pt x="19468" y="1"/>
                      <a:pt x="188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5"/>
              <p:cNvSpPr/>
              <p:nvPr/>
            </p:nvSpPr>
            <p:spPr>
              <a:xfrm>
                <a:off x="9940850" y="3823650"/>
                <a:ext cx="853375" cy="678700"/>
              </a:xfrm>
              <a:custGeom>
                <a:avLst/>
                <a:gdLst/>
                <a:ahLst/>
                <a:cxnLst/>
                <a:rect l="l" t="t" r="r" b="b"/>
                <a:pathLst>
                  <a:path w="34135" h="27148" extrusionOk="0">
                    <a:moveTo>
                      <a:pt x="17052" y="0"/>
                    </a:moveTo>
                    <a:cubicBezTo>
                      <a:pt x="7630" y="0"/>
                      <a:pt x="0" y="5928"/>
                      <a:pt x="0" y="13283"/>
                    </a:cubicBezTo>
                    <a:cubicBezTo>
                      <a:pt x="0" y="20609"/>
                      <a:pt x="7630" y="26536"/>
                      <a:pt x="17052" y="26536"/>
                    </a:cubicBezTo>
                    <a:cubicBezTo>
                      <a:pt x="20092" y="26536"/>
                      <a:pt x="22949" y="25928"/>
                      <a:pt x="25411" y="24834"/>
                    </a:cubicBezTo>
                    <a:cubicBezTo>
                      <a:pt x="25867" y="25411"/>
                      <a:pt x="26445" y="25837"/>
                      <a:pt x="27083" y="26232"/>
                    </a:cubicBezTo>
                    <a:cubicBezTo>
                      <a:pt x="28121" y="26850"/>
                      <a:pt x="29303" y="27147"/>
                      <a:pt x="30501" y="27147"/>
                    </a:cubicBezTo>
                    <a:cubicBezTo>
                      <a:pt x="30952" y="27147"/>
                      <a:pt x="31406" y="27105"/>
                      <a:pt x="31855" y="27022"/>
                    </a:cubicBezTo>
                    <a:cubicBezTo>
                      <a:pt x="32007" y="26992"/>
                      <a:pt x="32037" y="26779"/>
                      <a:pt x="31886" y="26688"/>
                    </a:cubicBezTo>
                    <a:cubicBezTo>
                      <a:pt x="30427" y="25806"/>
                      <a:pt x="29332" y="24469"/>
                      <a:pt x="28724" y="22919"/>
                    </a:cubicBezTo>
                    <a:cubicBezTo>
                      <a:pt x="32037" y="20487"/>
                      <a:pt x="34135" y="17083"/>
                      <a:pt x="34135" y="13283"/>
                    </a:cubicBezTo>
                    <a:cubicBezTo>
                      <a:pt x="34135" y="5958"/>
                      <a:pt x="26475" y="0"/>
                      <a:pt x="17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345;p55"/>
            <p:cNvGrpSpPr/>
            <p:nvPr/>
          </p:nvGrpSpPr>
          <p:grpSpPr>
            <a:xfrm>
              <a:off x="388950" y="2150588"/>
              <a:ext cx="2552726" cy="4808130"/>
              <a:chOff x="1483000" y="1176600"/>
              <a:chExt cx="1742475" cy="3282000"/>
            </a:xfrm>
          </p:grpSpPr>
          <p:sp>
            <p:nvSpPr>
              <p:cNvPr id="1346" name="Google Shape;1346;p55"/>
              <p:cNvSpPr/>
              <p:nvPr/>
            </p:nvSpPr>
            <p:spPr>
              <a:xfrm>
                <a:off x="2302175" y="3824675"/>
                <a:ext cx="1737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1413" extrusionOk="0">
                    <a:moveTo>
                      <a:pt x="6864" y="0"/>
                    </a:moveTo>
                    <a:cubicBezTo>
                      <a:pt x="6856" y="0"/>
                      <a:pt x="6848" y="2"/>
                      <a:pt x="6839" y="7"/>
                    </a:cubicBezTo>
                    <a:cubicBezTo>
                      <a:pt x="5512" y="885"/>
                      <a:pt x="3938" y="1337"/>
                      <a:pt x="2357" y="1337"/>
                    </a:cubicBezTo>
                    <a:cubicBezTo>
                      <a:pt x="1584" y="1337"/>
                      <a:pt x="810" y="1229"/>
                      <a:pt x="61" y="1010"/>
                    </a:cubicBezTo>
                    <a:cubicBezTo>
                      <a:pt x="0" y="1010"/>
                      <a:pt x="0" y="1070"/>
                      <a:pt x="31" y="1070"/>
                    </a:cubicBezTo>
                    <a:cubicBezTo>
                      <a:pt x="783" y="1301"/>
                      <a:pt x="1565" y="1413"/>
                      <a:pt x="2348" y="1413"/>
                    </a:cubicBezTo>
                    <a:cubicBezTo>
                      <a:pt x="3936" y="1413"/>
                      <a:pt x="5526" y="953"/>
                      <a:pt x="6870" y="98"/>
                    </a:cubicBezTo>
                    <a:cubicBezTo>
                      <a:pt x="6948" y="72"/>
                      <a:pt x="6914" y="0"/>
                      <a:pt x="6864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5"/>
              <p:cNvSpPr/>
              <p:nvPr/>
            </p:nvSpPr>
            <p:spPr>
              <a:xfrm>
                <a:off x="2349275" y="3714075"/>
                <a:ext cx="189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945" extrusionOk="0">
                    <a:moveTo>
                      <a:pt x="62" y="0"/>
                    </a:moveTo>
                    <a:cubicBezTo>
                      <a:pt x="31" y="0"/>
                      <a:pt x="1" y="8"/>
                      <a:pt x="1" y="23"/>
                    </a:cubicBezTo>
                    <a:cubicBezTo>
                      <a:pt x="1" y="722"/>
                      <a:pt x="244" y="1391"/>
                      <a:pt x="670" y="1938"/>
                    </a:cubicBezTo>
                    <a:cubicBezTo>
                      <a:pt x="674" y="1942"/>
                      <a:pt x="679" y="1944"/>
                      <a:pt x="684" y="1944"/>
                    </a:cubicBezTo>
                    <a:cubicBezTo>
                      <a:pt x="715" y="1944"/>
                      <a:pt x="757" y="1873"/>
                      <a:pt x="730" y="1847"/>
                    </a:cubicBezTo>
                    <a:cubicBezTo>
                      <a:pt x="305" y="1330"/>
                      <a:pt x="92" y="692"/>
                      <a:pt x="122" y="23"/>
                    </a:cubicBezTo>
                    <a:cubicBezTo>
                      <a:pt x="122" y="8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5"/>
              <p:cNvSpPr/>
              <p:nvPr/>
            </p:nvSpPr>
            <p:spPr>
              <a:xfrm>
                <a:off x="2451100" y="3648025"/>
                <a:ext cx="16400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215" extrusionOk="0">
                    <a:moveTo>
                      <a:pt x="6527" y="0"/>
                    </a:moveTo>
                    <a:cubicBezTo>
                      <a:pt x="6520" y="0"/>
                      <a:pt x="6513" y="6"/>
                      <a:pt x="6506" y="21"/>
                    </a:cubicBezTo>
                    <a:cubicBezTo>
                      <a:pt x="5197" y="737"/>
                      <a:pt x="3736" y="1108"/>
                      <a:pt x="2264" y="1108"/>
                    </a:cubicBezTo>
                    <a:cubicBezTo>
                      <a:pt x="1548" y="1108"/>
                      <a:pt x="829" y="1020"/>
                      <a:pt x="123" y="841"/>
                    </a:cubicBezTo>
                    <a:cubicBezTo>
                      <a:pt x="31" y="841"/>
                      <a:pt x="1" y="933"/>
                      <a:pt x="92" y="963"/>
                    </a:cubicBezTo>
                    <a:cubicBezTo>
                      <a:pt x="789" y="1130"/>
                      <a:pt x="1502" y="1214"/>
                      <a:pt x="2214" y="1214"/>
                    </a:cubicBezTo>
                    <a:cubicBezTo>
                      <a:pt x="3707" y="1214"/>
                      <a:pt x="5198" y="843"/>
                      <a:pt x="6536" y="82"/>
                    </a:cubicBezTo>
                    <a:cubicBezTo>
                      <a:pt x="6559" y="59"/>
                      <a:pt x="6547" y="0"/>
                      <a:pt x="6527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5"/>
              <p:cNvSpPr/>
              <p:nvPr/>
            </p:nvSpPr>
            <p:spPr>
              <a:xfrm>
                <a:off x="2720875" y="4310400"/>
                <a:ext cx="4263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5928" extrusionOk="0">
                    <a:moveTo>
                      <a:pt x="943" y="0"/>
                    </a:moveTo>
                    <a:cubicBezTo>
                      <a:pt x="943" y="0"/>
                      <a:pt x="639" y="487"/>
                      <a:pt x="396" y="1338"/>
                    </a:cubicBezTo>
                    <a:lnTo>
                      <a:pt x="274" y="1794"/>
                    </a:lnTo>
                    <a:cubicBezTo>
                      <a:pt x="274" y="1824"/>
                      <a:pt x="274" y="1854"/>
                      <a:pt x="244" y="1915"/>
                    </a:cubicBezTo>
                    <a:cubicBezTo>
                      <a:pt x="244" y="1976"/>
                      <a:pt x="183" y="2037"/>
                      <a:pt x="183" y="2128"/>
                    </a:cubicBezTo>
                    <a:lnTo>
                      <a:pt x="183" y="2219"/>
                    </a:lnTo>
                    <a:lnTo>
                      <a:pt x="183" y="2250"/>
                    </a:lnTo>
                    <a:cubicBezTo>
                      <a:pt x="122" y="2584"/>
                      <a:pt x="92" y="2979"/>
                      <a:pt x="31" y="3374"/>
                    </a:cubicBezTo>
                    <a:cubicBezTo>
                      <a:pt x="0" y="3800"/>
                      <a:pt x="0" y="4256"/>
                      <a:pt x="31" y="4712"/>
                    </a:cubicBezTo>
                    <a:lnTo>
                      <a:pt x="31" y="4833"/>
                    </a:lnTo>
                    <a:cubicBezTo>
                      <a:pt x="31" y="4985"/>
                      <a:pt x="92" y="5137"/>
                      <a:pt x="122" y="5320"/>
                    </a:cubicBezTo>
                    <a:cubicBezTo>
                      <a:pt x="152" y="5472"/>
                      <a:pt x="183" y="5624"/>
                      <a:pt x="183" y="5776"/>
                    </a:cubicBezTo>
                    <a:lnTo>
                      <a:pt x="17022" y="5927"/>
                    </a:lnTo>
                    <a:cubicBezTo>
                      <a:pt x="17022" y="5927"/>
                      <a:pt x="17052" y="5745"/>
                      <a:pt x="17052" y="5472"/>
                    </a:cubicBezTo>
                    <a:cubicBezTo>
                      <a:pt x="17052" y="5320"/>
                      <a:pt x="17052" y="5168"/>
                      <a:pt x="17022" y="4985"/>
                    </a:cubicBezTo>
                    <a:cubicBezTo>
                      <a:pt x="17022" y="4955"/>
                      <a:pt x="17022" y="4894"/>
                      <a:pt x="16992" y="4864"/>
                    </a:cubicBezTo>
                    <a:cubicBezTo>
                      <a:pt x="16809" y="3921"/>
                      <a:pt x="16141" y="2584"/>
                      <a:pt x="13830" y="2158"/>
                    </a:cubicBezTo>
                    <a:cubicBezTo>
                      <a:pt x="13709" y="2128"/>
                      <a:pt x="13618" y="2128"/>
                      <a:pt x="13496" y="2098"/>
                    </a:cubicBezTo>
                    <a:cubicBezTo>
                      <a:pt x="13314" y="2037"/>
                      <a:pt x="13162" y="2037"/>
                      <a:pt x="12919" y="2006"/>
                    </a:cubicBezTo>
                    <a:lnTo>
                      <a:pt x="12736" y="2006"/>
                    </a:lnTo>
                    <a:cubicBezTo>
                      <a:pt x="8146" y="1581"/>
                      <a:pt x="6110" y="31"/>
                      <a:pt x="6110" y="31"/>
                    </a:cubicBezTo>
                    <a:cubicBezTo>
                      <a:pt x="6110" y="31"/>
                      <a:pt x="4979" y="252"/>
                      <a:pt x="3492" y="252"/>
                    </a:cubicBezTo>
                    <a:cubicBezTo>
                      <a:pt x="2704" y="252"/>
                      <a:pt x="1816" y="190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5"/>
              <p:cNvSpPr/>
              <p:nvPr/>
            </p:nvSpPr>
            <p:spPr>
              <a:xfrm>
                <a:off x="2878925" y="4314200"/>
                <a:ext cx="387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4" extrusionOk="0">
                    <a:moveTo>
                      <a:pt x="1247" y="0"/>
                    </a:moveTo>
                    <a:cubicBezTo>
                      <a:pt x="1156" y="0"/>
                      <a:pt x="1095" y="31"/>
                      <a:pt x="1004" y="92"/>
                    </a:cubicBezTo>
                    <a:cubicBezTo>
                      <a:pt x="913" y="152"/>
                      <a:pt x="791" y="243"/>
                      <a:pt x="669" y="335"/>
                    </a:cubicBezTo>
                    <a:cubicBezTo>
                      <a:pt x="517" y="456"/>
                      <a:pt x="335" y="578"/>
                      <a:pt x="183" y="669"/>
                    </a:cubicBezTo>
                    <a:cubicBezTo>
                      <a:pt x="92" y="730"/>
                      <a:pt x="62" y="791"/>
                      <a:pt x="31" y="882"/>
                    </a:cubicBezTo>
                    <a:cubicBezTo>
                      <a:pt x="1" y="943"/>
                      <a:pt x="31" y="1034"/>
                      <a:pt x="62" y="1095"/>
                    </a:cubicBezTo>
                    <a:cubicBezTo>
                      <a:pt x="127" y="1182"/>
                      <a:pt x="239" y="1253"/>
                      <a:pt x="353" y="1253"/>
                    </a:cubicBezTo>
                    <a:cubicBezTo>
                      <a:pt x="398" y="1253"/>
                      <a:pt x="444" y="1242"/>
                      <a:pt x="487" y="1216"/>
                    </a:cubicBezTo>
                    <a:cubicBezTo>
                      <a:pt x="791" y="1003"/>
                      <a:pt x="1125" y="760"/>
                      <a:pt x="1429" y="547"/>
                    </a:cubicBezTo>
                    <a:cubicBezTo>
                      <a:pt x="1460" y="487"/>
                      <a:pt x="1520" y="395"/>
                      <a:pt x="1520" y="304"/>
                    </a:cubicBezTo>
                    <a:cubicBezTo>
                      <a:pt x="1551" y="243"/>
                      <a:pt x="1490" y="122"/>
                      <a:pt x="1460" y="92"/>
                    </a:cubicBezTo>
                    <a:cubicBezTo>
                      <a:pt x="1429" y="31"/>
                      <a:pt x="1369" y="0"/>
                      <a:pt x="1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5"/>
              <p:cNvSpPr/>
              <p:nvPr/>
            </p:nvSpPr>
            <p:spPr>
              <a:xfrm>
                <a:off x="2909325" y="4327125"/>
                <a:ext cx="387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23" extrusionOk="0">
                    <a:moveTo>
                      <a:pt x="1216" y="0"/>
                    </a:moveTo>
                    <a:cubicBezTo>
                      <a:pt x="1140" y="0"/>
                      <a:pt x="1064" y="30"/>
                      <a:pt x="1004" y="91"/>
                    </a:cubicBezTo>
                    <a:cubicBezTo>
                      <a:pt x="791" y="365"/>
                      <a:pt x="548" y="578"/>
                      <a:pt x="274" y="790"/>
                    </a:cubicBezTo>
                    <a:cubicBezTo>
                      <a:pt x="244" y="821"/>
                      <a:pt x="213" y="851"/>
                      <a:pt x="183" y="851"/>
                    </a:cubicBezTo>
                    <a:cubicBezTo>
                      <a:pt x="92" y="882"/>
                      <a:pt x="61" y="973"/>
                      <a:pt x="31" y="1034"/>
                    </a:cubicBezTo>
                    <a:cubicBezTo>
                      <a:pt x="1" y="1125"/>
                      <a:pt x="31" y="1185"/>
                      <a:pt x="61" y="1277"/>
                    </a:cubicBezTo>
                    <a:cubicBezTo>
                      <a:pt x="128" y="1366"/>
                      <a:pt x="244" y="1422"/>
                      <a:pt x="360" y="1422"/>
                    </a:cubicBezTo>
                    <a:cubicBezTo>
                      <a:pt x="403" y="1422"/>
                      <a:pt x="446" y="1415"/>
                      <a:pt x="487" y="1398"/>
                    </a:cubicBezTo>
                    <a:cubicBezTo>
                      <a:pt x="852" y="1125"/>
                      <a:pt x="1156" y="851"/>
                      <a:pt x="1460" y="517"/>
                    </a:cubicBezTo>
                    <a:cubicBezTo>
                      <a:pt x="1520" y="426"/>
                      <a:pt x="1551" y="395"/>
                      <a:pt x="1551" y="274"/>
                    </a:cubicBezTo>
                    <a:cubicBezTo>
                      <a:pt x="1520" y="243"/>
                      <a:pt x="1520" y="182"/>
                      <a:pt x="1429" y="91"/>
                    </a:cubicBezTo>
                    <a:cubicBezTo>
                      <a:pt x="1368" y="30"/>
                      <a:pt x="1292" y="0"/>
                      <a:pt x="1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5"/>
              <p:cNvSpPr/>
              <p:nvPr/>
            </p:nvSpPr>
            <p:spPr>
              <a:xfrm>
                <a:off x="2942000" y="4337750"/>
                <a:ext cx="327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90" extrusionOk="0">
                    <a:moveTo>
                      <a:pt x="1004" y="1"/>
                    </a:moveTo>
                    <a:cubicBezTo>
                      <a:pt x="912" y="1"/>
                      <a:pt x="852" y="61"/>
                      <a:pt x="760" y="92"/>
                    </a:cubicBezTo>
                    <a:lnTo>
                      <a:pt x="92" y="973"/>
                    </a:lnTo>
                    <a:cubicBezTo>
                      <a:pt x="61" y="1034"/>
                      <a:pt x="1" y="1064"/>
                      <a:pt x="1" y="1186"/>
                    </a:cubicBezTo>
                    <a:cubicBezTo>
                      <a:pt x="1" y="1277"/>
                      <a:pt x="61" y="1338"/>
                      <a:pt x="92" y="1429"/>
                    </a:cubicBezTo>
                    <a:cubicBezTo>
                      <a:pt x="122" y="1460"/>
                      <a:pt x="213" y="1490"/>
                      <a:pt x="305" y="1490"/>
                    </a:cubicBezTo>
                    <a:cubicBezTo>
                      <a:pt x="396" y="1490"/>
                      <a:pt x="456" y="1460"/>
                      <a:pt x="548" y="1429"/>
                    </a:cubicBezTo>
                    <a:lnTo>
                      <a:pt x="1216" y="548"/>
                    </a:lnTo>
                    <a:cubicBezTo>
                      <a:pt x="1277" y="457"/>
                      <a:pt x="1308" y="426"/>
                      <a:pt x="1308" y="305"/>
                    </a:cubicBezTo>
                    <a:cubicBezTo>
                      <a:pt x="1308" y="244"/>
                      <a:pt x="1247" y="122"/>
                      <a:pt x="1216" y="92"/>
                    </a:cubicBezTo>
                    <a:cubicBezTo>
                      <a:pt x="1186" y="61"/>
                      <a:pt x="112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5"/>
              <p:cNvSpPr/>
              <p:nvPr/>
            </p:nvSpPr>
            <p:spPr>
              <a:xfrm>
                <a:off x="2978475" y="4346475"/>
                <a:ext cx="29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0" extrusionOk="0">
                    <a:moveTo>
                      <a:pt x="820" y="0"/>
                    </a:moveTo>
                    <a:cubicBezTo>
                      <a:pt x="668" y="0"/>
                      <a:pt x="517" y="125"/>
                      <a:pt x="517" y="351"/>
                    </a:cubicBezTo>
                    <a:cubicBezTo>
                      <a:pt x="426" y="503"/>
                      <a:pt x="335" y="655"/>
                      <a:pt x="213" y="807"/>
                    </a:cubicBezTo>
                    <a:cubicBezTo>
                      <a:pt x="1" y="867"/>
                      <a:pt x="1" y="1232"/>
                      <a:pt x="183" y="1323"/>
                    </a:cubicBezTo>
                    <a:cubicBezTo>
                      <a:pt x="230" y="1355"/>
                      <a:pt x="283" y="1370"/>
                      <a:pt x="336" y="1370"/>
                    </a:cubicBezTo>
                    <a:cubicBezTo>
                      <a:pt x="488" y="1370"/>
                      <a:pt x="639" y="1245"/>
                      <a:pt x="639" y="1019"/>
                    </a:cubicBezTo>
                    <a:cubicBezTo>
                      <a:pt x="760" y="867"/>
                      <a:pt x="821" y="715"/>
                      <a:pt x="943" y="563"/>
                    </a:cubicBezTo>
                    <a:cubicBezTo>
                      <a:pt x="1186" y="472"/>
                      <a:pt x="1186" y="108"/>
                      <a:pt x="973" y="47"/>
                    </a:cubicBezTo>
                    <a:cubicBezTo>
                      <a:pt x="926" y="15"/>
                      <a:pt x="873" y="0"/>
                      <a:pt x="8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5"/>
              <p:cNvSpPr/>
              <p:nvPr/>
            </p:nvSpPr>
            <p:spPr>
              <a:xfrm>
                <a:off x="2721625" y="4431225"/>
                <a:ext cx="42557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1095" extrusionOk="0">
                    <a:moveTo>
                      <a:pt x="1" y="0"/>
                    </a:moveTo>
                    <a:cubicBezTo>
                      <a:pt x="1" y="152"/>
                      <a:pt x="62" y="304"/>
                      <a:pt x="9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92" y="1094"/>
                    </a:lnTo>
                    <a:cubicBezTo>
                      <a:pt x="16992" y="1094"/>
                      <a:pt x="17022" y="912"/>
                      <a:pt x="17022" y="639"/>
                    </a:cubicBezTo>
                    <a:cubicBezTo>
                      <a:pt x="17022" y="487"/>
                      <a:pt x="17022" y="335"/>
                      <a:pt x="16992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5"/>
              <p:cNvSpPr/>
              <p:nvPr/>
            </p:nvSpPr>
            <p:spPr>
              <a:xfrm>
                <a:off x="2173750" y="4218450"/>
                <a:ext cx="4149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606" extrusionOk="0">
                    <a:moveTo>
                      <a:pt x="2098" y="0"/>
                    </a:moveTo>
                    <a:cubicBezTo>
                      <a:pt x="2098" y="0"/>
                      <a:pt x="1672" y="365"/>
                      <a:pt x="1216" y="1125"/>
                    </a:cubicBezTo>
                    <a:cubicBezTo>
                      <a:pt x="1156" y="1247"/>
                      <a:pt x="1064" y="1399"/>
                      <a:pt x="973" y="1551"/>
                    </a:cubicBezTo>
                    <a:cubicBezTo>
                      <a:pt x="973" y="1581"/>
                      <a:pt x="943" y="1642"/>
                      <a:pt x="943" y="1642"/>
                    </a:cubicBezTo>
                    <a:cubicBezTo>
                      <a:pt x="912" y="1703"/>
                      <a:pt x="882" y="1733"/>
                      <a:pt x="882" y="1824"/>
                    </a:cubicBezTo>
                    <a:cubicBezTo>
                      <a:pt x="882" y="1824"/>
                      <a:pt x="821" y="1855"/>
                      <a:pt x="821" y="1885"/>
                    </a:cubicBezTo>
                    <a:lnTo>
                      <a:pt x="821" y="1946"/>
                    </a:lnTo>
                    <a:cubicBezTo>
                      <a:pt x="669" y="2250"/>
                      <a:pt x="517" y="2615"/>
                      <a:pt x="426" y="3010"/>
                    </a:cubicBezTo>
                    <a:cubicBezTo>
                      <a:pt x="304" y="3405"/>
                      <a:pt x="183" y="3861"/>
                      <a:pt x="122" y="4317"/>
                    </a:cubicBezTo>
                    <a:lnTo>
                      <a:pt x="122" y="4438"/>
                    </a:lnTo>
                    <a:cubicBezTo>
                      <a:pt x="61" y="4590"/>
                      <a:pt x="61" y="4742"/>
                      <a:pt x="31" y="4925"/>
                    </a:cubicBezTo>
                    <a:cubicBezTo>
                      <a:pt x="31" y="5077"/>
                      <a:pt x="31" y="5229"/>
                      <a:pt x="1" y="5381"/>
                    </a:cubicBezTo>
                    <a:lnTo>
                      <a:pt x="16293" y="9605"/>
                    </a:lnTo>
                    <a:cubicBezTo>
                      <a:pt x="16293" y="9605"/>
                      <a:pt x="16384" y="9454"/>
                      <a:pt x="16445" y="9180"/>
                    </a:cubicBezTo>
                    <a:cubicBezTo>
                      <a:pt x="16475" y="9028"/>
                      <a:pt x="16536" y="8876"/>
                      <a:pt x="16536" y="8694"/>
                    </a:cubicBezTo>
                    <a:lnTo>
                      <a:pt x="16536" y="8572"/>
                    </a:lnTo>
                    <a:cubicBezTo>
                      <a:pt x="16597" y="7630"/>
                      <a:pt x="16262" y="6201"/>
                      <a:pt x="14135" y="5198"/>
                    </a:cubicBezTo>
                    <a:cubicBezTo>
                      <a:pt x="14013" y="5168"/>
                      <a:pt x="13891" y="5077"/>
                      <a:pt x="13800" y="5046"/>
                    </a:cubicBezTo>
                    <a:cubicBezTo>
                      <a:pt x="13648" y="4985"/>
                      <a:pt x="13435" y="4925"/>
                      <a:pt x="13253" y="4864"/>
                    </a:cubicBezTo>
                    <a:cubicBezTo>
                      <a:pt x="13192" y="4833"/>
                      <a:pt x="13131" y="4833"/>
                      <a:pt x="13071" y="4773"/>
                    </a:cubicBezTo>
                    <a:cubicBezTo>
                      <a:pt x="8694" y="3253"/>
                      <a:pt x="7113" y="1277"/>
                      <a:pt x="7113" y="1277"/>
                    </a:cubicBezTo>
                    <a:cubicBezTo>
                      <a:pt x="7113" y="1277"/>
                      <a:pt x="4377" y="1125"/>
                      <a:pt x="2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5"/>
              <p:cNvSpPr/>
              <p:nvPr/>
            </p:nvSpPr>
            <p:spPr>
              <a:xfrm>
                <a:off x="2351575" y="4261000"/>
                <a:ext cx="418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20" extrusionOk="0">
                    <a:moveTo>
                      <a:pt x="1398" y="1"/>
                    </a:moveTo>
                    <a:cubicBezTo>
                      <a:pt x="1338" y="1"/>
                      <a:pt x="1246" y="1"/>
                      <a:pt x="1186" y="31"/>
                    </a:cubicBezTo>
                    <a:cubicBezTo>
                      <a:pt x="1064" y="92"/>
                      <a:pt x="912" y="153"/>
                      <a:pt x="790" y="183"/>
                    </a:cubicBezTo>
                    <a:lnTo>
                      <a:pt x="213" y="426"/>
                    </a:lnTo>
                    <a:cubicBezTo>
                      <a:pt x="152" y="457"/>
                      <a:pt x="61" y="487"/>
                      <a:pt x="30" y="578"/>
                    </a:cubicBezTo>
                    <a:cubicBezTo>
                      <a:pt x="0" y="639"/>
                      <a:pt x="0" y="730"/>
                      <a:pt x="0" y="791"/>
                    </a:cubicBezTo>
                    <a:cubicBezTo>
                      <a:pt x="25" y="916"/>
                      <a:pt x="152" y="1020"/>
                      <a:pt x="281" y="1020"/>
                    </a:cubicBezTo>
                    <a:cubicBezTo>
                      <a:pt x="309" y="1020"/>
                      <a:pt x="337" y="1015"/>
                      <a:pt x="365" y="1004"/>
                    </a:cubicBezTo>
                    <a:cubicBezTo>
                      <a:pt x="760" y="852"/>
                      <a:pt x="1094" y="700"/>
                      <a:pt x="1459" y="548"/>
                    </a:cubicBezTo>
                    <a:cubicBezTo>
                      <a:pt x="1550" y="487"/>
                      <a:pt x="1581" y="426"/>
                      <a:pt x="1611" y="335"/>
                    </a:cubicBezTo>
                    <a:cubicBezTo>
                      <a:pt x="1672" y="305"/>
                      <a:pt x="1672" y="183"/>
                      <a:pt x="1581" y="153"/>
                    </a:cubicBezTo>
                    <a:cubicBezTo>
                      <a:pt x="1550" y="92"/>
                      <a:pt x="1489" y="31"/>
                      <a:pt x="1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5"/>
              <p:cNvSpPr/>
              <p:nvPr/>
            </p:nvSpPr>
            <p:spPr>
              <a:xfrm>
                <a:off x="2375125" y="4281325"/>
                <a:ext cx="441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183" extrusionOk="0">
                    <a:moveTo>
                      <a:pt x="1390" y="1"/>
                    </a:moveTo>
                    <a:cubicBezTo>
                      <a:pt x="1341" y="1"/>
                      <a:pt x="1291" y="12"/>
                      <a:pt x="1247" y="39"/>
                    </a:cubicBezTo>
                    <a:cubicBezTo>
                      <a:pt x="1003" y="221"/>
                      <a:pt x="699" y="373"/>
                      <a:pt x="365" y="525"/>
                    </a:cubicBezTo>
                    <a:cubicBezTo>
                      <a:pt x="335" y="555"/>
                      <a:pt x="274" y="555"/>
                      <a:pt x="244" y="586"/>
                    </a:cubicBezTo>
                    <a:cubicBezTo>
                      <a:pt x="152" y="647"/>
                      <a:pt x="92" y="677"/>
                      <a:pt x="31" y="738"/>
                    </a:cubicBezTo>
                    <a:cubicBezTo>
                      <a:pt x="0" y="829"/>
                      <a:pt x="0" y="890"/>
                      <a:pt x="0" y="981"/>
                    </a:cubicBezTo>
                    <a:cubicBezTo>
                      <a:pt x="24" y="1100"/>
                      <a:pt x="161" y="1182"/>
                      <a:pt x="277" y="1182"/>
                    </a:cubicBezTo>
                    <a:cubicBezTo>
                      <a:pt x="309" y="1182"/>
                      <a:pt x="339" y="1176"/>
                      <a:pt x="365" y="1163"/>
                    </a:cubicBezTo>
                    <a:cubicBezTo>
                      <a:pt x="791" y="1011"/>
                      <a:pt x="1186" y="829"/>
                      <a:pt x="1551" y="555"/>
                    </a:cubicBezTo>
                    <a:cubicBezTo>
                      <a:pt x="1642" y="525"/>
                      <a:pt x="1672" y="434"/>
                      <a:pt x="1703" y="373"/>
                    </a:cubicBezTo>
                    <a:cubicBezTo>
                      <a:pt x="1763" y="282"/>
                      <a:pt x="1703" y="221"/>
                      <a:pt x="1672" y="130"/>
                    </a:cubicBezTo>
                    <a:cubicBezTo>
                      <a:pt x="1629" y="65"/>
                      <a:pt x="1510" y="1"/>
                      <a:pt x="1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5"/>
              <p:cNvSpPr/>
              <p:nvPr/>
            </p:nvSpPr>
            <p:spPr>
              <a:xfrm>
                <a:off x="2405525" y="4297475"/>
                <a:ext cx="3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78" extrusionOk="0">
                    <a:moveTo>
                      <a:pt x="1246" y="1"/>
                    </a:moveTo>
                    <a:cubicBezTo>
                      <a:pt x="1186" y="1"/>
                      <a:pt x="1094" y="1"/>
                      <a:pt x="1034" y="31"/>
                    </a:cubicBezTo>
                    <a:lnTo>
                      <a:pt x="152" y="700"/>
                    </a:lnTo>
                    <a:cubicBezTo>
                      <a:pt x="91" y="761"/>
                      <a:pt x="31" y="821"/>
                      <a:pt x="0" y="912"/>
                    </a:cubicBezTo>
                    <a:cubicBezTo>
                      <a:pt x="0" y="973"/>
                      <a:pt x="0" y="1064"/>
                      <a:pt x="31" y="1125"/>
                    </a:cubicBezTo>
                    <a:cubicBezTo>
                      <a:pt x="91" y="1216"/>
                      <a:pt x="152" y="1247"/>
                      <a:pt x="243" y="1277"/>
                    </a:cubicBezTo>
                    <a:cubicBezTo>
                      <a:pt x="304" y="1277"/>
                      <a:pt x="395" y="1277"/>
                      <a:pt x="456" y="1247"/>
                    </a:cubicBezTo>
                    <a:lnTo>
                      <a:pt x="1338" y="548"/>
                    </a:lnTo>
                    <a:cubicBezTo>
                      <a:pt x="1398" y="517"/>
                      <a:pt x="1459" y="457"/>
                      <a:pt x="1490" y="365"/>
                    </a:cubicBezTo>
                    <a:cubicBezTo>
                      <a:pt x="1490" y="335"/>
                      <a:pt x="1490" y="213"/>
                      <a:pt x="1459" y="153"/>
                    </a:cubicBezTo>
                    <a:cubicBezTo>
                      <a:pt x="1398" y="61"/>
                      <a:pt x="1338" y="3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5"/>
              <p:cNvSpPr/>
              <p:nvPr/>
            </p:nvSpPr>
            <p:spPr>
              <a:xfrm>
                <a:off x="2438950" y="4314250"/>
                <a:ext cx="342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34" extrusionOk="0">
                    <a:moveTo>
                      <a:pt x="997" y="0"/>
                    </a:moveTo>
                    <a:cubicBezTo>
                      <a:pt x="864" y="0"/>
                      <a:pt x="726" y="84"/>
                      <a:pt x="669" y="272"/>
                    </a:cubicBezTo>
                    <a:cubicBezTo>
                      <a:pt x="517" y="424"/>
                      <a:pt x="426" y="485"/>
                      <a:pt x="305" y="637"/>
                    </a:cubicBezTo>
                    <a:cubicBezTo>
                      <a:pt x="61" y="697"/>
                      <a:pt x="1" y="1001"/>
                      <a:pt x="153" y="1153"/>
                    </a:cubicBezTo>
                    <a:cubicBezTo>
                      <a:pt x="206" y="1206"/>
                      <a:pt x="277" y="1233"/>
                      <a:pt x="350" y="1233"/>
                    </a:cubicBezTo>
                    <a:cubicBezTo>
                      <a:pt x="487" y="1233"/>
                      <a:pt x="630" y="1139"/>
                      <a:pt x="669" y="941"/>
                    </a:cubicBezTo>
                    <a:cubicBezTo>
                      <a:pt x="821" y="789"/>
                      <a:pt x="943" y="728"/>
                      <a:pt x="1064" y="576"/>
                    </a:cubicBezTo>
                    <a:cubicBezTo>
                      <a:pt x="1277" y="545"/>
                      <a:pt x="1368" y="241"/>
                      <a:pt x="1216" y="90"/>
                    </a:cubicBezTo>
                    <a:cubicBezTo>
                      <a:pt x="1159" y="32"/>
                      <a:pt x="1079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5"/>
              <p:cNvSpPr/>
              <p:nvPr/>
            </p:nvSpPr>
            <p:spPr>
              <a:xfrm>
                <a:off x="2173750" y="4329400"/>
                <a:ext cx="41340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168" extrusionOk="0">
                    <a:moveTo>
                      <a:pt x="92" y="0"/>
                    </a:moveTo>
                    <a:cubicBezTo>
                      <a:pt x="31" y="152"/>
                      <a:pt x="31" y="304"/>
                      <a:pt x="31" y="487"/>
                    </a:cubicBezTo>
                    <a:cubicBezTo>
                      <a:pt x="31" y="639"/>
                      <a:pt x="1" y="791"/>
                      <a:pt x="1" y="943"/>
                    </a:cubicBezTo>
                    <a:lnTo>
                      <a:pt x="16293" y="5167"/>
                    </a:lnTo>
                    <a:cubicBezTo>
                      <a:pt x="16293" y="5167"/>
                      <a:pt x="16384" y="5016"/>
                      <a:pt x="16445" y="4742"/>
                    </a:cubicBezTo>
                    <a:cubicBezTo>
                      <a:pt x="16475" y="4590"/>
                      <a:pt x="16536" y="4438"/>
                      <a:pt x="16536" y="4256"/>
                    </a:cubicBez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5"/>
              <p:cNvSpPr/>
              <p:nvPr/>
            </p:nvSpPr>
            <p:spPr>
              <a:xfrm>
                <a:off x="2521775" y="2812650"/>
                <a:ext cx="468875" cy="15050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60203" extrusionOk="0">
                    <a:moveTo>
                      <a:pt x="14895" y="1"/>
                    </a:moveTo>
                    <a:lnTo>
                      <a:pt x="1" y="213"/>
                    </a:lnTo>
                    <a:cubicBezTo>
                      <a:pt x="1" y="213"/>
                      <a:pt x="7873" y="23557"/>
                      <a:pt x="8512" y="28025"/>
                    </a:cubicBezTo>
                    <a:cubicBezTo>
                      <a:pt x="9271" y="33770"/>
                      <a:pt x="9180" y="50032"/>
                      <a:pt x="8876" y="59910"/>
                    </a:cubicBezTo>
                    <a:cubicBezTo>
                      <a:pt x="9515" y="60130"/>
                      <a:pt x="10326" y="60202"/>
                      <a:pt x="11115" y="60202"/>
                    </a:cubicBezTo>
                    <a:cubicBezTo>
                      <a:pt x="12619" y="60202"/>
                      <a:pt x="14044" y="59941"/>
                      <a:pt x="14044" y="59941"/>
                    </a:cubicBezTo>
                    <a:cubicBezTo>
                      <a:pt x="14044" y="59941"/>
                      <a:pt x="18755" y="33314"/>
                      <a:pt x="18481" y="27205"/>
                    </a:cubicBezTo>
                    <a:cubicBezTo>
                      <a:pt x="18208" y="21126"/>
                      <a:pt x="16202" y="8907"/>
                      <a:pt x="14895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5"/>
              <p:cNvSpPr/>
              <p:nvPr/>
            </p:nvSpPr>
            <p:spPr>
              <a:xfrm>
                <a:off x="2226950" y="2804300"/>
                <a:ext cx="448350" cy="1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57904" extrusionOk="0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1915" y="11581"/>
                      <a:pt x="6535" y="28238"/>
                      <a:pt x="6535" y="28238"/>
                    </a:cubicBezTo>
                    <a:lnTo>
                      <a:pt x="0" y="56597"/>
                    </a:lnTo>
                    <a:cubicBezTo>
                      <a:pt x="1186" y="57752"/>
                      <a:pt x="5015" y="57904"/>
                      <a:pt x="5015" y="57904"/>
                    </a:cubicBezTo>
                    <a:cubicBezTo>
                      <a:pt x="7447" y="52311"/>
                      <a:pt x="16596" y="32159"/>
                      <a:pt x="16900" y="27903"/>
                    </a:cubicBezTo>
                    <a:cubicBezTo>
                      <a:pt x="17204" y="23435"/>
                      <a:pt x="17934" y="456"/>
                      <a:pt x="17934" y="456"/>
                    </a:cubicBezTo>
                    <a:lnTo>
                      <a:pt x="2553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5"/>
              <p:cNvSpPr/>
              <p:nvPr/>
            </p:nvSpPr>
            <p:spPr>
              <a:xfrm>
                <a:off x="2200350" y="2804300"/>
                <a:ext cx="80855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56351" extrusionOk="0">
                    <a:moveTo>
                      <a:pt x="3010" y="0"/>
                    </a:moveTo>
                    <a:lnTo>
                      <a:pt x="3010" y="0"/>
                    </a:lnTo>
                    <a:cubicBezTo>
                      <a:pt x="2280" y="9210"/>
                      <a:pt x="7022" y="28299"/>
                      <a:pt x="7022" y="28299"/>
                    </a:cubicBezTo>
                    <a:lnTo>
                      <a:pt x="0" y="52038"/>
                    </a:lnTo>
                    <a:cubicBezTo>
                      <a:pt x="0" y="52038"/>
                      <a:pt x="6110" y="54439"/>
                      <a:pt x="9119" y="54591"/>
                    </a:cubicBezTo>
                    <a:cubicBezTo>
                      <a:pt x="9119" y="54591"/>
                      <a:pt x="18238" y="31642"/>
                      <a:pt x="18633" y="28937"/>
                    </a:cubicBezTo>
                    <a:cubicBezTo>
                      <a:pt x="19028" y="26232"/>
                      <a:pt x="18633" y="19302"/>
                      <a:pt x="18633" y="19302"/>
                    </a:cubicBezTo>
                    <a:lnTo>
                      <a:pt x="18633" y="19302"/>
                    </a:lnTo>
                    <a:cubicBezTo>
                      <a:pt x="18633" y="19303"/>
                      <a:pt x="20821" y="27569"/>
                      <a:pt x="20973" y="28937"/>
                    </a:cubicBezTo>
                    <a:cubicBezTo>
                      <a:pt x="21125" y="30274"/>
                      <a:pt x="20821" y="55959"/>
                      <a:pt x="20821" y="55959"/>
                    </a:cubicBezTo>
                    <a:cubicBezTo>
                      <a:pt x="22291" y="56270"/>
                      <a:pt x="24312" y="56350"/>
                      <a:pt x="25994" y="56350"/>
                    </a:cubicBezTo>
                    <a:cubicBezTo>
                      <a:pt x="27757" y="56350"/>
                      <a:pt x="29150" y="56263"/>
                      <a:pt x="29150" y="56263"/>
                    </a:cubicBezTo>
                    <a:cubicBezTo>
                      <a:pt x="29150" y="56263"/>
                      <a:pt x="32189" y="30821"/>
                      <a:pt x="32250" y="27600"/>
                    </a:cubicBezTo>
                    <a:cubicBezTo>
                      <a:pt x="32341" y="24378"/>
                      <a:pt x="27782" y="578"/>
                      <a:pt x="27782" y="578"/>
                    </a:cubicBezTo>
                    <a:lnTo>
                      <a:pt x="30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5"/>
              <p:cNvSpPr/>
              <p:nvPr/>
            </p:nvSpPr>
            <p:spPr>
              <a:xfrm>
                <a:off x="2652475" y="2837550"/>
                <a:ext cx="17500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230" extrusionOk="0">
                    <a:moveTo>
                      <a:pt x="639" y="0"/>
                    </a:moveTo>
                    <a:cubicBezTo>
                      <a:pt x="609" y="0"/>
                      <a:pt x="578" y="23"/>
                      <a:pt x="578" y="69"/>
                    </a:cubicBezTo>
                    <a:lnTo>
                      <a:pt x="457" y="3351"/>
                    </a:lnTo>
                    <a:lnTo>
                      <a:pt x="335" y="7029"/>
                    </a:lnTo>
                    <a:lnTo>
                      <a:pt x="244" y="10768"/>
                    </a:lnTo>
                    <a:cubicBezTo>
                      <a:pt x="183" y="11984"/>
                      <a:pt x="153" y="13230"/>
                      <a:pt x="122" y="14446"/>
                    </a:cubicBezTo>
                    <a:cubicBezTo>
                      <a:pt x="62" y="15570"/>
                      <a:pt x="31" y="16695"/>
                      <a:pt x="1" y="17789"/>
                    </a:cubicBezTo>
                    <a:lnTo>
                      <a:pt x="1" y="18184"/>
                    </a:lnTo>
                    <a:cubicBezTo>
                      <a:pt x="1" y="18215"/>
                      <a:pt x="31" y="18230"/>
                      <a:pt x="62" y="18230"/>
                    </a:cubicBezTo>
                    <a:cubicBezTo>
                      <a:pt x="92" y="18230"/>
                      <a:pt x="122" y="18215"/>
                      <a:pt x="122" y="18184"/>
                    </a:cubicBezTo>
                    <a:lnTo>
                      <a:pt x="244" y="14871"/>
                    </a:lnTo>
                    <a:lnTo>
                      <a:pt x="335" y="11224"/>
                    </a:lnTo>
                    <a:lnTo>
                      <a:pt x="457" y="7485"/>
                    </a:lnTo>
                    <a:cubicBezTo>
                      <a:pt x="487" y="6269"/>
                      <a:pt x="548" y="4993"/>
                      <a:pt x="578" y="3777"/>
                    </a:cubicBezTo>
                    <a:cubicBezTo>
                      <a:pt x="609" y="2683"/>
                      <a:pt x="639" y="1558"/>
                      <a:pt x="700" y="433"/>
                    </a:cubicBezTo>
                    <a:lnTo>
                      <a:pt x="700" y="69"/>
                    </a:lnTo>
                    <a:cubicBezTo>
                      <a:pt x="700" y="23"/>
                      <a:pt x="669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5"/>
              <p:cNvSpPr/>
              <p:nvPr/>
            </p:nvSpPr>
            <p:spPr>
              <a:xfrm>
                <a:off x="2661175" y="2832100"/>
                <a:ext cx="60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0196" extrusionOk="0">
                    <a:moveTo>
                      <a:pt x="2366" y="1"/>
                    </a:moveTo>
                    <a:cubicBezTo>
                      <a:pt x="2346" y="1"/>
                      <a:pt x="2328" y="16"/>
                      <a:pt x="2328" y="43"/>
                    </a:cubicBezTo>
                    <a:cubicBezTo>
                      <a:pt x="2236" y="1654"/>
                      <a:pt x="2176" y="3204"/>
                      <a:pt x="2084" y="4815"/>
                    </a:cubicBezTo>
                    <a:cubicBezTo>
                      <a:pt x="2054" y="5606"/>
                      <a:pt x="2024" y="6366"/>
                      <a:pt x="1963" y="7156"/>
                    </a:cubicBezTo>
                    <a:cubicBezTo>
                      <a:pt x="1963" y="7551"/>
                      <a:pt x="1932" y="7885"/>
                      <a:pt x="1902" y="8250"/>
                    </a:cubicBezTo>
                    <a:cubicBezTo>
                      <a:pt x="1841" y="8585"/>
                      <a:pt x="1780" y="8949"/>
                      <a:pt x="1659" y="9253"/>
                    </a:cubicBezTo>
                    <a:cubicBezTo>
                      <a:pt x="1507" y="9557"/>
                      <a:pt x="1294" y="9831"/>
                      <a:pt x="1021" y="9983"/>
                    </a:cubicBezTo>
                    <a:cubicBezTo>
                      <a:pt x="852" y="10058"/>
                      <a:pt x="659" y="10110"/>
                      <a:pt x="465" y="10110"/>
                    </a:cubicBezTo>
                    <a:cubicBezTo>
                      <a:pt x="345" y="10110"/>
                      <a:pt x="225" y="10090"/>
                      <a:pt x="109" y="10043"/>
                    </a:cubicBezTo>
                    <a:cubicBezTo>
                      <a:pt x="100" y="10039"/>
                      <a:pt x="91" y="10037"/>
                      <a:pt x="83" y="10037"/>
                    </a:cubicBezTo>
                    <a:cubicBezTo>
                      <a:pt x="34" y="10037"/>
                      <a:pt x="0" y="10104"/>
                      <a:pt x="78" y="10104"/>
                    </a:cubicBezTo>
                    <a:cubicBezTo>
                      <a:pt x="211" y="10167"/>
                      <a:pt x="350" y="10195"/>
                      <a:pt x="488" y="10195"/>
                    </a:cubicBezTo>
                    <a:cubicBezTo>
                      <a:pt x="889" y="10195"/>
                      <a:pt x="1289" y="9957"/>
                      <a:pt x="1537" y="9618"/>
                    </a:cubicBezTo>
                    <a:cubicBezTo>
                      <a:pt x="1963" y="9101"/>
                      <a:pt x="1993" y="8372"/>
                      <a:pt x="2054" y="7673"/>
                    </a:cubicBezTo>
                    <a:cubicBezTo>
                      <a:pt x="2115" y="6062"/>
                      <a:pt x="2206" y="4420"/>
                      <a:pt x="2267" y="2809"/>
                    </a:cubicBezTo>
                    <a:cubicBezTo>
                      <a:pt x="2328" y="1897"/>
                      <a:pt x="2358" y="986"/>
                      <a:pt x="2419" y="74"/>
                    </a:cubicBezTo>
                    <a:cubicBezTo>
                      <a:pt x="2419" y="24"/>
                      <a:pt x="2391" y="1"/>
                      <a:pt x="2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5"/>
              <p:cNvSpPr/>
              <p:nvPr/>
            </p:nvSpPr>
            <p:spPr>
              <a:xfrm>
                <a:off x="2317375" y="2847225"/>
                <a:ext cx="9045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12" extrusionOk="0">
                    <a:moveTo>
                      <a:pt x="3519" y="1"/>
                    </a:moveTo>
                    <a:cubicBezTo>
                      <a:pt x="3488" y="1"/>
                      <a:pt x="3465" y="16"/>
                      <a:pt x="3465" y="46"/>
                    </a:cubicBezTo>
                    <a:cubicBezTo>
                      <a:pt x="3465" y="745"/>
                      <a:pt x="3222" y="1414"/>
                      <a:pt x="2857" y="1992"/>
                    </a:cubicBezTo>
                    <a:cubicBezTo>
                      <a:pt x="2432" y="2569"/>
                      <a:pt x="1854" y="2995"/>
                      <a:pt x="1216" y="3207"/>
                    </a:cubicBezTo>
                    <a:cubicBezTo>
                      <a:pt x="821" y="3329"/>
                      <a:pt x="456" y="3390"/>
                      <a:pt x="61" y="3390"/>
                    </a:cubicBezTo>
                    <a:cubicBezTo>
                      <a:pt x="0" y="3390"/>
                      <a:pt x="0" y="3511"/>
                      <a:pt x="61" y="3511"/>
                    </a:cubicBezTo>
                    <a:cubicBezTo>
                      <a:pt x="791" y="3511"/>
                      <a:pt x="1520" y="3329"/>
                      <a:pt x="2098" y="2903"/>
                    </a:cubicBezTo>
                    <a:cubicBezTo>
                      <a:pt x="2706" y="2478"/>
                      <a:pt x="3101" y="1900"/>
                      <a:pt x="3374" y="1232"/>
                    </a:cubicBezTo>
                    <a:cubicBezTo>
                      <a:pt x="3526" y="867"/>
                      <a:pt x="3617" y="441"/>
                      <a:pt x="3617" y="46"/>
                    </a:cubicBezTo>
                    <a:cubicBezTo>
                      <a:pt x="3587" y="16"/>
                      <a:pt x="3549" y="1"/>
                      <a:pt x="3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5"/>
              <p:cNvSpPr/>
              <p:nvPr/>
            </p:nvSpPr>
            <p:spPr>
              <a:xfrm>
                <a:off x="2336050" y="2930950"/>
                <a:ext cx="102175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2550" extrusionOk="0">
                    <a:moveTo>
                      <a:pt x="34" y="1"/>
                    </a:moveTo>
                    <a:cubicBezTo>
                      <a:pt x="9" y="1"/>
                      <a:pt x="1" y="16"/>
                      <a:pt x="13" y="41"/>
                    </a:cubicBezTo>
                    <a:cubicBezTo>
                      <a:pt x="135" y="1530"/>
                      <a:pt x="287" y="2989"/>
                      <a:pt x="469" y="4448"/>
                    </a:cubicBezTo>
                    <a:cubicBezTo>
                      <a:pt x="651" y="5938"/>
                      <a:pt x="834" y="7397"/>
                      <a:pt x="1077" y="8855"/>
                    </a:cubicBezTo>
                    <a:cubicBezTo>
                      <a:pt x="1290" y="10345"/>
                      <a:pt x="1563" y="11834"/>
                      <a:pt x="1837" y="13324"/>
                    </a:cubicBezTo>
                    <a:cubicBezTo>
                      <a:pt x="2110" y="14783"/>
                      <a:pt x="2414" y="16242"/>
                      <a:pt x="2749" y="17670"/>
                    </a:cubicBezTo>
                    <a:cubicBezTo>
                      <a:pt x="3053" y="19129"/>
                      <a:pt x="3417" y="20558"/>
                      <a:pt x="3813" y="21986"/>
                    </a:cubicBezTo>
                    <a:cubicBezTo>
                      <a:pt x="3843" y="22169"/>
                      <a:pt x="3873" y="22321"/>
                      <a:pt x="3965" y="22503"/>
                    </a:cubicBezTo>
                    <a:cubicBezTo>
                      <a:pt x="3965" y="22537"/>
                      <a:pt x="3981" y="22550"/>
                      <a:pt x="4002" y="22550"/>
                    </a:cubicBezTo>
                    <a:cubicBezTo>
                      <a:pt x="4038" y="22550"/>
                      <a:pt x="4086" y="22511"/>
                      <a:pt x="4086" y="22473"/>
                    </a:cubicBezTo>
                    <a:cubicBezTo>
                      <a:pt x="3691" y="21075"/>
                      <a:pt x="3357" y="19616"/>
                      <a:pt x="3022" y="18217"/>
                    </a:cubicBezTo>
                    <a:cubicBezTo>
                      <a:pt x="2658" y="16758"/>
                      <a:pt x="2354" y="15299"/>
                      <a:pt x="2110" y="13840"/>
                    </a:cubicBezTo>
                    <a:cubicBezTo>
                      <a:pt x="1837" y="12412"/>
                      <a:pt x="1563" y="10922"/>
                      <a:pt x="1351" y="9433"/>
                    </a:cubicBezTo>
                    <a:cubicBezTo>
                      <a:pt x="1107" y="7944"/>
                      <a:pt x="895" y="6454"/>
                      <a:pt x="743" y="4995"/>
                    </a:cubicBezTo>
                    <a:cubicBezTo>
                      <a:pt x="530" y="3536"/>
                      <a:pt x="378" y="2077"/>
                      <a:pt x="287" y="618"/>
                    </a:cubicBezTo>
                    <a:cubicBezTo>
                      <a:pt x="287" y="436"/>
                      <a:pt x="226" y="254"/>
                      <a:pt x="226" y="102"/>
                    </a:cubicBezTo>
                    <a:cubicBezTo>
                      <a:pt x="137" y="30"/>
                      <a:pt x="69" y="1"/>
                      <a:pt x="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5"/>
              <p:cNvSpPr/>
              <p:nvPr/>
            </p:nvSpPr>
            <p:spPr>
              <a:xfrm>
                <a:off x="2241650" y="3491700"/>
                <a:ext cx="196575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26171" extrusionOk="0">
                    <a:moveTo>
                      <a:pt x="7709" y="0"/>
                    </a:moveTo>
                    <a:cubicBezTo>
                      <a:pt x="7674" y="0"/>
                      <a:pt x="7649" y="15"/>
                      <a:pt x="7649" y="43"/>
                    </a:cubicBezTo>
                    <a:cubicBezTo>
                      <a:pt x="7163" y="1714"/>
                      <a:pt x="6707" y="3386"/>
                      <a:pt x="6221" y="5088"/>
                    </a:cubicBezTo>
                    <a:cubicBezTo>
                      <a:pt x="5765" y="6760"/>
                      <a:pt x="5279" y="8462"/>
                      <a:pt x="4762" y="10134"/>
                    </a:cubicBezTo>
                    <a:lnTo>
                      <a:pt x="3303" y="15271"/>
                    </a:lnTo>
                    <a:cubicBezTo>
                      <a:pt x="2786" y="16973"/>
                      <a:pt x="2300" y="18645"/>
                      <a:pt x="1783" y="20377"/>
                    </a:cubicBezTo>
                    <a:cubicBezTo>
                      <a:pt x="1236" y="22080"/>
                      <a:pt x="750" y="23782"/>
                      <a:pt x="202" y="25453"/>
                    </a:cubicBezTo>
                    <a:cubicBezTo>
                      <a:pt x="142" y="25697"/>
                      <a:pt x="51" y="25879"/>
                      <a:pt x="20" y="26092"/>
                    </a:cubicBezTo>
                    <a:cubicBezTo>
                      <a:pt x="1" y="26150"/>
                      <a:pt x="30" y="26171"/>
                      <a:pt x="70" y="26171"/>
                    </a:cubicBezTo>
                    <a:cubicBezTo>
                      <a:pt x="93" y="26171"/>
                      <a:pt x="119" y="26164"/>
                      <a:pt x="142" y="26153"/>
                    </a:cubicBezTo>
                    <a:cubicBezTo>
                      <a:pt x="658" y="24420"/>
                      <a:pt x="1206" y="22748"/>
                      <a:pt x="1722" y="21046"/>
                    </a:cubicBezTo>
                    <a:cubicBezTo>
                      <a:pt x="2269" y="19344"/>
                      <a:pt x="2756" y="17642"/>
                      <a:pt x="3242" y="15909"/>
                    </a:cubicBezTo>
                    <a:cubicBezTo>
                      <a:pt x="3759" y="14207"/>
                      <a:pt x="4245" y="12505"/>
                      <a:pt x="4762" y="10803"/>
                    </a:cubicBezTo>
                    <a:cubicBezTo>
                      <a:pt x="5279" y="9131"/>
                      <a:pt x="5704" y="7459"/>
                      <a:pt x="6221" y="5787"/>
                    </a:cubicBezTo>
                    <a:cubicBezTo>
                      <a:pt x="6677" y="4116"/>
                      <a:pt x="7163" y="2383"/>
                      <a:pt x="7649" y="711"/>
                    </a:cubicBezTo>
                    <a:cubicBezTo>
                      <a:pt x="7741" y="499"/>
                      <a:pt x="7771" y="316"/>
                      <a:pt x="7862" y="73"/>
                    </a:cubicBezTo>
                    <a:cubicBezTo>
                      <a:pt x="7812" y="23"/>
                      <a:pt x="7753" y="0"/>
                      <a:pt x="7709" y="0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5"/>
              <p:cNvSpPr/>
              <p:nvPr/>
            </p:nvSpPr>
            <p:spPr>
              <a:xfrm>
                <a:off x="2655525" y="3193150"/>
                <a:ext cx="114775" cy="10378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1514" extrusionOk="0">
                    <a:moveTo>
                      <a:pt x="56" y="1"/>
                    </a:moveTo>
                    <a:cubicBezTo>
                      <a:pt x="41" y="1"/>
                      <a:pt x="0" y="50"/>
                      <a:pt x="0" y="100"/>
                    </a:cubicBezTo>
                    <a:cubicBezTo>
                      <a:pt x="1034" y="2471"/>
                      <a:pt x="1976" y="4872"/>
                      <a:pt x="2766" y="7334"/>
                    </a:cubicBezTo>
                    <a:cubicBezTo>
                      <a:pt x="3526" y="9857"/>
                      <a:pt x="4104" y="12410"/>
                      <a:pt x="4286" y="15024"/>
                    </a:cubicBezTo>
                    <a:cubicBezTo>
                      <a:pt x="4529" y="17821"/>
                      <a:pt x="4377" y="20647"/>
                      <a:pt x="4286" y="23413"/>
                    </a:cubicBezTo>
                    <a:cubicBezTo>
                      <a:pt x="4225" y="26271"/>
                      <a:pt x="4134" y="29067"/>
                      <a:pt x="4073" y="31924"/>
                    </a:cubicBezTo>
                    <a:cubicBezTo>
                      <a:pt x="3982" y="34751"/>
                      <a:pt x="3921" y="37578"/>
                      <a:pt x="3830" y="40405"/>
                    </a:cubicBezTo>
                    <a:cubicBezTo>
                      <a:pt x="3830" y="40739"/>
                      <a:pt x="3830" y="41134"/>
                      <a:pt x="3800" y="41468"/>
                    </a:cubicBezTo>
                    <a:cubicBezTo>
                      <a:pt x="3800" y="41499"/>
                      <a:pt x="3830" y="41514"/>
                      <a:pt x="3861" y="41514"/>
                    </a:cubicBezTo>
                    <a:cubicBezTo>
                      <a:pt x="3891" y="41514"/>
                      <a:pt x="3921" y="41499"/>
                      <a:pt x="3921" y="41468"/>
                    </a:cubicBezTo>
                    <a:lnTo>
                      <a:pt x="4134" y="32927"/>
                    </a:lnTo>
                    <a:lnTo>
                      <a:pt x="4377" y="24356"/>
                    </a:lnTo>
                    <a:cubicBezTo>
                      <a:pt x="4438" y="21529"/>
                      <a:pt x="4590" y="18702"/>
                      <a:pt x="4438" y="15845"/>
                    </a:cubicBezTo>
                    <a:cubicBezTo>
                      <a:pt x="4286" y="13231"/>
                      <a:pt x="3830" y="10647"/>
                      <a:pt x="3101" y="8155"/>
                    </a:cubicBezTo>
                    <a:cubicBezTo>
                      <a:pt x="2402" y="5662"/>
                      <a:pt x="1490" y="3292"/>
                      <a:pt x="456" y="890"/>
                    </a:cubicBezTo>
                    <a:cubicBezTo>
                      <a:pt x="335" y="586"/>
                      <a:pt x="213" y="313"/>
                      <a:pt x="61" y="9"/>
                    </a:cubicBezTo>
                    <a:cubicBezTo>
                      <a:pt x="61" y="3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5"/>
              <p:cNvSpPr/>
              <p:nvPr/>
            </p:nvSpPr>
            <p:spPr>
              <a:xfrm>
                <a:off x="2765700" y="1919025"/>
                <a:ext cx="422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23061" extrusionOk="0">
                    <a:moveTo>
                      <a:pt x="1" y="0"/>
                    </a:moveTo>
                    <a:cubicBezTo>
                      <a:pt x="1" y="1"/>
                      <a:pt x="305" y="17995"/>
                      <a:pt x="1277" y="20973"/>
                    </a:cubicBezTo>
                    <a:cubicBezTo>
                      <a:pt x="1767" y="22397"/>
                      <a:pt x="3283" y="23061"/>
                      <a:pt x="4887" y="23061"/>
                    </a:cubicBezTo>
                    <a:cubicBezTo>
                      <a:pt x="6573" y="23061"/>
                      <a:pt x="8356" y="22328"/>
                      <a:pt x="9150" y="20973"/>
                    </a:cubicBezTo>
                    <a:cubicBezTo>
                      <a:pt x="10670" y="18299"/>
                      <a:pt x="16901" y="6323"/>
                      <a:pt x="16901" y="6323"/>
                    </a:cubicBezTo>
                    <a:lnTo>
                      <a:pt x="13496" y="5016"/>
                    </a:lnTo>
                    <a:lnTo>
                      <a:pt x="5168" y="16293"/>
                    </a:lnTo>
                    <a:cubicBezTo>
                      <a:pt x="5168" y="16293"/>
                      <a:pt x="2341" y="396"/>
                      <a:pt x="1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5"/>
              <p:cNvSpPr/>
              <p:nvPr/>
            </p:nvSpPr>
            <p:spPr>
              <a:xfrm>
                <a:off x="3090950" y="1897650"/>
                <a:ext cx="134525" cy="2122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8488" extrusionOk="0">
                    <a:moveTo>
                      <a:pt x="2425" y="0"/>
                    </a:moveTo>
                    <a:cubicBezTo>
                      <a:pt x="1696" y="0"/>
                      <a:pt x="236" y="2797"/>
                      <a:pt x="122" y="3226"/>
                    </a:cubicBezTo>
                    <a:cubicBezTo>
                      <a:pt x="0" y="3743"/>
                      <a:pt x="578" y="4655"/>
                      <a:pt x="578" y="5263"/>
                    </a:cubicBezTo>
                    <a:cubicBezTo>
                      <a:pt x="608" y="5871"/>
                      <a:pt x="213" y="6084"/>
                      <a:pt x="243" y="6479"/>
                    </a:cubicBezTo>
                    <a:cubicBezTo>
                      <a:pt x="274" y="6965"/>
                      <a:pt x="1733" y="8363"/>
                      <a:pt x="2280" y="8485"/>
                    </a:cubicBezTo>
                    <a:cubicBezTo>
                      <a:pt x="2295" y="8486"/>
                      <a:pt x="2310" y="8487"/>
                      <a:pt x="2326" y="8487"/>
                    </a:cubicBezTo>
                    <a:cubicBezTo>
                      <a:pt x="2917" y="8487"/>
                      <a:pt x="4012" y="7401"/>
                      <a:pt x="4012" y="6661"/>
                    </a:cubicBezTo>
                    <a:cubicBezTo>
                      <a:pt x="4012" y="5901"/>
                      <a:pt x="3404" y="5172"/>
                      <a:pt x="3344" y="5050"/>
                    </a:cubicBezTo>
                    <a:cubicBezTo>
                      <a:pt x="3344" y="4928"/>
                      <a:pt x="5380" y="4077"/>
                      <a:pt x="5167" y="3682"/>
                    </a:cubicBezTo>
                    <a:cubicBezTo>
                      <a:pt x="5126" y="3600"/>
                      <a:pt x="5007" y="3569"/>
                      <a:pt x="4848" y="3569"/>
                    </a:cubicBezTo>
                    <a:cubicBezTo>
                      <a:pt x="4351" y="3569"/>
                      <a:pt x="3458" y="3874"/>
                      <a:pt x="3305" y="3874"/>
                    </a:cubicBezTo>
                    <a:cubicBezTo>
                      <a:pt x="3291" y="3874"/>
                      <a:pt x="3283" y="3871"/>
                      <a:pt x="3283" y="3865"/>
                    </a:cubicBezTo>
                    <a:cubicBezTo>
                      <a:pt x="3283" y="3834"/>
                      <a:pt x="5015" y="2588"/>
                      <a:pt x="4651" y="2102"/>
                    </a:cubicBezTo>
                    <a:cubicBezTo>
                      <a:pt x="4592" y="2025"/>
                      <a:pt x="4505" y="1993"/>
                      <a:pt x="4400" y="1993"/>
                    </a:cubicBezTo>
                    <a:cubicBezTo>
                      <a:pt x="3810" y="1993"/>
                      <a:pt x="2636" y="3015"/>
                      <a:pt x="2557" y="3015"/>
                    </a:cubicBezTo>
                    <a:cubicBezTo>
                      <a:pt x="2555" y="3015"/>
                      <a:pt x="2554" y="3015"/>
                      <a:pt x="2553" y="3014"/>
                    </a:cubicBezTo>
                    <a:cubicBezTo>
                      <a:pt x="2523" y="2922"/>
                      <a:pt x="4499" y="916"/>
                      <a:pt x="4012" y="491"/>
                    </a:cubicBezTo>
                    <a:cubicBezTo>
                      <a:pt x="3959" y="449"/>
                      <a:pt x="3898" y="431"/>
                      <a:pt x="3830" y="431"/>
                    </a:cubicBezTo>
                    <a:cubicBezTo>
                      <a:pt x="3206" y="431"/>
                      <a:pt x="2050" y="2011"/>
                      <a:pt x="1977" y="2011"/>
                    </a:cubicBezTo>
                    <a:cubicBezTo>
                      <a:pt x="1977" y="2011"/>
                      <a:pt x="1976" y="2011"/>
                      <a:pt x="1976" y="2011"/>
                    </a:cubicBezTo>
                    <a:cubicBezTo>
                      <a:pt x="1945" y="1980"/>
                      <a:pt x="2948" y="308"/>
                      <a:pt x="2553" y="35"/>
                    </a:cubicBezTo>
                    <a:cubicBezTo>
                      <a:pt x="2514" y="11"/>
                      <a:pt x="2471" y="0"/>
                      <a:pt x="2425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5"/>
              <p:cNvSpPr/>
              <p:nvPr/>
            </p:nvSpPr>
            <p:spPr>
              <a:xfrm>
                <a:off x="2765700" y="1919025"/>
                <a:ext cx="135300" cy="3594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4378" extrusionOk="0">
                    <a:moveTo>
                      <a:pt x="1" y="0"/>
                    </a:moveTo>
                    <a:lnTo>
                      <a:pt x="548" y="14378"/>
                    </a:lnTo>
                    <a:cubicBezTo>
                      <a:pt x="548" y="14378"/>
                      <a:pt x="2797" y="14043"/>
                      <a:pt x="5411" y="12463"/>
                    </a:cubicBezTo>
                    <a:cubicBezTo>
                      <a:pt x="5411" y="12463"/>
                      <a:pt x="3557" y="48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5"/>
              <p:cNvSpPr/>
              <p:nvPr/>
            </p:nvSpPr>
            <p:spPr>
              <a:xfrm>
                <a:off x="2275650" y="1897000"/>
                <a:ext cx="620025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24801" h="38044" extrusionOk="0">
                    <a:moveTo>
                      <a:pt x="10241" y="0"/>
                    </a:moveTo>
                    <a:lnTo>
                      <a:pt x="9329" y="213"/>
                    </a:lnTo>
                    <a:lnTo>
                      <a:pt x="5317" y="1185"/>
                    </a:lnTo>
                    <a:cubicBezTo>
                      <a:pt x="1885" y="19012"/>
                      <a:pt x="1" y="36262"/>
                      <a:pt x="28" y="36262"/>
                    </a:cubicBezTo>
                    <a:cubicBezTo>
                      <a:pt x="28" y="36262"/>
                      <a:pt x="28" y="36262"/>
                      <a:pt x="28" y="36262"/>
                    </a:cubicBezTo>
                    <a:cubicBezTo>
                      <a:pt x="1547" y="37268"/>
                      <a:pt x="8925" y="38043"/>
                      <a:pt x="15334" y="38043"/>
                    </a:cubicBezTo>
                    <a:cubicBezTo>
                      <a:pt x="19572" y="38043"/>
                      <a:pt x="23385" y="37705"/>
                      <a:pt x="24800" y="36870"/>
                    </a:cubicBezTo>
                    <a:lnTo>
                      <a:pt x="19633" y="851"/>
                    </a:lnTo>
                    <a:lnTo>
                      <a:pt x="14891" y="61"/>
                    </a:lnTo>
                    <a:lnTo>
                      <a:pt x="10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5"/>
              <p:cNvSpPr/>
              <p:nvPr/>
            </p:nvSpPr>
            <p:spPr>
              <a:xfrm>
                <a:off x="2219425" y="1926625"/>
                <a:ext cx="535675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4283" extrusionOk="0">
                    <a:moveTo>
                      <a:pt x="7566" y="0"/>
                    </a:moveTo>
                    <a:cubicBezTo>
                      <a:pt x="3158" y="852"/>
                      <a:pt x="1061" y="15472"/>
                      <a:pt x="484" y="19210"/>
                    </a:cubicBezTo>
                    <a:cubicBezTo>
                      <a:pt x="0" y="22451"/>
                      <a:pt x="1963" y="24283"/>
                      <a:pt x="4109" y="24283"/>
                    </a:cubicBezTo>
                    <a:cubicBezTo>
                      <a:pt x="4257" y="24283"/>
                      <a:pt x="4407" y="24274"/>
                      <a:pt x="4557" y="24256"/>
                    </a:cubicBezTo>
                    <a:cubicBezTo>
                      <a:pt x="6684" y="24013"/>
                      <a:pt x="21426" y="21186"/>
                      <a:pt x="21426" y="21186"/>
                    </a:cubicBezTo>
                    <a:lnTo>
                      <a:pt x="21092" y="17843"/>
                    </a:lnTo>
                    <a:lnTo>
                      <a:pt x="6563" y="18451"/>
                    </a:lnTo>
                    <a:lnTo>
                      <a:pt x="8751" y="8998"/>
                    </a:lnTo>
                    <a:lnTo>
                      <a:pt x="7566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5"/>
              <p:cNvSpPr/>
              <p:nvPr/>
            </p:nvSpPr>
            <p:spPr>
              <a:xfrm>
                <a:off x="2725425" y="2323650"/>
                <a:ext cx="177075" cy="134600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384" extrusionOk="0">
                    <a:moveTo>
                      <a:pt x="2413" y="1"/>
                    </a:moveTo>
                    <a:cubicBezTo>
                      <a:pt x="1797" y="1"/>
                      <a:pt x="524" y="2423"/>
                      <a:pt x="1" y="2539"/>
                    </a:cubicBezTo>
                    <a:lnTo>
                      <a:pt x="335" y="5153"/>
                    </a:lnTo>
                    <a:cubicBezTo>
                      <a:pt x="335" y="5153"/>
                      <a:pt x="911" y="5383"/>
                      <a:pt x="1743" y="5383"/>
                    </a:cubicBezTo>
                    <a:cubicBezTo>
                      <a:pt x="2263" y="5383"/>
                      <a:pt x="2884" y="5293"/>
                      <a:pt x="3527" y="5001"/>
                    </a:cubicBezTo>
                    <a:cubicBezTo>
                      <a:pt x="4018" y="5146"/>
                      <a:pt x="4577" y="5215"/>
                      <a:pt x="5033" y="5215"/>
                    </a:cubicBezTo>
                    <a:cubicBezTo>
                      <a:pt x="5536" y="5215"/>
                      <a:pt x="5912" y="5130"/>
                      <a:pt x="5928" y="4971"/>
                    </a:cubicBezTo>
                    <a:cubicBezTo>
                      <a:pt x="5958" y="4667"/>
                      <a:pt x="3892" y="4211"/>
                      <a:pt x="3891" y="4211"/>
                    </a:cubicBezTo>
                    <a:lnTo>
                      <a:pt x="3891" y="4211"/>
                    </a:lnTo>
                    <a:cubicBezTo>
                      <a:pt x="3892" y="4211"/>
                      <a:pt x="4229" y="4230"/>
                      <a:pt x="4664" y="4230"/>
                    </a:cubicBezTo>
                    <a:cubicBezTo>
                      <a:pt x="5447" y="4230"/>
                      <a:pt x="6547" y="4167"/>
                      <a:pt x="6566" y="3816"/>
                    </a:cubicBezTo>
                    <a:cubicBezTo>
                      <a:pt x="6621" y="3353"/>
                      <a:pt x="4558" y="3329"/>
                      <a:pt x="4123" y="3329"/>
                    </a:cubicBezTo>
                    <a:cubicBezTo>
                      <a:pt x="4072" y="3329"/>
                      <a:pt x="4043" y="3329"/>
                      <a:pt x="4043" y="3329"/>
                    </a:cubicBezTo>
                    <a:cubicBezTo>
                      <a:pt x="4043" y="3329"/>
                      <a:pt x="7083" y="3117"/>
                      <a:pt x="6992" y="2418"/>
                    </a:cubicBezTo>
                    <a:cubicBezTo>
                      <a:pt x="6970" y="2180"/>
                      <a:pt x="6585" y="2104"/>
                      <a:pt x="6097" y="2104"/>
                    </a:cubicBezTo>
                    <a:cubicBezTo>
                      <a:pt x="5210" y="2104"/>
                      <a:pt x="3983" y="2357"/>
                      <a:pt x="3983" y="2357"/>
                    </a:cubicBezTo>
                    <a:cubicBezTo>
                      <a:pt x="3983" y="2357"/>
                      <a:pt x="6414" y="1597"/>
                      <a:pt x="6262" y="1080"/>
                    </a:cubicBezTo>
                    <a:cubicBezTo>
                      <a:pt x="6227" y="950"/>
                      <a:pt x="6082" y="897"/>
                      <a:pt x="5865" y="897"/>
                    </a:cubicBezTo>
                    <a:cubicBezTo>
                      <a:pt x="4969" y="897"/>
                      <a:pt x="2850" y="1803"/>
                      <a:pt x="2189" y="1901"/>
                    </a:cubicBezTo>
                    <a:cubicBezTo>
                      <a:pt x="2706" y="1506"/>
                      <a:pt x="3010" y="259"/>
                      <a:pt x="2493" y="16"/>
                    </a:cubicBezTo>
                    <a:cubicBezTo>
                      <a:pt x="2468" y="6"/>
                      <a:pt x="2441" y="1"/>
                      <a:pt x="2413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5"/>
              <p:cNvSpPr/>
              <p:nvPr/>
            </p:nvSpPr>
            <p:spPr>
              <a:xfrm>
                <a:off x="2229975" y="1926625"/>
                <a:ext cx="2280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5449" extrusionOk="0">
                    <a:moveTo>
                      <a:pt x="7144" y="0"/>
                    </a:moveTo>
                    <a:cubicBezTo>
                      <a:pt x="3010" y="548"/>
                      <a:pt x="1" y="14530"/>
                      <a:pt x="1" y="14530"/>
                    </a:cubicBezTo>
                    <a:cubicBezTo>
                      <a:pt x="2937" y="15295"/>
                      <a:pt x="5206" y="15449"/>
                      <a:pt x="6551" y="15449"/>
                    </a:cubicBezTo>
                    <a:cubicBezTo>
                      <a:pt x="7448" y="15449"/>
                      <a:pt x="7934" y="15381"/>
                      <a:pt x="7934" y="15381"/>
                    </a:cubicBezTo>
                    <a:lnTo>
                      <a:pt x="9119" y="9089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5"/>
              <p:cNvSpPr/>
              <p:nvPr/>
            </p:nvSpPr>
            <p:spPr>
              <a:xfrm>
                <a:off x="2441225" y="2123800"/>
                <a:ext cx="4715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7392" extrusionOk="0">
                    <a:moveTo>
                      <a:pt x="1801" y="0"/>
                    </a:moveTo>
                    <a:cubicBezTo>
                      <a:pt x="1780" y="0"/>
                      <a:pt x="1764" y="13"/>
                      <a:pt x="1764" y="47"/>
                    </a:cubicBezTo>
                    <a:lnTo>
                      <a:pt x="1095" y="2904"/>
                    </a:lnTo>
                    <a:lnTo>
                      <a:pt x="396" y="5731"/>
                    </a:lnTo>
                    <a:cubicBezTo>
                      <a:pt x="274" y="6278"/>
                      <a:pt x="122" y="6794"/>
                      <a:pt x="1" y="7342"/>
                    </a:cubicBezTo>
                    <a:cubicBezTo>
                      <a:pt x="1" y="7377"/>
                      <a:pt x="32" y="7392"/>
                      <a:pt x="64" y="7392"/>
                    </a:cubicBezTo>
                    <a:cubicBezTo>
                      <a:pt x="87" y="7392"/>
                      <a:pt x="110" y="7385"/>
                      <a:pt x="122" y="7372"/>
                    </a:cubicBezTo>
                    <a:lnTo>
                      <a:pt x="821" y="4515"/>
                    </a:lnTo>
                    <a:lnTo>
                      <a:pt x="1490" y="1688"/>
                    </a:lnTo>
                    <a:cubicBezTo>
                      <a:pt x="1612" y="1141"/>
                      <a:pt x="1764" y="594"/>
                      <a:pt x="1885" y="77"/>
                    </a:cubicBezTo>
                    <a:cubicBezTo>
                      <a:pt x="1885" y="39"/>
                      <a:pt x="1837" y="0"/>
                      <a:pt x="1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5"/>
              <p:cNvSpPr/>
              <p:nvPr/>
            </p:nvSpPr>
            <p:spPr>
              <a:xfrm>
                <a:off x="2468900" y="2140700"/>
                <a:ext cx="35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127" extrusionOk="0">
                    <a:moveTo>
                      <a:pt x="1329" y="1"/>
                    </a:moveTo>
                    <a:cubicBezTo>
                      <a:pt x="1318" y="1"/>
                      <a:pt x="1307" y="3"/>
                      <a:pt x="1295" y="9"/>
                    </a:cubicBezTo>
                    <a:cubicBezTo>
                      <a:pt x="748" y="617"/>
                      <a:pt x="322" y="1316"/>
                      <a:pt x="18" y="2076"/>
                    </a:cubicBezTo>
                    <a:cubicBezTo>
                      <a:pt x="1" y="2111"/>
                      <a:pt x="25" y="2126"/>
                      <a:pt x="60" y="2126"/>
                    </a:cubicBezTo>
                    <a:cubicBezTo>
                      <a:pt x="84" y="2126"/>
                      <a:pt x="115" y="2119"/>
                      <a:pt x="140" y="2106"/>
                    </a:cubicBezTo>
                    <a:cubicBezTo>
                      <a:pt x="383" y="1346"/>
                      <a:pt x="839" y="647"/>
                      <a:pt x="1386" y="70"/>
                    </a:cubicBezTo>
                    <a:cubicBezTo>
                      <a:pt x="1411" y="45"/>
                      <a:pt x="1376" y="1"/>
                      <a:pt x="1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5"/>
              <p:cNvSpPr/>
              <p:nvPr/>
            </p:nvSpPr>
            <p:spPr>
              <a:xfrm>
                <a:off x="2762675" y="1951975"/>
                <a:ext cx="5170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369" extrusionOk="0">
                    <a:moveTo>
                      <a:pt x="51" y="0"/>
                    </a:moveTo>
                    <a:cubicBezTo>
                      <a:pt x="26" y="0"/>
                      <a:pt x="0" y="32"/>
                      <a:pt x="0" y="81"/>
                    </a:cubicBezTo>
                    <a:cubicBezTo>
                      <a:pt x="152" y="871"/>
                      <a:pt x="304" y="1722"/>
                      <a:pt x="456" y="2512"/>
                    </a:cubicBezTo>
                    <a:cubicBezTo>
                      <a:pt x="608" y="3303"/>
                      <a:pt x="760" y="4062"/>
                      <a:pt x="882" y="4853"/>
                    </a:cubicBezTo>
                    <a:cubicBezTo>
                      <a:pt x="1034" y="5613"/>
                      <a:pt x="1155" y="6433"/>
                      <a:pt x="1246" y="7193"/>
                    </a:cubicBezTo>
                    <a:cubicBezTo>
                      <a:pt x="1368" y="7984"/>
                      <a:pt x="1490" y="8743"/>
                      <a:pt x="1611" y="9534"/>
                    </a:cubicBezTo>
                    <a:cubicBezTo>
                      <a:pt x="1702" y="10354"/>
                      <a:pt x="1824" y="11175"/>
                      <a:pt x="1915" y="11996"/>
                    </a:cubicBezTo>
                    <a:cubicBezTo>
                      <a:pt x="1915" y="12117"/>
                      <a:pt x="1945" y="12178"/>
                      <a:pt x="1945" y="12300"/>
                    </a:cubicBezTo>
                    <a:cubicBezTo>
                      <a:pt x="1945" y="12345"/>
                      <a:pt x="1976" y="12368"/>
                      <a:pt x="2006" y="12368"/>
                    </a:cubicBezTo>
                    <a:cubicBezTo>
                      <a:pt x="2037" y="12368"/>
                      <a:pt x="2067" y="12345"/>
                      <a:pt x="2067" y="12300"/>
                    </a:cubicBezTo>
                    <a:cubicBezTo>
                      <a:pt x="1976" y="11479"/>
                      <a:pt x="1854" y="10658"/>
                      <a:pt x="1763" y="9838"/>
                    </a:cubicBezTo>
                    <a:cubicBezTo>
                      <a:pt x="1642" y="9047"/>
                      <a:pt x="1520" y="8257"/>
                      <a:pt x="1398" y="7497"/>
                    </a:cubicBezTo>
                    <a:cubicBezTo>
                      <a:pt x="1307" y="6677"/>
                      <a:pt x="1155" y="5917"/>
                      <a:pt x="1034" y="5157"/>
                    </a:cubicBezTo>
                    <a:cubicBezTo>
                      <a:pt x="882" y="4366"/>
                      <a:pt x="760" y="3607"/>
                      <a:pt x="608" y="2816"/>
                    </a:cubicBezTo>
                    <a:cubicBezTo>
                      <a:pt x="456" y="2026"/>
                      <a:pt x="304" y="1175"/>
                      <a:pt x="152" y="385"/>
                    </a:cubicBezTo>
                    <a:cubicBezTo>
                      <a:pt x="122" y="263"/>
                      <a:pt x="122" y="141"/>
                      <a:pt x="91" y="81"/>
                    </a:cubicBezTo>
                    <a:cubicBezTo>
                      <a:pt x="91" y="24"/>
                      <a:pt x="72" y="0"/>
                      <a:pt x="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5"/>
              <p:cNvSpPr/>
              <p:nvPr/>
            </p:nvSpPr>
            <p:spPr>
              <a:xfrm>
                <a:off x="2407800" y="1389550"/>
                <a:ext cx="376175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5227" extrusionOk="0">
                    <a:moveTo>
                      <a:pt x="9647" y="1"/>
                    </a:moveTo>
                    <a:cubicBezTo>
                      <a:pt x="8687" y="1"/>
                      <a:pt x="7712" y="208"/>
                      <a:pt x="6839" y="450"/>
                    </a:cubicBezTo>
                    <a:cubicBezTo>
                      <a:pt x="5198" y="906"/>
                      <a:pt x="3648" y="1817"/>
                      <a:pt x="2523" y="3124"/>
                    </a:cubicBezTo>
                    <a:cubicBezTo>
                      <a:pt x="791" y="5161"/>
                      <a:pt x="1003" y="7198"/>
                      <a:pt x="1003" y="7198"/>
                    </a:cubicBezTo>
                    <a:cubicBezTo>
                      <a:pt x="365" y="7714"/>
                      <a:pt x="92" y="8626"/>
                      <a:pt x="61" y="9477"/>
                    </a:cubicBezTo>
                    <a:cubicBezTo>
                      <a:pt x="0" y="10754"/>
                      <a:pt x="396" y="12061"/>
                      <a:pt x="1155" y="13064"/>
                    </a:cubicBezTo>
                    <a:cubicBezTo>
                      <a:pt x="1915" y="14067"/>
                      <a:pt x="3070" y="14827"/>
                      <a:pt x="4286" y="15100"/>
                    </a:cubicBezTo>
                    <a:cubicBezTo>
                      <a:pt x="4684" y="15188"/>
                      <a:pt x="5086" y="15227"/>
                      <a:pt x="5491" y="15227"/>
                    </a:cubicBezTo>
                    <a:cubicBezTo>
                      <a:pt x="8020" y="15227"/>
                      <a:pt x="10663" y="13729"/>
                      <a:pt x="13283" y="13520"/>
                    </a:cubicBezTo>
                    <a:cubicBezTo>
                      <a:pt x="14074" y="12730"/>
                      <a:pt x="14651" y="11666"/>
                      <a:pt x="14833" y="10511"/>
                    </a:cubicBezTo>
                    <a:cubicBezTo>
                      <a:pt x="15046" y="9386"/>
                      <a:pt x="14894" y="8170"/>
                      <a:pt x="14378" y="7137"/>
                    </a:cubicBezTo>
                    <a:cubicBezTo>
                      <a:pt x="14894" y="4523"/>
                      <a:pt x="14165" y="1362"/>
                      <a:pt x="11429" y="298"/>
                    </a:cubicBezTo>
                    <a:cubicBezTo>
                      <a:pt x="10862" y="85"/>
                      <a:pt x="10257" y="1"/>
                      <a:pt x="9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5"/>
              <p:cNvSpPr/>
              <p:nvPr/>
            </p:nvSpPr>
            <p:spPr>
              <a:xfrm>
                <a:off x="2476950" y="1464850"/>
                <a:ext cx="288775" cy="4945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9780" extrusionOk="0">
                    <a:moveTo>
                      <a:pt x="5687" y="1"/>
                    </a:moveTo>
                    <a:cubicBezTo>
                      <a:pt x="3688" y="1"/>
                      <a:pt x="1655" y="755"/>
                      <a:pt x="760" y="2544"/>
                    </a:cubicBezTo>
                    <a:cubicBezTo>
                      <a:pt x="0" y="4186"/>
                      <a:pt x="122" y="10113"/>
                      <a:pt x="122" y="10113"/>
                    </a:cubicBezTo>
                    <a:cubicBezTo>
                      <a:pt x="122" y="10113"/>
                      <a:pt x="1885" y="13578"/>
                      <a:pt x="2007" y="18350"/>
                    </a:cubicBezTo>
                    <a:cubicBezTo>
                      <a:pt x="2485" y="19335"/>
                      <a:pt x="3361" y="19779"/>
                      <a:pt x="4230" y="19779"/>
                    </a:cubicBezTo>
                    <a:cubicBezTo>
                      <a:pt x="5238" y="19779"/>
                      <a:pt x="6237" y="19182"/>
                      <a:pt x="6596" y="18137"/>
                    </a:cubicBezTo>
                    <a:cubicBezTo>
                      <a:pt x="6535" y="16374"/>
                      <a:pt x="6839" y="15493"/>
                      <a:pt x="7417" y="14885"/>
                    </a:cubicBezTo>
                    <a:cubicBezTo>
                      <a:pt x="7447" y="14854"/>
                      <a:pt x="7478" y="14763"/>
                      <a:pt x="7569" y="14733"/>
                    </a:cubicBezTo>
                    <a:lnTo>
                      <a:pt x="7660" y="14611"/>
                    </a:lnTo>
                    <a:cubicBezTo>
                      <a:pt x="7751" y="14550"/>
                      <a:pt x="7812" y="14490"/>
                      <a:pt x="7903" y="14429"/>
                    </a:cubicBezTo>
                    <a:cubicBezTo>
                      <a:pt x="8025" y="14338"/>
                      <a:pt x="8116" y="14277"/>
                      <a:pt x="8207" y="14155"/>
                    </a:cubicBezTo>
                    <a:cubicBezTo>
                      <a:pt x="8663" y="13821"/>
                      <a:pt x="9149" y="13487"/>
                      <a:pt x="9727" y="12939"/>
                    </a:cubicBezTo>
                    <a:cubicBezTo>
                      <a:pt x="10548" y="12180"/>
                      <a:pt x="11156" y="11176"/>
                      <a:pt x="11399" y="9535"/>
                    </a:cubicBezTo>
                    <a:lnTo>
                      <a:pt x="11399" y="9444"/>
                    </a:lnTo>
                    <a:lnTo>
                      <a:pt x="11399" y="9383"/>
                    </a:lnTo>
                    <a:lnTo>
                      <a:pt x="11399" y="9262"/>
                    </a:lnTo>
                    <a:lnTo>
                      <a:pt x="11399" y="9231"/>
                    </a:lnTo>
                    <a:cubicBezTo>
                      <a:pt x="11551" y="7681"/>
                      <a:pt x="11368" y="5553"/>
                      <a:pt x="10700" y="2666"/>
                    </a:cubicBezTo>
                    <a:cubicBezTo>
                      <a:pt x="10339" y="1041"/>
                      <a:pt x="8036" y="1"/>
                      <a:pt x="5687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5"/>
              <p:cNvSpPr/>
              <p:nvPr/>
            </p:nvSpPr>
            <p:spPr>
              <a:xfrm>
                <a:off x="2449600" y="1458125"/>
                <a:ext cx="302450" cy="241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9653" extrusionOk="0">
                    <a:moveTo>
                      <a:pt x="7024" y="1"/>
                    </a:moveTo>
                    <a:cubicBezTo>
                      <a:pt x="6139" y="1"/>
                      <a:pt x="5254" y="168"/>
                      <a:pt x="4438" y="503"/>
                    </a:cubicBezTo>
                    <a:cubicBezTo>
                      <a:pt x="2736" y="1172"/>
                      <a:pt x="1307" y="2631"/>
                      <a:pt x="638" y="4333"/>
                    </a:cubicBezTo>
                    <a:cubicBezTo>
                      <a:pt x="0" y="6065"/>
                      <a:pt x="213" y="7980"/>
                      <a:pt x="1003" y="9652"/>
                    </a:cubicBezTo>
                    <a:cubicBezTo>
                      <a:pt x="1672" y="9318"/>
                      <a:pt x="2189" y="8710"/>
                      <a:pt x="2432" y="8011"/>
                    </a:cubicBezTo>
                    <a:cubicBezTo>
                      <a:pt x="2645" y="7281"/>
                      <a:pt x="2614" y="6521"/>
                      <a:pt x="2310" y="5853"/>
                    </a:cubicBezTo>
                    <a:cubicBezTo>
                      <a:pt x="3283" y="5518"/>
                      <a:pt x="3891" y="4363"/>
                      <a:pt x="3678" y="3330"/>
                    </a:cubicBezTo>
                    <a:lnTo>
                      <a:pt x="3678" y="3330"/>
                    </a:lnTo>
                    <a:cubicBezTo>
                      <a:pt x="4303" y="3643"/>
                      <a:pt x="4996" y="3799"/>
                      <a:pt x="5678" y="3799"/>
                    </a:cubicBezTo>
                    <a:cubicBezTo>
                      <a:pt x="5792" y="3799"/>
                      <a:pt x="5906" y="3794"/>
                      <a:pt x="6018" y="3786"/>
                    </a:cubicBezTo>
                    <a:cubicBezTo>
                      <a:pt x="5836" y="3695"/>
                      <a:pt x="5684" y="3573"/>
                      <a:pt x="5502" y="3451"/>
                    </a:cubicBezTo>
                    <a:lnTo>
                      <a:pt x="5502" y="3451"/>
                    </a:lnTo>
                    <a:cubicBezTo>
                      <a:pt x="6270" y="3665"/>
                      <a:pt x="7065" y="3770"/>
                      <a:pt x="7860" y="3770"/>
                    </a:cubicBezTo>
                    <a:cubicBezTo>
                      <a:pt x="9328" y="3770"/>
                      <a:pt x="10796" y="3412"/>
                      <a:pt x="12098" y="2722"/>
                    </a:cubicBezTo>
                    <a:cubicBezTo>
                      <a:pt x="11581" y="1810"/>
                      <a:pt x="10821" y="1050"/>
                      <a:pt x="9818" y="594"/>
                    </a:cubicBezTo>
                    <a:cubicBezTo>
                      <a:pt x="8947" y="198"/>
                      <a:pt x="7986" y="1"/>
                      <a:pt x="7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>
                <a:off x="2673000" y="1681175"/>
                <a:ext cx="22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69" extrusionOk="0">
                    <a:moveTo>
                      <a:pt x="426" y="1"/>
                    </a:moveTo>
                    <a:lnTo>
                      <a:pt x="92" y="122"/>
                    </a:lnTo>
                    <a:cubicBezTo>
                      <a:pt x="61" y="153"/>
                      <a:pt x="31" y="244"/>
                      <a:pt x="0" y="274"/>
                    </a:cubicBezTo>
                    <a:cubicBezTo>
                      <a:pt x="61" y="305"/>
                      <a:pt x="122" y="305"/>
                      <a:pt x="152" y="305"/>
                    </a:cubicBezTo>
                    <a:cubicBezTo>
                      <a:pt x="244" y="274"/>
                      <a:pt x="274" y="213"/>
                      <a:pt x="365" y="213"/>
                    </a:cubicBezTo>
                    <a:lnTo>
                      <a:pt x="517" y="213"/>
                    </a:lnTo>
                    <a:cubicBezTo>
                      <a:pt x="548" y="213"/>
                      <a:pt x="578" y="213"/>
                      <a:pt x="608" y="274"/>
                    </a:cubicBezTo>
                    <a:cubicBezTo>
                      <a:pt x="669" y="305"/>
                      <a:pt x="669" y="335"/>
                      <a:pt x="669" y="365"/>
                    </a:cubicBezTo>
                    <a:cubicBezTo>
                      <a:pt x="669" y="457"/>
                      <a:pt x="639" y="517"/>
                      <a:pt x="578" y="609"/>
                    </a:cubicBezTo>
                    <a:cubicBezTo>
                      <a:pt x="548" y="700"/>
                      <a:pt x="608" y="761"/>
                      <a:pt x="669" y="761"/>
                    </a:cubicBezTo>
                    <a:cubicBezTo>
                      <a:pt x="681" y="766"/>
                      <a:pt x="691" y="769"/>
                      <a:pt x="701" y="769"/>
                    </a:cubicBezTo>
                    <a:cubicBezTo>
                      <a:pt x="743" y="769"/>
                      <a:pt x="772" y="724"/>
                      <a:pt x="821" y="700"/>
                    </a:cubicBezTo>
                    <a:cubicBezTo>
                      <a:pt x="852" y="609"/>
                      <a:pt x="882" y="487"/>
                      <a:pt x="882" y="365"/>
                    </a:cubicBezTo>
                    <a:cubicBezTo>
                      <a:pt x="882" y="274"/>
                      <a:pt x="821" y="153"/>
                      <a:pt x="730" y="61"/>
                    </a:cubicBezTo>
                    <a:cubicBezTo>
                      <a:pt x="669" y="1"/>
                      <a:pt x="548" y="1"/>
                      <a:pt x="426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5"/>
              <p:cNvSpPr/>
              <p:nvPr/>
            </p:nvSpPr>
            <p:spPr>
              <a:xfrm>
                <a:off x="2683650" y="1608775"/>
                <a:ext cx="562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27" extrusionOk="0">
                    <a:moveTo>
                      <a:pt x="1127" y="1"/>
                    </a:moveTo>
                    <a:cubicBezTo>
                      <a:pt x="822" y="1"/>
                      <a:pt x="519" y="78"/>
                      <a:pt x="243" y="252"/>
                    </a:cubicBezTo>
                    <a:cubicBezTo>
                      <a:pt x="91" y="313"/>
                      <a:pt x="0" y="495"/>
                      <a:pt x="91" y="647"/>
                    </a:cubicBezTo>
                    <a:cubicBezTo>
                      <a:pt x="165" y="776"/>
                      <a:pt x="260" y="827"/>
                      <a:pt x="365" y="827"/>
                    </a:cubicBezTo>
                    <a:cubicBezTo>
                      <a:pt x="433" y="827"/>
                      <a:pt x="505" y="805"/>
                      <a:pt x="578" y="769"/>
                    </a:cubicBezTo>
                    <a:cubicBezTo>
                      <a:pt x="730" y="678"/>
                      <a:pt x="912" y="647"/>
                      <a:pt x="1064" y="617"/>
                    </a:cubicBezTo>
                    <a:cubicBezTo>
                      <a:pt x="1307" y="617"/>
                      <a:pt x="1520" y="647"/>
                      <a:pt x="1733" y="739"/>
                    </a:cubicBezTo>
                    <a:cubicBezTo>
                      <a:pt x="1733" y="739"/>
                      <a:pt x="1763" y="739"/>
                      <a:pt x="1763" y="769"/>
                    </a:cubicBezTo>
                    <a:cubicBezTo>
                      <a:pt x="1822" y="793"/>
                      <a:pt x="1885" y="807"/>
                      <a:pt x="1946" y="807"/>
                    </a:cubicBezTo>
                    <a:cubicBezTo>
                      <a:pt x="2043" y="807"/>
                      <a:pt x="2133" y="771"/>
                      <a:pt x="2189" y="678"/>
                    </a:cubicBezTo>
                    <a:cubicBezTo>
                      <a:pt x="2249" y="556"/>
                      <a:pt x="2249" y="313"/>
                      <a:pt x="2097" y="252"/>
                    </a:cubicBezTo>
                    <a:cubicBezTo>
                      <a:pt x="1796" y="93"/>
                      <a:pt x="1461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5"/>
              <p:cNvSpPr/>
              <p:nvPr/>
            </p:nvSpPr>
            <p:spPr>
              <a:xfrm>
                <a:off x="2590175" y="1612425"/>
                <a:ext cx="570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18" extrusionOk="0">
                    <a:moveTo>
                      <a:pt x="1316" y="1"/>
                    </a:moveTo>
                    <a:cubicBezTo>
                      <a:pt x="910" y="1"/>
                      <a:pt x="505" y="122"/>
                      <a:pt x="183" y="349"/>
                    </a:cubicBezTo>
                    <a:cubicBezTo>
                      <a:pt x="31" y="441"/>
                      <a:pt x="0" y="653"/>
                      <a:pt x="92" y="775"/>
                    </a:cubicBezTo>
                    <a:cubicBezTo>
                      <a:pt x="168" y="870"/>
                      <a:pt x="267" y="917"/>
                      <a:pt x="361" y="917"/>
                    </a:cubicBezTo>
                    <a:cubicBezTo>
                      <a:pt x="417" y="917"/>
                      <a:pt x="471" y="900"/>
                      <a:pt x="517" y="866"/>
                    </a:cubicBezTo>
                    <a:cubicBezTo>
                      <a:pt x="547" y="805"/>
                      <a:pt x="639" y="775"/>
                      <a:pt x="669" y="745"/>
                    </a:cubicBezTo>
                    <a:lnTo>
                      <a:pt x="699" y="745"/>
                    </a:lnTo>
                    <a:cubicBezTo>
                      <a:pt x="760" y="745"/>
                      <a:pt x="760" y="714"/>
                      <a:pt x="791" y="714"/>
                    </a:cubicBezTo>
                    <a:cubicBezTo>
                      <a:pt x="851" y="653"/>
                      <a:pt x="912" y="653"/>
                      <a:pt x="973" y="623"/>
                    </a:cubicBezTo>
                    <a:cubicBezTo>
                      <a:pt x="973" y="623"/>
                      <a:pt x="1027" y="609"/>
                      <a:pt x="1036" y="609"/>
                    </a:cubicBezTo>
                    <a:cubicBezTo>
                      <a:pt x="1041" y="609"/>
                      <a:pt x="1034" y="613"/>
                      <a:pt x="1003" y="623"/>
                    </a:cubicBezTo>
                    <a:lnTo>
                      <a:pt x="1429" y="623"/>
                    </a:lnTo>
                    <a:cubicBezTo>
                      <a:pt x="1520" y="623"/>
                      <a:pt x="1551" y="623"/>
                      <a:pt x="1611" y="653"/>
                    </a:cubicBezTo>
                    <a:cubicBezTo>
                      <a:pt x="1672" y="653"/>
                      <a:pt x="1703" y="653"/>
                      <a:pt x="1733" y="714"/>
                    </a:cubicBezTo>
                    <a:lnTo>
                      <a:pt x="1763" y="714"/>
                    </a:lnTo>
                    <a:cubicBezTo>
                      <a:pt x="1805" y="722"/>
                      <a:pt x="1851" y="729"/>
                      <a:pt x="1898" y="729"/>
                    </a:cubicBezTo>
                    <a:cubicBezTo>
                      <a:pt x="2021" y="729"/>
                      <a:pt x="2145" y="686"/>
                      <a:pt x="2189" y="532"/>
                    </a:cubicBezTo>
                    <a:cubicBezTo>
                      <a:pt x="2280" y="441"/>
                      <a:pt x="2219" y="197"/>
                      <a:pt x="2037" y="137"/>
                    </a:cubicBezTo>
                    <a:cubicBezTo>
                      <a:pt x="1808" y="45"/>
                      <a:pt x="1562" y="1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5"/>
              <p:cNvSpPr/>
              <p:nvPr/>
            </p:nvSpPr>
            <p:spPr>
              <a:xfrm>
                <a:off x="2641725" y="1722050"/>
                <a:ext cx="449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57" extrusionOk="0">
                    <a:moveTo>
                      <a:pt x="170" y="1"/>
                    </a:moveTo>
                    <a:cubicBezTo>
                      <a:pt x="75" y="1"/>
                      <a:pt x="1" y="148"/>
                      <a:pt x="96" y="220"/>
                    </a:cubicBezTo>
                    <a:cubicBezTo>
                      <a:pt x="493" y="484"/>
                      <a:pt x="937" y="657"/>
                      <a:pt x="1426" y="657"/>
                    </a:cubicBezTo>
                    <a:cubicBezTo>
                      <a:pt x="1498" y="657"/>
                      <a:pt x="1572" y="653"/>
                      <a:pt x="1647" y="645"/>
                    </a:cubicBezTo>
                    <a:cubicBezTo>
                      <a:pt x="1799" y="615"/>
                      <a:pt x="1799" y="402"/>
                      <a:pt x="1647" y="402"/>
                    </a:cubicBezTo>
                    <a:cubicBezTo>
                      <a:pt x="1566" y="412"/>
                      <a:pt x="1485" y="417"/>
                      <a:pt x="1404" y="417"/>
                    </a:cubicBezTo>
                    <a:cubicBezTo>
                      <a:pt x="1000" y="417"/>
                      <a:pt x="603" y="291"/>
                      <a:pt x="248" y="37"/>
                    </a:cubicBezTo>
                    <a:cubicBezTo>
                      <a:pt x="223" y="12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5"/>
              <p:cNvSpPr/>
              <p:nvPr/>
            </p:nvSpPr>
            <p:spPr>
              <a:xfrm>
                <a:off x="2611450" y="1657400"/>
                <a:ext cx="25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43" extrusionOk="0">
                    <a:moveTo>
                      <a:pt x="455" y="0"/>
                    </a:moveTo>
                    <a:cubicBezTo>
                      <a:pt x="195" y="0"/>
                      <a:pt x="0" y="223"/>
                      <a:pt x="0" y="496"/>
                    </a:cubicBezTo>
                    <a:cubicBezTo>
                      <a:pt x="0" y="769"/>
                      <a:pt x="244" y="982"/>
                      <a:pt x="517" y="1043"/>
                    </a:cubicBezTo>
                    <a:cubicBezTo>
                      <a:pt x="760" y="1043"/>
                      <a:pt x="1003" y="800"/>
                      <a:pt x="1034" y="526"/>
                    </a:cubicBezTo>
                    <a:cubicBezTo>
                      <a:pt x="1034" y="283"/>
                      <a:pt x="791" y="40"/>
                      <a:pt x="548" y="9"/>
                    </a:cubicBezTo>
                    <a:cubicBezTo>
                      <a:pt x="516" y="3"/>
                      <a:pt x="485" y="0"/>
                      <a:pt x="4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5"/>
              <p:cNvSpPr/>
              <p:nvPr/>
            </p:nvSpPr>
            <p:spPr>
              <a:xfrm>
                <a:off x="2625125" y="16621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61" y="1"/>
                      <a:pt x="1" y="31"/>
                      <a:pt x="1" y="153"/>
                    </a:cubicBezTo>
                    <a:cubicBezTo>
                      <a:pt x="1" y="214"/>
                      <a:pt x="61" y="305"/>
                      <a:pt x="153" y="305"/>
                    </a:cubicBezTo>
                    <a:cubicBezTo>
                      <a:pt x="213" y="305"/>
                      <a:pt x="305" y="244"/>
                      <a:pt x="305" y="153"/>
                    </a:cubicBezTo>
                    <a:cubicBezTo>
                      <a:pt x="305" y="92"/>
                      <a:pt x="213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5"/>
              <p:cNvSpPr/>
              <p:nvPr/>
            </p:nvSpPr>
            <p:spPr>
              <a:xfrm>
                <a:off x="2704150" y="1653825"/>
                <a:ext cx="2510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034" extrusionOk="0">
                    <a:moveTo>
                      <a:pt x="517" y="0"/>
                    </a:moveTo>
                    <a:cubicBezTo>
                      <a:pt x="213" y="0"/>
                      <a:pt x="1" y="183"/>
                      <a:pt x="1" y="487"/>
                    </a:cubicBezTo>
                    <a:cubicBezTo>
                      <a:pt x="1" y="760"/>
                      <a:pt x="213" y="973"/>
                      <a:pt x="487" y="1034"/>
                    </a:cubicBezTo>
                    <a:cubicBezTo>
                      <a:pt x="761" y="1034"/>
                      <a:pt x="973" y="791"/>
                      <a:pt x="1004" y="517"/>
                    </a:cubicBezTo>
                    <a:cubicBezTo>
                      <a:pt x="1004" y="274"/>
                      <a:pt x="791" y="31"/>
                      <a:pt x="5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5"/>
              <p:cNvSpPr/>
              <p:nvPr/>
            </p:nvSpPr>
            <p:spPr>
              <a:xfrm>
                <a:off x="2717075" y="16583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1"/>
                    </a:moveTo>
                    <a:cubicBezTo>
                      <a:pt x="92" y="1"/>
                      <a:pt x="0" y="92"/>
                      <a:pt x="0" y="153"/>
                    </a:cubicBezTo>
                    <a:cubicBezTo>
                      <a:pt x="0" y="244"/>
                      <a:pt x="92" y="305"/>
                      <a:pt x="152" y="305"/>
                    </a:cubicBezTo>
                    <a:cubicBezTo>
                      <a:pt x="244" y="305"/>
                      <a:pt x="304" y="244"/>
                      <a:pt x="304" y="153"/>
                    </a:cubicBezTo>
                    <a:cubicBezTo>
                      <a:pt x="304" y="9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5"/>
              <p:cNvSpPr/>
              <p:nvPr/>
            </p:nvSpPr>
            <p:spPr>
              <a:xfrm>
                <a:off x="2421475" y="1657750"/>
                <a:ext cx="88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243" extrusionOk="0">
                    <a:moveTo>
                      <a:pt x="1468" y="1"/>
                    </a:moveTo>
                    <a:cubicBezTo>
                      <a:pt x="1147" y="1"/>
                      <a:pt x="843" y="108"/>
                      <a:pt x="608" y="330"/>
                    </a:cubicBezTo>
                    <a:cubicBezTo>
                      <a:pt x="0" y="877"/>
                      <a:pt x="92" y="1880"/>
                      <a:pt x="760" y="2579"/>
                    </a:cubicBezTo>
                    <a:cubicBezTo>
                      <a:pt x="1158" y="3013"/>
                      <a:pt x="1663" y="3242"/>
                      <a:pt x="2128" y="3242"/>
                    </a:cubicBezTo>
                    <a:cubicBezTo>
                      <a:pt x="2446" y="3242"/>
                      <a:pt x="2745" y="3135"/>
                      <a:pt x="2979" y="2913"/>
                    </a:cubicBezTo>
                    <a:cubicBezTo>
                      <a:pt x="3557" y="2397"/>
                      <a:pt x="3466" y="1394"/>
                      <a:pt x="2827" y="664"/>
                    </a:cubicBezTo>
                    <a:cubicBezTo>
                      <a:pt x="2448" y="230"/>
                      <a:pt x="1940" y="1"/>
                      <a:pt x="1468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5"/>
              <p:cNvSpPr/>
              <p:nvPr/>
            </p:nvSpPr>
            <p:spPr>
              <a:xfrm>
                <a:off x="2435150" y="1672150"/>
                <a:ext cx="509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12" extrusionOk="0">
                    <a:moveTo>
                      <a:pt x="962" y="0"/>
                    </a:moveTo>
                    <a:cubicBezTo>
                      <a:pt x="793" y="0"/>
                      <a:pt x="631" y="38"/>
                      <a:pt x="487" y="118"/>
                    </a:cubicBezTo>
                    <a:cubicBezTo>
                      <a:pt x="153" y="301"/>
                      <a:pt x="1" y="696"/>
                      <a:pt x="213" y="970"/>
                    </a:cubicBezTo>
                    <a:cubicBezTo>
                      <a:pt x="213" y="991"/>
                      <a:pt x="257" y="1026"/>
                      <a:pt x="304" y="1026"/>
                    </a:cubicBezTo>
                    <a:cubicBezTo>
                      <a:pt x="325" y="1026"/>
                      <a:pt x="347" y="1019"/>
                      <a:pt x="365" y="1000"/>
                    </a:cubicBezTo>
                    <a:cubicBezTo>
                      <a:pt x="426" y="1000"/>
                      <a:pt x="457" y="939"/>
                      <a:pt x="426" y="848"/>
                    </a:cubicBezTo>
                    <a:cubicBezTo>
                      <a:pt x="335" y="666"/>
                      <a:pt x="457" y="392"/>
                      <a:pt x="639" y="301"/>
                    </a:cubicBezTo>
                    <a:cubicBezTo>
                      <a:pt x="740" y="220"/>
                      <a:pt x="882" y="193"/>
                      <a:pt x="1019" y="193"/>
                    </a:cubicBezTo>
                    <a:cubicBezTo>
                      <a:pt x="1088" y="193"/>
                      <a:pt x="1156" y="200"/>
                      <a:pt x="1216" y="210"/>
                    </a:cubicBezTo>
                    <a:cubicBezTo>
                      <a:pt x="1125" y="210"/>
                      <a:pt x="1064" y="240"/>
                      <a:pt x="1034" y="331"/>
                    </a:cubicBezTo>
                    <a:cubicBezTo>
                      <a:pt x="882" y="483"/>
                      <a:pt x="821" y="696"/>
                      <a:pt x="882" y="909"/>
                    </a:cubicBezTo>
                    <a:cubicBezTo>
                      <a:pt x="882" y="970"/>
                      <a:pt x="912" y="1000"/>
                      <a:pt x="973" y="1000"/>
                    </a:cubicBezTo>
                    <a:lnTo>
                      <a:pt x="1034" y="1000"/>
                    </a:lnTo>
                    <a:cubicBezTo>
                      <a:pt x="1064" y="970"/>
                      <a:pt x="1095" y="939"/>
                      <a:pt x="1095" y="848"/>
                    </a:cubicBezTo>
                    <a:cubicBezTo>
                      <a:pt x="1064" y="696"/>
                      <a:pt x="1095" y="605"/>
                      <a:pt x="1186" y="483"/>
                    </a:cubicBezTo>
                    <a:cubicBezTo>
                      <a:pt x="1247" y="362"/>
                      <a:pt x="1399" y="331"/>
                      <a:pt x="1520" y="331"/>
                    </a:cubicBezTo>
                    <a:cubicBezTo>
                      <a:pt x="1551" y="331"/>
                      <a:pt x="1581" y="362"/>
                      <a:pt x="1642" y="392"/>
                    </a:cubicBezTo>
                    <a:cubicBezTo>
                      <a:pt x="1703" y="483"/>
                      <a:pt x="1733" y="605"/>
                      <a:pt x="1703" y="666"/>
                    </a:cubicBezTo>
                    <a:cubicBezTo>
                      <a:pt x="1672" y="757"/>
                      <a:pt x="1581" y="818"/>
                      <a:pt x="1520" y="909"/>
                    </a:cubicBezTo>
                    <a:cubicBezTo>
                      <a:pt x="1429" y="970"/>
                      <a:pt x="1338" y="1061"/>
                      <a:pt x="1277" y="1152"/>
                    </a:cubicBezTo>
                    <a:cubicBezTo>
                      <a:pt x="1186" y="1365"/>
                      <a:pt x="1216" y="1608"/>
                      <a:pt x="1368" y="1760"/>
                    </a:cubicBezTo>
                    <a:cubicBezTo>
                      <a:pt x="1429" y="1881"/>
                      <a:pt x="1581" y="1912"/>
                      <a:pt x="1733" y="1912"/>
                    </a:cubicBezTo>
                    <a:cubicBezTo>
                      <a:pt x="1824" y="1912"/>
                      <a:pt x="1885" y="1912"/>
                      <a:pt x="1976" y="1881"/>
                    </a:cubicBezTo>
                    <a:cubicBezTo>
                      <a:pt x="2007" y="1881"/>
                      <a:pt x="2037" y="1821"/>
                      <a:pt x="2007" y="1729"/>
                    </a:cubicBezTo>
                    <a:cubicBezTo>
                      <a:pt x="2007" y="1708"/>
                      <a:pt x="1976" y="1686"/>
                      <a:pt x="1926" y="1686"/>
                    </a:cubicBezTo>
                    <a:cubicBezTo>
                      <a:pt x="1906" y="1686"/>
                      <a:pt x="1881" y="1690"/>
                      <a:pt x="1855" y="1699"/>
                    </a:cubicBezTo>
                    <a:cubicBezTo>
                      <a:pt x="1832" y="1722"/>
                      <a:pt x="1795" y="1732"/>
                      <a:pt x="1754" y="1732"/>
                    </a:cubicBezTo>
                    <a:cubicBezTo>
                      <a:pt x="1687" y="1732"/>
                      <a:pt x="1607" y="1706"/>
                      <a:pt x="1551" y="1669"/>
                    </a:cubicBezTo>
                    <a:cubicBezTo>
                      <a:pt x="1490" y="1577"/>
                      <a:pt x="1490" y="1456"/>
                      <a:pt x="1520" y="1365"/>
                    </a:cubicBezTo>
                    <a:cubicBezTo>
                      <a:pt x="1551" y="1274"/>
                      <a:pt x="1581" y="1243"/>
                      <a:pt x="1672" y="1152"/>
                    </a:cubicBezTo>
                    <a:cubicBezTo>
                      <a:pt x="1794" y="1091"/>
                      <a:pt x="1885" y="1000"/>
                      <a:pt x="1946" y="848"/>
                    </a:cubicBezTo>
                    <a:cubicBezTo>
                      <a:pt x="1976" y="696"/>
                      <a:pt x="1946" y="514"/>
                      <a:pt x="1824" y="362"/>
                    </a:cubicBezTo>
                    <a:cubicBezTo>
                      <a:pt x="1733" y="240"/>
                      <a:pt x="1581" y="179"/>
                      <a:pt x="1429" y="88"/>
                    </a:cubicBezTo>
                    <a:cubicBezTo>
                      <a:pt x="1271" y="31"/>
                      <a:pt x="1114" y="0"/>
                      <a:pt x="962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5"/>
              <p:cNvSpPr/>
              <p:nvPr/>
            </p:nvSpPr>
            <p:spPr>
              <a:xfrm>
                <a:off x="1483000" y="1176600"/>
                <a:ext cx="85340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34136" h="27169" extrusionOk="0">
                    <a:moveTo>
                      <a:pt x="17083" y="1"/>
                    </a:moveTo>
                    <a:cubicBezTo>
                      <a:pt x="7661" y="1"/>
                      <a:pt x="1" y="5928"/>
                      <a:pt x="1" y="13284"/>
                    </a:cubicBezTo>
                    <a:cubicBezTo>
                      <a:pt x="1" y="20609"/>
                      <a:pt x="7661" y="26536"/>
                      <a:pt x="17083" y="26536"/>
                    </a:cubicBezTo>
                    <a:cubicBezTo>
                      <a:pt x="20123" y="26536"/>
                      <a:pt x="22950" y="25928"/>
                      <a:pt x="25442" y="24834"/>
                    </a:cubicBezTo>
                    <a:cubicBezTo>
                      <a:pt x="25898" y="25381"/>
                      <a:pt x="26445" y="25837"/>
                      <a:pt x="27114" y="26232"/>
                    </a:cubicBezTo>
                    <a:cubicBezTo>
                      <a:pt x="28156" y="26844"/>
                      <a:pt x="29366" y="27169"/>
                      <a:pt x="30595" y="27169"/>
                    </a:cubicBezTo>
                    <a:cubicBezTo>
                      <a:pt x="31015" y="27169"/>
                      <a:pt x="31437" y="27131"/>
                      <a:pt x="31856" y="27053"/>
                    </a:cubicBezTo>
                    <a:cubicBezTo>
                      <a:pt x="32007" y="27023"/>
                      <a:pt x="32038" y="26779"/>
                      <a:pt x="31886" y="26719"/>
                    </a:cubicBezTo>
                    <a:cubicBezTo>
                      <a:pt x="30397" y="25837"/>
                      <a:pt x="29302" y="24469"/>
                      <a:pt x="28725" y="22919"/>
                    </a:cubicBezTo>
                    <a:cubicBezTo>
                      <a:pt x="32038" y="20488"/>
                      <a:pt x="34135" y="17083"/>
                      <a:pt x="34135" y="13284"/>
                    </a:cubicBezTo>
                    <a:cubicBezTo>
                      <a:pt x="34135" y="5928"/>
                      <a:pt x="26506" y="1"/>
                      <a:pt x="1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3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7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FD49F7-2AB8-69AA-FD85-E10FD6FC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27" y="1771677"/>
            <a:ext cx="2998249" cy="290389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F28B1667-414B-F022-F786-A979C43BE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30" y="855936"/>
            <a:ext cx="5111826" cy="3738097"/>
          </a:xfrm>
          <a:prstGeom prst="rect">
            <a:avLst/>
          </a:prstGeom>
        </p:spPr>
      </p:pic>
      <p:sp>
        <p:nvSpPr>
          <p:cNvPr id="22" name="文本框 5">
            <a:extLst>
              <a:ext uri="{FF2B5EF4-FFF2-40B4-BE49-F238E27FC236}">
                <a16:creationId xmlns:a16="http://schemas.microsoft.com/office/drawing/2014/main" id="{ACE0017E-7395-913A-152F-77E4F6C7B2B7}"/>
              </a:ext>
            </a:extLst>
          </p:cNvPr>
          <p:cNvSpPr txBox="1"/>
          <p:nvPr/>
        </p:nvSpPr>
        <p:spPr>
          <a:xfrm>
            <a:off x="4390372" y="1709321"/>
            <a:ext cx="2744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i="1" dirty="0">
                <a:solidFill>
                  <a:schemeClr val="accent5"/>
                </a:solidFill>
                <a:latin typeface="+mj-lt"/>
              </a:rPr>
              <a:t>GV giao cho mỗi nhóm chọn một vấn đề</a:t>
            </a:r>
            <a:r>
              <a:rPr lang="en-US" sz="2000" i="1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en-US" sz="2000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0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000" i="1" dirty="0">
                <a:solidFill>
                  <a:schemeClr val="accent5"/>
                </a:solidFill>
                <a:latin typeface="+mj-lt"/>
              </a:rPr>
              <a:t>và t</a:t>
            </a:r>
            <a:r>
              <a:rPr lang="en-US" sz="2000" i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vi-VN" sz="2000" i="1" dirty="0">
                <a:solidFill>
                  <a:schemeClr val="accent5"/>
                </a:solidFill>
                <a:latin typeface="+mj-lt"/>
              </a:rPr>
              <a:t> luận ở nhà</a:t>
            </a:r>
            <a:endParaRPr lang="en-US" sz="200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186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47"/>
          <p:cNvSpPr txBox="1">
            <a:spLocks noGrp="1"/>
          </p:cNvSpPr>
          <p:nvPr>
            <p:ph type="title" idx="6"/>
          </p:nvPr>
        </p:nvSpPr>
        <p:spPr>
          <a:xfrm>
            <a:off x="2181368" y="424631"/>
            <a:ext cx="4781264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FD49F7-2AB8-69AA-FD85-E10FD6FC0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249" y="1383664"/>
            <a:ext cx="2998249" cy="290389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F28B1667-414B-F022-F786-A979C43BE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29" y="955848"/>
            <a:ext cx="5453349" cy="3638945"/>
          </a:xfrm>
          <a:prstGeom prst="rect">
            <a:avLst/>
          </a:prstGeom>
        </p:spPr>
      </p:pic>
      <p:sp>
        <p:nvSpPr>
          <p:cNvPr id="22" name="文本框 5">
            <a:extLst>
              <a:ext uri="{FF2B5EF4-FFF2-40B4-BE49-F238E27FC236}">
                <a16:creationId xmlns:a16="http://schemas.microsoft.com/office/drawing/2014/main" id="{ACE0017E-7395-913A-152F-77E4F6C7B2B7}"/>
              </a:ext>
            </a:extLst>
          </p:cNvPr>
          <p:cNvSpPr txBox="1"/>
          <p:nvPr/>
        </p:nvSpPr>
        <p:spPr>
          <a:xfrm>
            <a:off x="4678348" y="1667325"/>
            <a:ext cx="3201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6"/>
                </a:solidFill>
              </a:rPr>
              <a:t>Trò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chơi</a:t>
            </a:r>
            <a:endParaRPr 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>
                <a:solidFill>
                  <a:schemeClr val="accent6"/>
                </a:solidFill>
              </a:rPr>
              <a:t> “</a:t>
            </a:r>
            <a:r>
              <a:rPr lang="en-US" sz="2400" b="1" dirty="0" err="1">
                <a:solidFill>
                  <a:schemeClr val="accent6"/>
                </a:solidFill>
              </a:rPr>
              <a:t>Đoán</a:t>
            </a:r>
            <a:r>
              <a:rPr lang="en-US" sz="2400" b="1" dirty="0">
                <a:solidFill>
                  <a:schemeClr val="accent6"/>
                </a:solidFill>
              </a:rPr>
              <a:t> ý </a:t>
            </a:r>
            <a:r>
              <a:rPr lang="en-US" sz="2400" b="1" dirty="0" err="1">
                <a:solidFill>
                  <a:schemeClr val="accent6"/>
                </a:solidFill>
              </a:rPr>
              <a:t>đồng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đội</a:t>
            </a:r>
            <a:r>
              <a:rPr lang="en-US" sz="2400" b="1" dirty="0">
                <a:solidFill>
                  <a:schemeClr val="accent6"/>
                </a:solidFill>
              </a:rPr>
              <a:t>”</a:t>
            </a:r>
            <a:endParaRPr lang="en-US" sz="2400" dirty="0">
              <a:solidFill>
                <a:schemeClr val="accent6"/>
              </a:solidFill>
            </a:endParaRPr>
          </a:p>
          <a:p>
            <a:pPr algn="just"/>
            <a:endParaRPr lang="en-US" sz="1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6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5"/>
          <p:cNvSpPr txBox="1">
            <a:spLocks noGrp="1"/>
          </p:cNvSpPr>
          <p:nvPr>
            <p:ph type="title"/>
          </p:nvPr>
        </p:nvSpPr>
        <p:spPr>
          <a:xfrm>
            <a:off x="1992251" y="885627"/>
            <a:ext cx="524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sz="4400" dirty="0"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87" name="Google Shape;1287;p55"/>
          <p:cNvGrpSpPr/>
          <p:nvPr/>
        </p:nvGrpSpPr>
        <p:grpSpPr>
          <a:xfrm>
            <a:off x="6523171" y="543324"/>
            <a:ext cx="1803702" cy="4296126"/>
            <a:chOff x="6265478" y="1927419"/>
            <a:chExt cx="2456952" cy="5047360"/>
          </a:xfrm>
        </p:grpSpPr>
        <p:grpSp>
          <p:nvGrpSpPr>
            <p:cNvPr id="1288" name="Google Shape;1288;p55"/>
            <p:cNvGrpSpPr/>
            <p:nvPr/>
          </p:nvGrpSpPr>
          <p:grpSpPr>
            <a:xfrm>
              <a:off x="6266306" y="1927419"/>
              <a:ext cx="2455283" cy="5047360"/>
              <a:chOff x="11522175" y="3661025"/>
              <a:chExt cx="1679400" cy="3447650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1522175" y="4175625"/>
                <a:ext cx="1192300" cy="2933050"/>
              </a:xfrm>
              <a:custGeom>
                <a:avLst/>
                <a:gdLst/>
                <a:ahLst/>
                <a:cxnLst/>
                <a:rect l="l" t="t" r="r" b="b"/>
                <a:pathLst>
                  <a:path w="47692" h="117322" extrusionOk="0">
                    <a:moveTo>
                      <a:pt x="35655" y="27746"/>
                    </a:moveTo>
                    <a:lnTo>
                      <a:pt x="35655" y="27837"/>
                    </a:lnTo>
                    <a:lnTo>
                      <a:pt x="41704" y="32366"/>
                    </a:lnTo>
                    <a:lnTo>
                      <a:pt x="36172" y="40968"/>
                    </a:lnTo>
                    <a:cubicBezTo>
                      <a:pt x="35837" y="39995"/>
                      <a:pt x="35381" y="39022"/>
                      <a:pt x="34804" y="38293"/>
                    </a:cubicBezTo>
                    <a:lnTo>
                      <a:pt x="35655" y="27746"/>
                    </a:lnTo>
                    <a:close/>
                    <a:moveTo>
                      <a:pt x="36445" y="41636"/>
                    </a:moveTo>
                    <a:lnTo>
                      <a:pt x="36445" y="41636"/>
                    </a:lnTo>
                    <a:cubicBezTo>
                      <a:pt x="36476" y="41667"/>
                      <a:pt x="36476" y="41697"/>
                      <a:pt x="36537" y="41697"/>
                    </a:cubicBezTo>
                    <a:cubicBezTo>
                      <a:pt x="36537" y="41758"/>
                      <a:pt x="36476" y="41758"/>
                      <a:pt x="36476" y="41758"/>
                    </a:cubicBezTo>
                    <a:cubicBezTo>
                      <a:pt x="36476" y="41728"/>
                      <a:pt x="36445" y="41667"/>
                      <a:pt x="36445" y="41636"/>
                    </a:cubicBezTo>
                    <a:close/>
                    <a:moveTo>
                      <a:pt x="29088" y="1"/>
                    </a:moveTo>
                    <a:cubicBezTo>
                      <a:pt x="28854" y="1"/>
                      <a:pt x="28621" y="9"/>
                      <a:pt x="28390" y="25"/>
                    </a:cubicBezTo>
                    <a:cubicBezTo>
                      <a:pt x="27965" y="86"/>
                      <a:pt x="27509" y="116"/>
                      <a:pt x="27053" y="238"/>
                    </a:cubicBezTo>
                    <a:cubicBezTo>
                      <a:pt x="25594" y="542"/>
                      <a:pt x="24226" y="1241"/>
                      <a:pt x="23375" y="2578"/>
                    </a:cubicBezTo>
                    <a:cubicBezTo>
                      <a:pt x="22007" y="4827"/>
                      <a:pt x="23010" y="7715"/>
                      <a:pt x="21825" y="10055"/>
                    </a:cubicBezTo>
                    <a:cubicBezTo>
                      <a:pt x="21339" y="11059"/>
                      <a:pt x="20488" y="11818"/>
                      <a:pt x="19849" y="12761"/>
                    </a:cubicBezTo>
                    <a:cubicBezTo>
                      <a:pt x="19241" y="13673"/>
                      <a:pt x="18816" y="14919"/>
                      <a:pt x="19363" y="15891"/>
                    </a:cubicBezTo>
                    <a:cubicBezTo>
                      <a:pt x="19728" y="16560"/>
                      <a:pt x="20488" y="17016"/>
                      <a:pt x="20731" y="17746"/>
                    </a:cubicBezTo>
                    <a:cubicBezTo>
                      <a:pt x="21035" y="18657"/>
                      <a:pt x="20457" y="19600"/>
                      <a:pt x="20366" y="20512"/>
                    </a:cubicBezTo>
                    <a:cubicBezTo>
                      <a:pt x="20275" y="21667"/>
                      <a:pt x="20883" y="22761"/>
                      <a:pt x="21795" y="23521"/>
                    </a:cubicBezTo>
                    <a:cubicBezTo>
                      <a:pt x="22007" y="23703"/>
                      <a:pt x="22251" y="23855"/>
                      <a:pt x="22494" y="24007"/>
                    </a:cubicBezTo>
                    <a:cubicBezTo>
                      <a:pt x="22342" y="24493"/>
                      <a:pt x="22251" y="25040"/>
                      <a:pt x="22099" y="25527"/>
                    </a:cubicBezTo>
                    <a:cubicBezTo>
                      <a:pt x="21643" y="26013"/>
                      <a:pt x="21278" y="26621"/>
                      <a:pt x="21065" y="27229"/>
                    </a:cubicBezTo>
                    <a:cubicBezTo>
                      <a:pt x="20792" y="27958"/>
                      <a:pt x="20640" y="28749"/>
                      <a:pt x="20731" y="29569"/>
                    </a:cubicBezTo>
                    <a:cubicBezTo>
                      <a:pt x="20761" y="29965"/>
                      <a:pt x="20822" y="30390"/>
                      <a:pt x="20944" y="30785"/>
                    </a:cubicBezTo>
                    <a:lnTo>
                      <a:pt x="21065" y="31120"/>
                    </a:lnTo>
                    <a:cubicBezTo>
                      <a:pt x="20822" y="32548"/>
                      <a:pt x="20731" y="33551"/>
                      <a:pt x="20731" y="33551"/>
                    </a:cubicBezTo>
                    <a:lnTo>
                      <a:pt x="6384" y="35892"/>
                    </a:lnTo>
                    <a:cubicBezTo>
                      <a:pt x="6323" y="36135"/>
                      <a:pt x="6293" y="36348"/>
                      <a:pt x="6232" y="36560"/>
                    </a:cubicBezTo>
                    <a:cubicBezTo>
                      <a:pt x="5496" y="36043"/>
                      <a:pt x="4442" y="35060"/>
                      <a:pt x="3948" y="35060"/>
                    </a:cubicBezTo>
                    <a:cubicBezTo>
                      <a:pt x="3891" y="35060"/>
                      <a:pt x="3841" y="35073"/>
                      <a:pt x="3800" y="35101"/>
                    </a:cubicBezTo>
                    <a:cubicBezTo>
                      <a:pt x="3344" y="35436"/>
                      <a:pt x="4013" y="36591"/>
                      <a:pt x="4621" y="36804"/>
                    </a:cubicBezTo>
                    <a:cubicBezTo>
                      <a:pt x="4510" y="36820"/>
                      <a:pt x="4356" y="36826"/>
                      <a:pt x="4173" y="36826"/>
                    </a:cubicBezTo>
                    <a:cubicBezTo>
                      <a:pt x="3607" y="36826"/>
                      <a:pt x="2762" y="36768"/>
                      <a:pt x="2017" y="36768"/>
                    </a:cubicBezTo>
                    <a:cubicBezTo>
                      <a:pt x="1162" y="36768"/>
                      <a:pt x="441" y="36844"/>
                      <a:pt x="426" y="37168"/>
                    </a:cubicBezTo>
                    <a:cubicBezTo>
                      <a:pt x="426" y="37685"/>
                      <a:pt x="2980" y="37776"/>
                      <a:pt x="2980" y="37776"/>
                    </a:cubicBezTo>
                    <a:cubicBezTo>
                      <a:pt x="2980" y="37776"/>
                      <a:pt x="1" y="37989"/>
                      <a:pt x="122" y="38688"/>
                    </a:cubicBezTo>
                    <a:cubicBezTo>
                      <a:pt x="166" y="38925"/>
                      <a:pt x="565" y="39002"/>
                      <a:pt x="1062" y="39002"/>
                    </a:cubicBezTo>
                    <a:cubicBezTo>
                      <a:pt x="1965" y="39002"/>
                      <a:pt x="3192" y="38749"/>
                      <a:pt x="3192" y="38749"/>
                    </a:cubicBezTo>
                    <a:lnTo>
                      <a:pt x="3192" y="38749"/>
                    </a:lnTo>
                    <a:cubicBezTo>
                      <a:pt x="3192" y="38749"/>
                      <a:pt x="700" y="39387"/>
                      <a:pt x="882" y="39934"/>
                    </a:cubicBezTo>
                    <a:cubicBezTo>
                      <a:pt x="922" y="40039"/>
                      <a:pt x="1071" y="40081"/>
                      <a:pt x="1280" y="40081"/>
                    </a:cubicBezTo>
                    <a:cubicBezTo>
                      <a:pt x="2038" y="40081"/>
                      <a:pt x="3587" y="39539"/>
                      <a:pt x="3588" y="39539"/>
                    </a:cubicBezTo>
                    <a:lnTo>
                      <a:pt x="3588" y="39539"/>
                    </a:lnTo>
                    <a:cubicBezTo>
                      <a:pt x="3587" y="39539"/>
                      <a:pt x="1673" y="40542"/>
                      <a:pt x="1794" y="40846"/>
                    </a:cubicBezTo>
                    <a:cubicBezTo>
                      <a:pt x="1823" y="40911"/>
                      <a:pt x="1915" y="40940"/>
                      <a:pt x="2052" y="40940"/>
                    </a:cubicBezTo>
                    <a:cubicBezTo>
                      <a:pt x="2497" y="40940"/>
                      <a:pt x="3407" y="40633"/>
                      <a:pt x="4104" y="40238"/>
                    </a:cubicBezTo>
                    <a:cubicBezTo>
                      <a:pt x="4313" y="40269"/>
                      <a:pt x="4515" y="40282"/>
                      <a:pt x="4710" y="40282"/>
                    </a:cubicBezTo>
                    <a:cubicBezTo>
                      <a:pt x="5479" y="40282"/>
                      <a:pt x="6124" y="40074"/>
                      <a:pt x="6536" y="39904"/>
                    </a:cubicBezTo>
                    <a:cubicBezTo>
                      <a:pt x="6658" y="40238"/>
                      <a:pt x="6779" y="40421"/>
                      <a:pt x="6779" y="40421"/>
                    </a:cubicBezTo>
                    <a:cubicBezTo>
                      <a:pt x="6779" y="40421"/>
                      <a:pt x="16719" y="39357"/>
                      <a:pt x="20670" y="38870"/>
                    </a:cubicBezTo>
                    <a:lnTo>
                      <a:pt x="20670" y="38870"/>
                    </a:lnTo>
                    <a:cubicBezTo>
                      <a:pt x="20123" y="40755"/>
                      <a:pt x="19606" y="42518"/>
                      <a:pt x="19545" y="42792"/>
                    </a:cubicBezTo>
                    <a:cubicBezTo>
                      <a:pt x="17296" y="50269"/>
                      <a:pt x="12281" y="72184"/>
                      <a:pt x="13436" y="75953"/>
                    </a:cubicBezTo>
                    <a:cubicBezTo>
                      <a:pt x="14560" y="79722"/>
                      <a:pt x="20366" y="85832"/>
                      <a:pt x="20366" y="85832"/>
                    </a:cubicBezTo>
                    <a:lnTo>
                      <a:pt x="19424" y="92823"/>
                    </a:lnTo>
                    <a:cubicBezTo>
                      <a:pt x="19697" y="92944"/>
                      <a:pt x="19971" y="93035"/>
                      <a:pt x="20275" y="93127"/>
                    </a:cubicBezTo>
                    <a:cubicBezTo>
                      <a:pt x="19454" y="103613"/>
                      <a:pt x="18968" y="111425"/>
                      <a:pt x="18968" y="111425"/>
                    </a:cubicBezTo>
                    <a:cubicBezTo>
                      <a:pt x="18968" y="111425"/>
                      <a:pt x="18694" y="111637"/>
                      <a:pt x="18177" y="111881"/>
                    </a:cubicBezTo>
                    <a:cubicBezTo>
                      <a:pt x="18056" y="111820"/>
                      <a:pt x="17995" y="111729"/>
                      <a:pt x="17874" y="111668"/>
                    </a:cubicBezTo>
                    <a:cubicBezTo>
                      <a:pt x="17843" y="111637"/>
                      <a:pt x="17782" y="111577"/>
                      <a:pt x="17722" y="111546"/>
                    </a:cubicBezTo>
                    <a:cubicBezTo>
                      <a:pt x="17630" y="111516"/>
                      <a:pt x="17600" y="111486"/>
                      <a:pt x="17478" y="111486"/>
                    </a:cubicBezTo>
                    <a:cubicBezTo>
                      <a:pt x="17418" y="111486"/>
                      <a:pt x="17326" y="111516"/>
                      <a:pt x="17266" y="111546"/>
                    </a:cubicBezTo>
                    <a:cubicBezTo>
                      <a:pt x="17235" y="111577"/>
                      <a:pt x="17174" y="111698"/>
                      <a:pt x="17174" y="111789"/>
                    </a:cubicBezTo>
                    <a:cubicBezTo>
                      <a:pt x="17174" y="111850"/>
                      <a:pt x="17235" y="111941"/>
                      <a:pt x="17266" y="112002"/>
                    </a:cubicBezTo>
                    <a:cubicBezTo>
                      <a:pt x="17326" y="112093"/>
                      <a:pt x="17418" y="112124"/>
                      <a:pt x="17478" y="112185"/>
                    </a:cubicBezTo>
                    <a:cubicBezTo>
                      <a:pt x="17296" y="112276"/>
                      <a:pt x="17083" y="112337"/>
                      <a:pt x="16810" y="112458"/>
                    </a:cubicBezTo>
                    <a:cubicBezTo>
                      <a:pt x="16688" y="112337"/>
                      <a:pt x="16567" y="112245"/>
                      <a:pt x="16506" y="112124"/>
                    </a:cubicBezTo>
                    <a:cubicBezTo>
                      <a:pt x="16445" y="112063"/>
                      <a:pt x="16369" y="112033"/>
                      <a:pt x="16293" y="112033"/>
                    </a:cubicBezTo>
                    <a:cubicBezTo>
                      <a:pt x="16217" y="112033"/>
                      <a:pt x="16141" y="112063"/>
                      <a:pt x="16080" y="112124"/>
                    </a:cubicBezTo>
                    <a:cubicBezTo>
                      <a:pt x="16050" y="112154"/>
                      <a:pt x="16019" y="112276"/>
                      <a:pt x="16019" y="112337"/>
                    </a:cubicBezTo>
                    <a:cubicBezTo>
                      <a:pt x="16019" y="112428"/>
                      <a:pt x="16050" y="112489"/>
                      <a:pt x="16080" y="112580"/>
                    </a:cubicBezTo>
                    <a:lnTo>
                      <a:pt x="16202" y="112701"/>
                    </a:lnTo>
                    <a:cubicBezTo>
                      <a:pt x="16050" y="112732"/>
                      <a:pt x="15867" y="112793"/>
                      <a:pt x="15655" y="112853"/>
                    </a:cubicBezTo>
                    <a:lnTo>
                      <a:pt x="15442" y="112549"/>
                    </a:lnTo>
                    <a:cubicBezTo>
                      <a:pt x="15411" y="112458"/>
                      <a:pt x="15290" y="112458"/>
                      <a:pt x="15199" y="112458"/>
                    </a:cubicBezTo>
                    <a:cubicBezTo>
                      <a:pt x="15138" y="112458"/>
                      <a:pt x="15047" y="112489"/>
                      <a:pt x="14986" y="112549"/>
                    </a:cubicBezTo>
                    <a:cubicBezTo>
                      <a:pt x="14956" y="112580"/>
                      <a:pt x="14895" y="112701"/>
                      <a:pt x="14895" y="112762"/>
                    </a:cubicBezTo>
                    <a:cubicBezTo>
                      <a:pt x="14895" y="112853"/>
                      <a:pt x="14956" y="112914"/>
                      <a:pt x="14986" y="113005"/>
                    </a:cubicBezTo>
                    <a:lnTo>
                      <a:pt x="15016" y="113036"/>
                    </a:lnTo>
                    <a:cubicBezTo>
                      <a:pt x="14804" y="113066"/>
                      <a:pt x="14560" y="113096"/>
                      <a:pt x="14287" y="113188"/>
                    </a:cubicBezTo>
                    <a:cubicBezTo>
                      <a:pt x="14256" y="113096"/>
                      <a:pt x="14226" y="113066"/>
                      <a:pt x="14196" y="113005"/>
                    </a:cubicBezTo>
                    <a:cubicBezTo>
                      <a:pt x="14134" y="112902"/>
                      <a:pt x="14030" y="112841"/>
                      <a:pt x="13922" y="112841"/>
                    </a:cubicBezTo>
                    <a:cubicBezTo>
                      <a:pt x="13871" y="112841"/>
                      <a:pt x="13819" y="112854"/>
                      <a:pt x="13770" y="112884"/>
                    </a:cubicBezTo>
                    <a:cubicBezTo>
                      <a:pt x="13618" y="112945"/>
                      <a:pt x="13588" y="113157"/>
                      <a:pt x="13649" y="113309"/>
                    </a:cubicBezTo>
                    <a:cubicBezTo>
                      <a:pt x="13223" y="113370"/>
                      <a:pt x="12767" y="113400"/>
                      <a:pt x="12281" y="113461"/>
                    </a:cubicBezTo>
                    <a:lnTo>
                      <a:pt x="12098" y="113461"/>
                    </a:lnTo>
                    <a:cubicBezTo>
                      <a:pt x="11916" y="113461"/>
                      <a:pt x="11703" y="113492"/>
                      <a:pt x="11521" y="113522"/>
                    </a:cubicBezTo>
                    <a:cubicBezTo>
                      <a:pt x="11399" y="113522"/>
                      <a:pt x="11308" y="113552"/>
                      <a:pt x="11186" y="113552"/>
                    </a:cubicBezTo>
                    <a:cubicBezTo>
                      <a:pt x="8907" y="113978"/>
                      <a:pt x="8208" y="115285"/>
                      <a:pt x="8025" y="116227"/>
                    </a:cubicBezTo>
                    <a:cubicBezTo>
                      <a:pt x="8025" y="116258"/>
                      <a:pt x="8025" y="116288"/>
                      <a:pt x="7995" y="116349"/>
                    </a:cubicBezTo>
                    <a:lnTo>
                      <a:pt x="7995" y="116410"/>
                    </a:lnTo>
                    <a:cubicBezTo>
                      <a:pt x="7965" y="116562"/>
                      <a:pt x="7965" y="116683"/>
                      <a:pt x="7965" y="116805"/>
                    </a:cubicBezTo>
                    <a:lnTo>
                      <a:pt x="7965" y="117139"/>
                    </a:lnTo>
                    <a:lnTo>
                      <a:pt x="7965" y="117169"/>
                    </a:lnTo>
                    <a:lnTo>
                      <a:pt x="7965" y="117261"/>
                    </a:lnTo>
                    <a:lnTo>
                      <a:pt x="24713" y="117321"/>
                    </a:lnTo>
                    <a:lnTo>
                      <a:pt x="24713" y="117200"/>
                    </a:lnTo>
                    <a:cubicBezTo>
                      <a:pt x="24713" y="117139"/>
                      <a:pt x="24743" y="117048"/>
                      <a:pt x="24743" y="116987"/>
                    </a:cubicBezTo>
                    <a:cubicBezTo>
                      <a:pt x="24743" y="116957"/>
                      <a:pt x="24743" y="116896"/>
                      <a:pt x="24773" y="116866"/>
                    </a:cubicBezTo>
                    <a:cubicBezTo>
                      <a:pt x="24773" y="116805"/>
                      <a:pt x="24834" y="116714"/>
                      <a:pt x="24834" y="116653"/>
                    </a:cubicBezTo>
                    <a:lnTo>
                      <a:pt x="24834" y="116501"/>
                    </a:lnTo>
                    <a:lnTo>
                      <a:pt x="24834" y="116410"/>
                    </a:lnTo>
                    <a:lnTo>
                      <a:pt x="24834" y="116288"/>
                    </a:lnTo>
                    <a:cubicBezTo>
                      <a:pt x="24865" y="115802"/>
                      <a:pt x="24895" y="115346"/>
                      <a:pt x="24865" y="114920"/>
                    </a:cubicBezTo>
                    <a:cubicBezTo>
                      <a:pt x="24865" y="114525"/>
                      <a:pt x="24773" y="114130"/>
                      <a:pt x="24743" y="113796"/>
                    </a:cubicBezTo>
                    <a:lnTo>
                      <a:pt x="24743" y="113765"/>
                    </a:lnTo>
                    <a:lnTo>
                      <a:pt x="24743" y="113674"/>
                    </a:lnTo>
                    <a:cubicBezTo>
                      <a:pt x="24743" y="113613"/>
                      <a:pt x="24713" y="113522"/>
                      <a:pt x="24713" y="113461"/>
                    </a:cubicBezTo>
                    <a:cubicBezTo>
                      <a:pt x="24713" y="113400"/>
                      <a:pt x="24713" y="113370"/>
                      <a:pt x="24682" y="113340"/>
                    </a:cubicBezTo>
                    <a:lnTo>
                      <a:pt x="24561" y="112884"/>
                    </a:lnTo>
                    <a:cubicBezTo>
                      <a:pt x="24530" y="112762"/>
                      <a:pt x="24469" y="112610"/>
                      <a:pt x="24439" y="112549"/>
                    </a:cubicBezTo>
                    <a:cubicBezTo>
                      <a:pt x="24439" y="112489"/>
                      <a:pt x="24409" y="112458"/>
                      <a:pt x="24409" y="112428"/>
                    </a:cubicBezTo>
                    <a:cubicBezTo>
                      <a:pt x="24226" y="111850"/>
                      <a:pt x="24013" y="111546"/>
                      <a:pt x="24013" y="111546"/>
                    </a:cubicBezTo>
                    <a:cubicBezTo>
                      <a:pt x="24773" y="105741"/>
                      <a:pt x="25928" y="99844"/>
                      <a:pt x="27175" y="94038"/>
                    </a:cubicBezTo>
                    <a:lnTo>
                      <a:pt x="27631" y="94038"/>
                    </a:lnTo>
                    <a:lnTo>
                      <a:pt x="27631" y="93613"/>
                    </a:lnTo>
                    <a:lnTo>
                      <a:pt x="27935" y="94038"/>
                    </a:lnTo>
                    <a:cubicBezTo>
                      <a:pt x="28026" y="93978"/>
                      <a:pt x="28056" y="93947"/>
                      <a:pt x="28117" y="93917"/>
                    </a:cubicBezTo>
                    <a:cubicBezTo>
                      <a:pt x="33831" y="99996"/>
                      <a:pt x="39029" y="105224"/>
                      <a:pt x="39029" y="105224"/>
                    </a:cubicBezTo>
                    <a:cubicBezTo>
                      <a:pt x="39029" y="105224"/>
                      <a:pt x="38999" y="105589"/>
                      <a:pt x="38847" y="106136"/>
                    </a:cubicBezTo>
                    <a:cubicBezTo>
                      <a:pt x="38725" y="106197"/>
                      <a:pt x="38603" y="106197"/>
                      <a:pt x="38451" y="106227"/>
                    </a:cubicBezTo>
                    <a:cubicBezTo>
                      <a:pt x="38391" y="106227"/>
                      <a:pt x="38360" y="106257"/>
                      <a:pt x="38269" y="106257"/>
                    </a:cubicBezTo>
                    <a:cubicBezTo>
                      <a:pt x="38208" y="106257"/>
                      <a:pt x="38117" y="106318"/>
                      <a:pt x="38087" y="106379"/>
                    </a:cubicBezTo>
                    <a:cubicBezTo>
                      <a:pt x="38056" y="106440"/>
                      <a:pt x="37995" y="106531"/>
                      <a:pt x="37995" y="106622"/>
                    </a:cubicBezTo>
                    <a:cubicBezTo>
                      <a:pt x="37995" y="106683"/>
                      <a:pt x="38056" y="106744"/>
                      <a:pt x="38117" y="106805"/>
                    </a:cubicBezTo>
                    <a:cubicBezTo>
                      <a:pt x="38147" y="106835"/>
                      <a:pt x="38269" y="106865"/>
                      <a:pt x="38360" y="106865"/>
                    </a:cubicBezTo>
                    <a:cubicBezTo>
                      <a:pt x="38451" y="106865"/>
                      <a:pt x="38543" y="106835"/>
                      <a:pt x="38664" y="106805"/>
                    </a:cubicBezTo>
                    <a:lnTo>
                      <a:pt x="38664" y="106805"/>
                    </a:lnTo>
                    <a:cubicBezTo>
                      <a:pt x="38573" y="107017"/>
                      <a:pt x="38512" y="107261"/>
                      <a:pt x="38391" y="107473"/>
                    </a:cubicBezTo>
                    <a:cubicBezTo>
                      <a:pt x="38239" y="107473"/>
                      <a:pt x="38087" y="107534"/>
                      <a:pt x="37935" y="107534"/>
                    </a:cubicBezTo>
                    <a:cubicBezTo>
                      <a:pt x="37783" y="107534"/>
                      <a:pt x="37661" y="107686"/>
                      <a:pt x="37661" y="107838"/>
                    </a:cubicBezTo>
                    <a:cubicBezTo>
                      <a:pt x="37661" y="107899"/>
                      <a:pt x="37692" y="107990"/>
                      <a:pt x="37783" y="108020"/>
                    </a:cubicBezTo>
                    <a:cubicBezTo>
                      <a:pt x="37844" y="108051"/>
                      <a:pt x="37935" y="108081"/>
                      <a:pt x="37995" y="108081"/>
                    </a:cubicBezTo>
                    <a:lnTo>
                      <a:pt x="38147" y="108081"/>
                    </a:lnTo>
                    <a:cubicBezTo>
                      <a:pt x="38087" y="108233"/>
                      <a:pt x="37995" y="108446"/>
                      <a:pt x="37935" y="108598"/>
                    </a:cubicBezTo>
                    <a:lnTo>
                      <a:pt x="37540" y="108537"/>
                    </a:lnTo>
                    <a:cubicBezTo>
                      <a:pt x="37479" y="108537"/>
                      <a:pt x="37388" y="108598"/>
                      <a:pt x="37357" y="108659"/>
                    </a:cubicBezTo>
                    <a:cubicBezTo>
                      <a:pt x="37327" y="108750"/>
                      <a:pt x="37296" y="108811"/>
                      <a:pt x="37296" y="108902"/>
                    </a:cubicBezTo>
                    <a:cubicBezTo>
                      <a:pt x="37296" y="108963"/>
                      <a:pt x="37327" y="109054"/>
                      <a:pt x="37388" y="109084"/>
                    </a:cubicBezTo>
                    <a:cubicBezTo>
                      <a:pt x="37479" y="109145"/>
                      <a:pt x="37540" y="109145"/>
                      <a:pt x="37631" y="109145"/>
                    </a:cubicBezTo>
                    <a:lnTo>
                      <a:pt x="37661" y="109145"/>
                    </a:lnTo>
                    <a:cubicBezTo>
                      <a:pt x="37540" y="109358"/>
                      <a:pt x="37448" y="109571"/>
                      <a:pt x="37327" y="109753"/>
                    </a:cubicBezTo>
                    <a:cubicBezTo>
                      <a:pt x="37236" y="109753"/>
                      <a:pt x="37175" y="109723"/>
                      <a:pt x="37084" y="109723"/>
                    </a:cubicBezTo>
                    <a:cubicBezTo>
                      <a:pt x="37068" y="109719"/>
                      <a:pt x="37052" y="109718"/>
                      <a:pt x="37036" y="109718"/>
                    </a:cubicBezTo>
                    <a:cubicBezTo>
                      <a:pt x="36901" y="109718"/>
                      <a:pt x="36776" y="109830"/>
                      <a:pt x="36749" y="109966"/>
                    </a:cubicBezTo>
                    <a:cubicBezTo>
                      <a:pt x="36719" y="110118"/>
                      <a:pt x="36840" y="110270"/>
                      <a:pt x="36992" y="110300"/>
                    </a:cubicBezTo>
                    <a:cubicBezTo>
                      <a:pt x="36749" y="110634"/>
                      <a:pt x="36476" y="111030"/>
                      <a:pt x="36233" y="111394"/>
                    </a:cubicBezTo>
                    <a:cubicBezTo>
                      <a:pt x="36172" y="111425"/>
                      <a:pt x="36141" y="111516"/>
                      <a:pt x="36111" y="111546"/>
                    </a:cubicBezTo>
                    <a:cubicBezTo>
                      <a:pt x="35989" y="111698"/>
                      <a:pt x="35868" y="111850"/>
                      <a:pt x="35807" y="112002"/>
                    </a:cubicBezTo>
                    <a:cubicBezTo>
                      <a:pt x="35716" y="112124"/>
                      <a:pt x="35655" y="112185"/>
                      <a:pt x="35625" y="112306"/>
                    </a:cubicBezTo>
                    <a:cubicBezTo>
                      <a:pt x="34439" y="114312"/>
                      <a:pt x="34956" y="115680"/>
                      <a:pt x="35533" y="116440"/>
                    </a:cubicBezTo>
                    <a:cubicBezTo>
                      <a:pt x="35533" y="116501"/>
                      <a:pt x="35564" y="116531"/>
                      <a:pt x="35625" y="116531"/>
                    </a:cubicBezTo>
                    <a:lnTo>
                      <a:pt x="35685" y="116592"/>
                    </a:lnTo>
                    <a:cubicBezTo>
                      <a:pt x="35777" y="116714"/>
                      <a:pt x="35868" y="116774"/>
                      <a:pt x="35959" y="116866"/>
                    </a:cubicBezTo>
                    <a:cubicBezTo>
                      <a:pt x="36081" y="116987"/>
                      <a:pt x="36172" y="117048"/>
                      <a:pt x="36263" y="117078"/>
                    </a:cubicBezTo>
                    <a:lnTo>
                      <a:pt x="36293" y="117139"/>
                    </a:lnTo>
                    <a:lnTo>
                      <a:pt x="47327" y="104525"/>
                    </a:lnTo>
                    <a:lnTo>
                      <a:pt x="47327" y="104403"/>
                    </a:lnTo>
                    <a:cubicBezTo>
                      <a:pt x="47236" y="104343"/>
                      <a:pt x="47205" y="104251"/>
                      <a:pt x="47175" y="104221"/>
                    </a:cubicBezTo>
                    <a:lnTo>
                      <a:pt x="47084" y="104130"/>
                    </a:lnTo>
                    <a:cubicBezTo>
                      <a:pt x="47053" y="104069"/>
                      <a:pt x="46962" y="104039"/>
                      <a:pt x="46932" y="103947"/>
                    </a:cubicBezTo>
                    <a:lnTo>
                      <a:pt x="46810" y="103826"/>
                    </a:lnTo>
                    <a:lnTo>
                      <a:pt x="46749" y="103765"/>
                    </a:lnTo>
                    <a:lnTo>
                      <a:pt x="46658" y="103674"/>
                    </a:lnTo>
                    <a:cubicBezTo>
                      <a:pt x="46324" y="103340"/>
                      <a:pt x="45990" y="103036"/>
                      <a:pt x="45686" y="102762"/>
                    </a:cubicBezTo>
                    <a:cubicBezTo>
                      <a:pt x="45382" y="102519"/>
                      <a:pt x="45017" y="102306"/>
                      <a:pt x="44713" y="102124"/>
                    </a:cubicBezTo>
                    <a:lnTo>
                      <a:pt x="44683" y="102124"/>
                    </a:lnTo>
                    <a:lnTo>
                      <a:pt x="44652" y="102093"/>
                    </a:lnTo>
                    <a:cubicBezTo>
                      <a:pt x="44561" y="102063"/>
                      <a:pt x="44531" y="102002"/>
                      <a:pt x="44470" y="101972"/>
                    </a:cubicBezTo>
                    <a:cubicBezTo>
                      <a:pt x="44409" y="101972"/>
                      <a:pt x="44379" y="101941"/>
                      <a:pt x="44379" y="101941"/>
                    </a:cubicBezTo>
                    <a:cubicBezTo>
                      <a:pt x="44227" y="101850"/>
                      <a:pt x="44075" y="101789"/>
                      <a:pt x="43953" y="101759"/>
                    </a:cubicBezTo>
                    <a:cubicBezTo>
                      <a:pt x="43862" y="101698"/>
                      <a:pt x="43740" y="101637"/>
                      <a:pt x="43619" y="101607"/>
                    </a:cubicBezTo>
                    <a:cubicBezTo>
                      <a:pt x="43588" y="101607"/>
                      <a:pt x="43558" y="101546"/>
                      <a:pt x="43497" y="101546"/>
                    </a:cubicBezTo>
                    <a:cubicBezTo>
                      <a:pt x="42950" y="101333"/>
                      <a:pt x="42585" y="101303"/>
                      <a:pt x="42585" y="101303"/>
                    </a:cubicBezTo>
                    <a:lnTo>
                      <a:pt x="34287" y="89054"/>
                    </a:lnTo>
                    <a:cubicBezTo>
                      <a:pt x="34470" y="88871"/>
                      <a:pt x="34530" y="88750"/>
                      <a:pt x="34530" y="88750"/>
                    </a:cubicBezTo>
                    <a:lnTo>
                      <a:pt x="30397" y="82640"/>
                    </a:lnTo>
                    <a:cubicBezTo>
                      <a:pt x="33163" y="72640"/>
                      <a:pt x="38755" y="54099"/>
                      <a:pt x="37144" y="44250"/>
                    </a:cubicBezTo>
                    <a:lnTo>
                      <a:pt x="37144" y="44250"/>
                    </a:lnTo>
                    <a:cubicBezTo>
                      <a:pt x="37321" y="44317"/>
                      <a:pt x="37688" y="44430"/>
                      <a:pt x="38085" y="44430"/>
                    </a:cubicBezTo>
                    <a:cubicBezTo>
                      <a:pt x="38236" y="44430"/>
                      <a:pt x="38392" y="44414"/>
                      <a:pt x="38543" y="44372"/>
                    </a:cubicBezTo>
                    <a:cubicBezTo>
                      <a:pt x="38877" y="44250"/>
                      <a:pt x="39211" y="43886"/>
                      <a:pt x="39454" y="43460"/>
                    </a:cubicBezTo>
                    <a:cubicBezTo>
                      <a:pt x="39758" y="43582"/>
                      <a:pt x="39941" y="43612"/>
                      <a:pt x="39941" y="43612"/>
                    </a:cubicBezTo>
                    <a:cubicBezTo>
                      <a:pt x="39941" y="43612"/>
                      <a:pt x="45686" y="35193"/>
                      <a:pt x="46263" y="34281"/>
                    </a:cubicBezTo>
                    <a:cubicBezTo>
                      <a:pt x="47692" y="32031"/>
                      <a:pt x="47388" y="29813"/>
                      <a:pt x="45746" y="28354"/>
                    </a:cubicBezTo>
                    <a:cubicBezTo>
                      <a:pt x="44500" y="27199"/>
                      <a:pt x="39910" y="22974"/>
                      <a:pt x="37357" y="21150"/>
                    </a:cubicBezTo>
                    <a:cubicBezTo>
                      <a:pt x="38664" y="19387"/>
                      <a:pt x="39303" y="17168"/>
                      <a:pt x="38907" y="15040"/>
                    </a:cubicBezTo>
                    <a:cubicBezTo>
                      <a:pt x="38603" y="13186"/>
                      <a:pt x="37600" y="11514"/>
                      <a:pt x="37023" y="9721"/>
                    </a:cubicBezTo>
                    <a:cubicBezTo>
                      <a:pt x="36415" y="7867"/>
                      <a:pt x="36840" y="5800"/>
                      <a:pt x="36111" y="4037"/>
                    </a:cubicBezTo>
                    <a:cubicBezTo>
                      <a:pt x="34987" y="1226"/>
                      <a:pt x="31964" y="1"/>
                      <a:pt x="290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2456850" y="3661025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5"/>
            <p:cNvGrpSpPr/>
            <p:nvPr/>
          </p:nvGrpSpPr>
          <p:grpSpPr>
            <a:xfrm>
              <a:off x="6265478" y="1927936"/>
              <a:ext cx="2456952" cy="5046339"/>
              <a:chOff x="3065875" y="1014750"/>
              <a:chExt cx="1677100" cy="3444600"/>
            </a:xfrm>
          </p:grpSpPr>
          <p:sp>
            <p:nvSpPr>
              <p:cNvPr id="1292" name="Google Shape;1292;p55"/>
              <p:cNvSpPr/>
              <p:nvPr/>
            </p:nvSpPr>
            <p:spPr>
              <a:xfrm>
                <a:off x="3267225" y="4314200"/>
                <a:ext cx="4233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5776" extrusionOk="0">
                    <a:moveTo>
                      <a:pt x="10974" y="0"/>
                    </a:moveTo>
                    <a:cubicBezTo>
                      <a:pt x="10974" y="0"/>
                      <a:pt x="10700" y="183"/>
                      <a:pt x="10183" y="456"/>
                    </a:cubicBezTo>
                    <a:cubicBezTo>
                      <a:pt x="10031" y="547"/>
                      <a:pt x="9788" y="608"/>
                      <a:pt x="9576" y="730"/>
                    </a:cubicBezTo>
                    <a:cubicBezTo>
                      <a:pt x="9393" y="791"/>
                      <a:pt x="9150" y="912"/>
                      <a:pt x="8876" y="1003"/>
                    </a:cubicBezTo>
                    <a:cubicBezTo>
                      <a:pt x="8694" y="1034"/>
                      <a:pt x="8481" y="1095"/>
                      <a:pt x="8238" y="1186"/>
                    </a:cubicBezTo>
                    <a:cubicBezTo>
                      <a:pt x="8086" y="1216"/>
                      <a:pt x="7904" y="1307"/>
                      <a:pt x="7721" y="1338"/>
                    </a:cubicBezTo>
                    <a:cubicBezTo>
                      <a:pt x="7478" y="1368"/>
                      <a:pt x="7296" y="1459"/>
                      <a:pt x="7053" y="1490"/>
                    </a:cubicBezTo>
                    <a:cubicBezTo>
                      <a:pt x="6840" y="1551"/>
                      <a:pt x="6566" y="1611"/>
                      <a:pt x="6354" y="1642"/>
                    </a:cubicBezTo>
                    <a:cubicBezTo>
                      <a:pt x="6110" y="1672"/>
                      <a:pt x="5928" y="1702"/>
                      <a:pt x="5685" y="1763"/>
                    </a:cubicBezTo>
                    <a:cubicBezTo>
                      <a:pt x="5259" y="1824"/>
                      <a:pt x="4803" y="1854"/>
                      <a:pt x="4317" y="1915"/>
                    </a:cubicBezTo>
                    <a:lnTo>
                      <a:pt x="4135" y="1915"/>
                    </a:lnTo>
                    <a:cubicBezTo>
                      <a:pt x="3892" y="1946"/>
                      <a:pt x="3740" y="1946"/>
                      <a:pt x="3557" y="1976"/>
                    </a:cubicBezTo>
                    <a:cubicBezTo>
                      <a:pt x="3436" y="1976"/>
                      <a:pt x="3344" y="1976"/>
                      <a:pt x="3223" y="2006"/>
                    </a:cubicBezTo>
                    <a:cubicBezTo>
                      <a:pt x="943" y="2432"/>
                      <a:pt x="274" y="3739"/>
                      <a:pt x="62" y="4681"/>
                    </a:cubicBezTo>
                    <a:cubicBezTo>
                      <a:pt x="31" y="4712"/>
                      <a:pt x="31" y="4742"/>
                      <a:pt x="31" y="4803"/>
                    </a:cubicBezTo>
                    <a:cubicBezTo>
                      <a:pt x="1" y="4955"/>
                      <a:pt x="1" y="5107"/>
                      <a:pt x="1" y="5259"/>
                    </a:cubicBezTo>
                    <a:lnTo>
                      <a:pt x="1" y="5624"/>
                    </a:lnTo>
                    <a:lnTo>
                      <a:pt x="1" y="5715"/>
                    </a:lnTo>
                    <a:lnTo>
                      <a:pt x="16749" y="5775"/>
                    </a:lnTo>
                    <a:lnTo>
                      <a:pt x="16749" y="5654"/>
                    </a:lnTo>
                    <a:cubicBezTo>
                      <a:pt x="16749" y="5593"/>
                      <a:pt x="16779" y="5502"/>
                      <a:pt x="16779" y="5441"/>
                    </a:cubicBezTo>
                    <a:cubicBezTo>
                      <a:pt x="16840" y="5411"/>
                      <a:pt x="16840" y="5350"/>
                      <a:pt x="16840" y="5320"/>
                    </a:cubicBezTo>
                    <a:cubicBezTo>
                      <a:pt x="16840" y="5259"/>
                      <a:pt x="16871" y="5168"/>
                      <a:pt x="16871" y="5107"/>
                    </a:cubicBezTo>
                    <a:cubicBezTo>
                      <a:pt x="16901" y="5016"/>
                      <a:pt x="16901" y="4955"/>
                      <a:pt x="16901" y="4864"/>
                    </a:cubicBezTo>
                    <a:lnTo>
                      <a:pt x="16901" y="4742"/>
                    </a:lnTo>
                    <a:cubicBezTo>
                      <a:pt x="16931" y="4256"/>
                      <a:pt x="16931" y="3800"/>
                      <a:pt x="16931" y="3374"/>
                    </a:cubicBezTo>
                    <a:cubicBezTo>
                      <a:pt x="16931" y="2979"/>
                      <a:pt x="16901" y="2584"/>
                      <a:pt x="16840" y="2250"/>
                    </a:cubicBezTo>
                    <a:lnTo>
                      <a:pt x="16840" y="2219"/>
                    </a:lnTo>
                    <a:lnTo>
                      <a:pt x="16840" y="2128"/>
                    </a:lnTo>
                    <a:cubicBezTo>
                      <a:pt x="16840" y="2067"/>
                      <a:pt x="16779" y="1976"/>
                      <a:pt x="16779" y="1915"/>
                    </a:cubicBezTo>
                    <a:cubicBezTo>
                      <a:pt x="16749" y="1854"/>
                      <a:pt x="16749" y="1824"/>
                      <a:pt x="16749" y="1794"/>
                    </a:cubicBezTo>
                    <a:lnTo>
                      <a:pt x="16627" y="1338"/>
                    </a:lnTo>
                    <a:lnTo>
                      <a:pt x="16536" y="1003"/>
                    </a:lnTo>
                    <a:cubicBezTo>
                      <a:pt x="16536" y="943"/>
                      <a:pt x="16475" y="912"/>
                      <a:pt x="16475" y="882"/>
                    </a:cubicBezTo>
                    <a:cubicBezTo>
                      <a:pt x="16293" y="304"/>
                      <a:pt x="16111" y="0"/>
                      <a:pt x="16111" y="0"/>
                    </a:cubicBezTo>
                    <a:cubicBezTo>
                      <a:pt x="15288" y="188"/>
                      <a:pt x="14454" y="250"/>
                      <a:pt x="13704" y="250"/>
                    </a:cubicBezTo>
                    <a:cubicBezTo>
                      <a:pt x="12265" y="250"/>
                      <a:pt x="11134" y="20"/>
                      <a:pt x="10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3495975" y="4316475"/>
                <a:ext cx="387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41" extrusionOk="0">
                    <a:moveTo>
                      <a:pt x="304" y="1"/>
                    </a:moveTo>
                    <a:cubicBezTo>
                      <a:pt x="182" y="1"/>
                      <a:pt x="152" y="31"/>
                      <a:pt x="91" y="61"/>
                    </a:cubicBezTo>
                    <a:cubicBezTo>
                      <a:pt x="30" y="152"/>
                      <a:pt x="0" y="213"/>
                      <a:pt x="61" y="304"/>
                    </a:cubicBezTo>
                    <a:cubicBezTo>
                      <a:pt x="61" y="365"/>
                      <a:pt x="122" y="487"/>
                      <a:pt x="152" y="517"/>
                    </a:cubicBezTo>
                    <a:cubicBezTo>
                      <a:pt x="426" y="760"/>
                      <a:pt x="760" y="973"/>
                      <a:pt x="1064" y="1216"/>
                    </a:cubicBezTo>
                    <a:cubicBezTo>
                      <a:pt x="1105" y="1233"/>
                      <a:pt x="1148" y="1240"/>
                      <a:pt x="1190" y="1240"/>
                    </a:cubicBezTo>
                    <a:cubicBezTo>
                      <a:pt x="1307" y="1240"/>
                      <a:pt x="1423" y="1184"/>
                      <a:pt x="1489" y="1095"/>
                    </a:cubicBezTo>
                    <a:cubicBezTo>
                      <a:pt x="1520" y="1004"/>
                      <a:pt x="1550" y="943"/>
                      <a:pt x="1520" y="852"/>
                    </a:cubicBezTo>
                    <a:cubicBezTo>
                      <a:pt x="1489" y="791"/>
                      <a:pt x="1459" y="700"/>
                      <a:pt x="1368" y="669"/>
                    </a:cubicBezTo>
                    <a:cubicBezTo>
                      <a:pt x="1155" y="517"/>
                      <a:pt x="912" y="365"/>
                      <a:pt x="699" y="183"/>
                    </a:cubicBezTo>
                    <a:cubicBezTo>
                      <a:pt x="608" y="152"/>
                      <a:pt x="578" y="92"/>
                      <a:pt x="547" y="61"/>
                    </a:cubicBezTo>
                    <a:cubicBezTo>
                      <a:pt x="456" y="31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3465575" y="4329400"/>
                <a:ext cx="3877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37" extrusionOk="0">
                    <a:moveTo>
                      <a:pt x="323" y="0"/>
                    </a:moveTo>
                    <a:cubicBezTo>
                      <a:pt x="243" y="0"/>
                      <a:pt x="167" y="31"/>
                      <a:pt x="122" y="91"/>
                    </a:cubicBezTo>
                    <a:cubicBezTo>
                      <a:pt x="61" y="122"/>
                      <a:pt x="31" y="243"/>
                      <a:pt x="0" y="304"/>
                    </a:cubicBezTo>
                    <a:cubicBezTo>
                      <a:pt x="0" y="426"/>
                      <a:pt x="31" y="456"/>
                      <a:pt x="61" y="547"/>
                    </a:cubicBezTo>
                    <a:cubicBezTo>
                      <a:pt x="365" y="882"/>
                      <a:pt x="730" y="1155"/>
                      <a:pt x="1064" y="1398"/>
                    </a:cubicBezTo>
                    <a:cubicBezTo>
                      <a:pt x="1109" y="1425"/>
                      <a:pt x="1156" y="1436"/>
                      <a:pt x="1202" y="1436"/>
                    </a:cubicBezTo>
                    <a:cubicBezTo>
                      <a:pt x="1315" y="1436"/>
                      <a:pt x="1425" y="1372"/>
                      <a:pt x="1490" y="1307"/>
                    </a:cubicBezTo>
                    <a:cubicBezTo>
                      <a:pt x="1520" y="1216"/>
                      <a:pt x="1550" y="1155"/>
                      <a:pt x="1520" y="1064"/>
                    </a:cubicBezTo>
                    <a:cubicBezTo>
                      <a:pt x="1490" y="1003"/>
                      <a:pt x="1459" y="912"/>
                      <a:pt x="1368" y="882"/>
                    </a:cubicBezTo>
                    <a:lnTo>
                      <a:pt x="1246" y="760"/>
                    </a:lnTo>
                    <a:cubicBezTo>
                      <a:pt x="1003" y="578"/>
                      <a:pt x="760" y="335"/>
                      <a:pt x="547" y="91"/>
                    </a:cubicBezTo>
                    <a:cubicBezTo>
                      <a:pt x="487" y="31"/>
                      <a:pt x="40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3438975" y="43392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4" y="0"/>
                    </a:moveTo>
                    <a:cubicBezTo>
                      <a:pt x="183" y="0"/>
                      <a:pt x="152" y="31"/>
                      <a:pt x="92" y="61"/>
                    </a:cubicBezTo>
                    <a:cubicBezTo>
                      <a:pt x="31" y="152"/>
                      <a:pt x="0" y="213"/>
                      <a:pt x="0" y="304"/>
                    </a:cubicBezTo>
                    <a:cubicBezTo>
                      <a:pt x="0" y="396"/>
                      <a:pt x="31" y="456"/>
                      <a:pt x="92" y="517"/>
                    </a:cubicBezTo>
                    <a:lnTo>
                      <a:pt x="760" y="1399"/>
                    </a:lnTo>
                    <a:cubicBezTo>
                      <a:pt x="851" y="1429"/>
                      <a:pt x="912" y="1459"/>
                      <a:pt x="1003" y="1459"/>
                    </a:cubicBezTo>
                    <a:cubicBezTo>
                      <a:pt x="1095" y="1459"/>
                      <a:pt x="1125" y="1429"/>
                      <a:pt x="1216" y="1399"/>
                    </a:cubicBezTo>
                    <a:cubicBezTo>
                      <a:pt x="1247" y="1307"/>
                      <a:pt x="1307" y="1247"/>
                      <a:pt x="1307" y="1155"/>
                    </a:cubicBezTo>
                    <a:cubicBezTo>
                      <a:pt x="1307" y="1064"/>
                      <a:pt x="1247" y="1003"/>
                      <a:pt x="1216" y="943"/>
                    </a:cubicBezTo>
                    <a:lnTo>
                      <a:pt x="547" y="61"/>
                    </a:lnTo>
                    <a:cubicBezTo>
                      <a:pt x="456" y="31"/>
                      <a:pt x="395" y="0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3407050" y="4347650"/>
                <a:ext cx="281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67" extrusionOk="0">
                    <a:moveTo>
                      <a:pt x="333" y="1"/>
                    </a:moveTo>
                    <a:cubicBezTo>
                      <a:pt x="282" y="1"/>
                      <a:pt x="231" y="11"/>
                      <a:pt x="183" y="30"/>
                    </a:cubicBezTo>
                    <a:cubicBezTo>
                      <a:pt x="31" y="121"/>
                      <a:pt x="1" y="304"/>
                      <a:pt x="62" y="456"/>
                    </a:cubicBezTo>
                    <a:cubicBezTo>
                      <a:pt x="213" y="729"/>
                      <a:pt x="365" y="942"/>
                      <a:pt x="517" y="1216"/>
                    </a:cubicBezTo>
                    <a:cubicBezTo>
                      <a:pt x="580" y="1319"/>
                      <a:pt x="685" y="1366"/>
                      <a:pt x="793" y="1366"/>
                    </a:cubicBezTo>
                    <a:cubicBezTo>
                      <a:pt x="844" y="1366"/>
                      <a:pt x="895" y="1356"/>
                      <a:pt x="943" y="1337"/>
                    </a:cubicBezTo>
                    <a:cubicBezTo>
                      <a:pt x="1095" y="1246"/>
                      <a:pt x="1125" y="1064"/>
                      <a:pt x="1065" y="912"/>
                    </a:cubicBezTo>
                    <a:cubicBezTo>
                      <a:pt x="882" y="638"/>
                      <a:pt x="761" y="425"/>
                      <a:pt x="609" y="152"/>
                    </a:cubicBezTo>
                    <a:cubicBezTo>
                      <a:pt x="546" y="48"/>
                      <a:pt x="441" y="1"/>
                      <a:pt x="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3264950" y="4434250"/>
                <a:ext cx="4240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04" extrusionOk="0">
                    <a:moveTo>
                      <a:pt x="31" y="1"/>
                    </a:moveTo>
                    <a:cubicBezTo>
                      <a:pt x="1" y="183"/>
                      <a:pt x="1" y="335"/>
                      <a:pt x="1" y="487"/>
                    </a:cubicBezTo>
                    <a:cubicBezTo>
                      <a:pt x="1" y="791"/>
                      <a:pt x="31" y="943"/>
                      <a:pt x="31" y="943"/>
                    </a:cubicBezTo>
                    <a:lnTo>
                      <a:pt x="16810" y="1004"/>
                    </a:lnTo>
                    <a:cubicBezTo>
                      <a:pt x="16840" y="852"/>
                      <a:pt x="16840" y="700"/>
                      <a:pt x="16870" y="548"/>
                    </a:cubicBezTo>
                    <a:cubicBezTo>
                      <a:pt x="16931" y="366"/>
                      <a:pt x="16931" y="214"/>
                      <a:pt x="16962" y="62"/>
                    </a:cubicBez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3925300" y="4062675"/>
                <a:ext cx="322225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2889" h="15746" extrusionOk="0">
                    <a:moveTo>
                      <a:pt x="8055" y="0"/>
                    </a:moveTo>
                    <a:cubicBezTo>
                      <a:pt x="6870" y="2128"/>
                      <a:pt x="4834" y="3769"/>
                      <a:pt x="4682" y="3861"/>
                    </a:cubicBezTo>
                    <a:cubicBezTo>
                      <a:pt x="4682" y="3861"/>
                      <a:pt x="4651" y="4225"/>
                      <a:pt x="4499" y="4772"/>
                    </a:cubicBezTo>
                    <a:cubicBezTo>
                      <a:pt x="4438" y="4985"/>
                      <a:pt x="4378" y="5198"/>
                      <a:pt x="4286" y="5411"/>
                    </a:cubicBezTo>
                    <a:cubicBezTo>
                      <a:pt x="4226" y="5624"/>
                      <a:pt x="4134" y="5867"/>
                      <a:pt x="4043" y="6110"/>
                    </a:cubicBezTo>
                    <a:cubicBezTo>
                      <a:pt x="3952" y="6292"/>
                      <a:pt x="3861" y="6505"/>
                      <a:pt x="3770" y="6718"/>
                    </a:cubicBezTo>
                    <a:cubicBezTo>
                      <a:pt x="3678" y="6870"/>
                      <a:pt x="3618" y="7022"/>
                      <a:pt x="3526" y="7204"/>
                    </a:cubicBezTo>
                    <a:cubicBezTo>
                      <a:pt x="3466" y="7417"/>
                      <a:pt x="3344" y="7599"/>
                      <a:pt x="3223" y="7782"/>
                    </a:cubicBezTo>
                    <a:cubicBezTo>
                      <a:pt x="3162" y="7964"/>
                      <a:pt x="3010" y="8177"/>
                      <a:pt x="2888" y="8390"/>
                    </a:cubicBezTo>
                    <a:cubicBezTo>
                      <a:pt x="2767" y="8542"/>
                      <a:pt x="2675" y="8724"/>
                      <a:pt x="2554" y="8937"/>
                    </a:cubicBezTo>
                    <a:cubicBezTo>
                      <a:pt x="2311" y="9271"/>
                      <a:pt x="2098" y="9636"/>
                      <a:pt x="1794" y="10031"/>
                    </a:cubicBezTo>
                    <a:cubicBezTo>
                      <a:pt x="1764" y="10061"/>
                      <a:pt x="1703" y="10122"/>
                      <a:pt x="1672" y="10183"/>
                    </a:cubicBezTo>
                    <a:cubicBezTo>
                      <a:pt x="1551" y="10335"/>
                      <a:pt x="1490" y="10487"/>
                      <a:pt x="1368" y="10639"/>
                    </a:cubicBezTo>
                    <a:cubicBezTo>
                      <a:pt x="1308" y="10730"/>
                      <a:pt x="1216" y="10821"/>
                      <a:pt x="1186" y="10943"/>
                    </a:cubicBezTo>
                    <a:cubicBezTo>
                      <a:pt x="1" y="12949"/>
                      <a:pt x="487" y="14317"/>
                      <a:pt x="1095" y="15077"/>
                    </a:cubicBezTo>
                    <a:lnTo>
                      <a:pt x="1186" y="15137"/>
                    </a:lnTo>
                    <a:cubicBezTo>
                      <a:pt x="1308" y="15289"/>
                      <a:pt x="1399" y="15411"/>
                      <a:pt x="1520" y="15502"/>
                    </a:cubicBezTo>
                    <a:cubicBezTo>
                      <a:pt x="1672" y="15593"/>
                      <a:pt x="1764" y="15685"/>
                      <a:pt x="1824" y="15715"/>
                    </a:cubicBezTo>
                    <a:cubicBezTo>
                      <a:pt x="1824" y="15745"/>
                      <a:pt x="1855" y="15745"/>
                      <a:pt x="1855" y="15745"/>
                    </a:cubicBezTo>
                    <a:lnTo>
                      <a:pt x="12888" y="3131"/>
                    </a:lnTo>
                    <a:lnTo>
                      <a:pt x="12797" y="3070"/>
                    </a:lnTo>
                    <a:cubicBezTo>
                      <a:pt x="12736" y="3010"/>
                      <a:pt x="12706" y="2949"/>
                      <a:pt x="12645" y="2888"/>
                    </a:cubicBezTo>
                    <a:lnTo>
                      <a:pt x="12584" y="2797"/>
                    </a:lnTo>
                    <a:cubicBezTo>
                      <a:pt x="12554" y="2736"/>
                      <a:pt x="12463" y="2706"/>
                      <a:pt x="12432" y="2614"/>
                    </a:cubicBezTo>
                    <a:cubicBezTo>
                      <a:pt x="12402" y="2554"/>
                      <a:pt x="12311" y="2493"/>
                      <a:pt x="12280" y="2432"/>
                    </a:cubicBezTo>
                    <a:lnTo>
                      <a:pt x="12189" y="2341"/>
                    </a:lnTo>
                    <a:cubicBezTo>
                      <a:pt x="11885" y="2007"/>
                      <a:pt x="11551" y="1703"/>
                      <a:pt x="11125" y="1490"/>
                    </a:cubicBezTo>
                    <a:cubicBezTo>
                      <a:pt x="10791" y="1216"/>
                      <a:pt x="10487" y="1034"/>
                      <a:pt x="10183" y="821"/>
                    </a:cubicBezTo>
                    <a:lnTo>
                      <a:pt x="10153" y="821"/>
                    </a:lnTo>
                    <a:lnTo>
                      <a:pt x="10122" y="791"/>
                    </a:lnTo>
                    <a:cubicBezTo>
                      <a:pt x="10031" y="760"/>
                      <a:pt x="10001" y="730"/>
                      <a:pt x="9910" y="669"/>
                    </a:cubicBezTo>
                    <a:cubicBezTo>
                      <a:pt x="9910" y="669"/>
                      <a:pt x="9879" y="639"/>
                      <a:pt x="9849" y="639"/>
                    </a:cubicBezTo>
                    <a:cubicBezTo>
                      <a:pt x="9697" y="578"/>
                      <a:pt x="9575" y="517"/>
                      <a:pt x="9423" y="456"/>
                    </a:cubicBezTo>
                    <a:cubicBezTo>
                      <a:pt x="9302" y="365"/>
                      <a:pt x="9180" y="335"/>
                      <a:pt x="9089" y="304"/>
                    </a:cubicBezTo>
                    <a:cubicBezTo>
                      <a:pt x="9059" y="304"/>
                      <a:pt x="8998" y="274"/>
                      <a:pt x="8967" y="274"/>
                    </a:cubicBezTo>
                    <a:cubicBezTo>
                      <a:pt x="8390" y="61"/>
                      <a:pt x="8055" y="0"/>
                      <a:pt x="8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4018000" y="4175525"/>
                <a:ext cx="426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836" extrusionOk="0">
                    <a:moveTo>
                      <a:pt x="1384" y="0"/>
                    </a:moveTo>
                    <a:cubicBezTo>
                      <a:pt x="1346" y="0"/>
                      <a:pt x="1308" y="15"/>
                      <a:pt x="1277" y="46"/>
                    </a:cubicBezTo>
                    <a:cubicBezTo>
                      <a:pt x="1004" y="107"/>
                      <a:pt x="730" y="198"/>
                      <a:pt x="487" y="228"/>
                    </a:cubicBezTo>
                    <a:cubicBezTo>
                      <a:pt x="396" y="228"/>
                      <a:pt x="366" y="258"/>
                      <a:pt x="274" y="258"/>
                    </a:cubicBezTo>
                    <a:cubicBezTo>
                      <a:pt x="214" y="319"/>
                      <a:pt x="183" y="319"/>
                      <a:pt x="92" y="380"/>
                    </a:cubicBezTo>
                    <a:cubicBezTo>
                      <a:pt x="1" y="471"/>
                      <a:pt x="1" y="532"/>
                      <a:pt x="1" y="623"/>
                    </a:cubicBezTo>
                    <a:lnTo>
                      <a:pt x="92" y="775"/>
                    </a:lnTo>
                    <a:cubicBezTo>
                      <a:pt x="183" y="806"/>
                      <a:pt x="244" y="836"/>
                      <a:pt x="335" y="836"/>
                    </a:cubicBezTo>
                    <a:cubicBezTo>
                      <a:pt x="700" y="806"/>
                      <a:pt x="1095" y="684"/>
                      <a:pt x="1460" y="593"/>
                    </a:cubicBezTo>
                    <a:cubicBezTo>
                      <a:pt x="1612" y="562"/>
                      <a:pt x="1703" y="380"/>
                      <a:pt x="1642" y="228"/>
                    </a:cubicBezTo>
                    <a:cubicBezTo>
                      <a:pt x="1642" y="137"/>
                      <a:pt x="1581" y="76"/>
                      <a:pt x="1490" y="46"/>
                    </a:cubicBezTo>
                    <a:cubicBezTo>
                      <a:pt x="1460" y="15"/>
                      <a:pt x="1422" y="0"/>
                      <a:pt x="13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4009650" y="4211275"/>
                <a:ext cx="456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44" extrusionOk="0">
                    <a:moveTo>
                      <a:pt x="1573" y="0"/>
                    </a:moveTo>
                    <a:cubicBezTo>
                      <a:pt x="1524" y="0"/>
                      <a:pt x="1470" y="14"/>
                      <a:pt x="1429" y="14"/>
                    </a:cubicBezTo>
                    <a:cubicBezTo>
                      <a:pt x="1368" y="14"/>
                      <a:pt x="1308" y="44"/>
                      <a:pt x="1277" y="44"/>
                    </a:cubicBezTo>
                    <a:cubicBezTo>
                      <a:pt x="973" y="105"/>
                      <a:pt x="608" y="136"/>
                      <a:pt x="274" y="136"/>
                    </a:cubicBezTo>
                    <a:cubicBezTo>
                      <a:pt x="122" y="136"/>
                      <a:pt x="1" y="287"/>
                      <a:pt x="1" y="439"/>
                    </a:cubicBezTo>
                    <a:cubicBezTo>
                      <a:pt x="1" y="500"/>
                      <a:pt x="61" y="591"/>
                      <a:pt x="92" y="652"/>
                    </a:cubicBezTo>
                    <a:cubicBezTo>
                      <a:pt x="152" y="743"/>
                      <a:pt x="244" y="743"/>
                      <a:pt x="304" y="743"/>
                    </a:cubicBezTo>
                    <a:cubicBezTo>
                      <a:pt x="730" y="743"/>
                      <a:pt x="1186" y="713"/>
                      <a:pt x="1611" y="591"/>
                    </a:cubicBezTo>
                    <a:cubicBezTo>
                      <a:pt x="1763" y="561"/>
                      <a:pt x="1824" y="348"/>
                      <a:pt x="1794" y="196"/>
                    </a:cubicBezTo>
                    <a:cubicBezTo>
                      <a:pt x="1794" y="136"/>
                      <a:pt x="1733" y="44"/>
                      <a:pt x="1642" y="14"/>
                    </a:cubicBezTo>
                    <a:cubicBezTo>
                      <a:pt x="1622" y="4"/>
                      <a:pt x="1598" y="0"/>
                      <a:pt x="1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3998250" y="4240475"/>
                <a:ext cx="433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670" extrusionOk="0">
                    <a:moveTo>
                      <a:pt x="27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1" y="183"/>
                      <a:pt x="1" y="244"/>
                      <a:pt x="1" y="335"/>
                    </a:cubicBezTo>
                    <a:cubicBezTo>
                      <a:pt x="1" y="396"/>
                      <a:pt x="92" y="487"/>
                      <a:pt x="122" y="518"/>
                    </a:cubicBezTo>
                    <a:cubicBezTo>
                      <a:pt x="213" y="609"/>
                      <a:pt x="274" y="609"/>
                      <a:pt x="365" y="609"/>
                    </a:cubicBezTo>
                    <a:lnTo>
                      <a:pt x="1460" y="670"/>
                    </a:lnTo>
                    <a:cubicBezTo>
                      <a:pt x="1520" y="670"/>
                      <a:pt x="1612" y="609"/>
                      <a:pt x="1642" y="548"/>
                    </a:cubicBezTo>
                    <a:cubicBezTo>
                      <a:pt x="1733" y="487"/>
                      <a:pt x="1733" y="396"/>
                      <a:pt x="1733" y="335"/>
                    </a:cubicBezTo>
                    <a:cubicBezTo>
                      <a:pt x="1733" y="244"/>
                      <a:pt x="1642" y="183"/>
                      <a:pt x="1612" y="153"/>
                    </a:cubicBezTo>
                    <a:cubicBezTo>
                      <a:pt x="1520" y="62"/>
                      <a:pt x="1460" y="62"/>
                      <a:pt x="1368" y="62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3983050" y="4270475"/>
                <a:ext cx="3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722" extrusionOk="0">
                    <a:moveTo>
                      <a:pt x="314" y="1"/>
                    </a:moveTo>
                    <a:cubicBezTo>
                      <a:pt x="193" y="1"/>
                      <a:pt x="86" y="105"/>
                      <a:pt x="61" y="230"/>
                    </a:cubicBezTo>
                    <a:cubicBezTo>
                      <a:pt x="1" y="412"/>
                      <a:pt x="153" y="564"/>
                      <a:pt x="305" y="564"/>
                    </a:cubicBezTo>
                    <a:cubicBezTo>
                      <a:pt x="609" y="594"/>
                      <a:pt x="882" y="685"/>
                      <a:pt x="1186" y="716"/>
                    </a:cubicBezTo>
                    <a:cubicBezTo>
                      <a:pt x="1206" y="720"/>
                      <a:pt x="1225" y="722"/>
                      <a:pt x="1245" y="722"/>
                    </a:cubicBezTo>
                    <a:cubicBezTo>
                      <a:pt x="1375" y="722"/>
                      <a:pt x="1494" y="635"/>
                      <a:pt x="1520" y="503"/>
                    </a:cubicBezTo>
                    <a:cubicBezTo>
                      <a:pt x="1551" y="351"/>
                      <a:pt x="1399" y="199"/>
                      <a:pt x="1277" y="138"/>
                    </a:cubicBezTo>
                    <a:cubicBezTo>
                      <a:pt x="973" y="108"/>
                      <a:pt x="700" y="47"/>
                      <a:pt x="396" y="17"/>
                    </a:cubicBezTo>
                    <a:cubicBezTo>
                      <a:pt x="368" y="6"/>
                      <a:pt x="341" y="1"/>
                      <a:pt x="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3954175" y="4123475"/>
                <a:ext cx="292575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3375" extrusionOk="0">
                    <a:moveTo>
                      <a:pt x="11125" y="0"/>
                    </a:moveTo>
                    <a:lnTo>
                      <a:pt x="1" y="12766"/>
                    </a:lnTo>
                    <a:lnTo>
                      <a:pt x="335" y="13101"/>
                    </a:lnTo>
                    <a:cubicBezTo>
                      <a:pt x="517" y="13283"/>
                      <a:pt x="669" y="13374"/>
                      <a:pt x="669" y="13374"/>
                    </a:cubicBezTo>
                    <a:lnTo>
                      <a:pt x="11703" y="760"/>
                    </a:lnTo>
                    <a:cubicBezTo>
                      <a:pt x="11612" y="608"/>
                      <a:pt x="11490" y="486"/>
                      <a:pt x="11429" y="365"/>
                    </a:cubicBezTo>
                    <a:cubicBezTo>
                      <a:pt x="11338" y="213"/>
                      <a:pt x="11217" y="122"/>
                      <a:pt x="11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3607237" y="2028004"/>
                <a:ext cx="488650" cy="1710025"/>
              </a:xfrm>
              <a:custGeom>
                <a:avLst/>
                <a:gdLst/>
                <a:ahLst/>
                <a:cxnLst/>
                <a:rect l="l" t="t" r="r" b="b"/>
                <a:pathLst>
                  <a:path w="19546" h="68401" extrusionOk="0">
                    <a:moveTo>
                      <a:pt x="6536" y="1"/>
                    </a:moveTo>
                    <a:cubicBezTo>
                      <a:pt x="3284" y="16718"/>
                      <a:pt x="1" y="67996"/>
                      <a:pt x="1" y="67996"/>
                    </a:cubicBezTo>
                    <a:cubicBezTo>
                      <a:pt x="1" y="67996"/>
                      <a:pt x="622" y="68401"/>
                      <a:pt x="2135" y="68401"/>
                    </a:cubicBezTo>
                    <a:cubicBezTo>
                      <a:pt x="2892" y="68401"/>
                      <a:pt x="3871" y="68300"/>
                      <a:pt x="5107" y="67996"/>
                    </a:cubicBezTo>
                    <a:cubicBezTo>
                      <a:pt x="8542" y="41825"/>
                      <a:pt x="19545" y="13648"/>
                      <a:pt x="17965" y="335"/>
                    </a:cubicBezTo>
                    <a:lnTo>
                      <a:pt x="653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3391850" y="2599125"/>
                <a:ext cx="737125" cy="155855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62342" extrusionOk="0">
                    <a:moveTo>
                      <a:pt x="6566" y="1"/>
                    </a:moveTo>
                    <a:cubicBezTo>
                      <a:pt x="4256" y="8906"/>
                      <a:pt x="1" y="28360"/>
                      <a:pt x="913" y="33284"/>
                    </a:cubicBezTo>
                    <a:cubicBezTo>
                      <a:pt x="1733" y="37843"/>
                      <a:pt x="26080" y="62342"/>
                      <a:pt x="26080" y="62342"/>
                    </a:cubicBezTo>
                    <a:cubicBezTo>
                      <a:pt x="26080" y="62342"/>
                      <a:pt x="28208" y="60974"/>
                      <a:pt x="29485" y="58451"/>
                    </a:cubicBezTo>
                    <a:lnTo>
                      <a:pt x="10852" y="31126"/>
                    </a:lnTo>
                    <a:lnTo>
                      <a:pt x="17174" y="335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3373625" y="2599125"/>
                <a:ext cx="662650" cy="12783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51135" extrusionOk="0">
                    <a:moveTo>
                      <a:pt x="7265" y="1"/>
                    </a:moveTo>
                    <a:cubicBezTo>
                      <a:pt x="5016" y="7478"/>
                      <a:pt x="0" y="29393"/>
                      <a:pt x="1125" y="33162"/>
                    </a:cubicBezTo>
                    <a:cubicBezTo>
                      <a:pt x="2280" y="36901"/>
                      <a:pt x="8086" y="43041"/>
                      <a:pt x="8086" y="43041"/>
                    </a:cubicBezTo>
                    <a:lnTo>
                      <a:pt x="7143" y="50032"/>
                    </a:lnTo>
                    <a:cubicBezTo>
                      <a:pt x="9389" y="51025"/>
                      <a:pt x="13143" y="51135"/>
                      <a:pt x="14700" y="51135"/>
                    </a:cubicBezTo>
                    <a:cubicBezTo>
                      <a:pt x="15145" y="51135"/>
                      <a:pt x="15411" y="51126"/>
                      <a:pt x="15411" y="51126"/>
                    </a:cubicBezTo>
                    <a:lnTo>
                      <a:pt x="15411" y="50700"/>
                    </a:lnTo>
                    <a:lnTo>
                      <a:pt x="15715" y="51126"/>
                    </a:lnTo>
                    <a:cubicBezTo>
                      <a:pt x="19210" y="49120"/>
                      <a:pt x="22098" y="45928"/>
                      <a:pt x="22098" y="45928"/>
                    </a:cubicBezTo>
                    <a:lnTo>
                      <a:pt x="17964" y="39788"/>
                    </a:lnTo>
                    <a:cubicBezTo>
                      <a:pt x="20821" y="29667"/>
                      <a:pt x="26505" y="10669"/>
                      <a:pt x="24621" y="973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5"/>
              <p:cNvSpPr/>
              <p:nvPr/>
            </p:nvSpPr>
            <p:spPr>
              <a:xfrm>
                <a:off x="3745975" y="3490275"/>
                <a:ext cx="796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954" extrusionOk="0">
                    <a:moveTo>
                      <a:pt x="3092" y="0"/>
                    </a:moveTo>
                    <a:cubicBezTo>
                      <a:pt x="3083" y="0"/>
                      <a:pt x="3076" y="3"/>
                      <a:pt x="3070" y="9"/>
                    </a:cubicBezTo>
                    <a:cubicBezTo>
                      <a:pt x="2432" y="708"/>
                      <a:pt x="1672" y="1224"/>
                      <a:pt x="790" y="1589"/>
                    </a:cubicBezTo>
                    <a:cubicBezTo>
                      <a:pt x="547" y="1680"/>
                      <a:pt x="304" y="1771"/>
                      <a:pt x="31" y="1802"/>
                    </a:cubicBezTo>
                    <a:cubicBezTo>
                      <a:pt x="0" y="1832"/>
                      <a:pt x="0" y="1954"/>
                      <a:pt x="61" y="1954"/>
                    </a:cubicBezTo>
                    <a:cubicBezTo>
                      <a:pt x="973" y="1711"/>
                      <a:pt x="1854" y="1255"/>
                      <a:pt x="2584" y="677"/>
                    </a:cubicBezTo>
                    <a:cubicBezTo>
                      <a:pt x="2766" y="464"/>
                      <a:pt x="2949" y="312"/>
                      <a:pt x="3161" y="100"/>
                    </a:cubicBezTo>
                    <a:cubicBezTo>
                      <a:pt x="3186" y="50"/>
                      <a:pt x="3130" y="0"/>
                      <a:pt x="3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5"/>
              <p:cNvSpPr/>
              <p:nvPr/>
            </p:nvSpPr>
            <p:spPr>
              <a:xfrm>
                <a:off x="3751275" y="3503200"/>
                <a:ext cx="72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136" extrusionOk="0">
                    <a:moveTo>
                      <a:pt x="2831" y="0"/>
                    </a:moveTo>
                    <a:cubicBezTo>
                      <a:pt x="2819" y="0"/>
                      <a:pt x="2807" y="11"/>
                      <a:pt x="2797" y="39"/>
                    </a:cubicBezTo>
                    <a:cubicBezTo>
                      <a:pt x="2220" y="707"/>
                      <a:pt x="1521" y="1285"/>
                      <a:pt x="761" y="1710"/>
                    </a:cubicBezTo>
                    <a:cubicBezTo>
                      <a:pt x="548" y="1832"/>
                      <a:pt x="305" y="1923"/>
                      <a:pt x="92" y="2014"/>
                    </a:cubicBezTo>
                    <a:cubicBezTo>
                      <a:pt x="1" y="2045"/>
                      <a:pt x="62" y="2136"/>
                      <a:pt x="123" y="2136"/>
                    </a:cubicBezTo>
                    <a:cubicBezTo>
                      <a:pt x="974" y="1771"/>
                      <a:pt x="1734" y="1315"/>
                      <a:pt x="2372" y="677"/>
                    </a:cubicBezTo>
                    <a:cubicBezTo>
                      <a:pt x="2554" y="495"/>
                      <a:pt x="2706" y="282"/>
                      <a:pt x="2889" y="99"/>
                    </a:cubicBezTo>
                    <a:cubicBezTo>
                      <a:pt x="2889" y="57"/>
                      <a:pt x="2859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5"/>
              <p:cNvSpPr/>
              <p:nvPr/>
            </p:nvSpPr>
            <p:spPr>
              <a:xfrm>
                <a:off x="3752050" y="3602875"/>
                <a:ext cx="66900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236" extrusionOk="0">
                    <a:moveTo>
                      <a:pt x="2593" y="0"/>
                    </a:moveTo>
                    <a:cubicBezTo>
                      <a:pt x="2571" y="0"/>
                      <a:pt x="2554" y="10"/>
                      <a:pt x="2554" y="33"/>
                    </a:cubicBezTo>
                    <a:cubicBezTo>
                      <a:pt x="2219" y="1371"/>
                      <a:pt x="1915" y="2647"/>
                      <a:pt x="1581" y="3985"/>
                    </a:cubicBezTo>
                    <a:cubicBezTo>
                      <a:pt x="1247" y="5322"/>
                      <a:pt x="912" y="6599"/>
                      <a:pt x="578" y="7936"/>
                    </a:cubicBezTo>
                    <a:cubicBezTo>
                      <a:pt x="396" y="8696"/>
                      <a:pt x="213" y="9426"/>
                      <a:pt x="0" y="10186"/>
                    </a:cubicBezTo>
                    <a:cubicBezTo>
                      <a:pt x="0" y="10221"/>
                      <a:pt x="32" y="10236"/>
                      <a:pt x="64" y="10236"/>
                    </a:cubicBezTo>
                    <a:cubicBezTo>
                      <a:pt x="86" y="10236"/>
                      <a:pt x="109" y="10229"/>
                      <a:pt x="122" y="10216"/>
                    </a:cubicBezTo>
                    <a:cubicBezTo>
                      <a:pt x="456" y="8879"/>
                      <a:pt x="760" y="7602"/>
                      <a:pt x="1125" y="6265"/>
                    </a:cubicBezTo>
                    <a:cubicBezTo>
                      <a:pt x="1459" y="4927"/>
                      <a:pt x="1763" y="3651"/>
                      <a:pt x="2098" y="2313"/>
                    </a:cubicBezTo>
                    <a:cubicBezTo>
                      <a:pt x="2280" y="1553"/>
                      <a:pt x="2493" y="824"/>
                      <a:pt x="2675" y="64"/>
                    </a:cubicBezTo>
                    <a:cubicBezTo>
                      <a:pt x="2675" y="26"/>
                      <a:pt x="2629" y="0"/>
                      <a:pt x="2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5"/>
              <p:cNvSpPr/>
              <p:nvPr/>
            </p:nvSpPr>
            <p:spPr>
              <a:xfrm>
                <a:off x="3575750" y="2626750"/>
                <a:ext cx="155800" cy="10206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0827" extrusionOk="0">
                    <a:moveTo>
                      <a:pt x="6168" y="0"/>
                    </a:moveTo>
                    <a:cubicBezTo>
                      <a:pt x="6146" y="0"/>
                      <a:pt x="6123" y="8"/>
                      <a:pt x="6110" y="20"/>
                    </a:cubicBezTo>
                    <a:cubicBezTo>
                      <a:pt x="5593" y="2513"/>
                      <a:pt x="5137" y="5035"/>
                      <a:pt x="4651" y="7558"/>
                    </a:cubicBezTo>
                    <a:cubicBezTo>
                      <a:pt x="4134" y="10233"/>
                      <a:pt x="3678" y="12938"/>
                      <a:pt x="3223" y="15674"/>
                    </a:cubicBezTo>
                    <a:cubicBezTo>
                      <a:pt x="2767" y="18440"/>
                      <a:pt x="2371" y="21267"/>
                      <a:pt x="1946" y="24033"/>
                    </a:cubicBezTo>
                    <a:cubicBezTo>
                      <a:pt x="1551" y="26768"/>
                      <a:pt x="1186" y="29473"/>
                      <a:pt x="882" y="32209"/>
                    </a:cubicBezTo>
                    <a:cubicBezTo>
                      <a:pt x="578" y="34732"/>
                      <a:pt x="305" y="37346"/>
                      <a:pt x="92" y="39869"/>
                    </a:cubicBezTo>
                    <a:cubicBezTo>
                      <a:pt x="31" y="40173"/>
                      <a:pt x="31" y="40477"/>
                      <a:pt x="1" y="40781"/>
                    </a:cubicBezTo>
                    <a:cubicBezTo>
                      <a:pt x="16" y="40811"/>
                      <a:pt x="54" y="40826"/>
                      <a:pt x="88" y="40826"/>
                    </a:cubicBezTo>
                    <a:cubicBezTo>
                      <a:pt x="122" y="40826"/>
                      <a:pt x="153" y="40811"/>
                      <a:pt x="153" y="40781"/>
                    </a:cubicBezTo>
                    <a:cubicBezTo>
                      <a:pt x="396" y="38258"/>
                      <a:pt x="639" y="35735"/>
                      <a:pt x="912" y="33182"/>
                    </a:cubicBezTo>
                    <a:cubicBezTo>
                      <a:pt x="1216" y="30446"/>
                      <a:pt x="1612" y="27711"/>
                      <a:pt x="1976" y="24975"/>
                    </a:cubicBezTo>
                    <a:cubicBezTo>
                      <a:pt x="2371" y="22209"/>
                      <a:pt x="2767" y="19443"/>
                      <a:pt x="3223" y="16677"/>
                    </a:cubicBezTo>
                    <a:cubicBezTo>
                      <a:pt x="3648" y="13941"/>
                      <a:pt x="4134" y="11236"/>
                      <a:pt x="4590" y="8531"/>
                    </a:cubicBezTo>
                    <a:cubicBezTo>
                      <a:pt x="5046" y="5978"/>
                      <a:pt x="5533" y="3485"/>
                      <a:pt x="6049" y="962"/>
                    </a:cubicBezTo>
                    <a:cubicBezTo>
                      <a:pt x="6110" y="658"/>
                      <a:pt x="6141" y="354"/>
                      <a:pt x="6232" y="51"/>
                    </a:cubicBezTo>
                    <a:cubicBezTo>
                      <a:pt x="6232" y="15"/>
                      <a:pt x="6200" y="0"/>
                      <a:pt x="6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5"/>
              <p:cNvSpPr/>
              <p:nvPr/>
            </p:nvSpPr>
            <p:spPr>
              <a:xfrm>
                <a:off x="3667700" y="2621475"/>
                <a:ext cx="3515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8438" extrusionOk="0">
                    <a:moveTo>
                      <a:pt x="1345" y="1"/>
                    </a:moveTo>
                    <a:cubicBezTo>
                      <a:pt x="1326" y="1"/>
                      <a:pt x="1307" y="13"/>
                      <a:pt x="1307" y="49"/>
                    </a:cubicBezTo>
                    <a:cubicBezTo>
                      <a:pt x="1004" y="1265"/>
                      <a:pt x="730" y="2450"/>
                      <a:pt x="487" y="3666"/>
                    </a:cubicBezTo>
                    <a:cubicBezTo>
                      <a:pt x="396" y="4274"/>
                      <a:pt x="274" y="4882"/>
                      <a:pt x="213" y="5490"/>
                    </a:cubicBezTo>
                    <a:lnTo>
                      <a:pt x="92" y="6401"/>
                    </a:lnTo>
                    <a:cubicBezTo>
                      <a:pt x="61" y="6705"/>
                      <a:pt x="0" y="6949"/>
                      <a:pt x="0" y="7253"/>
                    </a:cubicBezTo>
                    <a:cubicBezTo>
                      <a:pt x="61" y="7526"/>
                      <a:pt x="122" y="7830"/>
                      <a:pt x="274" y="8073"/>
                    </a:cubicBezTo>
                    <a:cubicBezTo>
                      <a:pt x="426" y="8256"/>
                      <a:pt x="608" y="8408"/>
                      <a:pt x="882" y="8438"/>
                    </a:cubicBezTo>
                    <a:cubicBezTo>
                      <a:pt x="973" y="8438"/>
                      <a:pt x="973" y="8377"/>
                      <a:pt x="912" y="8316"/>
                    </a:cubicBezTo>
                    <a:cubicBezTo>
                      <a:pt x="426" y="8256"/>
                      <a:pt x="152" y="7769"/>
                      <a:pt x="122" y="7313"/>
                    </a:cubicBezTo>
                    <a:cubicBezTo>
                      <a:pt x="92" y="7009"/>
                      <a:pt x="122" y="6705"/>
                      <a:pt x="152" y="6432"/>
                    </a:cubicBezTo>
                    <a:cubicBezTo>
                      <a:pt x="213" y="6128"/>
                      <a:pt x="244" y="5824"/>
                      <a:pt x="274" y="5550"/>
                    </a:cubicBezTo>
                    <a:cubicBezTo>
                      <a:pt x="456" y="4365"/>
                      <a:pt x="669" y="3210"/>
                      <a:pt x="912" y="2024"/>
                    </a:cubicBezTo>
                    <a:cubicBezTo>
                      <a:pt x="1064" y="1386"/>
                      <a:pt x="1216" y="717"/>
                      <a:pt x="1368" y="49"/>
                    </a:cubicBezTo>
                    <a:cubicBezTo>
                      <a:pt x="1405" y="30"/>
                      <a:pt x="1375" y="1"/>
                      <a:pt x="1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5"/>
              <p:cNvSpPr/>
              <p:nvPr/>
            </p:nvSpPr>
            <p:spPr>
              <a:xfrm>
                <a:off x="3533950" y="1528425"/>
                <a:ext cx="515250" cy="633600"/>
              </a:xfrm>
              <a:custGeom>
                <a:avLst/>
                <a:gdLst/>
                <a:ahLst/>
                <a:cxnLst/>
                <a:rect l="l" t="t" r="r" b="b"/>
                <a:pathLst>
                  <a:path w="20610" h="25344" extrusionOk="0">
                    <a:moveTo>
                      <a:pt x="10294" y="1"/>
                    </a:moveTo>
                    <a:cubicBezTo>
                      <a:pt x="10033" y="1"/>
                      <a:pt x="9773" y="11"/>
                      <a:pt x="9515" y="32"/>
                    </a:cubicBezTo>
                    <a:cubicBezTo>
                      <a:pt x="9120" y="62"/>
                      <a:pt x="8664" y="153"/>
                      <a:pt x="8238" y="214"/>
                    </a:cubicBezTo>
                    <a:cubicBezTo>
                      <a:pt x="6779" y="518"/>
                      <a:pt x="5411" y="1247"/>
                      <a:pt x="4560" y="2585"/>
                    </a:cubicBezTo>
                    <a:cubicBezTo>
                      <a:pt x="3192" y="4834"/>
                      <a:pt x="4165" y="7722"/>
                      <a:pt x="3010" y="10062"/>
                    </a:cubicBezTo>
                    <a:cubicBezTo>
                      <a:pt x="2524" y="11035"/>
                      <a:pt x="1673" y="11795"/>
                      <a:pt x="1034" y="12767"/>
                    </a:cubicBezTo>
                    <a:cubicBezTo>
                      <a:pt x="426" y="13679"/>
                      <a:pt x="1" y="14925"/>
                      <a:pt x="518" y="15868"/>
                    </a:cubicBezTo>
                    <a:cubicBezTo>
                      <a:pt x="913" y="16567"/>
                      <a:pt x="1673" y="17023"/>
                      <a:pt x="1885" y="17722"/>
                    </a:cubicBezTo>
                    <a:cubicBezTo>
                      <a:pt x="2189" y="18664"/>
                      <a:pt x="1642" y="19606"/>
                      <a:pt x="1551" y="20518"/>
                    </a:cubicBezTo>
                    <a:cubicBezTo>
                      <a:pt x="1460" y="21643"/>
                      <a:pt x="2037" y="22767"/>
                      <a:pt x="2980" y="23527"/>
                    </a:cubicBezTo>
                    <a:cubicBezTo>
                      <a:pt x="3831" y="24226"/>
                      <a:pt x="4955" y="24652"/>
                      <a:pt x="6050" y="24926"/>
                    </a:cubicBezTo>
                    <a:cubicBezTo>
                      <a:pt x="7169" y="25198"/>
                      <a:pt x="8336" y="25344"/>
                      <a:pt x="9503" y="25344"/>
                    </a:cubicBezTo>
                    <a:cubicBezTo>
                      <a:pt x="11724" y="25344"/>
                      <a:pt x="13944" y="24814"/>
                      <a:pt x="15837" y="23619"/>
                    </a:cubicBezTo>
                    <a:cubicBezTo>
                      <a:pt x="18694" y="21856"/>
                      <a:pt x="20609" y="18390"/>
                      <a:pt x="20032" y="15047"/>
                    </a:cubicBezTo>
                    <a:cubicBezTo>
                      <a:pt x="19728" y="13162"/>
                      <a:pt x="18694" y="11491"/>
                      <a:pt x="18117" y="9728"/>
                    </a:cubicBezTo>
                    <a:cubicBezTo>
                      <a:pt x="17509" y="7843"/>
                      <a:pt x="17934" y="5807"/>
                      <a:pt x="17205" y="4013"/>
                    </a:cubicBezTo>
                    <a:cubicBezTo>
                      <a:pt x="16091" y="1229"/>
                      <a:pt x="13141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5"/>
              <p:cNvSpPr/>
              <p:nvPr/>
            </p:nvSpPr>
            <p:spPr>
              <a:xfrm>
                <a:off x="3065875" y="2406600"/>
                <a:ext cx="179350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5884" extrusionOk="0">
                    <a:moveTo>
                      <a:pt x="3941" y="0"/>
                    </a:moveTo>
                    <a:cubicBezTo>
                      <a:pt x="3885" y="0"/>
                      <a:pt x="3837" y="13"/>
                      <a:pt x="3800" y="42"/>
                    </a:cubicBezTo>
                    <a:cubicBezTo>
                      <a:pt x="3344" y="407"/>
                      <a:pt x="3982" y="1531"/>
                      <a:pt x="4590" y="1774"/>
                    </a:cubicBezTo>
                    <a:cubicBezTo>
                      <a:pt x="4509" y="1783"/>
                      <a:pt x="4404" y="1787"/>
                      <a:pt x="4281" y="1787"/>
                    </a:cubicBezTo>
                    <a:cubicBezTo>
                      <a:pt x="3721" y="1787"/>
                      <a:pt x="2778" y="1711"/>
                      <a:pt x="1965" y="1711"/>
                    </a:cubicBezTo>
                    <a:cubicBezTo>
                      <a:pt x="1134" y="1711"/>
                      <a:pt x="439" y="1790"/>
                      <a:pt x="426" y="2109"/>
                    </a:cubicBezTo>
                    <a:cubicBezTo>
                      <a:pt x="426" y="2625"/>
                      <a:pt x="2948" y="2717"/>
                      <a:pt x="2948" y="2717"/>
                    </a:cubicBezTo>
                    <a:cubicBezTo>
                      <a:pt x="2948" y="2717"/>
                      <a:pt x="0" y="2929"/>
                      <a:pt x="122" y="3629"/>
                    </a:cubicBezTo>
                    <a:cubicBezTo>
                      <a:pt x="154" y="3866"/>
                      <a:pt x="550" y="3942"/>
                      <a:pt x="1047" y="3942"/>
                    </a:cubicBezTo>
                    <a:cubicBezTo>
                      <a:pt x="1952" y="3942"/>
                      <a:pt x="3191" y="3689"/>
                      <a:pt x="3192" y="3689"/>
                    </a:cubicBezTo>
                    <a:lnTo>
                      <a:pt x="3192" y="3689"/>
                    </a:lnTo>
                    <a:cubicBezTo>
                      <a:pt x="3191" y="3689"/>
                      <a:pt x="669" y="4358"/>
                      <a:pt x="882" y="4875"/>
                    </a:cubicBezTo>
                    <a:cubicBezTo>
                      <a:pt x="922" y="4983"/>
                      <a:pt x="1077" y="5025"/>
                      <a:pt x="1293" y="5025"/>
                    </a:cubicBezTo>
                    <a:cubicBezTo>
                      <a:pt x="2048" y="5025"/>
                      <a:pt x="3556" y="4510"/>
                      <a:pt x="3556" y="4510"/>
                    </a:cubicBezTo>
                    <a:lnTo>
                      <a:pt x="3556" y="4510"/>
                    </a:lnTo>
                    <a:cubicBezTo>
                      <a:pt x="3556" y="4510"/>
                      <a:pt x="1672" y="5483"/>
                      <a:pt x="1793" y="5787"/>
                    </a:cubicBezTo>
                    <a:cubicBezTo>
                      <a:pt x="1816" y="5853"/>
                      <a:pt x="1911" y="5884"/>
                      <a:pt x="2055" y="5884"/>
                    </a:cubicBezTo>
                    <a:cubicBezTo>
                      <a:pt x="2500" y="5884"/>
                      <a:pt x="3414" y="5592"/>
                      <a:pt x="4103" y="5179"/>
                    </a:cubicBezTo>
                    <a:cubicBezTo>
                      <a:pt x="4319" y="5212"/>
                      <a:pt x="4526" y="5226"/>
                      <a:pt x="4725" y="5226"/>
                    </a:cubicBezTo>
                    <a:cubicBezTo>
                      <a:pt x="6185" y="5226"/>
                      <a:pt x="7173" y="4449"/>
                      <a:pt x="7173" y="4449"/>
                    </a:cubicBezTo>
                    <a:lnTo>
                      <a:pt x="6869" y="1805"/>
                    </a:lnTo>
                    <a:cubicBezTo>
                      <a:pt x="6866" y="1805"/>
                      <a:pt x="6862" y="1805"/>
                      <a:pt x="6858" y="1805"/>
                    </a:cubicBezTo>
                    <a:cubicBezTo>
                      <a:pt x="6366" y="1805"/>
                      <a:pt x="4594" y="0"/>
                      <a:pt x="3941" y="0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5"/>
              <p:cNvSpPr/>
              <p:nvPr/>
            </p:nvSpPr>
            <p:spPr>
              <a:xfrm>
                <a:off x="3207200" y="2014000"/>
                <a:ext cx="497750" cy="525875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21035" extrusionOk="0">
                    <a:moveTo>
                      <a:pt x="19424" y="1"/>
                    </a:moveTo>
                    <a:cubicBezTo>
                      <a:pt x="16445" y="943"/>
                      <a:pt x="15016" y="14165"/>
                      <a:pt x="15016" y="14165"/>
                    </a:cubicBezTo>
                    <a:lnTo>
                      <a:pt x="669" y="16506"/>
                    </a:lnTo>
                    <a:cubicBezTo>
                      <a:pt x="1" y="18937"/>
                      <a:pt x="1156" y="21035"/>
                      <a:pt x="1156" y="21035"/>
                    </a:cubicBezTo>
                    <a:cubicBezTo>
                      <a:pt x="1156" y="21035"/>
                      <a:pt x="15320" y="19515"/>
                      <a:pt x="16566" y="19241"/>
                    </a:cubicBezTo>
                    <a:cubicBezTo>
                      <a:pt x="17813" y="19029"/>
                      <a:pt x="18937" y="18147"/>
                      <a:pt x="19424" y="16354"/>
                    </a:cubicBezTo>
                    <a:cubicBezTo>
                      <a:pt x="19910" y="14621"/>
                      <a:pt x="19424" y="1"/>
                      <a:pt x="194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5"/>
              <p:cNvSpPr/>
              <p:nvPr/>
            </p:nvSpPr>
            <p:spPr>
              <a:xfrm>
                <a:off x="3555225" y="1993500"/>
                <a:ext cx="433925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25603" extrusionOk="0">
                    <a:moveTo>
                      <a:pt x="8846" y="0"/>
                    </a:moveTo>
                    <a:lnTo>
                      <a:pt x="5503" y="851"/>
                    </a:lnTo>
                    <a:lnTo>
                      <a:pt x="4135" y="5715"/>
                    </a:lnTo>
                    <a:cubicBezTo>
                      <a:pt x="153" y="7842"/>
                      <a:pt x="548" y="13344"/>
                      <a:pt x="2919" y="14408"/>
                    </a:cubicBezTo>
                    <a:cubicBezTo>
                      <a:pt x="2919" y="14408"/>
                      <a:pt x="92" y="23526"/>
                      <a:pt x="1" y="24226"/>
                    </a:cubicBezTo>
                    <a:cubicBezTo>
                      <a:pt x="1" y="24226"/>
                      <a:pt x="1598" y="25603"/>
                      <a:pt x="9217" y="25603"/>
                    </a:cubicBezTo>
                    <a:cubicBezTo>
                      <a:pt x="11400" y="25603"/>
                      <a:pt x="14079" y="25489"/>
                      <a:pt x="17357" y="25198"/>
                    </a:cubicBezTo>
                    <a:cubicBezTo>
                      <a:pt x="17357" y="25198"/>
                      <a:pt x="16597" y="21642"/>
                      <a:pt x="15108" y="19727"/>
                    </a:cubicBezTo>
                    <a:lnTo>
                      <a:pt x="16567" y="1915"/>
                    </a:lnTo>
                    <a:lnTo>
                      <a:pt x="13101" y="395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5"/>
              <p:cNvSpPr/>
              <p:nvPr/>
            </p:nvSpPr>
            <p:spPr>
              <a:xfrm>
                <a:off x="3644900" y="1574025"/>
                <a:ext cx="281950" cy="482700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9308" extrusionOk="0">
                    <a:moveTo>
                      <a:pt x="5749" y="1"/>
                    </a:moveTo>
                    <a:cubicBezTo>
                      <a:pt x="3437" y="1"/>
                      <a:pt x="1154" y="1030"/>
                      <a:pt x="791" y="2615"/>
                    </a:cubicBezTo>
                    <a:cubicBezTo>
                      <a:pt x="213" y="5442"/>
                      <a:pt x="1" y="7478"/>
                      <a:pt x="213" y="8998"/>
                    </a:cubicBezTo>
                    <a:lnTo>
                      <a:pt x="213" y="9059"/>
                    </a:lnTo>
                    <a:lnTo>
                      <a:pt x="213" y="9180"/>
                    </a:lnTo>
                    <a:cubicBezTo>
                      <a:pt x="426" y="10852"/>
                      <a:pt x="1034" y="11886"/>
                      <a:pt x="1885" y="12676"/>
                    </a:cubicBezTo>
                    <a:cubicBezTo>
                      <a:pt x="2341" y="13101"/>
                      <a:pt x="2736" y="13405"/>
                      <a:pt x="3131" y="13679"/>
                    </a:cubicBezTo>
                    <a:cubicBezTo>
                      <a:pt x="3223" y="13740"/>
                      <a:pt x="3344" y="13831"/>
                      <a:pt x="3466" y="13922"/>
                    </a:cubicBezTo>
                    <a:cubicBezTo>
                      <a:pt x="3526" y="14013"/>
                      <a:pt x="3618" y="14044"/>
                      <a:pt x="3678" y="14135"/>
                    </a:cubicBezTo>
                    <a:cubicBezTo>
                      <a:pt x="4530" y="14804"/>
                      <a:pt x="4985" y="15563"/>
                      <a:pt x="4925" y="17722"/>
                    </a:cubicBezTo>
                    <a:cubicBezTo>
                      <a:pt x="5279" y="18737"/>
                      <a:pt x="6240" y="19308"/>
                      <a:pt x="7210" y="19308"/>
                    </a:cubicBezTo>
                    <a:cubicBezTo>
                      <a:pt x="8069" y="19308"/>
                      <a:pt x="8936" y="18859"/>
                      <a:pt x="9393" y="17873"/>
                    </a:cubicBezTo>
                    <a:cubicBezTo>
                      <a:pt x="9484" y="15259"/>
                      <a:pt x="10031" y="12980"/>
                      <a:pt x="10517" y="11551"/>
                    </a:cubicBezTo>
                    <a:cubicBezTo>
                      <a:pt x="10639" y="11156"/>
                      <a:pt x="10761" y="10852"/>
                      <a:pt x="10882" y="10579"/>
                    </a:cubicBezTo>
                    <a:cubicBezTo>
                      <a:pt x="11065" y="10092"/>
                      <a:pt x="11217" y="9819"/>
                      <a:pt x="11217" y="9819"/>
                    </a:cubicBezTo>
                    <a:cubicBezTo>
                      <a:pt x="11217" y="9819"/>
                      <a:pt x="11277" y="4013"/>
                      <a:pt x="10517" y="2463"/>
                    </a:cubicBezTo>
                    <a:cubicBezTo>
                      <a:pt x="9657" y="728"/>
                      <a:pt x="7693" y="1"/>
                      <a:pt x="5749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5"/>
              <p:cNvSpPr/>
              <p:nvPr/>
            </p:nvSpPr>
            <p:spPr>
              <a:xfrm>
                <a:off x="3644900" y="1563500"/>
                <a:ext cx="303225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9116" extrusionOk="0">
                    <a:moveTo>
                      <a:pt x="5993" y="1"/>
                    </a:moveTo>
                    <a:cubicBezTo>
                      <a:pt x="5310" y="1"/>
                      <a:pt x="4626" y="75"/>
                      <a:pt x="3952" y="179"/>
                    </a:cubicBezTo>
                    <a:cubicBezTo>
                      <a:pt x="3040" y="331"/>
                      <a:pt x="2128" y="574"/>
                      <a:pt x="1460" y="1151"/>
                    </a:cubicBezTo>
                    <a:cubicBezTo>
                      <a:pt x="882" y="1638"/>
                      <a:pt x="487" y="2367"/>
                      <a:pt x="365" y="3127"/>
                    </a:cubicBezTo>
                    <a:cubicBezTo>
                      <a:pt x="122" y="3796"/>
                      <a:pt x="61" y="4647"/>
                      <a:pt x="1" y="5407"/>
                    </a:cubicBezTo>
                    <a:cubicBezTo>
                      <a:pt x="852" y="5407"/>
                      <a:pt x="1642" y="5133"/>
                      <a:pt x="2371" y="4677"/>
                    </a:cubicBezTo>
                    <a:cubicBezTo>
                      <a:pt x="3040" y="4221"/>
                      <a:pt x="3618" y="3553"/>
                      <a:pt x="4013" y="2854"/>
                    </a:cubicBezTo>
                    <a:cubicBezTo>
                      <a:pt x="4286" y="3613"/>
                      <a:pt x="4864" y="4252"/>
                      <a:pt x="5563" y="4708"/>
                    </a:cubicBezTo>
                    <a:cubicBezTo>
                      <a:pt x="6232" y="5164"/>
                      <a:pt x="7052" y="5407"/>
                      <a:pt x="7873" y="5437"/>
                    </a:cubicBezTo>
                    <a:cubicBezTo>
                      <a:pt x="7964" y="6410"/>
                      <a:pt x="8420" y="7322"/>
                      <a:pt x="9089" y="8021"/>
                    </a:cubicBezTo>
                    <a:cubicBezTo>
                      <a:pt x="9818" y="8689"/>
                      <a:pt x="10761" y="9085"/>
                      <a:pt x="11703" y="9115"/>
                    </a:cubicBezTo>
                    <a:cubicBezTo>
                      <a:pt x="11916" y="7869"/>
                      <a:pt x="12128" y="6623"/>
                      <a:pt x="12007" y="5316"/>
                    </a:cubicBezTo>
                    <a:cubicBezTo>
                      <a:pt x="11916" y="4069"/>
                      <a:pt x="11490" y="2762"/>
                      <a:pt x="10639" y="1820"/>
                    </a:cubicBezTo>
                    <a:cubicBezTo>
                      <a:pt x="9849" y="908"/>
                      <a:pt x="8724" y="391"/>
                      <a:pt x="7539" y="148"/>
                    </a:cubicBezTo>
                    <a:cubicBezTo>
                      <a:pt x="7027" y="43"/>
                      <a:pt x="6511" y="1"/>
                      <a:pt x="59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5"/>
              <p:cNvSpPr/>
              <p:nvPr/>
            </p:nvSpPr>
            <p:spPr>
              <a:xfrm>
                <a:off x="3711775" y="1784525"/>
                <a:ext cx="2130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30" extrusionOk="0">
                    <a:moveTo>
                      <a:pt x="456" y="0"/>
                    </a:moveTo>
                    <a:cubicBezTo>
                      <a:pt x="335" y="0"/>
                      <a:pt x="213" y="0"/>
                      <a:pt x="152" y="92"/>
                    </a:cubicBezTo>
                    <a:cubicBezTo>
                      <a:pt x="61" y="152"/>
                      <a:pt x="0" y="274"/>
                      <a:pt x="0" y="365"/>
                    </a:cubicBezTo>
                    <a:cubicBezTo>
                      <a:pt x="0" y="456"/>
                      <a:pt x="31" y="578"/>
                      <a:pt x="61" y="669"/>
                    </a:cubicBezTo>
                    <a:cubicBezTo>
                      <a:pt x="122" y="700"/>
                      <a:pt x="152" y="730"/>
                      <a:pt x="183" y="730"/>
                    </a:cubicBezTo>
                    <a:cubicBezTo>
                      <a:pt x="213" y="730"/>
                      <a:pt x="304" y="669"/>
                      <a:pt x="274" y="608"/>
                    </a:cubicBezTo>
                    <a:cubicBezTo>
                      <a:pt x="213" y="548"/>
                      <a:pt x="183" y="456"/>
                      <a:pt x="183" y="396"/>
                    </a:cubicBezTo>
                    <a:cubicBezTo>
                      <a:pt x="183" y="365"/>
                      <a:pt x="183" y="304"/>
                      <a:pt x="213" y="274"/>
                    </a:cubicBezTo>
                    <a:cubicBezTo>
                      <a:pt x="274" y="244"/>
                      <a:pt x="304" y="244"/>
                      <a:pt x="335" y="244"/>
                    </a:cubicBezTo>
                    <a:lnTo>
                      <a:pt x="487" y="244"/>
                    </a:lnTo>
                    <a:cubicBezTo>
                      <a:pt x="578" y="244"/>
                      <a:pt x="608" y="274"/>
                      <a:pt x="669" y="304"/>
                    </a:cubicBezTo>
                    <a:cubicBezTo>
                      <a:pt x="730" y="304"/>
                      <a:pt x="791" y="304"/>
                      <a:pt x="791" y="274"/>
                    </a:cubicBezTo>
                    <a:cubicBezTo>
                      <a:pt x="851" y="152"/>
                      <a:pt x="821" y="92"/>
                      <a:pt x="791" y="92"/>
                    </a:cubicBezTo>
                    <a:cubicBezTo>
                      <a:pt x="669" y="61"/>
                      <a:pt x="578" y="0"/>
                      <a:pt x="456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5"/>
              <p:cNvSpPr/>
              <p:nvPr/>
            </p:nvSpPr>
            <p:spPr>
              <a:xfrm>
                <a:off x="3666950" y="1712450"/>
                <a:ext cx="55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8" extrusionOk="0">
                    <a:moveTo>
                      <a:pt x="1341" y="0"/>
                    </a:moveTo>
                    <a:cubicBezTo>
                      <a:pt x="928" y="0"/>
                      <a:pt x="519" y="156"/>
                      <a:pt x="152" y="421"/>
                    </a:cubicBezTo>
                    <a:cubicBezTo>
                      <a:pt x="0" y="543"/>
                      <a:pt x="30" y="725"/>
                      <a:pt x="122" y="877"/>
                    </a:cubicBezTo>
                    <a:cubicBezTo>
                      <a:pt x="173" y="929"/>
                      <a:pt x="235" y="948"/>
                      <a:pt x="299" y="948"/>
                    </a:cubicBezTo>
                    <a:cubicBezTo>
                      <a:pt x="387" y="948"/>
                      <a:pt x="477" y="912"/>
                      <a:pt x="547" y="877"/>
                    </a:cubicBezTo>
                    <a:cubicBezTo>
                      <a:pt x="547" y="847"/>
                      <a:pt x="578" y="847"/>
                      <a:pt x="578" y="847"/>
                    </a:cubicBezTo>
                    <a:cubicBezTo>
                      <a:pt x="797" y="707"/>
                      <a:pt x="1043" y="633"/>
                      <a:pt x="1289" y="633"/>
                    </a:cubicBezTo>
                    <a:cubicBezTo>
                      <a:pt x="1418" y="633"/>
                      <a:pt x="1547" y="653"/>
                      <a:pt x="1672" y="695"/>
                    </a:cubicBezTo>
                    <a:cubicBezTo>
                      <a:pt x="1710" y="701"/>
                      <a:pt x="1749" y="705"/>
                      <a:pt x="1787" y="705"/>
                    </a:cubicBezTo>
                    <a:cubicBezTo>
                      <a:pt x="1936" y="705"/>
                      <a:pt x="2080" y="651"/>
                      <a:pt x="2128" y="482"/>
                    </a:cubicBezTo>
                    <a:cubicBezTo>
                      <a:pt x="2219" y="330"/>
                      <a:pt x="2097" y="148"/>
                      <a:pt x="1945" y="117"/>
                    </a:cubicBezTo>
                    <a:cubicBezTo>
                      <a:pt x="1746" y="38"/>
                      <a:pt x="1543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5"/>
              <p:cNvSpPr/>
              <p:nvPr/>
            </p:nvSpPr>
            <p:spPr>
              <a:xfrm>
                <a:off x="3758125" y="1715075"/>
                <a:ext cx="532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925" extrusionOk="0">
                    <a:moveTo>
                      <a:pt x="800" y="0"/>
                    </a:moveTo>
                    <a:cubicBezTo>
                      <a:pt x="591" y="0"/>
                      <a:pt x="382" y="34"/>
                      <a:pt x="183" y="104"/>
                    </a:cubicBezTo>
                    <a:cubicBezTo>
                      <a:pt x="31" y="134"/>
                      <a:pt x="1" y="316"/>
                      <a:pt x="92" y="468"/>
                    </a:cubicBezTo>
                    <a:cubicBezTo>
                      <a:pt x="139" y="586"/>
                      <a:pt x="259" y="631"/>
                      <a:pt x="382" y="631"/>
                    </a:cubicBezTo>
                    <a:cubicBezTo>
                      <a:pt x="417" y="631"/>
                      <a:pt x="453" y="627"/>
                      <a:pt x="487" y="620"/>
                    </a:cubicBezTo>
                    <a:cubicBezTo>
                      <a:pt x="627" y="603"/>
                      <a:pt x="758" y="585"/>
                      <a:pt x="889" y="585"/>
                    </a:cubicBezTo>
                    <a:cubicBezTo>
                      <a:pt x="986" y="585"/>
                      <a:pt x="1083" y="595"/>
                      <a:pt x="1186" y="620"/>
                    </a:cubicBezTo>
                    <a:lnTo>
                      <a:pt x="1156" y="620"/>
                    </a:lnTo>
                    <a:cubicBezTo>
                      <a:pt x="1308" y="681"/>
                      <a:pt x="1490" y="772"/>
                      <a:pt x="1642" y="894"/>
                    </a:cubicBezTo>
                    <a:cubicBezTo>
                      <a:pt x="1682" y="914"/>
                      <a:pt x="1730" y="924"/>
                      <a:pt x="1779" y="924"/>
                    </a:cubicBezTo>
                    <a:cubicBezTo>
                      <a:pt x="1878" y="924"/>
                      <a:pt x="1986" y="884"/>
                      <a:pt x="2067" y="803"/>
                    </a:cubicBezTo>
                    <a:cubicBezTo>
                      <a:pt x="2128" y="712"/>
                      <a:pt x="2098" y="499"/>
                      <a:pt x="1976" y="408"/>
                    </a:cubicBezTo>
                    <a:cubicBezTo>
                      <a:pt x="1649" y="142"/>
                      <a:pt x="1226" y="0"/>
                      <a:pt x="8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5"/>
              <p:cNvSpPr/>
              <p:nvPr/>
            </p:nvSpPr>
            <p:spPr>
              <a:xfrm>
                <a:off x="3768775" y="1757875"/>
                <a:ext cx="243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006" extrusionOk="0">
                    <a:moveTo>
                      <a:pt x="502" y="0"/>
                    </a:moveTo>
                    <a:cubicBezTo>
                      <a:pt x="487" y="0"/>
                      <a:pt x="472" y="1"/>
                      <a:pt x="456" y="3"/>
                    </a:cubicBezTo>
                    <a:cubicBezTo>
                      <a:pt x="182" y="63"/>
                      <a:pt x="0" y="276"/>
                      <a:pt x="0" y="550"/>
                    </a:cubicBezTo>
                    <a:cubicBezTo>
                      <a:pt x="30" y="823"/>
                      <a:pt x="243" y="1006"/>
                      <a:pt x="517" y="1006"/>
                    </a:cubicBezTo>
                    <a:cubicBezTo>
                      <a:pt x="790" y="975"/>
                      <a:pt x="973" y="732"/>
                      <a:pt x="973" y="459"/>
                    </a:cubicBezTo>
                    <a:cubicBezTo>
                      <a:pt x="944" y="229"/>
                      <a:pt x="753" y="0"/>
                      <a:pt x="5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5"/>
              <p:cNvSpPr/>
              <p:nvPr/>
            </p:nvSpPr>
            <p:spPr>
              <a:xfrm>
                <a:off x="3772575" y="1763250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0"/>
                    </a:moveTo>
                    <a:cubicBezTo>
                      <a:pt x="30" y="0"/>
                      <a:pt x="0" y="61"/>
                      <a:pt x="0" y="152"/>
                    </a:cubicBezTo>
                    <a:cubicBezTo>
                      <a:pt x="0" y="244"/>
                      <a:pt x="61" y="304"/>
                      <a:pt x="152" y="304"/>
                    </a:cubicBezTo>
                    <a:cubicBezTo>
                      <a:pt x="274" y="304"/>
                      <a:pt x="304" y="213"/>
                      <a:pt x="304" y="152"/>
                    </a:cubicBezTo>
                    <a:cubicBezTo>
                      <a:pt x="304" y="61"/>
                      <a:pt x="213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3678325" y="1757175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457" y="0"/>
                    </a:moveTo>
                    <a:cubicBezTo>
                      <a:pt x="183" y="31"/>
                      <a:pt x="1" y="274"/>
                      <a:pt x="1" y="547"/>
                    </a:cubicBezTo>
                    <a:cubicBezTo>
                      <a:pt x="30" y="777"/>
                      <a:pt x="247" y="1006"/>
                      <a:pt x="502" y="1006"/>
                    </a:cubicBezTo>
                    <a:cubicBezTo>
                      <a:pt x="517" y="1006"/>
                      <a:pt x="532" y="1005"/>
                      <a:pt x="548" y="1003"/>
                    </a:cubicBezTo>
                    <a:cubicBezTo>
                      <a:pt x="791" y="942"/>
                      <a:pt x="1004" y="730"/>
                      <a:pt x="1004" y="456"/>
                    </a:cubicBezTo>
                    <a:cubicBezTo>
                      <a:pt x="1004" y="183"/>
                      <a:pt x="761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3682125" y="176172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31" y="1"/>
                      <a:pt x="1" y="92"/>
                      <a:pt x="1" y="153"/>
                    </a:cubicBezTo>
                    <a:cubicBezTo>
                      <a:pt x="1" y="274"/>
                      <a:pt x="31" y="305"/>
                      <a:pt x="153" y="305"/>
                    </a:cubicBezTo>
                    <a:cubicBezTo>
                      <a:pt x="275" y="305"/>
                      <a:pt x="305" y="244"/>
                      <a:pt x="305" y="153"/>
                    </a:cubicBezTo>
                    <a:cubicBezTo>
                      <a:pt x="305" y="92"/>
                      <a:pt x="275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716475" y="1818100"/>
                <a:ext cx="485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106" extrusionOk="0">
                    <a:moveTo>
                      <a:pt x="1586" y="0"/>
                    </a:moveTo>
                    <a:cubicBezTo>
                      <a:pt x="1419" y="0"/>
                      <a:pt x="1186" y="134"/>
                      <a:pt x="907" y="177"/>
                    </a:cubicBezTo>
                    <a:cubicBezTo>
                      <a:pt x="542" y="268"/>
                      <a:pt x="147" y="147"/>
                      <a:pt x="56" y="390"/>
                    </a:cubicBezTo>
                    <a:cubicBezTo>
                      <a:pt x="0" y="610"/>
                      <a:pt x="370" y="1106"/>
                      <a:pt x="915" y="1106"/>
                    </a:cubicBezTo>
                    <a:cubicBezTo>
                      <a:pt x="971" y="1106"/>
                      <a:pt x="1029" y="1100"/>
                      <a:pt x="1089" y="1089"/>
                    </a:cubicBezTo>
                    <a:cubicBezTo>
                      <a:pt x="1697" y="998"/>
                      <a:pt x="1940" y="299"/>
                      <a:pt x="1758" y="86"/>
                    </a:cubicBezTo>
                    <a:cubicBezTo>
                      <a:pt x="1713" y="24"/>
                      <a:pt x="1655" y="0"/>
                      <a:pt x="1586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>
                <a:off x="3726200" y="1830125"/>
                <a:ext cx="350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16" extrusionOk="0">
                    <a:moveTo>
                      <a:pt x="1399" y="0"/>
                    </a:moveTo>
                    <a:cubicBezTo>
                      <a:pt x="1278" y="0"/>
                      <a:pt x="1126" y="61"/>
                      <a:pt x="974" y="61"/>
                    </a:cubicBezTo>
                    <a:cubicBezTo>
                      <a:pt x="518" y="122"/>
                      <a:pt x="153" y="304"/>
                      <a:pt x="1" y="456"/>
                    </a:cubicBezTo>
                    <a:cubicBezTo>
                      <a:pt x="152" y="557"/>
                      <a:pt x="324" y="616"/>
                      <a:pt x="534" y="616"/>
                    </a:cubicBezTo>
                    <a:cubicBezTo>
                      <a:pt x="578" y="616"/>
                      <a:pt x="623" y="613"/>
                      <a:pt x="670" y="608"/>
                    </a:cubicBezTo>
                    <a:cubicBezTo>
                      <a:pt x="1095" y="578"/>
                      <a:pt x="1308" y="274"/>
                      <a:pt x="139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3720125" y="1817850"/>
                <a:ext cx="380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59" extrusionOk="0">
                    <a:moveTo>
                      <a:pt x="1477" y="1"/>
                    </a:moveTo>
                    <a:cubicBezTo>
                      <a:pt x="1319" y="1"/>
                      <a:pt x="1065" y="132"/>
                      <a:pt x="761" y="187"/>
                    </a:cubicBezTo>
                    <a:cubicBezTo>
                      <a:pt x="609" y="233"/>
                      <a:pt x="457" y="233"/>
                      <a:pt x="324" y="233"/>
                    </a:cubicBezTo>
                    <a:cubicBezTo>
                      <a:pt x="191" y="233"/>
                      <a:pt x="77" y="233"/>
                      <a:pt x="1" y="278"/>
                    </a:cubicBezTo>
                    <a:cubicBezTo>
                      <a:pt x="107" y="406"/>
                      <a:pt x="287" y="459"/>
                      <a:pt x="499" y="459"/>
                    </a:cubicBezTo>
                    <a:cubicBezTo>
                      <a:pt x="591" y="459"/>
                      <a:pt x="690" y="449"/>
                      <a:pt x="791" y="430"/>
                    </a:cubicBezTo>
                    <a:cubicBezTo>
                      <a:pt x="1156" y="339"/>
                      <a:pt x="1460" y="248"/>
                      <a:pt x="1521" y="5"/>
                    </a:cubicBezTo>
                    <a:cubicBezTo>
                      <a:pt x="1507" y="2"/>
                      <a:pt x="1492" y="1"/>
                      <a:pt x="1477" y="1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3897175" y="1762300"/>
                <a:ext cx="8515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171" extrusionOk="0">
                    <a:moveTo>
                      <a:pt x="2089" y="0"/>
                    </a:moveTo>
                    <a:cubicBezTo>
                      <a:pt x="1621" y="0"/>
                      <a:pt x="1109" y="230"/>
                      <a:pt x="700" y="677"/>
                    </a:cubicBezTo>
                    <a:cubicBezTo>
                      <a:pt x="62" y="1406"/>
                      <a:pt x="1" y="2379"/>
                      <a:pt x="548" y="2865"/>
                    </a:cubicBezTo>
                    <a:cubicBezTo>
                      <a:pt x="777" y="3070"/>
                      <a:pt x="1064" y="3170"/>
                      <a:pt x="1369" y="3170"/>
                    </a:cubicBezTo>
                    <a:cubicBezTo>
                      <a:pt x="1831" y="3170"/>
                      <a:pt x="2333" y="2940"/>
                      <a:pt x="2737" y="2500"/>
                    </a:cubicBezTo>
                    <a:cubicBezTo>
                      <a:pt x="3375" y="1771"/>
                      <a:pt x="3405" y="798"/>
                      <a:pt x="2889" y="282"/>
                    </a:cubicBezTo>
                    <a:cubicBezTo>
                      <a:pt x="2664" y="93"/>
                      <a:pt x="2385" y="0"/>
                      <a:pt x="2089" y="0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3920750" y="1775600"/>
                <a:ext cx="494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39" extrusionOk="0">
                    <a:moveTo>
                      <a:pt x="1075" y="0"/>
                    </a:moveTo>
                    <a:cubicBezTo>
                      <a:pt x="920" y="0"/>
                      <a:pt x="760" y="38"/>
                      <a:pt x="608" y="114"/>
                    </a:cubicBezTo>
                    <a:cubicBezTo>
                      <a:pt x="456" y="175"/>
                      <a:pt x="335" y="266"/>
                      <a:pt x="213" y="357"/>
                    </a:cubicBezTo>
                    <a:cubicBezTo>
                      <a:pt x="122" y="509"/>
                      <a:pt x="61" y="722"/>
                      <a:pt x="152" y="874"/>
                    </a:cubicBezTo>
                    <a:cubicBezTo>
                      <a:pt x="183" y="1026"/>
                      <a:pt x="304" y="1087"/>
                      <a:pt x="365" y="1178"/>
                    </a:cubicBezTo>
                    <a:cubicBezTo>
                      <a:pt x="456" y="1239"/>
                      <a:pt x="487" y="1269"/>
                      <a:pt x="517" y="1361"/>
                    </a:cubicBezTo>
                    <a:cubicBezTo>
                      <a:pt x="578" y="1482"/>
                      <a:pt x="578" y="1573"/>
                      <a:pt x="487" y="1664"/>
                    </a:cubicBezTo>
                    <a:cubicBezTo>
                      <a:pt x="429" y="1703"/>
                      <a:pt x="347" y="1741"/>
                      <a:pt x="279" y="1741"/>
                    </a:cubicBezTo>
                    <a:cubicBezTo>
                      <a:pt x="240" y="1741"/>
                      <a:pt x="205" y="1728"/>
                      <a:pt x="183" y="1695"/>
                    </a:cubicBezTo>
                    <a:cubicBezTo>
                      <a:pt x="156" y="1686"/>
                      <a:pt x="134" y="1682"/>
                      <a:pt x="117" y="1682"/>
                    </a:cubicBezTo>
                    <a:cubicBezTo>
                      <a:pt x="74" y="1682"/>
                      <a:pt x="52" y="1704"/>
                      <a:pt x="31" y="1725"/>
                    </a:cubicBezTo>
                    <a:cubicBezTo>
                      <a:pt x="0" y="1816"/>
                      <a:pt x="31" y="1847"/>
                      <a:pt x="61" y="1877"/>
                    </a:cubicBezTo>
                    <a:cubicBezTo>
                      <a:pt x="152" y="1938"/>
                      <a:pt x="213" y="1938"/>
                      <a:pt x="274" y="1938"/>
                    </a:cubicBezTo>
                    <a:cubicBezTo>
                      <a:pt x="426" y="1938"/>
                      <a:pt x="578" y="1877"/>
                      <a:pt x="639" y="1786"/>
                    </a:cubicBezTo>
                    <a:cubicBezTo>
                      <a:pt x="791" y="1634"/>
                      <a:pt x="821" y="1361"/>
                      <a:pt x="730" y="1178"/>
                    </a:cubicBezTo>
                    <a:cubicBezTo>
                      <a:pt x="669" y="1057"/>
                      <a:pt x="578" y="965"/>
                      <a:pt x="487" y="935"/>
                    </a:cubicBezTo>
                    <a:cubicBezTo>
                      <a:pt x="426" y="874"/>
                      <a:pt x="335" y="813"/>
                      <a:pt x="304" y="753"/>
                    </a:cubicBezTo>
                    <a:cubicBezTo>
                      <a:pt x="274" y="661"/>
                      <a:pt x="304" y="570"/>
                      <a:pt x="335" y="479"/>
                    </a:cubicBezTo>
                    <a:lnTo>
                      <a:pt x="426" y="418"/>
                    </a:lnTo>
                    <a:cubicBezTo>
                      <a:pt x="517" y="418"/>
                      <a:pt x="669" y="449"/>
                      <a:pt x="760" y="509"/>
                    </a:cubicBezTo>
                    <a:cubicBezTo>
                      <a:pt x="821" y="631"/>
                      <a:pt x="882" y="753"/>
                      <a:pt x="821" y="874"/>
                    </a:cubicBezTo>
                    <a:cubicBezTo>
                      <a:pt x="821" y="935"/>
                      <a:pt x="882" y="965"/>
                      <a:pt x="912" y="1026"/>
                    </a:cubicBezTo>
                    <a:lnTo>
                      <a:pt x="942" y="1026"/>
                    </a:lnTo>
                    <a:cubicBezTo>
                      <a:pt x="1034" y="1026"/>
                      <a:pt x="1064" y="965"/>
                      <a:pt x="1064" y="905"/>
                    </a:cubicBezTo>
                    <a:cubicBezTo>
                      <a:pt x="1094" y="722"/>
                      <a:pt x="1064" y="479"/>
                      <a:pt x="912" y="327"/>
                    </a:cubicBezTo>
                    <a:cubicBezTo>
                      <a:pt x="882" y="297"/>
                      <a:pt x="791" y="205"/>
                      <a:pt x="730" y="205"/>
                    </a:cubicBezTo>
                    <a:cubicBezTo>
                      <a:pt x="796" y="194"/>
                      <a:pt x="863" y="187"/>
                      <a:pt x="928" y="187"/>
                    </a:cubicBezTo>
                    <a:cubicBezTo>
                      <a:pt x="1042" y="187"/>
                      <a:pt x="1150" y="208"/>
                      <a:pt x="1246" y="266"/>
                    </a:cubicBezTo>
                    <a:cubicBezTo>
                      <a:pt x="1429" y="357"/>
                      <a:pt x="1550" y="631"/>
                      <a:pt x="1490" y="813"/>
                    </a:cubicBezTo>
                    <a:cubicBezTo>
                      <a:pt x="1429" y="905"/>
                      <a:pt x="1490" y="935"/>
                      <a:pt x="1520" y="965"/>
                    </a:cubicBezTo>
                    <a:cubicBezTo>
                      <a:pt x="1539" y="984"/>
                      <a:pt x="1558" y="991"/>
                      <a:pt x="1576" y="991"/>
                    </a:cubicBezTo>
                    <a:cubicBezTo>
                      <a:pt x="1616" y="991"/>
                      <a:pt x="1651" y="956"/>
                      <a:pt x="1672" y="935"/>
                    </a:cubicBezTo>
                    <a:cubicBezTo>
                      <a:pt x="1976" y="661"/>
                      <a:pt x="1824" y="297"/>
                      <a:pt x="1520" y="114"/>
                    </a:cubicBezTo>
                    <a:cubicBezTo>
                      <a:pt x="1383" y="38"/>
                      <a:pt x="1231" y="0"/>
                      <a:pt x="1075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5"/>
              <p:cNvSpPr/>
              <p:nvPr/>
            </p:nvSpPr>
            <p:spPr>
              <a:xfrm>
                <a:off x="3863750" y="2557925"/>
                <a:ext cx="196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4904" extrusionOk="0">
                    <a:moveTo>
                      <a:pt x="5451" y="1"/>
                    </a:moveTo>
                    <a:cubicBezTo>
                      <a:pt x="5425" y="1"/>
                      <a:pt x="5401" y="3"/>
                      <a:pt x="5381" y="7"/>
                    </a:cubicBezTo>
                    <a:cubicBezTo>
                      <a:pt x="5046" y="68"/>
                      <a:pt x="4985" y="493"/>
                      <a:pt x="4438" y="615"/>
                    </a:cubicBezTo>
                    <a:cubicBezTo>
                      <a:pt x="4335" y="633"/>
                      <a:pt x="4216" y="639"/>
                      <a:pt x="4088" y="639"/>
                    </a:cubicBezTo>
                    <a:cubicBezTo>
                      <a:pt x="3833" y="639"/>
                      <a:pt x="3543" y="615"/>
                      <a:pt x="3278" y="615"/>
                    </a:cubicBezTo>
                    <a:cubicBezTo>
                      <a:pt x="3013" y="615"/>
                      <a:pt x="2773" y="639"/>
                      <a:pt x="2615" y="737"/>
                    </a:cubicBezTo>
                    <a:cubicBezTo>
                      <a:pt x="2250" y="949"/>
                      <a:pt x="1" y="3168"/>
                      <a:pt x="517" y="3624"/>
                    </a:cubicBezTo>
                    <a:cubicBezTo>
                      <a:pt x="544" y="3646"/>
                      <a:pt x="579" y="3656"/>
                      <a:pt x="618" y="3656"/>
                    </a:cubicBezTo>
                    <a:cubicBezTo>
                      <a:pt x="1028" y="3656"/>
                      <a:pt x="2042" y="2621"/>
                      <a:pt x="2098" y="2621"/>
                    </a:cubicBezTo>
                    <a:lnTo>
                      <a:pt x="2098" y="2621"/>
                    </a:lnTo>
                    <a:cubicBezTo>
                      <a:pt x="2128" y="2621"/>
                      <a:pt x="821" y="4415"/>
                      <a:pt x="1277" y="4718"/>
                    </a:cubicBezTo>
                    <a:cubicBezTo>
                      <a:pt x="1309" y="4742"/>
                      <a:pt x="1344" y="4752"/>
                      <a:pt x="1383" y="4752"/>
                    </a:cubicBezTo>
                    <a:cubicBezTo>
                      <a:pt x="1897" y="4752"/>
                      <a:pt x="2982" y="2863"/>
                      <a:pt x="3067" y="2863"/>
                    </a:cubicBezTo>
                    <a:cubicBezTo>
                      <a:pt x="3069" y="2863"/>
                      <a:pt x="3070" y="2864"/>
                      <a:pt x="3071" y="2864"/>
                    </a:cubicBezTo>
                    <a:cubicBezTo>
                      <a:pt x="3162" y="2895"/>
                      <a:pt x="2311" y="4688"/>
                      <a:pt x="2797" y="4870"/>
                    </a:cubicBezTo>
                    <a:cubicBezTo>
                      <a:pt x="2822" y="4879"/>
                      <a:pt x="2846" y="4883"/>
                      <a:pt x="2872" y="4883"/>
                    </a:cubicBezTo>
                    <a:cubicBezTo>
                      <a:pt x="3373" y="4883"/>
                      <a:pt x="3953" y="3229"/>
                      <a:pt x="3982" y="3229"/>
                    </a:cubicBezTo>
                    <a:lnTo>
                      <a:pt x="3982" y="3229"/>
                    </a:lnTo>
                    <a:cubicBezTo>
                      <a:pt x="4074" y="3229"/>
                      <a:pt x="3922" y="4840"/>
                      <a:pt x="4286" y="4901"/>
                    </a:cubicBezTo>
                    <a:cubicBezTo>
                      <a:pt x="4295" y="4903"/>
                      <a:pt x="4304" y="4904"/>
                      <a:pt x="4313" y="4904"/>
                    </a:cubicBezTo>
                    <a:cubicBezTo>
                      <a:pt x="4691" y="4904"/>
                      <a:pt x="4896" y="3016"/>
                      <a:pt x="4985" y="3016"/>
                    </a:cubicBezTo>
                    <a:cubicBezTo>
                      <a:pt x="5034" y="3016"/>
                      <a:pt x="5550" y="3211"/>
                      <a:pt x="6096" y="3211"/>
                    </a:cubicBezTo>
                    <a:cubicBezTo>
                      <a:pt x="6233" y="3211"/>
                      <a:pt x="6371" y="3199"/>
                      <a:pt x="6505" y="3168"/>
                    </a:cubicBezTo>
                    <a:cubicBezTo>
                      <a:pt x="7144" y="2956"/>
                      <a:pt x="7873" y="1709"/>
                      <a:pt x="7630" y="1223"/>
                    </a:cubicBezTo>
                    <a:cubicBezTo>
                      <a:pt x="7427" y="818"/>
                      <a:pt x="5959" y="1"/>
                      <a:pt x="5451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5"/>
              <p:cNvSpPr/>
              <p:nvPr/>
            </p:nvSpPr>
            <p:spPr>
              <a:xfrm>
                <a:off x="3950375" y="2040600"/>
                <a:ext cx="300175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3132" extrusionOk="0">
                    <a:moveTo>
                      <a:pt x="608" y="1"/>
                    </a:moveTo>
                    <a:lnTo>
                      <a:pt x="0" y="7356"/>
                    </a:lnTo>
                    <a:lnTo>
                      <a:pt x="5988" y="11885"/>
                    </a:lnTo>
                    <a:lnTo>
                      <a:pt x="365" y="20700"/>
                    </a:lnTo>
                    <a:cubicBezTo>
                      <a:pt x="1429" y="22372"/>
                      <a:pt x="4255" y="23132"/>
                      <a:pt x="4255" y="23132"/>
                    </a:cubicBezTo>
                    <a:cubicBezTo>
                      <a:pt x="4255" y="23132"/>
                      <a:pt x="10000" y="14651"/>
                      <a:pt x="10547" y="13770"/>
                    </a:cubicBezTo>
                    <a:cubicBezTo>
                      <a:pt x="12006" y="11521"/>
                      <a:pt x="11733" y="9363"/>
                      <a:pt x="10061" y="7843"/>
                    </a:cubicBezTo>
                    <a:cubicBezTo>
                      <a:pt x="8572" y="6536"/>
                      <a:pt x="2584" y="1004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3905825" y="2186300"/>
                <a:ext cx="562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580" extrusionOk="0">
                    <a:moveTo>
                      <a:pt x="78" y="1"/>
                    </a:moveTo>
                    <a:cubicBezTo>
                      <a:pt x="32" y="1"/>
                      <a:pt x="0" y="50"/>
                      <a:pt x="50" y="100"/>
                    </a:cubicBezTo>
                    <a:cubicBezTo>
                      <a:pt x="749" y="586"/>
                      <a:pt x="1479" y="1073"/>
                      <a:pt x="2147" y="1559"/>
                    </a:cubicBezTo>
                    <a:cubicBezTo>
                      <a:pt x="2155" y="1574"/>
                      <a:pt x="2166" y="1579"/>
                      <a:pt x="2176" y="1579"/>
                    </a:cubicBezTo>
                    <a:cubicBezTo>
                      <a:pt x="2211" y="1579"/>
                      <a:pt x="2247" y="1521"/>
                      <a:pt x="2178" y="1498"/>
                    </a:cubicBezTo>
                    <a:cubicBezTo>
                      <a:pt x="1509" y="1012"/>
                      <a:pt x="780" y="495"/>
                      <a:pt x="111" y="9"/>
                    </a:cubicBezTo>
                    <a:cubicBezTo>
                      <a:pt x="100" y="3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3906300" y="2194875"/>
                <a:ext cx="182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53" extrusionOk="0">
                    <a:moveTo>
                      <a:pt x="31" y="0"/>
                    </a:moveTo>
                    <a:cubicBezTo>
                      <a:pt x="1" y="0"/>
                      <a:pt x="1" y="122"/>
                      <a:pt x="31" y="122"/>
                    </a:cubicBezTo>
                    <a:cubicBezTo>
                      <a:pt x="244" y="122"/>
                      <a:pt x="457" y="152"/>
                      <a:pt x="639" y="152"/>
                    </a:cubicBezTo>
                    <a:cubicBezTo>
                      <a:pt x="730" y="152"/>
                      <a:pt x="730" y="30"/>
                      <a:pt x="639" y="30"/>
                    </a:cubicBezTo>
                    <a:cubicBezTo>
                      <a:pt x="457" y="30"/>
                      <a:pt x="244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3581075" y="2131800"/>
                <a:ext cx="866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9075" extrusionOk="0">
                    <a:moveTo>
                      <a:pt x="3374" y="0"/>
                    </a:moveTo>
                    <a:cubicBezTo>
                      <a:pt x="2706" y="304"/>
                      <a:pt x="2098" y="699"/>
                      <a:pt x="1611" y="1246"/>
                    </a:cubicBezTo>
                    <a:cubicBezTo>
                      <a:pt x="1095" y="1763"/>
                      <a:pt x="699" y="2432"/>
                      <a:pt x="426" y="3131"/>
                    </a:cubicBezTo>
                    <a:cubicBezTo>
                      <a:pt x="152" y="3860"/>
                      <a:pt x="0" y="4651"/>
                      <a:pt x="92" y="5471"/>
                    </a:cubicBezTo>
                    <a:cubicBezTo>
                      <a:pt x="122" y="6231"/>
                      <a:pt x="365" y="7022"/>
                      <a:pt x="760" y="7660"/>
                    </a:cubicBezTo>
                    <a:cubicBezTo>
                      <a:pt x="1155" y="8237"/>
                      <a:pt x="1672" y="8724"/>
                      <a:pt x="2341" y="8997"/>
                    </a:cubicBezTo>
                    <a:cubicBezTo>
                      <a:pt x="2402" y="9028"/>
                      <a:pt x="2493" y="9058"/>
                      <a:pt x="2554" y="9058"/>
                    </a:cubicBezTo>
                    <a:cubicBezTo>
                      <a:pt x="2571" y="9070"/>
                      <a:pt x="2586" y="9075"/>
                      <a:pt x="2597" y="9075"/>
                    </a:cubicBezTo>
                    <a:cubicBezTo>
                      <a:pt x="2644" y="9075"/>
                      <a:pt x="2639" y="8991"/>
                      <a:pt x="2614" y="8967"/>
                    </a:cubicBezTo>
                    <a:cubicBezTo>
                      <a:pt x="1946" y="8724"/>
                      <a:pt x="1399" y="8298"/>
                      <a:pt x="973" y="7782"/>
                    </a:cubicBezTo>
                    <a:cubicBezTo>
                      <a:pt x="517" y="7174"/>
                      <a:pt x="244" y="6444"/>
                      <a:pt x="183" y="5684"/>
                    </a:cubicBezTo>
                    <a:cubicBezTo>
                      <a:pt x="92" y="4924"/>
                      <a:pt x="183" y="4134"/>
                      <a:pt x="395" y="3405"/>
                    </a:cubicBezTo>
                    <a:cubicBezTo>
                      <a:pt x="639" y="2675"/>
                      <a:pt x="1003" y="2037"/>
                      <a:pt x="1490" y="1459"/>
                    </a:cubicBezTo>
                    <a:cubicBezTo>
                      <a:pt x="1946" y="942"/>
                      <a:pt x="2523" y="487"/>
                      <a:pt x="3161" y="183"/>
                    </a:cubicBezTo>
                    <a:lnTo>
                      <a:pt x="3405" y="61"/>
                    </a:lnTo>
                    <a:cubicBezTo>
                      <a:pt x="3465" y="61"/>
                      <a:pt x="3435" y="0"/>
                      <a:pt x="3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3655550" y="20281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3850075" y="2326250"/>
                <a:ext cx="608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89" extrusionOk="0">
                    <a:moveTo>
                      <a:pt x="2371" y="1"/>
                    </a:moveTo>
                    <a:cubicBezTo>
                      <a:pt x="2354" y="1"/>
                      <a:pt x="2341" y="11"/>
                      <a:pt x="2341" y="34"/>
                    </a:cubicBezTo>
                    <a:cubicBezTo>
                      <a:pt x="2098" y="794"/>
                      <a:pt x="1520" y="1432"/>
                      <a:pt x="760" y="1675"/>
                    </a:cubicBezTo>
                    <a:cubicBezTo>
                      <a:pt x="548" y="1736"/>
                      <a:pt x="304" y="1797"/>
                      <a:pt x="92" y="1797"/>
                    </a:cubicBezTo>
                    <a:cubicBezTo>
                      <a:pt x="0" y="1797"/>
                      <a:pt x="0" y="1888"/>
                      <a:pt x="92" y="1888"/>
                    </a:cubicBezTo>
                    <a:cubicBezTo>
                      <a:pt x="912" y="1858"/>
                      <a:pt x="1733" y="1402"/>
                      <a:pt x="2189" y="672"/>
                    </a:cubicBezTo>
                    <a:cubicBezTo>
                      <a:pt x="2280" y="490"/>
                      <a:pt x="2402" y="277"/>
                      <a:pt x="2432" y="64"/>
                    </a:cubicBezTo>
                    <a:cubicBezTo>
                      <a:pt x="2432" y="27"/>
                      <a:pt x="2397" y="1"/>
                      <a:pt x="2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3863750" y="2485700"/>
                <a:ext cx="40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739" extrusionOk="0">
                    <a:moveTo>
                      <a:pt x="1539" y="1"/>
                    </a:moveTo>
                    <a:cubicBezTo>
                      <a:pt x="1532" y="1"/>
                      <a:pt x="1526" y="3"/>
                      <a:pt x="1520" y="9"/>
                    </a:cubicBezTo>
                    <a:cubicBezTo>
                      <a:pt x="1095" y="343"/>
                      <a:pt x="608" y="525"/>
                      <a:pt x="61" y="616"/>
                    </a:cubicBezTo>
                    <a:cubicBezTo>
                      <a:pt x="1" y="616"/>
                      <a:pt x="1" y="738"/>
                      <a:pt x="61" y="738"/>
                    </a:cubicBezTo>
                    <a:cubicBezTo>
                      <a:pt x="639" y="647"/>
                      <a:pt x="1186" y="465"/>
                      <a:pt x="1581" y="130"/>
                    </a:cubicBezTo>
                    <a:cubicBezTo>
                      <a:pt x="1606" y="55"/>
                      <a:pt x="1569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3586400" y="2350775"/>
                <a:ext cx="4485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578" extrusionOk="0">
                    <a:moveTo>
                      <a:pt x="1731" y="1"/>
                    </a:moveTo>
                    <a:cubicBezTo>
                      <a:pt x="1708" y="1"/>
                      <a:pt x="1685" y="18"/>
                      <a:pt x="1672" y="56"/>
                    </a:cubicBezTo>
                    <a:cubicBezTo>
                      <a:pt x="1246" y="1454"/>
                      <a:pt x="790" y="2852"/>
                      <a:pt x="365" y="4311"/>
                    </a:cubicBezTo>
                    <a:cubicBezTo>
                      <a:pt x="274" y="4706"/>
                      <a:pt x="152" y="5102"/>
                      <a:pt x="0" y="5527"/>
                    </a:cubicBezTo>
                    <a:cubicBezTo>
                      <a:pt x="0" y="5563"/>
                      <a:pt x="21" y="5578"/>
                      <a:pt x="50" y="5578"/>
                    </a:cubicBezTo>
                    <a:cubicBezTo>
                      <a:pt x="71" y="5578"/>
                      <a:pt x="97" y="5570"/>
                      <a:pt x="122" y="5558"/>
                    </a:cubicBezTo>
                    <a:cubicBezTo>
                      <a:pt x="517" y="4159"/>
                      <a:pt x="973" y="2731"/>
                      <a:pt x="1398" y="1302"/>
                    </a:cubicBezTo>
                    <a:cubicBezTo>
                      <a:pt x="1520" y="877"/>
                      <a:pt x="1641" y="512"/>
                      <a:pt x="1793" y="86"/>
                    </a:cubicBezTo>
                    <a:cubicBezTo>
                      <a:pt x="1793" y="33"/>
                      <a:pt x="1763" y="1"/>
                      <a:pt x="17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55"/>
              <p:cNvSpPr/>
              <p:nvPr/>
            </p:nvSpPr>
            <p:spPr>
              <a:xfrm>
                <a:off x="3998250" y="1014750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5"/>
              <p:cNvSpPr/>
              <p:nvPr/>
            </p:nvSpPr>
            <p:spPr>
              <a:xfrm>
                <a:off x="3945075" y="21125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1" name="Google Shape;1341;p55"/>
          <p:cNvGrpSpPr/>
          <p:nvPr/>
        </p:nvGrpSpPr>
        <p:grpSpPr>
          <a:xfrm>
            <a:off x="1198434" y="745660"/>
            <a:ext cx="1385330" cy="4129321"/>
            <a:chOff x="388950" y="2149794"/>
            <a:chExt cx="2552726" cy="4809734"/>
          </a:xfrm>
        </p:grpSpPr>
        <p:grpSp>
          <p:nvGrpSpPr>
            <p:cNvPr id="1342" name="Google Shape;1342;p55"/>
            <p:cNvGrpSpPr/>
            <p:nvPr/>
          </p:nvGrpSpPr>
          <p:grpSpPr>
            <a:xfrm>
              <a:off x="389097" y="2149794"/>
              <a:ext cx="2552428" cy="4809734"/>
              <a:chOff x="9940850" y="3823650"/>
              <a:chExt cx="1743700" cy="3281975"/>
            </a:xfrm>
          </p:grpSpPr>
          <p:sp>
            <p:nvSpPr>
              <p:cNvPr id="1343" name="Google Shape;1343;p55"/>
              <p:cNvSpPr/>
              <p:nvPr/>
            </p:nvSpPr>
            <p:spPr>
              <a:xfrm>
                <a:off x="10633875" y="4033000"/>
                <a:ext cx="1050675" cy="3072625"/>
              </a:xfrm>
              <a:custGeom>
                <a:avLst/>
                <a:gdLst/>
                <a:ahLst/>
                <a:cxnLst/>
                <a:rect l="l" t="t" r="r" b="b"/>
                <a:pathLst>
                  <a:path w="42027" h="122905" extrusionOk="0">
                    <a:moveTo>
                      <a:pt x="18851" y="1"/>
                    </a:moveTo>
                    <a:cubicBezTo>
                      <a:pt x="17904" y="1"/>
                      <a:pt x="16932" y="214"/>
                      <a:pt x="16049" y="472"/>
                    </a:cubicBezTo>
                    <a:cubicBezTo>
                      <a:pt x="14408" y="927"/>
                      <a:pt x="12888" y="1839"/>
                      <a:pt x="11763" y="3116"/>
                    </a:cubicBezTo>
                    <a:cubicBezTo>
                      <a:pt x="10000" y="5183"/>
                      <a:pt x="10244" y="7189"/>
                      <a:pt x="10244" y="7189"/>
                    </a:cubicBezTo>
                    <a:cubicBezTo>
                      <a:pt x="9605" y="7706"/>
                      <a:pt x="9332" y="8618"/>
                      <a:pt x="9301" y="9469"/>
                    </a:cubicBezTo>
                    <a:cubicBezTo>
                      <a:pt x="9241" y="10593"/>
                      <a:pt x="9545" y="11748"/>
                      <a:pt x="10122" y="12691"/>
                    </a:cubicBezTo>
                    <a:cubicBezTo>
                      <a:pt x="10213" y="12934"/>
                      <a:pt x="10365" y="13146"/>
                      <a:pt x="10548" y="13390"/>
                    </a:cubicBezTo>
                    <a:cubicBezTo>
                      <a:pt x="10669" y="13481"/>
                      <a:pt x="10821" y="13602"/>
                      <a:pt x="10912" y="13724"/>
                    </a:cubicBezTo>
                    <a:cubicBezTo>
                      <a:pt x="11459" y="14241"/>
                      <a:pt x="12128" y="14666"/>
                      <a:pt x="12827" y="14940"/>
                    </a:cubicBezTo>
                    <a:cubicBezTo>
                      <a:pt x="13283" y="16216"/>
                      <a:pt x="13770" y="18131"/>
                      <a:pt x="13952" y="20381"/>
                    </a:cubicBezTo>
                    <a:lnTo>
                      <a:pt x="13253" y="20563"/>
                    </a:lnTo>
                    <a:lnTo>
                      <a:pt x="9210" y="21505"/>
                    </a:lnTo>
                    <a:cubicBezTo>
                      <a:pt x="5076" y="22083"/>
                      <a:pt x="2067" y="36065"/>
                      <a:pt x="2067" y="36065"/>
                    </a:cubicBezTo>
                    <a:cubicBezTo>
                      <a:pt x="2341" y="36126"/>
                      <a:pt x="2614" y="36217"/>
                      <a:pt x="2857" y="36247"/>
                    </a:cubicBezTo>
                    <a:cubicBezTo>
                      <a:pt x="2523" y="38162"/>
                      <a:pt x="2310" y="39773"/>
                      <a:pt x="2158" y="40685"/>
                    </a:cubicBezTo>
                    <a:cubicBezTo>
                      <a:pt x="1702" y="43694"/>
                      <a:pt x="3374" y="45487"/>
                      <a:pt x="5289" y="45761"/>
                    </a:cubicBezTo>
                    <a:cubicBezTo>
                      <a:pt x="4377" y="52296"/>
                      <a:pt x="3921" y="56582"/>
                      <a:pt x="3921" y="56582"/>
                    </a:cubicBezTo>
                    <a:cubicBezTo>
                      <a:pt x="3222" y="65822"/>
                      <a:pt x="7964" y="84880"/>
                      <a:pt x="7964" y="84880"/>
                    </a:cubicBezTo>
                    <a:lnTo>
                      <a:pt x="1003" y="108741"/>
                    </a:lnTo>
                    <a:cubicBezTo>
                      <a:pt x="1003" y="108741"/>
                      <a:pt x="1794" y="109045"/>
                      <a:pt x="2949" y="109470"/>
                    </a:cubicBezTo>
                    <a:cubicBezTo>
                      <a:pt x="2918" y="109531"/>
                      <a:pt x="2918" y="109622"/>
                      <a:pt x="2857" y="109683"/>
                    </a:cubicBezTo>
                    <a:cubicBezTo>
                      <a:pt x="2797" y="109926"/>
                      <a:pt x="2706" y="110108"/>
                      <a:pt x="2675" y="110352"/>
                    </a:cubicBezTo>
                    <a:cubicBezTo>
                      <a:pt x="2675" y="110373"/>
                      <a:pt x="2721" y="110394"/>
                      <a:pt x="2747" y="110394"/>
                    </a:cubicBezTo>
                    <a:cubicBezTo>
                      <a:pt x="2756" y="110394"/>
                      <a:pt x="2762" y="110392"/>
                      <a:pt x="2765" y="110388"/>
                    </a:cubicBezTo>
                    <a:lnTo>
                      <a:pt x="2765" y="110388"/>
                    </a:lnTo>
                    <a:lnTo>
                      <a:pt x="2067" y="113300"/>
                    </a:lnTo>
                    <a:cubicBezTo>
                      <a:pt x="2067" y="113300"/>
                      <a:pt x="1642" y="113695"/>
                      <a:pt x="1186" y="114455"/>
                    </a:cubicBezTo>
                    <a:cubicBezTo>
                      <a:pt x="1125" y="114546"/>
                      <a:pt x="1034" y="114698"/>
                      <a:pt x="973" y="114850"/>
                    </a:cubicBezTo>
                    <a:cubicBezTo>
                      <a:pt x="973" y="114911"/>
                      <a:pt x="912" y="114941"/>
                      <a:pt x="912" y="114941"/>
                    </a:cubicBezTo>
                    <a:cubicBezTo>
                      <a:pt x="882" y="115002"/>
                      <a:pt x="851" y="115063"/>
                      <a:pt x="851" y="115124"/>
                    </a:cubicBezTo>
                    <a:cubicBezTo>
                      <a:pt x="851" y="115124"/>
                      <a:pt x="821" y="115154"/>
                      <a:pt x="821" y="115215"/>
                    </a:cubicBezTo>
                    <a:lnTo>
                      <a:pt x="821" y="115245"/>
                    </a:lnTo>
                    <a:cubicBezTo>
                      <a:pt x="669" y="115549"/>
                      <a:pt x="517" y="115914"/>
                      <a:pt x="395" y="116309"/>
                    </a:cubicBezTo>
                    <a:cubicBezTo>
                      <a:pt x="274" y="116735"/>
                      <a:pt x="152" y="117130"/>
                      <a:pt x="91" y="117646"/>
                    </a:cubicBezTo>
                    <a:lnTo>
                      <a:pt x="91" y="117738"/>
                    </a:lnTo>
                    <a:lnTo>
                      <a:pt x="91" y="117829"/>
                    </a:lnTo>
                    <a:cubicBezTo>
                      <a:pt x="61" y="117981"/>
                      <a:pt x="61" y="118102"/>
                      <a:pt x="61" y="118254"/>
                    </a:cubicBezTo>
                    <a:cubicBezTo>
                      <a:pt x="61" y="118406"/>
                      <a:pt x="61" y="118558"/>
                      <a:pt x="0" y="118710"/>
                    </a:cubicBezTo>
                    <a:lnTo>
                      <a:pt x="16323" y="122905"/>
                    </a:lnTo>
                    <a:cubicBezTo>
                      <a:pt x="16323" y="122905"/>
                      <a:pt x="16323" y="122874"/>
                      <a:pt x="16353" y="122844"/>
                    </a:cubicBezTo>
                    <a:cubicBezTo>
                      <a:pt x="16384" y="122753"/>
                      <a:pt x="16414" y="122662"/>
                      <a:pt x="16475" y="122510"/>
                    </a:cubicBezTo>
                    <a:cubicBezTo>
                      <a:pt x="16505" y="122388"/>
                      <a:pt x="16505" y="122236"/>
                      <a:pt x="16536" y="122084"/>
                    </a:cubicBezTo>
                    <a:lnTo>
                      <a:pt x="16536" y="121993"/>
                    </a:lnTo>
                    <a:lnTo>
                      <a:pt x="16536" y="121902"/>
                    </a:lnTo>
                    <a:cubicBezTo>
                      <a:pt x="16627" y="120929"/>
                      <a:pt x="16262" y="119501"/>
                      <a:pt x="14134" y="118498"/>
                    </a:cubicBezTo>
                    <a:cubicBezTo>
                      <a:pt x="14043" y="118467"/>
                      <a:pt x="13922" y="118406"/>
                      <a:pt x="13800" y="118346"/>
                    </a:cubicBezTo>
                    <a:cubicBezTo>
                      <a:pt x="13648" y="118285"/>
                      <a:pt x="13466" y="118254"/>
                      <a:pt x="13283" y="118163"/>
                    </a:cubicBezTo>
                    <a:cubicBezTo>
                      <a:pt x="13192" y="118133"/>
                      <a:pt x="13162" y="118133"/>
                      <a:pt x="13070" y="118102"/>
                    </a:cubicBezTo>
                    <a:cubicBezTo>
                      <a:pt x="12615" y="117950"/>
                      <a:pt x="12219" y="117798"/>
                      <a:pt x="11794" y="117586"/>
                    </a:cubicBezTo>
                    <a:cubicBezTo>
                      <a:pt x="11915" y="117494"/>
                      <a:pt x="11915" y="117282"/>
                      <a:pt x="11794" y="117191"/>
                    </a:cubicBezTo>
                    <a:cubicBezTo>
                      <a:pt x="11736" y="117133"/>
                      <a:pt x="11656" y="117101"/>
                      <a:pt x="11574" y="117101"/>
                    </a:cubicBezTo>
                    <a:cubicBezTo>
                      <a:pt x="11441" y="117101"/>
                      <a:pt x="11303" y="117185"/>
                      <a:pt x="11247" y="117373"/>
                    </a:cubicBezTo>
                    <a:cubicBezTo>
                      <a:pt x="11004" y="117251"/>
                      <a:pt x="10760" y="117130"/>
                      <a:pt x="10548" y="117039"/>
                    </a:cubicBezTo>
                    <a:lnTo>
                      <a:pt x="10578" y="116978"/>
                    </a:lnTo>
                    <a:cubicBezTo>
                      <a:pt x="10639" y="116947"/>
                      <a:pt x="10700" y="116887"/>
                      <a:pt x="10730" y="116795"/>
                    </a:cubicBezTo>
                    <a:cubicBezTo>
                      <a:pt x="10730" y="116735"/>
                      <a:pt x="10730" y="116643"/>
                      <a:pt x="10700" y="116583"/>
                    </a:cubicBezTo>
                    <a:cubicBezTo>
                      <a:pt x="10639" y="116491"/>
                      <a:pt x="10578" y="116461"/>
                      <a:pt x="10487" y="116431"/>
                    </a:cubicBezTo>
                    <a:cubicBezTo>
                      <a:pt x="10426" y="116431"/>
                      <a:pt x="10335" y="116431"/>
                      <a:pt x="10274" y="116461"/>
                    </a:cubicBezTo>
                    <a:lnTo>
                      <a:pt x="9970" y="116674"/>
                    </a:lnTo>
                    <a:cubicBezTo>
                      <a:pt x="9788" y="116583"/>
                      <a:pt x="9636" y="116491"/>
                      <a:pt x="9484" y="116431"/>
                    </a:cubicBezTo>
                    <a:cubicBezTo>
                      <a:pt x="9514" y="116370"/>
                      <a:pt x="9545" y="116370"/>
                      <a:pt x="9636" y="116339"/>
                    </a:cubicBezTo>
                    <a:cubicBezTo>
                      <a:pt x="9697" y="116309"/>
                      <a:pt x="9727" y="116218"/>
                      <a:pt x="9788" y="116157"/>
                    </a:cubicBezTo>
                    <a:cubicBezTo>
                      <a:pt x="9788" y="116066"/>
                      <a:pt x="9788" y="116005"/>
                      <a:pt x="9727" y="115914"/>
                    </a:cubicBezTo>
                    <a:cubicBezTo>
                      <a:pt x="9684" y="115849"/>
                      <a:pt x="9580" y="115785"/>
                      <a:pt x="9469" y="115785"/>
                    </a:cubicBezTo>
                    <a:cubicBezTo>
                      <a:pt x="9423" y="115785"/>
                      <a:pt x="9376" y="115796"/>
                      <a:pt x="9332" y="115823"/>
                    </a:cubicBezTo>
                    <a:cubicBezTo>
                      <a:pt x="9210" y="115884"/>
                      <a:pt x="9058" y="115975"/>
                      <a:pt x="8937" y="116035"/>
                    </a:cubicBezTo>
                    <a:cubicBezTo>
                      <a:pt x="8724" y="115884"/>
                      <a:pt x="8511" y="115732"/>
                      <a:pt x="8329" y="115610"/>
                    </a:cubicBezTo>
                    <a:cubicBezTo>
                      <a:pt x="8420" y="115580"/>
                      <a:pt x="8511" y="115549"/>
                      <a:pt x="8602" y="115519"/>
                    </a:cubicBezTo>
                    <a:cubicBezTo>
                      <a:pt x="8663" y="115458"/>
                      <a:pt x="8724" y="115397"/>
                      <a:pt x="8754" y="115306"/>
                    </a:cubicBezTo>
                    <a:cubicBezTo>
                      <a:pt x="8754" y="115245"/>
                      <a:pt x="8754" y="115154"/>
                      <a:pt x="8724" y="115093"/>
                    </a:cubicBezTo>
                    <a:cubicBezTo>
                      <a:pt x="8663" y="115002"/>
                      <a:pt x="8602" y="114972"/>
                      <a:pt x="8511" y="114941"/>
                    </a:cubicBezTo>
                    <a:cubicBezTo>
                      <a:pt x="8450" y="114941"/>
                      <a:pt x="8359" y="114941"/>
                      <a:pt x="8298" y="114972"/>
                    </a:cubicBezTo>
                    <a:cubicBezTo>
                      <a:pt x="8177" y="115002"/>
                      <a:pt x="8025" y="115093"/>
                      <a:pt x="7903" y="115124"/>
                    </a:cubicBezTo>
                    <a:cubicBezTo>
                      <a:pt x="7873" y="115124"/>
                      <a:pt x="7842" y="115154"/>
                      <a:pt x="7812" y="115154"/>
                    </a:cubicBezTo>
                    <a:cubicBezTo>
                      <a:pt x="7356" y="114759"/>
                      <a:pt x="7113" y="114516"/>
                      <a:pt x="7113" y="114516"/>
                    </a:cubicBezTo>
                    <a:cubicBezTo>
                      <a:pt x="7508" y="113634"/>
                      <a:pt x="8025" y="112479"/>
                      <a:pt x="8663" y="111020"/>
                    </a:cubicBezTo>
                    <a:cubicBezTo>
                      <a:pt x="9210" y="111142"/>
                      <a:pt x="9727" y="111203"/>
                      <a:pt x="10183" y="111203"/>
                    </a:cubicBezTo>
                    <a:cubicBezTo>
                      <a:pt x="10183" y="111203"/>
                      <a:pt x="19302" y="88254"/>
                      <a:pt x="19697" y="85579"/>
                    </a:cubicBezTo>
                    <a:cubicBezTo>
                      <a:pt x="20061" y="82874"/>
                      <a:pt x="19697" y="75914"/>
                      <a:pt x="19697" y="75913"/>
                    </a:cubicBezTo>
                    <a:lnTo>
                      <a:pt x="19697" y="75913"/>
                    </a:lnTo>
                    <a:cubicBezTo>
                      <a:pt x="19697" y="75914"/>
                      <a:pt x="21885" y="84211"/>
                      <a:pt x="22037" y="85579"/>
                    </a:cubicBezTo>
                    <a:cubicBezTo>
                      <a:pt x="22189" y="86886"/>
                      <a:pt x="21885" y="112570"/>
                      <a:pt x="21885" y="112570"/>
                    </a:cubicBezTo>
                    <a:cubicBezTo>
                      <a:pt x="22250" y="112662"/>
                      <a:pt x="22584" y="112692"/>
                      <a:pt x="22949" y="112783"/>
                    </a:cubicBezTo>
                    <a:cubicBezTo>
                      <a:pt x="22919" y="114242"/>
                      <a:pt x="22888" y="115610"/>
                      <a:pt x="22858" y="116917"/>
                    </a:cubicBezTo>
                    <a:cubicBezTo>
                      <a:pt x="22858" y="116917"/>
                      <a:pt x="22554" y="117403"/>
                      <a:pt x="22280" y="118254"/>
                    </a:cubicBezTo>
                    <a:lnTo>
                      <a:pt x="22159" y="118710"/>
                    </a:lnTo>
                    <a:cubicBezTo>
                      <a:pt x="22159" y="118741"/>
                      <a:pt x="22159" y="118771"/>
                      <a:pt x="22128" y="118801"/>
                    </a:cubicBezTo>
                    <a:cubicBezTo>
                      <a:pt x="22128" y="118893"/>
                      <a:pt x="22098" y="118953"/>
                      <a:pt x="22098" y="119045"/>
                    </a:cubicBezTo>
                    <a:lnTo>
                      <a:pt x="22098" y="119105"/>
                    </a:lnTo>
                    <a:lnTo>
                      <a:pt x="22098" y="119166"/>
                    </a:lnTo>
                    <a:cubicBezTo>
                      <a:pt x="22007" y="119501"/>
                      <a:pt x="21976" y="119865"/>
                      <a:pt x="21946" y="120291"/>
                    </a:cubicBezTo>
                    <a:cubicBezTo>
                      <a:pt x="21885" y="120716"/>
                      <a:pt x="21885" y="121172"/>
                      <a:pt x="21976" y="121659"/>
                    </a:cubicBezTo>
                    <a:lnTo>
                      <a:pt x="21976" y="121780"/>
                    </a:lnTo>
                    <a:cubicBezTo>
                      <a:pt x="21976" y="121841"/>
                      <a:pt x="22007" y="121932"/>
                      <a:pt x="22007" y="121993"/>
                    </a:cubicBezTo>
                    <a:cubicBezTo>
                      <a:pt x="22007" y="122084"/>
                      <a:pt x="22007" y="122145"/>
                      <a:pt x="22037" y="122267"/>
                    </a:cubicBezTo>
                    <a:cubicBezTo>
                      <a:pt x="22098" y="122419"/>
                      <a:pt x="22128" y="122571"/>
                      <a:pt x="22128" y="122723"/>
                    </a:cubicBezTo>
                    <a:lnTo>
                      <a:pt x="38968" y="122874"/>
                    </a:lnTo>
                    <a:lnTo>
                      <a:pt x="38968" y="122814"/>
                    </a:lnTo>
                    <a:cubicBezTo>
                      <a:pt x="38968" y="122723"/>
                      <a:pt x="38998" y="122601"/>
                      <a:pt x="38998" y="122419"/>
                    </a:cubicBezTo>
                    <a:cubicBezTo>
                      <a:pt x="38998" y="122297"/>
                      <a:pt x="38998" y="122145"/>
                      <a:pt x="38968" y="121993"/>
                    </a:cubicBezTo>
                    <a:lnTo>
                      <a:pt x="38968" y="121932"/>
                    </a:lnTo>
                    <a:cubicBezTo>
                      <a:pt x="38968" y="121902"/>
                      <a:pt x="38968" y="121841"/>
                      <a:pt x="38907" y="121811"/>
                    </a:cubicBezTo>
                    <a:cubicBezTo>
                      <a:pt x="38724" y="120868"/>
                      <a:pt x="38086" y="119531"/>
                      <a:pt x="35776" y="119105"/>
                    </a:cubicBezTo>
                    <a:cubicBezTo>
                      <a:pt x="35654" y="119075"/>
                      <a:pt x="35533" y="119075"/>
                      <a:pt x="35411" y="119045"/>
                    </a:cubicBezTo>
                    <a:cubicBezTo>
                      <a:pt x="35229" y="119014"/>
                      <a:pt x="35077" y="119014"/>
                      <a:pt x="34864" y="118953"/>
                    </a:cubicBezTo>
                    <a:lnTo>
                      <a:pt x="34651" y="118953"/>
                    </a:lnTo>
                    <a:cubicBezTo>
                      <a:pt x="34165" y="118923"/>
                      <a:pt x="33709" y="118862"/>
                      <a:pt x="33284" y="118801"/>
                    </a:cubicBezTo>
                    <a:cubicBezTo>
                      <a:pt x="33375" y="118650"/>
                      <a:pt x="33344" y="118467"/>
                      <a:pt x="33192" y="118406"/>
                    </a:cubicBezTo>
                    <a:cubicBezTo>
                      <a:pt x="33137" y="118375"/>
                      <a:pt x="33080" y="118360"/>
                      <a:pt x="33026" y="118360"/>
                    </a:cubicBezTo>
                    <a:cubicBezTo>
                      <a:pt x="32870" y="118360"/>
                      <a:pt x="32736" y="118485"/>
                      <a:pt x="32736" y="118710"/>
                    </a:cubicBezTo>
                    <a:cubicBezTo>
                      <a:pt x="32463" y="118650"/>
                      <a:pt x="32189" y="118589"/>
                      <a:pt x="31977" y="118558"/>
                    </a:cubicBezTo>
                    <a:lnTo>
                      <a:pt x="32007" y="118498"/>
                    </a:lnTo>
                    <a:cubicBezTo>
                      <a:pt x="32037" y="118437"/>
                      <a:pt x="32068" y="118406"/>
                      <a:pt x="32068" y="118285"/>
                    </a:cubicBezTo>
                    <a:cubicBezTo>
                      <a:pt x="32068" y="118194"/>
                      <a:pt x="32037" y="118133"/>
                      <a:pt x="32007" y="118042"/>
                    </a:cubicBezTo>
                    <a:cubicBezTo>
                      <a:pt x="31977" y="118011"/>
                      <a:pt x="31885" y="117981"/>
                      <a:pt x="31764" y="117981"/>
                    </a:cubicBezTo>
                    <a:cubicBezTo>
                      <a:pt x="31703" y="117981"/>
                      <a:pt x="31612" y="118011"/>
                      <a:pt x="31551" y="118042"/>
                    </a:cubicBezTo>
                    <a:lnTo>
                      <a:pt x="31308" y="118346"/>
                    </a:lnTo>
                    <a:cubicBezTo>
                      <a:pt x="31125" y="118315"/>
                      <a:pt x="30943" y="118254"/>
                      <a:pt x="30791" y="118194"/>
                    </a:cubicBezTo>
                    <a:lnTo>
                      <a:pt x="30913" y="118102"/>
                    </a:lnTo>
                    <a:cubicBezTo>
                      <a:pt x="30943" y="118011"/>
                      <a:pt x="30974" y="117981"/>
                      <a:pt x="30974" y="117859"/>
                    </a:cubicBezTo>
                    <a:cubicBezTo>
                      <a:pt x="30974" y="117798"/>
                      <a:pt x="30943" y="117707"/>
                      <a:pt x="30913" y="117646"/>
                    </a:cubicBezTo>
                    <a:cubicBezTo>
                      <a:pt x="30852" y="117586"/>
                      <a:pt x="30776" y="117555"/>
                      <a:pt x="30700" y="117555"/>
                    </a:cubicBezTo>
                    <a:cubicBezTo>
                      <a:pt x="30624" y="117555"/>
                      <a:pt x="30548" y="117586"/>
                      <a:pt x="30487" y="117646"/>
                    </a:cubicBezTo>
                    <a:lnTo>
                      <a:pt x="30153" y="117981"/>
                    </a:lnTo>
                    <a:cubicBezTo>
                      <a:pt x="29879" y="117890"/>
                      <a:pt x="29636" y="117798"/>
                      <a:pt x="29454" y="117707"/>
                    </a:cubicBezTo>
                    <a:cubicBezTo>
                      <a:pt x="29545" y="117646"/>
                      <a:pt x="29606" y="117586"/>
                      <a:pt x="29727" y="117525"/>
                    </a:cubicBezTo>
                    <a:cubicBezTo>
                      <a:pt x="29758" y="117494"/>
                      <a:pt x="29788" y="117373"/>
                      <a:pt x="29788" y="117282"/>
                    </a:cubicBezTo>
                    <a:cubicBezTo>
                      <a:pt x="29788" y="117221"/>
                      <a:pt x="29758" y="117130"/>
                      <a:pt x="29727" y="117069"/>
                    </a:cubicBezTo>
                    <a:cubicBezTo>
                      <a:pt x="29697" y="117039"/>
                      <a:pt x="29606" y="116978"/>
                      <a:pt x="29484" y="116978"/>
                    </a:cubicBezTo>
                    <a:cubicBezTo>
                      <a:pt x="29423" y="116978"/>
                      <a:pt x="29332" y="117039"/>
                      <a:pt x="29271" y="117069"/>
                    </a:cubicBezTo>
                    <a:cubicBezTo>
                      <a:pt x="29150" y="117130"/>
                      <a:pt x="29028" y="117221"/>
                      <a:pt x="28937" y="117342"/>
                    </a:cubicBezTo>
                    <a:cubicBezTo>
                      <a:pt x="28876" y="117373"/>
                      <a:pt x="28846" y="117373"/>
                      <a:pt x="28815" y="117403"/>
                    </a:cubicBezTo>
                    <a:cubicBezTo>
                      <a:pt x="28268" y="117130"/>
                      <a:pt x="28025" y="116917"/>
                      <a:pt x="28025" y="116917"/>
                    </a:cubicBezTo>
                    <a:cubicBezTo>
                      <a:pt x="28025" y="116917"/>
                      <a:pt x="28268" y="115367"/>
                      <a:pt x="28694" y="112874"/>
                    </a:cubicBezTo>
                    <a:cubicBezTo>
                      <a:pt x="29606" y="112844"/>
                      <a:pt x="30183" y="112814"/>
                      <a:pt x="30183" y="112814"/>
                    </a:cubicBezTo>
                    <a:cubicBezTo>
                      <a:pt x="30183" y="112814"/>
                      <a:pt x="33223" y="87372"/>
                      <a:pt x="33284" y="84151"/>
                    </a:cubicBezTo>
                    <a:cubicBezTo>
                      <a:pt x="33375" y="81111"/>
                      <a:pt x="29393" y="60138"/>
                      <a:pt x="28876" y="57433"/>
                    </a:cubicBezTo>
                    <a:cubicBezTo>
                      <a:pt x="28846" y="57250"/>
                      <a:pt x="28846" y="57098"/>
                      <a:pt x="28815" y="56916"/>
                    </a:cubicBezTo>
                    <a:lnTo>
                      <a:pt x="26961" y="43968"/>
                    </a:lnTo>
                    <a:lnTo>
                      <a:pt x="26961" y="43968"/>
                    </a:lnTo>
                    <a:cubicBezTo>
                      <a:pt x="27454" y="44132"/>
                      <a:pt x="27995" y="44212"/>
                      <a:pt x="28545" y="44212"/>
                    </a:cubicBezTo>
                    <a:cubicBezTo>
                      <a:pt x="30235" y="44212"/>
                      <a:pt x="32018" y="43459"/>
                      <a:pt x="32797" y="42083"/>
                    </a:cubicBezTo>
                    <a:cubicBezTo>
                      <a:pt x="34256" y="39560"/>
                      <a:pt x="39910" y="28679"/>
                      <a:pt x="40518" y="27584"/>
                    </a:cubicBezTo>
                    <a:cubicBezTo>
                      <a:pt x="40518" y="27584"/>
                      <a:pt x="40518" y="27554"/>
                      <a:pt x="40548" y="27554"/>
                    </a:cubicBezTo>
                    <a:cubicBezTo>
                      <a:pt x="40548" y="27493"/>
                      <a:pt x="40579" y="27463"/>
                      <a:pt x="40579" y="27463"/>
                    </a:cubicBezTo>
                    <a:cubicBezTo>
                      <a:pt x="40670" y="27280"/>
                      <a:pt x="40731" y="27098"/>
                      <a:pt x="40731" y="26946"/>
                    </a:cubicBezTo>
                    <a:cubicBezTo>
                      <a:pt x="40731" y="26193"/>
                      <a:pt x="40133" y="25439"/>
                      <a:pt x="40093" y="25338"/>
                    </a:cubicBezTo>
                    <a:lnTo>
                      <a:pt x="40093" y="25338"/>
                    </a:lnTo>
                    <a:cubicBezTo>
                      <a:pt x="40189" y="25313"/>
                      <a:pt x="42026" y="24496"/>
                      <a:pt x="41794" y="24119"/>
                    </a:cubicBezTo>
                    <a:cubicBezTo>
                      <a:pt x="41753" y="24037"/>
                      <a:pt x="41636" y="24006"/>
                      <a:pt x="41478" y="24006"/>
                    </a:cubicBezTo>
                    <a:cubicBezTo>
                      <a:pt x="40966" y="24006"/>
                      <a:pt x="40030" y="24336"/>
                      <a:pt x="39920" y="24336"/>
                    </a:cubicBezTo>
                    <a:cubicBezTo>
                      <a:pt x="39913" y="24336"/>
                      <a:pt x="39910" y="24335"/>
                      <a:pt x="39910" y="24332"/>
                    </a:cubicBezTo>
                    <a:cubicBezTo>
                      <a:pt x="39910" y="24241"/>
                      <a:pt x="41673" y="22995"/>
                      <a:pt x="41278" y="22539"/>
                    </a:cubicBezTo>
                    <a:cubicBezTo>
                      <a:pt x="41225" y="22469"/>
                      <a:pt x="41146" y="22439"/>
                      <a:pt x="41049" y="22439"/>
                    </a:cubicBezTo>
                    <a:cubicBezTo>
                      <a:pt x="40481" y="22439"/>
                      <a:pt x="39291" y="23452"/>
                      <a:pt x="39186" y="23452"/>
                    </a:cubicBezTo>
                    <a:cubicBezTo>
                      <a:pt x="39184" y="23452"/>
                      <a:pt x="39182" y="23452"/>
                      <a:pt x="39180" y="23451"/>
                    </a:cubicBezTo>
                    <a:cubicBezTo>
                      <a:pt x="39150" y="23359"/>
                      <a:pt x="41126" y="21353"/>
                      <a:pt x="40639" y="20928"/>
                    </a:cubicBezTo>
                    <a:cubicBezTo>
                      <a:pt x="40595" y="20892"/>
                      <a:pt x="40542" y="20875"/>
                      <a:pt x="40483" y="20875"/>
                    </a:cubicBezTo>
                    <a:cubicBezTo>
                      <a:pt x="39904" y="20875"/>
                      <a:pt x="38702" y="22449"/>
                      <a:pt x="38636" y="22449"/>
                    </a:cubicBezTo>
                    <a:cubicBezTo>
                      <a:pt x="38634" y="22449"/>
                      <a:pt x="38634" y="22448"/>
                      <a:pt x="38633" y="22448"/>
                    </a:cubicBezTo>
                    <a:cubicBezTo>
                      <a:pt x="38572" y="22417"/>
                      <a:pt x="39606" y="20715"/>
                      <a:pt x="39180" y="20472"/>
                    </a:cubicBezTo>
                    <a:cubicBezTo>
                      <a:pt x="39141" y="20448"/>
                      <a:pt x="39098" y="20437"/>
                      <a:pt x="39052" y="20437"/>
                    </a:cubicBezTo>
                    <a:cubicBezTo>
                      <a:pt x="38323" y="20437"/>
                      <a:pt x="36863" y="23234"/>
                      <a:pt x="36749" y="23663"/>
                    </a:cubicBezTo>
                    <a:cubicBezTo>
                      <a:pt x="36658" y="24119"/>
                      <a:pt x="37205" y="25031"/>
                      <a:pt x="37205" y="25700"/>
                    </a:cubicBezTo>
                    <a:cubicBezTo>
                      <a:pt x="37205" y="25913"/>
                      <a:pt x="37174" y="26095"/>
                      <a:pt x="37113" y="26247"/>
                    </a:cubicBezTo>
                    <a:lnTo>
                      <a:pt x="28785" y="37554"/>
                    </a:lnTo>
                    <a:cubicBezTo>
                      <a:pt x="28785" y="37554"/>
                      <a:pt x="28542" y="36186"/>
                      <a:pt x="28147" y="34211"/>
                    </a:cubicBezTo>
                    <a:cubicBezTo>
                      <a:pt x="28451" y="34059"/>
                      <a:pt x="28755" y="33846"/>
                      <a:pt x="29059" y="33694"/>
                    </a:cubicBezTo>
                    <a:cubicBezTo>
                      <a:pt x="29059" y="33694"/>
                      <a:pt x="27174" y="21779"/>
                      <a:pt x="23618" y="21232"/>
                    </a:cubicBezTo>
                    <a:lnTo>
                      <a:pt x="18876" y="20441"/>
                    </a:lnTo>
                    <a:lnTo>
                      <a:pt x="18663" y="20441"/>
                    </a:lnTo>
                    <a:cubicBezTo>
                      <a:pt x="18724" y="19195"/>
                      <a:pt x="18967" y="18496"/>
                      <a:pt x="19484" y="17979"/>
                    </a:cubicBezTo>
                    <a:cubicBezTo>
                      <a:pt x="19514" y="17949"/>
                      <a:pt x="19545" y="17858"/>
                      <a:pt x="19636" y="17827"/>
                    </a:cubicBezTo>
                    <a:lnTo>
                      <a:pt x="19727" y="17706"/>
                    </a:lnTo>
                    <a:cubicBezTo>
                      <a:pt x="19818" y="17645"/>
                      <a:pt x="19879" y="17584"/>
                      <a:pt x="19970" y="17523"/>
                    </a:cubicBezTo>
                    <a:cubicBezTo>
                      <a:pt x="20092" y="17432"/>
                      <a:pt x="20183" y="17371"/>
                      <a:pt x="20274" y="17250"/>
                    </a:cubicBezTo>
                    <a:cubicBezTo>
                      <a:pt x="20730" y="16916"/>
                      <a:pt x="21216" y="16581"/>
                      <a:pt x="21794" y="16034"/>
                    </a:cubicBezTo>
                    <a:cubicBezTo>
                      <a:pt x="22615" y="15274"/>
                      <a:pt x="23223" y="14241"/>
                      <a:pt x="23466" y="12630"/>
                    </a:cubicBezTo>
                    <a:lnTo>
                      <a:pt x="23466" y="12539"/>
                    </a:lnTo>
                    <a:lnTo>
                      <a:pt x="23466" y="12478"/>
                    </a:lnTo>
                    <a:lnTo>
                      <a:pt x="23466" y="12356"/>
                    </a:lnTo>
                    <a:lnTo>
                      <a:pt x="23466" y="12326"/>
                    </a:lnTo>
                    <a:lnTo>
                      <a:pt x="23466" y="12235"/>
                    </a:lnTo>
                    <a:cubicBezTo>
                      <a:pt x="23770" y="11718"/>
                      <a:pt x="23952" y="11140"/>
                      <a:pt x="24074" y="10532"/>
                    </a:cubicBezTo>
                    <a:cubicBezTo>
                      <a:pt x="24256" y="9377"/>
                      <a:pt x="24134" y="8222"/>
                      <a:pt x="23618" y="7159"/>
                    </a:cubicBezTo>
                    <a:cubicBezTo>
                      <a:pt x="24134" y="4514"/>
                      <a:pt x="23435" y="1383"/>
                      <a:pt x="20639" y="320"/>
                    </a:cubicBezTo>
                    <a:cubicBezTo>
                      <a:pt x="20075" y="92"/>
                      <a:pt x="19468" y="1"/>
                      <a:pt x="188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5"/>
              <p:cNvSpPr/>
              <p:nvPr/>
            </p:nvSpPr>
            <p:spPr>
              <a:xfrm>
                <a:off x="9940850" y="3823650"/>
                <a:ext cx="853375" cy="678700"/>
              </a:xfrm>
              <a:custGeom>
                <a:avLst/>
                <a:gdLst/>
                <a:ahLst/>
                <a:cxnLst/>
                <a:rect l="l" t="t" r="r" b="b"/>
                <a:pathLst>
                  <a:path w="34135" h="27148" extrusionOk="0">
                    <a:moveTo>
                      <a:pt x="17052" y="0"/>
                    </a:moveTo>
                    <a:cubicBezTo>
                      <a:pt x="7630" y="0"/>
                      <a:pt x="0" y="5928"/>
                      <a:pt x="0" y="13283"/>
                    </a:cubicBezTo>
                    <a:cubicBezTo>
                      <a:pt x="0" y="20609"/>
                      <a:pt x="7630" y="26536"/>
                      <a:pt x="17052" y="26536"/>
                    </a:cubicBezTo>
                    <a:cubicBezTo>
                      <a:pt x="20092" y="26536"/>
                      <a:pt x="22949" y="25928"/>
                      <a:pt x="25411" y="24834"/>
                    </a:cubicBezTo>
                    <a:cubicBezTo>
                      <a:pt x="25867" y="25411"/>
                      <a:pt x="26445" y="25837"/>
                      <a:pt x="27083" y="26232"/>
                    </a:cubicBezTo>
                    <a:cubicBezTo>
                      <a:pt x="28121" y="26850"/>
                      <a:pt x="29303" y="27147"/>
                      <a:pt x="30501" y="27147"/>
                    </a:cubicBezTo>
                    <a:cubicBezTo>
                      <a:pt x="30952" y="27147"/>
                      <a:pt x="31406" y="27105"/>
                      <a:pt x="31855" y="27022"/>
                    </a:cubicBezTo>
                    <a:cubicBezTo>
                      <a:pt x="32007" y="26992"/>
                      <a:pt x="32037" y="26779"/>
                      <a:pt x="31886" y="26688"/>
                    </a:cubicBezTo>
                    <a:cubicBezTo>
                      <a:pt x="30427" y="25806"/>
                      <a:pt x="29332" y="24469"/>
                      <a:pt x="28724" y="22919"/>
                    </a:cubicBezTo>
                    <a:cubicBezTo>
                      <a:pt x="32037" y="20487"/>
                      <a:pt x="34135" y="17083"/>
                      <a:pt x="34135" y="13283"/>
                    </a:cubicBezTo>
                    <a:cubicBezTo>
                      <a:pt x="34135" y="5958"/>
                      <a:pt x="26475" y="0"/>
                      <a:pt x="17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345;p55"/>
            <p:cNvGrpSpPr/>
            <p:nvPr/>
          </p:nvGrpSpPr>
          <p:grpSpPr>
            <a:xfrm>
              <a:off x="388950" y="2150588"/>
              <a:ext cx="2552726" cy="4808130"/>
              <a:chOff x="1483000" y="1176600"/>
              <a:chExt cx="1742475" cy="3282000"/>
            </a:xfrm>
          </p:grpSpPr>
          <p:sp>
            <p:nvSpPr>
              <p:cNvPr id="1346" name="Google Shape;1346;p55"/>
              <p:cNvSpPr/>
              <p:nvPr/>
            </p:nvSpPr>
            <p:spPr>
              <a:xfrm>
                <a:off x="2302175" y="3824675"/>
                <a:ext cx="1737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1413" extrusionOk="0">
                    <a:moveTo>
                      <a:pt x="6864" y="0"/>
                    </a:moveTo>
                    <a:cubicBezTo>
                      <a:pt x="6856" y="0"/>
                      <a:pt x="6848" y="2"/>
                      <a:pt x="6839" y="7"/>
                    </a:cubicBezTo>
                    <a:cubicBezTo>
                      <a:pt x="5512" y="885"/>
                      <a:pt x="3938" y="1337"/>
                      <a:pt x="2357" y="1337"/>
                    </a:cubicBezTo>
                    <a:cubicBezTo>
                      <a:pt x="1584" y="1337"/>
                      <a:pt x="810" y="1229"/>
                      <a:pt x="61" y="1010"/>
                    </a:cubicBezTo>
                    <a:cubicBezTo>
                      <a:pt x="0" y="1010"/>
                      <a:pt x="0" y="1070"/>
                      <a:pt x="31" y="1070"/>
                    </a:cubicBezTo>
                    <a:cubicBezTo>
                      <a:pt x="783" y="1301"/>
                      <a:pt x="1565" y="1413"/>
                      <a:pt x="2348" y="1413"/>
                    </a:cubicBezTo>
                    <a:cubicBezTo>
                      <a:pt x="3936" y="1413"/>
                      <a:pt x="5526" y="953"/>
                      <a:pt x="6870" y="98"/>
                    </a:cubicBezTo>
                    <a:cubicBezTo>
                      <a:pt x="6948" y="72"/>
                      <a:pt x="6914" y="0"/>
                      <a:pt x="6864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5"/>
              <p:cNvSpPr/>
              <p:nvPr/>
            </p:nvSpPr>
            <p:spPr>
              <a:xfrm>
                <a:off x="2349275" y="3714075"/>
                <a:ext cx="189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945" extrusionOk="0">
                    <a:moveTo>
                      <a:pt x="62" y="0"/>
                    </a:moveTo>
                    <a:cubicBezTo>
                      <a:pt x="31" y="0"/>
                      <a:pt x="1" y="8"/>
                      <a:pt x="1" y="23"/>
                    </a:cubicBezTo>
                    <a:cubicBezTo>
                      <a:pt x="1" y="722"/>
                      <a:pt x="244" y="1391"/>
                      <a:pt x="670" y="1938"/>
                    </a:cubicBezTo>
                    <a:cubicBezTo>
                      <a:pt x="674" y="1942"/>
                      <a:pt x="679" y="1944"/>
                      <a:pt x="684" y="1944"/>
                    </a:cubicBezTo>
                    <a:cubicBezTo>
                      <a:pt x="715" y="1944"/>
                      <a:pt x="757" y="1873"/>
                      <a:pt x="730" y="1847"/>
                    </a:cubicBezTo>
                    <a:cubicBezTo>
                      <a:pt x="305" y="1330"/>
                      <a:pt x="92" y="692"/>
                      <a:pt x="122" y="23"/>
                    </a:cubicBezTo>
                    <a:cubicBezTo>
                      <a:pt x="122" y="8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5"/>
              <p:cNvSpPr/>
              <p:nvPr/>
            </p:nvSpPr>
            <p:spPr>
              <a:xfrm>
                <a:off x="2451100" y="3648025"/>
                <a:ext cx="16400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215" extrusionOk="0">
                    <a:moveTo>
                      <a:pt x="6527" y="0"/>
                    </a:moveTo>
                    <a:cubicBezTo>
                      <a:pt x="6520" y="0"/>
                      <a:pt x="6513" y="6"/>
                      <a:pt x="6506" y="21"/>
                    </a:cubicBezTo>
                    <a:cubicBezTo>
                      <a:pt x="5197" y="737"/>
                      <a:pt x="3736" y="1108"/>
                      <a:pt x="2264" y="1108"/>
                    </a:cubicBezTo>
                    <a:cubicBezTo>
                      <a:pt x="1548" y="1108"/>
                      <a:pt x="829" y="1020"/>
                      <a:pt x="123" y="841"/>
                    </a:cubicBezTo>
                    <a:cubicBezTo>
                      <a:pt x="31" y="841"/>
                      <a:pt x="1" y="933"/>
                      <a:pt x="92" y="963"/>
                    </a:cubicBezTo>
                    <a:cubicBezTo>
                      <a:pt x="789" y="1130"/>
                      <a:pt x="1502" y="1214"/>
                      <a:pt x="2214" y="1214"/>
                    </a:cubicBezTo>
                    <a:cubicBezTo>
                      <a:pt x="3707" y="1214"/>
                      <a:pt x="5198" y="843"/>
                      <a:pt x="6536" y="82"/>
                    </a:cubicBezTo>
                    <a:cubicBezTo>
                      <a:pt x="6559" y="59"/>
                      <a:pt x="6547" y="0"/>
                      <a:pt x="6527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5"/>
              <p:cNvSpPr/>
              <p:nvPr/>
            </p:nvSpPr>
            <p:spPr>
              <a:xfrm>
                <a:off x="2720875" y="4310400"/>
                <a:ext cx="4263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5928" extrusionOk="0">
                    <a:moveTo>
                      <a:pt x="943" y="0"/>
                    </a:moveTo>
                    <a:cubicBezTo>
                      <a:pt x="943" y="0"/>
                      <a:pt x="639" y="487"/>
                      <a:pt x="396" y="1338"/>
                    </a:cubicBezTo>
                    <a:lnTo>
                      <a:pt x="274" y="1794"/>
                    </a:lnTo>
                    <a:cubicBezTo>
                      <a:pt x="274" y="1824"/>
                      <a:pt x="274" y="1854"/>
                      <a:pt x="244" y="1915"/>
                    </a:cubicBezTo>
                    <a:cubicBezTo>
                      <a:pt x="244" y="1976"/>
                      <a:pt x="183" y="2037"/>
                      <a:pt x="183" y="2128"/>
                    </a:cubicBezTo>
                    <a:lnTo>
                      <a:pt x="183" y="2219"/>
                    </a:lnTo>
                    <a:lnTo>
                      <a:pt x="183" y="2250"/>
                    </a:lnTo>
                    <a:cubicBezTo>
                      <a:pt x="122" y="2584"/>
                      <a:pt x="92" y="2979"/>
                      <a:pt x="31" y="3374"/>
                    </a:cubicBezTo>
                    <a:cubicBezTo>
                      <a:pt x="0" y="3800"/>
                      <a:pt x="0" y="4256"/>
                      <a:pt x="31" y="4712"/>
                    </a:cubicBezTo>
                    <a:lnTo>
                      <a:pt x="31" y="4833"/>
                    </a:lnTo>
                    <a:cubicBezTo>
                      <a:pt x="31" y="4985"/>
                      <a:pt x="92" y="5137"/>
                      <a:pt x="122" y="5320"/>
                    </a:cubicBezTo>
                    <a:cubicBezTo>
                      <a:pt x="152" y="5472"/>
                      <a:pt x="183" y="5624"/>
                      <a:pt x="183" y="5776"/>
                    </a:cubicBezTo>
                    <a:lnTo>
                      <a:pt x="17022" y="5927"/>
                    </a:lnTo>
                    <a:cubicBezTo>
                      <a:pt x="17022" y="5927"/>
                      <a:pt x="17052" y="5745"/>
                      <a:pt x="17052" y="5472"/>
                    </a:cubicBezTo>
                    <a:cubicBezTo>
                      <a:pt x="17052" y="5320"/>
                      <a:pt x="17052" y="5168"/>
                      <a:pt x="17022" y="4985"/>
                    </a:cubicBezTo>
                    <a:cubicBezTo>
                      <a:pt x="17022" y="4955"/>
                      <a:pt x="17022" y="4894"/>
                      <a:pt x="16992" y="4864"/>
                    </a:cubicBezTo>
                    <a:cubicBezTo>
                      <a:pt x="16809" y="3921"/>
                      <a:pt x="16141" y="2584"/>
                      <a:pt x="13830" y="2158"/>
                    </a:cubicBezTo>
                    <a:cubicBezTo>
                      <a:pt x="13709" y="2128"/>
                      <a:pt x="13618" y="2128"/>
                      <a:pt x="13496" y="2098"/>
                    </a:cubicBezTo>
                    <a:cubicBezTo>
                      <a:pt x="13314" y="2037"/>
                      <a:pt x="13162" y="2037"/>
                      <a:pt x="12919" y="2006"/>
                    </a:cubicBezTo>
                    <a:lnTo>
                      <a:pt x="12736" y="2006"/>
                    </a:lnTo>
                    <a:cubicBezTo>
                      <a:pt x="8146" y="1581"/>
                      <a:pt x="6110" y="31"/>
                      <a:pt x="6110" y="31"/>
                    </a:cubicBezTo>
                    <a:cubicBezTo>
                      <a:pt x="6110" y="31"/>
                      <a:pt x="4979" y="252"/>
                      <a:pt x="3492" y="252"/>
                    </a:cubicBezTo>
                    <a:cubicBezTo>
                      <a:pt x="2704" y="252"/>
                      <a:pt x="1816" y="190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5"/>
              <p:cNvSpPr/>
              <p:nvPr/>
            </p:nvSpPr>
            <p:spPr>
              <a:xfrm>
                <a:off x="2878925" y="4314200"/>
                <a:ext cx="387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4" extrusionOk="0">
                    <a:moveTo>
                      <a:pt x="1247" y="0"/>
                    </a:moveTo>
                    <a:cubicBezTo>
                      <a:pt x="1156" y="0"/>
                      <a:pt x="1095" y="31"/>
                      <a:pt x="1004" y="92"/>
                    </a:cubicBezTo>
                    <a:cubicBezTo>
                      <a:pt x="913" y="152"/>
                      <a:pt x="791" y="243"/>
                      <a:pt x="669" y="335"/>
                    </a:cubicBezTo>
                    <a:cubicBezTo>
                      <a:pt x="517" y="456"/>
                      <a:pt x="335" y="578"/>
                      <a:pt x="183" y="669"/>
                    </a:cubicBezTo>
                    <a:cubicBezTo>
                      <a:pt x="92" y="730"/>
                      <a:pt x="62" y="791"/>
                      <a:pt x="31" y="882"/>
                    </a:cubicBezTo>
                    <a:cubicBezTo>
                      <a:pt x="1" y="943"/>
                      <a:pt x="31" y="1034"/>
                      <a:pt x="62" y="1095"/>
                    </a:cubicBezTo>
                    <a:cubicBezTo>
                      <a:pt x="127" y="1182"/>
                      <a:pt x="239" y="1253"/>
                      <a:pt x="353" y="1253"/>
                    </a:cubicBezTo>
                    <a:cubicBezTo>
                      <a:pt x="398" y="1253"/>
                      <a:pt x="444" y="1242"/>
                      <a:pt x="487" y="1216"/>
                    </a:cubicBezTo>
                    <a:cubicBezTo>
                      <a:pt x="791" y="1003"/>
                      <a:pt x="1125" y="760"/>
                      <a:pt x="1429" y="547"/>
                    </a:cubicBezTo>
                    <a:cubicBezTo>
                      <a:pt x="1460" y="487"/>
                      <a:pt x="1520" y="395"/>
                      <a:pt x="1520" y="304"/>
                    </a:cubicBezTo>
                    <a:cubicBezTo>
                      <a:pt x="1551" y="243"/>
                      <a:pt x="1490" y="122"/>
                      <a:pt x="1460" y="92"/>
                    </a:cubicBezTo>
                    <a:cubicBezTo>
                      <a:pt x="1429" y="31"/>
                      <a:pt x="1369" y="0"/>
                      <a:pt x="1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5"/>
              <p:cNvSpPr/>
              <p:nvPr/>
            </p:nvSpPr>
            <p:spPr>
              <a:xfrm>
                <a:off x="2909325" y="4327125"/>
                <a:ext cx="387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23" extrusionOk="0">
                    <a:moveTo>
                      <a:pt x="1216" y="0"/>
                    </a:moveTo>
                    <a:cubicBezTo>
                      <a:pt x="1140" y="0"/>
                      <a:pt x="1064" y="30"/>
                      <a:pt x="1004" y="91"/>
                    </a:cubicBezTo>
                    <a:cubicBezTo>
                      <a:pt x="791" y="365"/>
                      <a:pt x="548" y="578"/>
                      <a:pt x="274" y="790"/>
                    </a:cubicBezTo>
                    <a:cubicBezTo>
                      <a:pt x="244" y="821"/>
                      <a:pt x="213" y="851"/>
                      <a:pt x="183" y="851"/>
                    </a:cubicBezTo>
                    <a:cubicBezTo>
                      <a:pt x="92" y="882"/>
                      <a:pt x="61" y="973"/>
                      <a:pt x="31" y="1034"/>
                    </a:cubicBezTo>
                    <a:cubicBezTo>
                      <a:pt x="1" y="1125"/>
                      <a:pt x="31" y="1185"/>
                      <a:pt x="61" y="1277"/>
                    </a:cubicBezTo>
                    <a:cubicBezTo>
                      <a:pt x="128" y="1366"/>
                      <a:pt x="244" y="1422"/>
                      <a:pt x="360" y="1422"/>
                    </a:cubicBezTo>
                    <a:cubicBezTo>
                      <a:pt x="403" y="1422"/>
                      <a:pt x="446" y="1415"/>
                      <a:pt x="487" y="1398"/>
                    </a:cubicBezTo>
                    <a:cubicBezTo>
                      <a:pt x="852" y="1125"/>
                      <a:pt x="1156" y="851"/>
                      <a:pt x="1460" y="517"/>
                    </a:cubicBezTo>
                    <a:cubicBezTo>
                      <a:pt x="1520" y="426"/>
                      <a:pt x="1551" y="395"/>
                      <a:pt x="1551" y="274"/>
                    </a:cubicBezTo>
                    <a:cubicBezTo>
                      <a:pt x="1520" y="243"/>
                      <a:pt x="1520" y="182"/>
                      <a:pt x="1429" y="91"/>
                    </a:cubicBezTo>
                    <a:cubicBezTo>
                      <a:pt x="1368" y="30"/>
                      <a:pt x="1292" y="0"/>
                      <a:pt x="1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5"/>
              <p:cNvSpPr/>
              <p:nvPr/>
            </p:nvSpPr>
            <p:spPr>
              <a:xfrm>
                <a:off x="2942000" y="4337750"/>
                <a:ext cx="327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90" extrusionOk="0">
                    <a:moveTo>
                      <a:pt x="1004" y="1"/>
                    </a:moveTo>
                    <a:cubicBezTo>
                      <a:pt x="912" y="1"/>
                      <a:pt x="852" y="61"/>
                      <a:pt x="760" y="92"/>
                    </a:cubicBezTo>
                    <a:lnTo>
                      <a:pt x="92" y="973"/>
                    </a:lnTo>
                    <a:cubicBezTo>
                      <a:pt x="61" y="1034"/>
                      <a:pt x="1" y="1064"/>
                      <a:pt x="1" y="1186"/>
                    </a:cubicBezTo>
                    <a:cubicBezTo>
                      <a:pt x="1" y="1277"/>
                      <a:pt x="61" y="1338"/>
                      <a:pt x="92" y="1429"/>
                    </a:cubicBezTo>
                    <a:cubicBezTo>
                      <a:pt x="122" y="1460"/>
                      <a:pt x="213" y="1490"/>
                      <a:pt x="305" y="1490"/>
                    </a:cubicBezTo>
                    <a:cubicBezTo>
                      <a:pt x="396" y="1490"/>
                      <a:pt x="456" y="1460"/>
                      <a:pt x="548" y="1429"/>
                    </a:cubicBezTo>
                    <a:lnTo>
                      <a:pt x="1216" y="548"/>
                    </a:lnTo>
                    <a:cubicBezTo>
                      <a:pt x="1277" y="457"/>
                      <a:pt x="1308" y="426"/>
                      <a:pt x="1308" y="305"/>
                    </a:cubicBezTo>
                    <a:cubicBezTo>
                      <a:pt x="1308" y="244"/>
                      <a:pt x="1247" y="122"/>
                      <a:pt x="1216" y="92"/>
                    </a:cubicBezTo>
                    <a:cubicBezTo>
                      <a:pt x="1186" y="61"/>
                      <a:pt x="112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5"/>
              <p:cNvSpPr/>
              <p:nvPr/>
            </p:nvSpPr>
            <p:spPr>
              <a:xfrm>
                <a:off x="2978475" y="4346475"/>
                <a:ext cx="29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0" extrusionOk="0">
                    <a:moveTo>
                      <a:pt x="820" y="0"/>
                    </a:moveTo>
                    <a:cubicBezTo>
                      <a:pt x="668" y="0"/>
                      <a:pt x="517" y="125"/>
                      <a:pt x="517" y="351"/>
                    </a:cubicBezTo>
                    <a:cubicBezTo>
                      <a:pt x="426" y="503"/>
                      <a:pt x="335" y="655"/>
                      <a:pt x="213" y="807"/>
                    </a:cubicBezTo>
                    <a:cubicBezTo>
                      <a:pt x="1" y="867"/>
                      <a:pt x="1" y="1232"/>
                      <a:pt x="183" y="1323"/>
                    </a:cubicBezTo>
                    <a:cubicBezTo>
                      <a:pt x="230" y="1355"/>
                      <a:pt x="283" y="1370"/>
                      <a:pt x="336" y="1370"/>
                    </a:cubicBezTo>
                    <a:cubicBezTo>
                      <a:pt x="488" y="1370"/>
                      <a:pt x="639" y="1245"/>
                      <a:pt x="639" y="1019"/>
                    </a:cubicBezTo>
                    <a:cubicBezTo>
                      <a:pt x="760" y="867"/>
                      <a:pt x="821" y="715"/>
                      <a:pt x="943" y="563"/>
                    </a:cubicBezTo>
                    <a:cubicBezTo>
                      <a:pt x="1186" y="472"/>
                      <a:pt x="1186" y="108"/>
                      <a:pt x="973" y="47"/>
                    </a:cubicBezTo>
                    <a:cubicBezTo>
                      <a:pt x="926" y="15"/>
                      <a:pt x="873" y="0"/>
                      <a:pt x="8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5"/>
              <p:cNvSpPr/>
              <p:nvPr/>
            </p:nvSpPr>
            <p:spPr>
              <a:xfrm>
                <a:off x="2721625" y="4431225"/>
                <a:ext cx="42557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1095" extrusionOk="0">
                    <a:moveTo>
                      <a:pt x="1" y="0"/>
                    </a:moveTo>
                    <a:cubicBezTo>
                      <a:pt x="1" y="152"/>
                      <a:pt x="62" y="304"/>
                      <a:pt x="9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92" y="1094"/>
                    </a:lnTo>
                    <a:cubicBezTo>
                      <a:pt x="16992" y="1094"/>
                      <a:pt x="17022" y="912"/>
                      <a:pt x="17022" y="639"/>
                    </a:cubicBezTo>
                    <a:cubicBezTo>
                      <a:pt x="17022" y="487"/>
                      <a:pt x="17022" y="335"/>
                      <a:pt x="16992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5"/>
              <p:cNvSpPr/>
              <p:nvPr/>
            </p:nvSpPr>
            <p:spPr>
              <a:xfrm>
                <a:off x="2173750" y="4218450"/>
                <a:ext cx="4149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606" extrusionOk="0">
                    <a:moveTo>
                      <a:pt x="2098" y="0"/>
                    </a:moveTo>
                    <a:cubicBezTo>
                      <a:pt x="2098" y="0"/>
                      <a:pt x="1672" y="365"/>
                      <a:pt x="1216" y="1125"/>
                    </a:cubicBezTo>
                    <a:cubicBezTo>
                      <a:pt x="1156" y="1247"/>
                      <a:pt x="1064" y="1399"/>
                      <a:pt x="973" y="1551"/>
                    </a:cubicBezTo>
                    <a:cubicBezTo>
                      <a:pt x="973" y="1581"/>
                      <a:pt x="943" y="1642"/>
                      <a:pt x="943" y="1642"/>
                    </a:cubicBezTo>
                    <a:cubicBezTo>
                      <a:pt x="912" y="1703"/>
                      <a:pt x="882" y="1733"/>
                      <a:pt x="882" y="1824"/>
                    </a:cubicBezTo>
                    <a:cubicBezTo>
                      <a:pt x="882" y="1824"/>
                      <a:pt x="821" y="1855"/>
                      <a:pt x="821" y="1885"/>
                    </a:cubicBezTo>
                    <a:lnTo>
                      <a:pt x="821" y="1946"/>
                    </a:lnTo>
                    <a:cubicBezTo>
                      <a:pt x="669" y="2250"/>
                      <a:pt x="517" y="2615"/>
                      <a:pt x="426" y="3010"/>
                    </a:cubicBezTo>
                    <a:cubicBezTo>
                      <a:pt x="304" y="3405"/>
                      <a:pt x="183" y="3861"/>
                      <a:pt x="122" y="4317"/>
                    </a:cubicBezTo>
                    <a:lnTo>
                      <a:pt x="122" y="4438"/>
                    </a:lnTo>
                    <a:cubicBezTo>
                      <a:pt x="61" y="4590"/>
                      <a:pt x="61" y="4742"/>
                      <a:pt x="31" y="4925"/>
                    </a:cubicBezTo>
                    <a:cubicBezTo>
                      <a:pt x="31" y="5077"/>
                      <a:pt x="31" y="5229"/>
                      <a:pt x="1" y="5381"/>
                    </a:cubicBezTo>
                    <a:lnTo>
                      <a:pt x="16293" y="9605"/>
                    </a:lnTo>
                    <a:cubicBezTo>
                      <a:pt x="16293" y="9605"/>
                      <a:pt x="16384" y="9454"/>
                      <a:pt x="16445" y="9180"/>
                    </a:cubicBezTo>
                    <a:cubicBezTo>
                      <a:pt x="16475" y="9028"/>
                      <a:pt x="16536" y="8876"/>
                      <a:pt x="16536" y="8694"/>
                    </a:cubicBezTo>
                    <a:lnTo>
                      <a:pt x="16536" y="8572"/>
                    </a:lnTo>
                    <a:cubicBezTo>
                      <a:pt x="16597" y="7630"/>
                      <a:pt x="16262" y="6201"/>
                      <a:pt x="14135" y="5198"/>
                    </a:cubicBezTo>
                    <a:cubicBezTo>
                      <a:pt x="14013" y="5168"/>
                      <a:pt x="13891" y="5077"/>
                      <a:pt x="13800" y="5046"/>
                    </a:cubicBezTo>
                    <a:cubicBezTo>
                      <a:pt x="13648" y="4985"/>
                      <a:pt x="13435" y="4925"/>
                      <a:pt x="13253" y="4864"/>
                    </a:cubicBezTo>
                    <a:cubicBezTo>
                      <a:pt x="13192" y="4833"/>
                      <a:pt x="13131" y="4833"/>
                      <a:pt x="13071" y="4773"/>
                    </a:cubicBezTo>
                    <a:cubicBezTo>
                      <a:pt x="8694" y="3253"/>
                      <a:pt x="7113" y="1277"/>
                      <a:pt x="7113" y="1277"/>
                    </a:cubicBezTo>
                    <a:cubicBezTo>
                      <a:pt x="7113" y="1277"/>
                      <a:pt x="4377" y="1125"/>
                      <a:pt x="2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5"/>
              <p:cNvSpPr/>
              <p:nvPr/>
            </p:nvSpPr>
            <p:spPr>
              <a:xfrm>
                <a:off x="2351575" y="4261000"/>
                <a:ext cx="418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20" extrusionOk="0">
                    <a:moveTo>
                      <a:pt x="1398" y="1"/>
                    </a:moveTo>
                    <a:cubicBezTo>
                      <a:pt x="1338" y="1"/>
                      <a:pt x="1246" y="1"/>
                      <a:pt x="1186" y="31"/>
                    </a:cubicBezTo>
                    <a:cubicBezTo>
                      <a:pt x="1064" y="92"/>
                      <a:pt x="912" y="153"/>
                      <a:pt x="790" y="183"/>
                    </a:cubicBezTo>
                    <a:lnTo>
                      <a:pt x="213" y="426"/>
                    </a:lnTo>
                    <a:cubicBezTo>
                      <a:pt x="152" y="457"/>
                      <a:pt x="61" y="487"/>
                      <a:pt x="30" y="578"/>
                    </a:cubicBezTo>
                    <a:cubicBezTo>
                      <a:pt x="0" y="639"/>
                      <a:pt x="0" y="730"/>
                      <a:pt x="0" y="791"/>
                    </a:cubicBezTo>
                    <a:cubicBezTo>
                      <a:pt x="25" y="916"/>
                      <a:pt x="152" y="1020"/>
                      <a:pt x="281" y="1020"/>
                    </a:cubicBezTo>
                    <a:cubicBezTo>
                      <a:pt x="309" y="1020"/>
                      <a:pt x="337" y="1015"/>
                      <a:pt x="365" y="1004"/>
                    </a:cubicBezTo>
                    <a:cubicBezTo>
                      <a:pt x="760" y="852"/>
                      <a:pt x="1094" y="700"/>
                      <a:pt x="1459" y="548"/>
                    </a:cubicBezTo>
                    <a:cubicBezTo>
                      <a:pt x="1550" y="487"/>
                      <a:pt x="1581" y="426"/>
                      <a:pt x="1611" y="335"/>
                    </a:cubicBezTo>
                    <a:cubicBezTo>
                      <a:pt x="1672" y="305"/>
                      <a:pt x="1672" y="183"/>
                      <a:pt x="1581" y="153"/>
                    </a:cubicBezTo>
                    <a:cubicBezTo>
                      <a:pt x="1550" y="92"/>
                      <a:pt x="1489" y="31"/>
                      <a:pt x="1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5"/>
              <p:cNvSpPr/>
              <p:nvPr/>
            </p:nvSpPr>
            <p:spPr>
              <a:xfrm>
                <a:off x="2375125" y="4281325"/>
                <a:ext cx="441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183" extrusionOk="0">
                    <a:moveTo>
                      <a:pt x="1390" y="1"/>
                    </a:moveTo>
                    <a:cubicBezTo>
                      <a:pt x="1341" y="1"/>
                      <a:pt x="1291" y="12"/>
                      <a:pt x="1247" y="39"/>
                    </a:cubicBezTo>
                    <a:cubicBezTo>
                      <a:pt x="1003" y="221"/>
                      <a:pt x="699" y="373"/>
                      <a:pt x="365" y="525"/>
                    </a:cubicBezTo>
                    <a:cubicBezTo>
                      <a:pt x="335" y="555"/>
                      <a:pt x="274" y="555"/>
                      <a:pt x="244" y="586"/>
                    </a:cubicBezTo>
                    <a:cubicBezTo>
                      <a:pt x="152" y="647"/>
                      <a:pt x="92" y="677"/>
                      <a:pt x="31" y="738"/>
                    </a:cubicBezTo>
                    <a:cubicBezTo>
                      <a:pt x="0" y="829"/>
                      <a:pt x="0" y="890"/>
                      <a:pt x="0" y="981"/>
                    </a:cubicBezTo>
                    <a:cubicBezTo>
                      <a:pt x="24" y="1100"/>
                      <a:pt x="161" y="1182"/>
                      <a:pt x="277" y="1182"/>
                    </a:cubicBezTo>
                    <a:cubicBezTo>
                      <a:pt x="309" y="1182"/>
                      <a:pt x="339" y="1176"/>
                      <a:pt x="365" y="1163"/>
                    </a:cubicBezTo>
                    <a:cubicBezTo>
                      <a:pt x="791" y="1011"/>
                      <a:pt x="1186" y="829"/>
                      <a:pt x="1551" y="555"/>
                    </a:cubicBezTo>
                    <a:cubicBezTo>
                      <a:pt x="1642" y="525"/>
                      <a:pt x="1672" y="434"/>
                      <a:pt x="1703" y="373"/>
                    </a:cubicBezTo>
                    <a:cubicBezTo>
                      <a:pt x="1763" y="282"/>
                      <a:pt x="1703" y="221"/>
                      <a:pt x="1672" y="130"/>
                    </a:cubicBezTo>
                    <a:cubicBezTo>
                      <a:pt x="1629" y="65"/>
                      <a:pt x="1510" y="1"/>
                      <a:pt x="1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5"/>
              <p:cNvSpPr/>
              <p:nvPr/>
            </p:nvSpPr>
            <p:spPr>
              <a:xfrm>
                <a:off x="2405525" y="4297475"/>
                <a:ext cx="3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78" extrusionOk="0">
                    <a:moveTo>
                      <a:pt x="1246" y="1"/>
                    </a:moveTo>
                    <a:cubicBezTo>
                      <a:pt x="1186" y="1"/>
                      <a:pt x="1094" y="1"/>
                      <a:pt x="1034" y="31"/>
                    </a:cubicBezTo>
                    <a:lnTo>
                      <a:pt x="152" y="700"/>
                    </a:lnTo>
                    <a:cubicBezTo>
                      <a:pt x="91" y="761"/>
                      <a:pt x="31" y="821"/>
                      <a:pt x="0" y="912"/>
                    </a:cubicBezTo>
                    <a:cubicBezTo>
                      <a:pt x="0" y="973"/>
                      <a:pt x="0" y="1064"/>
                      <a:pt x="31" y="1125"/>
                    </a:cubicBezTo>
                    <a:cubicBezTo>
                      <a:pt x="91" y="1216"/>
                      <a:pt x="152" y="1247"/>
                      <a:pt x="243" y="1277"/>
                    </a:cubicBezTo>
                    <a:cubicBezTo>
                      <a:pt x="304" y="1277"/>
                      <a:pt x="395" y="1277"/>
                      <a:pt x="456" y="1247"/>
                    </a:cubicBezTo>
                    <a:lnTo>
                      <a:pt x="1338" y="548"/>
                    </a:lnTo>
                    <a:cubicBezTo>
                      <a:pt x="1398" y="517"/>
                      <a:pt x="1459" y="457"/>
                      <a:pt x="1490" y="365"/>
                    </a:cubicBezTo>
                    <a:cubicBezTo>
                      <a:pt x="1490" y="335"/>
                      <a:pt x="1490" y="213"/>
                      <a:pt x="1459" y="153"/>
                    </a:cubicBezTo>
                    <a:cubicBezTo>
                      <a:pt x="1398" y="61"/>
                      <a:pt x="1338" y="3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5"/>
              <p:cNvSpPr/>
              <p:nvPr/>
            </p:nvSpPr>
            <p:spPr>
              <a:xfrm>
                <a:off x="2438950" y="4314250"/>
                <a:ext cx="342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34" extrusionOk="0">
                    <a:moveTo>
                      <a:pt x="997" y="0"/>
                    </a:moveTo>
                    <a:cubicBezTo>
                      <a:pt x="864" y="0"/>
                      <a:pt x="726" y="84"/>
                      <a:pt x="669" y="272"/>
                    </a:cubicBezTo>
                    <a:cubicBezTo>
                      <a:pt x="517" y="424"/>
                      <a:pt x="426" y="485"/>
                      <a:pt x="305" y="637"/>
                    </a:cubicBezTo>
                    <a:cubicBezTo>
                      <a:pt x="61" y="697"/>
                      <a:pt x="1" y="1001"/>
                      <a:pt x="153" y="1153"/>
                    </a:cubicBezTo>
                    <a:cubicBezTo>
                      <a:pt x="206" y="1206"/>
                      <a:pt x="277" y="1233"/>
                      <a:pt x="350" y="1233"/>
                    </a:cubicBezTo>
                    <a:cubicBezTo>
                      <a:pt x="487" y="1233"/>
                      <a:pt x="630" y="1139"/>
                      <a:pt x="669" y="941"/>
                    </a:cubicBezTo>
                    <a:cubicBezTo>
                      <a:pt x="821" y="789"/>
                      <a:pt x="943" y="728"/>
                      <a:pt x="1064" y="576"/>
                    </a:cubicBezTo>
                    <a:cubicBezTo>
                      <a:pt x="1277" y="545"/>
                      <a:pt x="1368" y="241"/>
                      <a:pt x="1216" y="90"/>
                    </a:cubicBezTo>
                    <a:cubicBezTo>
                      <a:pt x="1159" y="32"/>
                      <a:pt x="1079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5"/>
              <p:cNvSpPr/>
              <p:nvPr/>
            </p:nvSpPr>
            <p:spPr>
              <a:xfrm>
                <a:off x="2173750" y="4329400"/>
                <a:ext cx="41340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168" extrusionOk="0">
                    <a:moveTo>
                      <a:pt x="92" y="0"/>
                    </a:moveTo>
                    <a:cubicBezTo>
                      <a:pt x="31" y="152"/>
                      <a:pt x="31" y="304"/>
                      <a:pt x="31" y="487"/>
                    </a:cubicBezTo>
                    <a:cubicBezTo>
                      <a:pt x="31" y="639"/>
                      <a:pt x="1" y="791"/>
                      <a:pt x="1" y="943"/>
                    </a:cubicBezTo>
                    <a:lnTo>
                      <a:pt x="16293" y="5167"/>
                    </a:lnTo>
                    <a:cubicBezTo>
                      <a:pt x="16293" y="5167"/>
                      <a:pt x="16384" y="5016"/>
                      <a:pt x="16445" y="4742"/>
                    </a:cubicBezTo>
                    <a:cubicBezTo>
                      <a:pt x="16475" y="4590"/>
                      <a:pt x="16536" y="4438"/>
                      <a:pt x="16536" y="4256"/>
                    </a:cubicBez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5"/>
              <p:cNvSpPr/>
              <p:nvPr/>
            </p:nvSpPr>
            <p:spPr>
              <a:xfrm>
                <a:off x="2521775" y="2812650"/>
                <a:ext cx="468875" cy="15050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60203" extrusionOk="0">
                    <a:moveTo>
                      <a:pt x="14895" y="1"/>
                    </a:moveTo>
                    <a:lnTo>
                      <a:pt x="1" y="213"/>
                    </a:lnTo>
                    <a:cubicBezTo>
                      <a:pt x="1" y="213"/>
                      <a:pt x="7873" y="23557"/>
                      <a:pt x="8512" y="28025"/>
                    </a:cubicBezTo>
                    <a:cubicBezTo>
                      <a:pt x="9271" y="33770"/>
                      <a:pt x="9180" y="50032"/>
                      <a:pt x="8876" y="59910"/>
                    </a:cubicBezTo>
                    <a:cubicBezTo>
                      <a:pt x="9515" y="60130"/>
                      <a:pt x="10326" y="60202"/>
                      <a:pt x="11115" y="60202"/>
                    </a:cubicBezTo>
                    <a:cubicBezTo>
                      <a:pt x="12619" y="60202"/>
                      <a:pt x="14044" y="59941"/>
                      <a:pt x="14044" y="59941"/>
                    </a:cubicBezTo>
                    <a:cubicBezTo>
                      <a:pt x="14044" y="59941"/>
                      <a:pt x="18755" y="33314"/>
                      <a:pt x="18481" y="27205"/>
                    </a:cubicBezTo>
                    <a:cubicBezTo>
                      <a:pt x="18208" y="21126"/>
                      <a:pt x="16202" y="8907"/>
                      <a:pt x="14895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5"/>
              <p:cNvSpPr/>
              <p:nvPr/>
            </p:nvSpPr>
            <p:spPr>
              <a:xfrm>
                <a:off x="2226950" y="2804300"/>
                <a:ext cx="448350" cy="1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57904" extrusionOk="0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1915" y="11581"/>
                      <a:pt x="6535" y="28238"/>
                      <a:pt x="6535" y="28238"/>
                    </a:cubicBezTo>
                    <a:lnTo>
                      <a:pt x="0" y="56597"/>
                    </a:lnTo>
                    <a:cubicBezTo>
                      <a:pt x="1186" y="57752"/>
                      <a:pt x="5015" y="57904"/>
                      <a:pt x="5015" y="57904"/>
                    </a:cubicBezTo>
                    <a:cubicBezTo>
                      <a:pt x="7447" y="52311"/>
                      <a:pt x="16596" y="32159"/>
                      <a:pt x="16900" y="27903"/>
                    </a:cubicBezTo>
                    <a:cubicBezTo>
                      <a:pt x="17204" y="23435"/>
                      <a:pt x="17934" y="456"/>
                      <a:pt x="17934" y="456"/>
                    </a:cubicBezTo>
                    <a:lnTo>
                      <a:pt x="2553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5"/>
              <p:cNvSpPr/>
              <p:nvPr/>
            </p:nvSpPr>
            <p:spPr>
              <a:xfrm>
                <a:off x="2200350" y="2804300"/>
                <a:ext cx="80855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56351" extrusionOk="0">
                    <a:moveTo>
                      <a:pt x="3010" y="0"/>
                    </a:moveTo>
                    <a:lnTo>
                      <a:pt x="3010" y="0"/>
                    </a:lnTo>
                    <a:cubicBezTo>
                      <a:pt x="2280" y="9210"/>
                      <a:pt x="7022" y="28299"/>
                      <a:pt x="7022" y="28299"/>
                    </a:cubicBezTo>
                    <a:lnTo>
                      <a:pt x="0" y="52038"/>
                    </a:lnTo>
                    <a:cubicBezTo>
                      <a:pt x="0" y="52038"/>
                      <a:pt x="6110" y="54439"/>
                      <a:pt x="9119" y="54591"/>
                    </a:cubicBezTo>
                    <a:cubicBezTo>
                      <a:pt x="9119" y="54591"/>
                      <a:pt x="18238" y="31642"/>
                      <a:pt x="18633" y="28937"/>
                    </a:cubicBezTo>
                    <a:cubicBezTo>
                      <a:pt x="19028" y="26232"/>
                      <a:pt x="18633" y="19302"/>
                      <a:pt x="18633" y="19302"/>
                    </a:cubicBezTo>
                    <a:lnTo>
                      <a:pt x="18633" y="19302"/>
                    </a:lnTo>
                    <a:cubicBezTo>
                      <a:pt x="18633" y="19303"/>
                      <a:pt x="20821" y="27569"/>
                      <a:pt x="20973" y="28937"/>
                    </a:cubicBezTo>
                    <a:cubicBezTo>
                      <a:pt x="21125" y="30274"/>
                      <a:pt x="20821" y="55959"/>
                      <a:pt x="20821" y="55959"/>
                    </a:cubicBezTo>
                    <a:cubicBezTo>
                      <a:pt x="22291" y="56270"/>
                      <a:pt x="24312" y="56350"/>
                      <a:pt x="25994" y="56350"/>
                    </a:cubicBezTo>
                    <a:cubicBezTo>
                      <a:pt x="27757" y="56350"/>
                      <a:pt x="29150" y="56263"/>
                      <a:pt x="29150" y="56263"/>
                    </a:cubicBezTo>
                    <a:cubicBezTo>
                      <a:pt x="29150" y="56263"/>
                      <a:pt x="32189" y="30821"/>
                      <a:pt x="32250" y="27600"/>
                    </a:cubicBezTo>
                    <a:cubicBezTo>
                      <a:pt x="32341" y="24378"/>
                      <a:pt x="27782" y="578"/>
                      <a:pt x="27782" y="578"/>
                    </a:cubicBezTo>
                    <a:lnTo>
                      <a:pt x="30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5"/>
              <p:cNvSpPr/>
              <p:nvPr/>
            </p:nvSpPr>
            <p:spPr>
              <a:xfrm>
                <a:off x="2652475" y="2837550"/>
                <a:ext cx="17500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230" extrusionOk="0">
                    <a:moveTo>
                      <a:pt x="639" y="0"/>
                    </a:moveTo>
                    <a:cubicBezTo>
                      <a:pt x="609" y="0"/>
                      <a:pt x="578" y="23"/>
                      <a:pt x="578" y="69"/>
                    </a:cubicBezTo>
                    <a:lnTo>
                      <a:pt x="457" y="3351"/>
                    </a:lnTo>
                    <a:lnTo>
                      <a:pt x="335" y="7029"/>
                    </a:lnTo>
                    <a:lnTo>
                      <a:pt x="244" y="10768"/>
                    </a:lnTo>
                    <a:cubicBezTo>
                      <a:pt x="183" y="11984"/>
                      <a:pt x="153" y="13230"/>
                      <a:pt x="122" y="14446"/>
                    </a:cubicBezTo>
                    <a:cubicBezTo>
                      <a:pt x="62" y="15570"/>
                      <a:pt x="31" y="16695"/>
                      <a:pt x="1" y="17789"/>
                    </a:cubicBezTo>
                    <a:lnTo>
                      <a:pt x="1" y="18184"/>
                    </a:lnTo>
                    <a:cubicBezTo>
                      <a:pt x="1" y="18215"/>
                      <a:pt x="31" y="18230"/>
                      <a:pt x="62" y="18230"/>
                    </a:cubicBezTo>
                    <a:cubicBezTo>
                      <a:pt x="92" y="18230"/>
                      <a:pt x="122" y="18215"/>
                      <a:pt x="122" y="18184"/>
                    </a:cubicBezTo>
                    <a:lnTo>
                      <a:pt x="244" y="14871"/>
                    </a:lnTo>
                    <a:lnTo>
                      <a:pt x="335" y="11224"/>
                    </a:lnTo>
                    <a:lnTo>
                      <a:pt x="457" y="7485"/>
                    </a:lnTo>
                    <a:cubicBezTo>
                      <a:pt x="487" y="6269"/>
                      <a:pt x="548" y="4993"/>
                      <a:pt x="578" y="3777"/>
                    </a:cubicBezTo>
                    <a:cubicBezTo>
                      <a:pt x="609" y="2683"/>
                      <a:pt x="639" y="1558"/>
                      <a:pt x="700" y="433"/>
                    </a:cubicBezTo>
                    <a:lnTo>
                      <a:pt x="700" y="69"/>
                    </a:lnTo>
                    <a:cubicBezTo>
                      <a:pt x="700" y="23"/>
                      <a:pt x="669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5"/>
              <p:cNvSpPr/>
              <p:nvPr/>
            </p:nvSpPr>
            <p:spPr>
              <a:xfrm>
                <a:off x="2661175" y="2832100"/>
                <a:ext cx="60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0196" extrusionOk="0">
                    <a:moveTo>
                      <a:pt x="2366" y="1"/>
                    </a:moveTo>
                    <a:cubicBezTo>
                      <a:pt x="2346" y="1"/>
                      <a:pt x="2328" y="16"/>
                      <a:pt x="2328" y="43"/>
                    </a:cubicBezTo>
                    <a:cubicBezTo>
                      <a:pt x="2236" y="1654"/>
                      <a:pt x="2176" y="3204"/>
                      <a:pt x="2084" y="4815"/>
                    </a:cubicBezTo>
                    <a:cubicBezTo>
                      <a:pt x="2054" y="5606"/>
                      <a:pt x="2024" y="6366"/>
                      <a:pt x="1963" y="7156"/>
                    </a:cubicBezTo>
                    <a:cubicBezTo>
                      <a:pt x="1963" y="7551"/>
                      <a:pt x="1932" y="7885"/>
                      <a:pt x="1902" y="8250"/>
                    </a:cubicBezTo>
                    <a:cubicBezTo>
                      <a:pt x="1841" y="8585"/>
                      <a:pt x="1780" y="8949"/>
                      <a:pt x="1659" y="9253"/>
                    </a:cubicBezTo>
                    <a:cubicBezTo>
                      <a:pt x="1507" y="9557"/>
                      <a:pt x="1294" y="9831"/>
                      <a:pt x="1021" y="9983"/>
                    </a:cubicBezTo>
                    <a:cubicBezTo>
                      <a:pt x="852" y="10058"/>
                      <a:pt x="659" y="10110"/>
                      <a:pt x="465" y="10110"/>
                    </a:cubicBezTo>
                    <a:cubicBezTo>
                      <a:pt x="345" y="10110"/>
                      <a:pt x="225" y="10090"/>
                      <a:pt x="109" y="10043"/>
                    </a:cubicBezTo>
                    <a:cubicBezTo>
                      <a:pt x="100" y="10039"/>
                      <a:pt x="91" y="10037"/>
                      <a:pt x="83" y="10037"/>
                    </a:cubicBezTo>
                    <a:cubicBezTo>
                      <a:pt x="34" y="10037"/>
                      <a:pt x="0" y="10104"/>
                      <a:pt x="78" y="10104"/>
                    </a:cubicBezTo>
                    <a:cubicBezTo>
                      <a:pt x="211" y="10167"/>
                      <a:pt x="350" y="10195"/>
                      <a:pt x="488" y="10195"/>
                    </a:cubicBezTo>
                    <a:cubicBezTo>
                      <a:pt x="889" y="10195"/>
                      <a:pt x="1289" y="9957"/>
                      <a:pt x="1537" y="9618"/>
                    </a:cubicBezTo>
                    <a:cubicBezTo>
                      <a:pt x="1963" y="9101"/>
                      <a:pt x="1993" y="8372"/>
                      <a:pt x="2054" y="7673"/>
                    </a:cubicBezTo>
                    <a:cubicBezTo>
                      <a:pt x="2115" y="6062"/>
                      <a:pt x="2206" y="4420"/>
                      <a:pt x="2267" y="2809"/>
                    </a:cubicBezTo>
                    <a:cubicBezTo>
                      <a:pt x="2328" y="1897"/>
                      <a:pt x="2358" y="986"/>
                      <a:pt x="2419" y="74"/>
                    </a:cubicBezTo>
                    <a:cubicBezTo>
                      <a:pt x="2419" y="24"/>
                      <a:pt x="2391" y="1"/>
                      <a:pt x="2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5"/>
              <p:cNvSpPr/>
              <p:nvPr/>
            </p:nvSpPr>
            <p:spPr>
              <a:xfrm>
                <a:off x="2317375" y="2847225"/>
                <a:ext cx="9045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12" extrusionOk="0">
                    <a:moveTo>
                      <a:pt x="3519" y="1"/>
                    </a:moveTo>
                    <a:cubicBezTo>
                      <a:pt x="3488" y="1"/>
                      <a:pt x="3465" y="16"/>
                      <a:pt x="3465" y="46"/>
                    </a:cubicBezTo>
                    <a:cubicBezTo>
                      <a:pt x="3465" y="745"/>
                      <a:pt x="3222" y="1414"/>
                      <a:pt x="2857" y="1992"/>
                    </a:cubicBezTo>
                    <a:cubicBezTo>
                      <a:pt x="2432" y="2569"/>
                      <a:pt x="1854" y="2995"/>
                      <a:pt x="1216" y="3207"/>
                    </a:cubicBezTo>
                    <a:cubicBezTo>
                      <a:pt x="821" y="3329"/>
                      <a:pt x="456" y="3390"/>
                      <a:pt x="61" y="3390"/>
                    </a:cubicBezTo>
                    <a:cubicBezTo>
                      <a:pt x="0" y="3390"/>
                      <a:pt x="0" y="3511"/>
                      <a:pt x="61" y="3511"/>
                    </a:cubicBezTo>
                    <a:cubicBezTo>
                      <a:pt x="791" y="3511"/>
                      <a:pt x="1520" y="3329"/>
                      <a:pt x="2098" y="2903"/>
                    </a:cubicBezTo>
                    <a:cubicBezTo>
                      <a:pt x="2706" y="2478"/>
                      <a:pt x="3101" y="1900"/>
                      <a:pt x="3374" y="1232"/>
                    </a:cubicBezTo>
                    <a:cubicBezTo>
                      <a:pt x="3526" y="867"/>
                      <a:pt x="3617" y="441"/>
                      <a:pt x="3617" y="46"/>
                    </a:cubicBezTo>
                    <a:cubicBezTo>
                      <a:pt x="3587" y="16"/>
                      <a:pt x="3549" y="1"/>
                      <a:pt x="3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5"/>
              <p:cNvSpPr/>
              <p:nvPr/>
            </p:nvSpPr>
            <p:spPr>
              <a:xfrm>
                <a:off x="2336050" y="2930950"/>
                <a:ext cx="102175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2550" extrusionOk="0">
                    <a:moveTo>
                      <a:pt x="34" y="1"/>
                    </a:moveTo>
                    <a:cubicBezTo>
                      <a:pt x="9" y="1"/>
                      <a:pt x="1" y="16"/>
                      <a:pt x="13" y="41"/>
                    </a:cubicBezTo>
                    <a:cubicBezTo>
                      <a:pt x="135" y="1530"/>
                      <a:pt x="287" y="2989"/>
                      <a:pt x="469" y="4448"/>
                    </a:cubicBezTo>
                    <a:cubicBezTo>
                      <a:pt x="651" y="5938"/>
                      <a:pt x="834" y="7397"/>
                      <a:pt x="1077" y="8855"/>
                    </a:cubicBezTo>
                    <a:cubicBezTo>
                      <a:pt x="1290" y="10345"/>
                      <a:pt x="1563" y="11834"/>
                      <a:pt x="1837" y="13324"/>
                    </a:cubicBezTo>
                    <a:cubicBezTo>
                      <a:pt x="2110" y="14783"/>
                      <a:pt x="2414" y="16242"/>
                      <a:pt x="2749" y="17670"/>
                    </a:cubicBezTo>
                    <a:cubicBezTo>
                      <a:pt x="3053" y="19129"/>
                      <a:pt x="3417" y="20558"/>
                      <a:pt x="3813" y="21986"/>
                    </a:cubicBezTo>
                    <a:cubicBezTo>
                      <a:pt x="3843" y="22169"/>
                      <a:pt x="3873" y="22321"/>
                      <a:pt x="3965" y="22503"/>
                    </a:cubicBezTo>
                    <a:cubicBezTo>
                      <a:pt x="3965" y="22537"/>
                      <a:pt x="3981" y="22550"/>
                      <a:pt x="4002" y="22550"/>
                    </a:cubicBezTo>
                    <a:cubicBezTo>
                      <a:pt x="4038" y="22550"/>
                      <a:pt x="4086" y="22511"/>
                      <a:pt x="4086" y="22473"/>
                    </a:cubicBezTo>
                    <a:cubicBezTo>
                      <a:pt x="3691" y="21075"/>
                      <a:pt x="3357" y="19616"/>
                      <a:pt x="3022" y="18217"/>
                    </a:cubicBezTo>
                    <a:cubicBezTo>
                      <a:pt x="2658" y="16758"/>
                      <a:pt x="2354" y="15299"/>
                      <a:pt x="2110" y="13840"/>
                    </a:cubicBezTo>
                    <a:cubicBezTo>
                      <a:pt x="1837" y="12412"/>
                      <a:pt x="1563" y="10922"/>
                      <a:pt x="1351" y="9433"/>
                    </a:cubicBezTo>
                    <a:cubicBezTo>
                      <a:pt x="1107" y="7944"/>
                      <a:pt x="895" y="6454"/>
                      <a:pt x="743" y="4995"/>
                    </a:cubicBezTo>
                    <a:cubicBezTo>
                      <a:pt x="530" y="3536"/>
                      <a:pt x="378" y="2077"/>
                      <a:pt x="287" y="618"/>
                    </a:cubicBezTo>
                    <a:cubicBezTo>
                      <a:pt x="287" y="436"/>
                      <a:pt x="226" y="254"/>
                      <a:pt x="226" y="102"/>
                    </a:cubicBezTo>
                    <a:cubicBezTo>
                      <a:pt x="137" y="30"/>
                      <a:pt x="69" y="1"/>
                      <a:pt x="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5"/>
              <p:cNvSpPr/>
              <p:nvPr/>
            </p:nvSpPr>
            <p:spPr>
              <a:xfrm>
                <a:off x="2241650" y="3491700"/>
                <a:ext cx="196575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26171" extrusionOk="0">
                    <a:moveTo>
                      <a:pt x="7709" y="0"/>
                    </a:moveTo>
                    <a:cubicBezTo>
                      <a:pt x="7674" y="0"/>
                      <a:pt x="7649" y="15"/>
                      <a:pt x="7649" y="43"/>
                    </a:cubicBezTo>
                    <a:cubicBezTo>
                      <a:pt x="7163" y="1714"/>
                      <a:pt x="6707" y="3386"/>
                      <a:pt x="6221" y="5088"/>
                    </a:cubicBezTo>
                    <a:cubicBezTo>
                      <a:pt x="5765" y="6760"/>
                      <a:pt x="5279" y="8462"/>
                      <a:pt x="4762" y="10134"/>
                    </a:cubicBezTo>
                    <a:lnTo>
                      <a:pt x="3303" y="15271"/>
                    </a:lnTo>
                    <a:cubicBezTo>
                      <a:pt x="2786" y="16973"/>
                      <a:pt x="2300" y="18645"/>
                      <a:pt x="1783" y="20377"/>
                    </a:cubicBezTo>
                    <a:cubicBezTo>
                      <a:pt x="1236" y="22080"/>
                      <a:pt x="750" y="23782"/>
                      <a:pt x="202" y="25453"/>
                    </a:cubicBezTo>
                    <a:cubicBezTo>
                      <a:pt x="142" y="25697"/>
                      <a:pt x="51" y="25879"/>
                      <a:pt x="20" y="26092"/>
                    </a:cubicBezTo>
                    <a:cubicBezTo>
                      <a:pt x="1" y="26150"/>
                      <a:pt x="30" y="26171"/>
                      <a:pt x="70" y="26171"/>
                    </a:cubicBezTo>
                    <a:cubicBezTo>
                      <a:pt x="93" y="26171"/>
                      <a:pt x="119" y="26164"/>
                      <a:pt x="142" y="26153"/>
                    </a:cubicBezTo>
                    <a:cubicBezTo>
                      <a:pt x="658" y="24420"/>
                      <a:pt x="1206" y="22748"/>
                      <a:pt x="1722" y="21046"/>
                    </a:cubicBezTo>
                    <a:cubicBezTo>
                      <a:pt x="2269" y="19344"/>
                      <a:pt x="2756" y="17642"/>
                      <a:pt x="3242" y="15909"/>
                    </a:cubicBezTo>
                    <a:cubicBezTo>
                      <a:pt x="3759" y="14207"/>
                      <a:pt x="4245" y="12505"/>
                      <a:pt x="4762" y="10803"/>
                    </a:cubicBezTo>
                    <a:cubicBezTo>
                      <a:pt x="5279" y="9131"/>
                      <a:pt x="5704" y="7459"/>
                      <a:pt x="6221" y="5787"/>
                    </a:cubicBezTo>
                    <a:cubicBezTo>
                      <a:pt x="6677" y="4116"/>
                      <a:pt x="7163" y="2383"/>
                      <a:pt x="7649" y="711"/>
                    </a:cubicBezTo>
                    <a:cubicBezTo>
                      <a:pt x="7741" y="499"/>
                      <a:pt x="7771" y="316"/>
                      <a:pt x="7862" y="73"/>
                    </a:cubicBezTo>
                    <a:cubicBezTo>
                      <a:pt x="7812" y="23"/>
                      <a:pt x="7753" y="0"/>
                      <a:pt x="7709" y="0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5"/>
              <p:cNvSpPr/>
              <p:nvPr/>
            </p:nvSpPr>
            <p:spPr>
              <a:xfrm>
                <a:off x="2655525" y="3193150"/>
                <a:ext cx="114775" cy="10378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1514" extrusionOk="0">
                    <a:moveTo>
                      <a:pt x="56" y="1"/>
                    </a:moveTo>
                    <a:cubicBezTo>
                      <a:pt x="41" y="1"/>
                      <a:pt x="0" y="50"/>
                      <a:pt x="0" y="100"/>
                    </a:cubicBezTo>
                    <a:cubicBezTo>
                      <a:pt x="1034" y="2471"/>
                      <a:pt x="1976" y="4872"/>
                      <a:pt x="2766" y="7334"/>
                    </a:cubicBezTo>
                    <a:cubicBezTo>
                      <a:pt x="3526" y="9857"/>
                      <a:pt x="4104" y="12410"/>
                      <a:pt x="4286" y="15024"/>
                    </a:cubicBezTo>
                    <a:cubicBezTo>
                      <a:pt x="4529" y="17821"/>
                      <a:pt x="4377" y="20647"/>
                      <a:pt x="4286" y="23413"/>
                    </a:cubicBezTo>
                    <a:cubicBezTo>
                      <a:pt x="4225" y="26271"/>
                      <a:pt x="4134" y="29067"/>
                      <a:pt x="4073" y="31924"/>
                    </a:cubicBezTo>
                    <a:cubicBezTo>
                      <a:pt x="3982" y="34751"/>
                      <a:pt x="3921" y="37578"/>
                      <a:pt x="3830" y="40405"/>
                    </a:cubicBezTo>
                    <a:cubicBezTo>
                      <a:pt x="3830" y="40739"/>
                      <a:pt x="3830" y="41134"/>
                      <a:pt x="3800" y="41468"/>
                    </a:cubicBezTo>
                    <a:cubicBezTo>
                      <a:pt x="3800" y="41499"/>
                      <a:pt x="3830" y="41514"/>
                      <a:pt x="3861" y="41514"/>
                    </a:cubicBezTo>
                    <a:cubicBezTo>
                      <a:pt x="3891" y="41514"/>
                      <a:pt x="3921" y="41499"/>
                      <a:pt x="3921" y="41468"/>
                    </a:cubicBezTo>
                    <a:lnTo>
                      <a:pt x="4134" y="32927"/>
                    </a:lnTo>
                    <a:lnTo>
                      <a:pt x="4377" y="24356"/>
                    </a:lnTo>
                    <a:cubicBezTo>
                      <a:pt x="4438" y="21529"/>
                      <a:pt x="4590" y="18702"/>
                      <a:pt x="4438" y="15845"/>
                    </a:cubicBezTo>
                    <a:cubicBezTo>
                      <a:pt x="4286" y="13231"/>
                      <a:pt x="3830" y="10647"/>
                      <a:pt x="3101" y="8155"/>
                    </a:cubicBezTo>
                    <a:cubicBezTo>
                      <a:pt x="2402" y="5662"/>
                      <a:pt x="1490" y="3292"/>
                      <a:pt x="456" y="890"/>
                    </a:cubicBezTo>
                    <a:cubicBezTo>
                      <a:pt x="335" y="586"/>
                      <a:pt x="213" y="313"/>
                      <a:pt x="61" y="9"/>
                    </a:cubicBezTo>
                    <a:cubicBezTo>
                      <a:pt x="61" y="3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5"/>
              <p:cNvSpPr/>
              <p:nvPr/>
            </p:nvSpPr>
            <p:spPr>
              <a:xfrm>
                <a:off x="2765700" y="1919025"/>
                <a:ext cx="422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23061" extrusionOk="0">
                    <a:moveTo>
                      <a:pt x="1" y="0"/>
                    </a:moveTo>
                    <a:cubicBezTo>
                      <a:pt x="1" y="1"/>
                      <a:pt x="305" y="17995"/>
                      <a:pt x="1277" y="20973"/>
                    </a:cubicBezTo>
                    <a:cubicBezTo>
                      <a:pt x="1767" y="22397"/>
                      <a:pt x="3283" y="23061"/>
                      <a:pt x="4887" y="23061"/>
                    </a:cubicBezTo>
                    <a:cubicBezTo>
                      <a:pt x="6573" y="23061"/>
                      <a:pt x="8356" y="22328"/>
                      <a:pt x="9150" y="20973"/>
                    </a:cubicBezTo>
                    <a:cubicBezTo>
                      <a:pt x="10670" y="18299"/>
                      <a:pt x="16901" y="6323"/>
                      <a:pt x="16901" y="6323"/>
                    </a:cubicBezTo>
                    <a:lnTo>
                      <a:pt x="13496" y="5016"/>
                    </a:lnTo>
                    <a:lnTo>
                      <a:pt x="5168" y="16293"/>
                    </a:lnTo>
                    <a:cubicBezTo>
                      <a:pt x="5168" y="16293"/>
                      <a:pt x="2341" y="396"/>
                      <a:pt x="1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5"/>
              <p:cNvSpPr/>
              <p:nvPr/>
            </p:nvSpPr>
            <p:spPr>
              <a:xfrm>
                <a:off x="3090950" y="1897650"/>
                <a:ext cx="134525" cy="2122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8488" extrusionOk="0">
                    <a:moveTo>
                      <a:pt x="2425" y="0"/>
                    </a:moveTo>
                    <a:cubicBezTo>
                      <a:pt x="1696" y="0"/>
                      <a:pt x="236" y="2797"/>
                      <a:pt x="122" y="3226"/>
                    </a:cubicBezTo>
                    <a:cubicBezTo>
                      <a:pt x="0" y="3743"/>
                      <a:pt x="578" y="4655"/>
                      <a:pt x="578" y="5263"/>
                    </a:cubicBezTo>
                    <a:cubicBezTo>
                      <a:pt x="608" y="5871"/>
                      <a:pt x="213" y="6084"/>
                      <a:pt x="243" y="6479"/>
                    </a:cubicBezTo>
                    <a:cubicBezTo>
                      <a:pt x="274" y="6965"/>
                      <a:pt x="1733" y="8363"/>
                      <a:pt x="2280" y="8485"/>
                    </a:cubicBezTo>
                    <a:cubicBezTo>
                      <a:pt x="2295" y="8486"/>
                      <a:pt x="2310" y="8487"/>
                      <a:pt x="2326" y="8487"/>
                    </a:cubicBezTo>
                    <a:cubicBezTo>
                      <a:pt x="2917" y="8487"/>
                      <a:pt x="4012" y="7401"/>
                      <a:pt x="4012" y="6661"/>
                    </a:cubicBezTo>
                    <a:cubicBezTo>
                      <a:pt x="4012" y="5901"/>
                      <a:pt x="3404" y="5172"/>
                      <a:pt x="3344" y="5050"/>
                    </a:cubicBezTo>
                    <a:cubicBezTo>
                      <a:pt x="3344" y="4928"/>
                      <a:pt x="5380" y="4077"/>
                      <a:pt x="5167" y="3682"/>
                    </a:cubicBezTo>
                    <a:cubicBezTo>
                      <a:pt x="5126" y="3600"/>
                      <a:pt x="5007" y="3569"/>
                      <a:pt x="4848" y="3569"/>
                    </a:cubicBezTo>
                    <a:cubicBezTo>
                      <a:pt x="4351" y="3569"/>
                      <a:pt x="3458" y="3874"/>
                      <a:pt x="3305" y="3874"/>
                    </a:cubicBezTo>
                    <a:cubicBezTo>
                      <a:pt x="3291" y="3874"/>
                      <a:pt x="3283" y="3871"/>
                      <a:pt x="3283" y="3865"/>
                    </a:cubicBezTo>
                    <a:cubicBezTo>
                      <a:pt x="3283" y="3834"/>
                      <a:pt x="5015" y="2588"/>
                      <a:pt x="4651" y="2102"/>
                    </a:cubicBezTo>
                    <a:cubicBezTo>
                      <a:pt x="4592" y="2025"/>
                      <a:pt x="4505" y="1993"/>
                      <a:pt x="4400" y="1993"/>
                    </a:cubicBezTo>
                    <a:cubicBezTo>
                      <a:pt x="3810" y="1993"/>
                      <a:pt x="2636" y="3015"/>
                      <a:pt x="2557" y="3015"/>
                    </a:cubicBezTo>
                    <a:cubicBezTo>
                      <a:pt x="2555" y="3015"/>
                      <a:pt x="2554" y="3015"/>
                      <a:pt x="2553" y="3014"/>
                    </a:cubicBezTo>
                    <a:cubicBezTo>
                      <a:pt x="2523" y="2922"/>
                      <a:pt x="4499" y="916"/>
                      <a:pt x="4012" y="491"/>
                    </a:cubicBezTo>
                    <a:cubicBezTo>
                      <a:pt x="3959" y="449"/>
                      <a:pt x="3898" y="431"/>
                      <a:pt x="3830" y="431"/>
                    </a:cubicBezTo>
                    <a:cubicBezTo>
                      <a:pt x="3206" y="431"/>
                      <a:pt x="2050" y="2011"/>
                      <a:pt x="1977" y="2011"/>
                    </a:cubicBezTo>
                    <a:cubicBezTo>
                      <a:pt x="1977" y="2011"/>
                      <a:pt x="1976" y="2011"/>
                      <a:pt x="1976" y="2011"/>
                    </a:cubicBezTo>
                    <a:cubicBezTo>
                      <a:pt x="1945" y="1980"/>
                      <a:pt x="2948" y="308"/>
                      <a:pt x="2553" y="35"/>
                    </a:cubicBezTo>
                    <a:cubicBezTo>
                      <a:pt x="2514" y="11"/>
                      <a:pt x="2471" y="0"/>
                      <a:pt x="2425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5"/>
              <p:cNvSpPr/>
              <p:nvPr/>
            </p:nvSpPr>
            <p:spPr>
              <a:xfrm>
                <a:off x="2765700" y="1919025"/>
                <a:ext cx="135300" cy="3594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4378" extrusionOk="0">
                    <a:moveTo>
                      <a:pt x="1" y="0"/>
                    </a:moveTo>
                    <a:lnTo>
                      <a:pt x="548" y="14378"/>
                    </a:lnTo>
                    <a:cubicBezTo>
                      <a:pt x="548" y="14378"/>
                      <a:pt x="2797" y="14043"/>
                      <a:pt x="5411" y="12463"/>
                    </a:cubicBezTo>
                    <a:cubicBezTo>
                      <a:pt x="5411" y="12463"/>
                      <a:pt x="3557" y="48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5"/>
              <p:cNvSpPr/>
              <p:nvPr/>
            </p:nvSpPr>
            <p:spPr>
              <a:xfrm>
                <a:off x="2275650" y="1897000"/>
                <a:ext cx="620025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24801" h="38044" extrusionOk="0">
                    <a:moveTo>
                      <a:pt x="10241" y="0"/>
                    </a:moveTo>
                    <a:lnTo>
                      <a:pt x="9329" y="213"/>
                    </a:lnTo>
                    <a:lnTo>
                      <a:pt x="5317" y="1185"/>
                    </a:lnTo>
                    <a:cubicBezTo>
                      <a:pt x="1885" y="19012"/>
                      <a:pt x="1" y="36262"/>
                      <a:pt x="28" y="36262"/>
                    </a:cubicBezTo>
                    <a:cubicBezTo>
                      <a:pt x="28" y="36262"/>
                      <a:pt x="28" y="36262"/>
                      <a:pt x="28" y="36262"/>
                    </a:cubicBezTo>
                    <a:cubicBezTo>
                      <a:pt x="1547" y="37268"/>
                      <a:pt x="8925" y="38043"/>
                      <a:pt x="15334" y="38043"/>
                    </a:cubicBezTo>
                    <a:cubicBezTo>
                      <a:pt x="19572" y="38043"/>
                      <a:pt x="23385" y="37705"/>
                      <a:pt x="24800" y="36870"/>
                    </a:cubicBezTo>
                    <a:lnTo>
                      <a:pt x="19633" y="851"/>
                    </a:lnTo>
                    <a:lnTo>
                      <a:pt x="14891" y="61"/>
                    </a:lnTo>
                    <a:lnTo>
                      <a:pt x="10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5"/>
              <p:cNvSpPr/>
              <p:nvPr/>
            </p:nvSpPr>
            <p:spPr>
              <a:xfrm>
                <a:off x="2219425" y="1926625"/>
                <a:ext cx="535675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4283" extrusionOk="0">
                    <a:moveTo>
                      <a:pt x="7566" y="0"/>
                    </a:moveTo>
                    <a:cubicBezTo>
                      <a:pt x="3158" y="852"/>
                      <a:pt x="1061" y="15472"/>
                      <a:pt x="484" y="19210"/>
                    </a:cubicBezTo>
                    <a:cubicBezTo>
                      <a:pt x="0" y="22451"/>
                      <a:pt x="1963" y="24283"/>
                      <a:pt x="4109" y="24283"/>
                    </a:cubicBezTo>
                    <a:cubicBezTo>
                      <a:pt x="4257" y="24283"/>
                      <a:pt x="4407" y="24274"/>
                      <a:pt x="4557" y="24256"/>
                    </a:cubicBezTo>
                    <a:cubicBezTo>
                      <a:pt x="6684" y="24013"/>
                      <a:pt x="21426" y="21186"/>
                      <a:pt x="21426" y="21186"/>
                    </a:cubicBezTo>
                    <a:lnTo>
                      <a:pt x="21092" y="17843"/>
                    </a:lnTo>
                    <a:lnTo>
                      <a:pt x="6563" y="18451"/>
                    </a:lnTo>
                    <a:lnTo>
                      <a:pt x="8751" y="8998"/>
                    </a:lnTo>
                    <a:lnTo>
                      <a:pt x="7566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5"/>
              <p:cNvSpPr/>
              <p:nvPr/>
            </p:nvSpPr>
            <p:spPr>
              <a:xfrm>
                <a:off x="2725425" y="2323650"/>
                <a:ext cx="177075" cy="134600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384" extrusionOk="0">
                    <a:moveTo>
                      <a:pt x="2413" y="1"/>
                    </a:moveTo>
                    <a:cubicBezTo>
                      <a:pt x="1797" y="1"/>
                      <a:pt x="524" y="2423"/>
                      <a:pt x="1" y="2539"/>
                    </a:cubicBezTo>
                    <a:lnTo>
                      <a:pt x="335" y="5153"/>
                    </a:lnTo>
                    <a:cubicBezTo>
                      <a:pt x="335" y="5153"/>
                      <a:pt x="911" y="5383"/>
                      <a:pt x="1743" y="5383"/>
                    </a:cubicBezTo>
                    <a:cubicBezTo>
                      <a:pt x="2263" y="5383"/>
                      <a:pt x="2884" y="5293"/>
                      <a:pt x="3527" y="5001"/>
                    </a:cubicBezTo>
                    <a:cubicBezTo>
                      <a:pt x="4018" y="5146"/>
                      <a:pt x="4577" y="5215"/>
                      <a:pt x="5033" y="5215"/>
                    </a:cubicBezTo>
                    <a:cubicBezTo>
                      <a:pt x="5536" y="5215"/>
                      <a:pt x="5912" y="5130"/>
                      <a:pt x="5928" y="4971"/>
                    </a:cubicBezTo>
                    <a:cubicBezTo>
                      <a:pt x="5958" y="4667"/>
                      <a:pt x="3892" y="4211"/>
                      <a:pt x="3891" y="4211"/>
                    </a:cubicBezTo>
                    <a:lnTo>
                      <a:pt x="3891" y="4211"/>
                    </a:lnTo>
                    <a:cubicBezTo>
                      <a:pt x="3892" y="4211"/>
                      <a:pt x="4229" y="4230"/>
                      <a:pt x="4664" y="4230"/>
                    </a:cubicBezTo>
                    <a:cubicBezTo>
                      <a:pt x="5447" y="4230"/>
                      <a:pt x="6547" y="4167"/>
                      <a:pt x="6566" y="3816"/>
                    </a:cubicBezTo>
                    <a:cubicBezTo>
                      <a:pt x="6621" y="3353"/>
                      <a:pt x="4558" y="3329"/>
                      <a:pt x="4123" y="3329"/>
                    </a:cubicBezTo>
                    <a:cubicBezTo>
                      <a:pt x="4072" y="3329"/>
                      <a:pt x="4043" y="3329"/>
                      <a:pt x="4043" y="3329"/>
                    </a:cubicBezTo>
                    <a:cubicBezTo>
                      <a:pt x="4043" y="3329"/>
                      <a:pt x="7083" y="3117"/>
                      <a:pt x="6992" y="2418"/>
                    </a:cubicBezTo>
                    <a:cubicBezTo>
                      <a:pt x="6970" y="2180"/>
                      <a:pt x="6585" y="2104"/>
                      <a:pt x="6097" y="2104"/>
                    </a:cubicBezTo>
                    <a:cubicBezTo>
                      <a:pt x="5210" y="2104"/>
                      <a:pt x="3983" y="2357"/>
                      <a:pt x="3983" y="2357"/>
                    </a:cubicBezTo>
                    <a:cubicBezTo>
                      <a:pt x="3983" y="2357"/>
                      <a:pt x="6414" y="1597"/>
                      <a:pt x="6262" y="1080"/>
                    </a:cubicBezTo>
                    <a:cubicBezTo>
                      <a:pt x="6227" y="950"/>
                      <a:pt x="6082" y="897"/>
                      <a:pt x="5865" y="897"/>
                    </a:cubicBezTo>
                    <a:cubicBezTo>
                      <a:pt x="4969" y="897"/>
                      <a:pt x="2850" y="1803"/>
                      <a:pt x="2189" y="1901"/>
                    </a:cubicBezTo>
                    <a:cubicBezTo>
                      <a:pt x="2706" y="1506"/>
                      <a:pt x="3010" y="259"/>
                      <a:pt x="2493" y="16"/>
                    </a:cubicBezTo>
                    <a:cubicBezTo>
                      <a:pt x="2468" y="6"/>
                      <a:pt x="2441" y="1"/>
                      <a:pt x="2413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5"/>
              <p:cNvSpPr/>
              <p:nvPr/>
            </p:nvSpPr>
            <p:spPr>
              <a:xfrm>
                <a:off x="2229975" y="1926625"/>
                <a:ext cx="2280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5449" extrusionOk="0">
                    <a:moveTo>
                      <a:pt x="7144" y="0"/>
                    </a:moveTo>
                    <a:cubicBezTo>
                      <a:pt x="3010" y="548"/>
                      <a:pt x="1" y="14530"/>
                      <a:pt x="1" y="14530"/>
                    </a:cubicBezTo>
                    <a:cubicBezTo>
                      <a:pt x="2937" y="15295"/>
                      <a:pt x="5206" y="15449"/>
                      <a:pt x="6551" y="15449"/>
                    </a:cubicBezTo>
                    <a:cubicBezTo>
                      <a:pt x="7448" y="15449"/>
                      <a:pt x="7934" y="15381"/>
                      <a:pt x="7934" y="15381"/>
                    </a:cubicBezTo>
                    <a:lnTo>
                      <a:pt x="9119" y="9089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5"/>
              <p:cNvSpPr/>
              <p:nvPr/>
            </p:nvSpPr>
            <p:spPr>
              <a:xfrm>
                <a:off x="2441225" y="2123800"/>
                <a:ext cx="4715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7392" extrusionOk="0">
                    <a:moveTo>
                      <a:pt x="1801" y="0"/>
                    </a:moveTo>
                    <a:cubicBezTo>
                      <a:pt x="1780" y="0"/>
                      <a:pt x="1764" y="13"/>
                      <a:pt x="1764" y="47"/>
                    </a:cubicBezTo>
                    <a:lnTo>
                      <a:pt x="1095" y="2904"/>
                    </a:lnTo>
                    <a:lnTo>
                      <a:pt x="396" y="5731"/>
                    </a:lnTo>
                    <a:cubicBezTo>
                      <a:pt x="274" y="6278"/>
                      <a:pt x="122" y="6794"/>
                      <a:pt x="1" y="7342"/>
                    </a:cubicBezTo>
                    <a:cubicBezTo>
                      <a:pt x="1" y="7377"/>
                      <a:pt x="32" y="7392"/>
                      <a:pt x="64" y="7392"/>
                    </a:cubicBezTo>
                    <a:cubicBezTo>
                      <a:pt x="87" y="7392"/>
                      <a:pt x="110" y="7385"/>
                      <a:pt x="122" y="7372"/>
                    </a:cubicBezTo>
                    <a:lnTo>
                      <a:pt x="821" y="4515"/>
                    </a:lnTo>
                    <a:lnTo>
                      <a:pt x="1490" y="1688"/>
                    </a:lnTo>
                    <a:cubicBezTo>
                      <a:pt x="1612" y="1141"/>
                      <a:pt x="1764" y="594"/>
                      <a:pt x="1885" y="77"/>
                    </a:cubicBezTo>
                    <a:cubicBezTo>
                      <a:pt x="1885" y="39"/>
                      <a:pt x="1837" y="0"/>
                      <a:pt x="1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5"/>
              <p:cNvSpPr/>
              <p:nvPr/>
            </p:nvSpPr>
            <p:spPr>
              <a:xfrm>
                <a:off x="2468900" y="2140700"/>
                <a:ext cx="35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127" extrusionOk="0">
                    <a:moveTo>
                      <a:pt x="1329" y="1"/>
                    </a:moveTo>
                    <a:cubicBezTo>
                      <a:pt x="1318" y="1"/>
                      <a:pt x="1307" y="3"/>
                      <a:pt x="1295" y="9"/>
                    </a:cubicBezTo>
                    <a:cubicBezTo>
                      <a:pt x="748" y="617"/>
                      <a:pt x="322" y="1316"/>
                      <a:pt x="18" y="2076"/>
                    </a:cubicBezTo>
                    <a:cubicBezTo>
                      <a:pt x="1" y="2111"/>
                      <a:pt x="25" y="2126"/>
                      <a:pt x="60" y="2126"/>
                    </a:cubicBezTo>
                    <a:cubicBezTo>
                      <a:pt x="84" y="2126"/>
                      <a:pt x="115" y="2119"/>
                      <a:pt x="140" y="2106"/>
                    </a:cubicBezTo>
                    <a:cubicBezTo>
                      <a:pt x="383" y="1346"/>
                      <a:pt x="839" y="647"/>
                      <a:pt x="1386" y="70"/>
                    </a:cubicBezTo>
                    <a:cubicBezTo>
                      <a:pt x="1411" y="45"/>
                      <a:pt x="1376" y="1"/>
                      <a:pt x="1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5"/>
              <p:cNvSpPr/>
              <p:nvPr/>
            </p:nvSpPr>
            <p:spPr>
              <a:xfrm>
                <a:off x="2762675" y="1951975"/>
                <a:ext cx="5170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369" extrusionOk="0">
                    <a:moveTo>
                      <a:pt x="51" y="0"/>
                    </a:moveTo>
                    <a:cubicBezTo>
                      <a:pt x="26" y="0"/>
                      <a:pt x="0" y="32"/>
                      <a:pt x="0" y="81"/>
                    </a:cubicBezTo>
                    <a:cubicBezTo>
                      <a:pt x="152" y="871"/>
                      <a:pt x="304" y="1722"/>
                      <a:pt x="456" y="2512"/>
                    </a:cubicBezTo>
                    <a:cubicBezTo>
                      <a:pt x="608" y="3303"/>
                      <a:pt x="760" y="4062"/>
                      <a:pt x="882" y="4853"/>
                    </a:cubicBezTo>
                    <a:cubicBezTo>
                      <a:pt x="1034" y="5613"/>
                      <a:pt x="1155" y="6433"/>
                      <a:pt x="1246" y="7193"/>
                    </a:cubicBezTo>
                    <a:cubicBezTo>
                      <a:pt x="1368" y="7984"/>
                      <a:pt x="1490" y="8743"/>
                      <a:pt x="1611" y="9534"/>
                    </a:cubicBezTo>
                    <a:cubicBezTo>
                      <a:pt x="1702" y="10354"/>
                      <a:pt x="1824" y="11175"/>
                      <a:pt x="1915" y="11996"/>
                    </a:cubicBezTo>
                    <a:cubicBezTo>
                      <a:pt x="1915" y="12117"/>
                      <a:pt x="1945" y="12178"/>
                      <a:pt x="1945" y="12300"/>
                    </a:cubicBezTo>
                    <a:cubicBezTo>
                      <a:pt x="1945" y="12345"/>
                      <a:pt x="1976" y="12368"/>
                      <a:pt x="2006" y="12368"/>
                    </a:cubicBezTo>
                    <a:cubicBezTo>
                      <a:pt x="2037" y="12368"/>
                      <a:pt x="2067" y="12345"/>
                      <a:pt x="2067" y="12300"/>
                    </a:cubicBezTo>
                    <a:cubicBezTo>
                      <a:pt x="1976" y="11479"/>
                      <a:pt x="1854" y="10658"/>
                      <a:pt x="1763" y="9838"/>
                    </a:cubicBezTo>
                    <a:cubicBezTo>
                      <a:pt x="1642" y="9047"/>
                      <a:pt x="1520" y="8257"/>
                      <a:pt x="1398" y="7497"/>
                    </a:cubicBezTo>
                    <a:cubicBezTo>
                      <a:pt x="1307" y="6677"/>
                      <a:pt x="1155" y="5917"/>
                      <a:pt x="1034" y="5157"/>
                    </a:cubicBezTo>
                    <a:cubicBezTo>
                      <a:pt x="882" y="4366"/>
                      <a:pt x="760" y="3607"/>
                      <a:pt x="608" y="2816"/>
                    </a:cubicBezTo>
                    <a:cubicBezTo>
                      <a:pt x="456" y="2026"/>
                      <a:pt x="304" y="1175"/>
                      <a:pt x="152" y="385"/>
                    </a:cubicBezTo>
                    <a:cubicBezTo>
                      <a:pt x="122" y="263"/>
                      <a:pt x="122" y="141"/>
                      <a:pt x="91" y="81"/>
                    </a:cubicBezTo>
                    <a:cubicBezTo>
                      <a:pt x="91" y="24"/>
                      <a:pt x="72" y="0"/>
                      <a:pt x="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5"/>
              <p:cNvSpPr/>
              <p:nvPr/>
            </p:nvSpPr>
            <p:spPr>
              <a:xfrm>
                <a:off x="2407800" y="1389550"/>
                <a:ext cx="376175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5227" extrusionOk="0">
                    <a:moveTo>
                      <a:pt x="9647" y="1"/>
                    </a:moveTo>
                    <a:cubicBezTo>
                      <a:pt x="8687" y="1"/>
                      <a:pt x="7712" y="208"/>
                      <a:pt x="6839" y="450"/>
                    </a:cubicBezTo>
                    <a:cubicBezTo>
                      <a:pt x="5198" y="906"/>
                      <a:pt x="3648" y="1817"/>
                      <a:pt x="2523" y="3124"/>
                    </a:cubicBezTo>
                    <a:cubicBezTo>
                      <a:pt x="791" y="5161"/>
                      <a:pt x="1003" y="7198"/>
                      <a:pt x="1003" y="7198"/>
                    </a:cubicBezTo>
                    <a:cubicBezTo>
                      <a:pt x="365" y="7714"/>
                      <a:pt x="92" y="8626"/>
                      <a:pt x="61" y="9477"/>
                    </a:cubicBezTo>
                    <a:cubicBezTo>
                      <a:pt x="0" y="10754"/>
                      <a:pt x="396" y="12061"/>
                      <a:pt x="1155" y="13064"/>
                    </a:cubicBezTo>
                    <a:cubicBezTo>
                      <a:pt x="1915" y="14067"/>
                      <a:pt x="3070" y="14827"/>
                      <a:pt x="4286" y="15100"/>
                    </a:cubicBezTo>
                    <a:cubicBezTo>
                      <a:pt x="4684" y="15188"/>
                      <a:pt x="5086" y="15227"/>
                      <a:pt x="5491" y="15227"/>
                    </a:cubicBezTo>
                    <a:cubicBezTo>
                      <a:pt x="8020" y="15227"/>
                      <a:pt x="10663" y="13729"/>
                      <a:pt x="13283" y="13520"/>
                    </a:cubicBezTo>
                    <a:cubicBezTo>
                      <a:pt x="14074" y="12730"/>
                      <a:pt x="14651" y="11666"/>
                      <a:pt x="14833" y="10511"/>
                    </a:cubicBezTo>
                    <a:cubicBezTo>
                      <a:pt x="15046" y="9386"/>
                      <a:pt x="14894" y="8170"/>
                      <a:pt x="14378" y="7137"/>
                    </a:cubicBezTo>
                    <a:cubicBezTo>
                      <a:pt x="14894" y="4523"/>
                      <a:pt x="14165" y="1362"/>
                      <a:pt x="11429" y="298"/>
                    </a:cubicBezTo>
                    <a:cubicBezTo>
                      <a:pt x="10862" y="85"/>
                      <a:pt x="10257" y="1"/>
                      <a:pt x="9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5"/>
              <p:cNvSpPr/>
              <p:nvPr/>
            </p:nvSpPr>
            <p:spPr>
              <a:xfrm>
                <a:off x="2476950" y="1464850"/>
                <a:ext cx="288775" cy="4945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9780" extrusionOk="0">
                    <a:moveTo>
                      <a:pt x="5687" y="1"/>
                    </a:moveTo>
                    <a:cubicBezTo>
                      <a:pt x="3688" y="1"/>
                      <a:pt x="1655" y="755"/>
                      <a:pt x="760" y="2544"/>
                    </a:cubicBezTo>
                    <a:cubicBezTo>
                      <a:pt x="0" y="4186"/>
                      <a:pt x="122" y="10113"/>
                      <a:pt x="122" y="10113"/>
                    </a:cubicBezTo>
                    <a:cubicBezTo>
                      <a:pt x="122" y="10113"/>
                      <a:pt x="1885" y="13578"/>
                      <a:pt x="2007" y="18350"/>
                    </a:cubicBezTo>
                    <a:cubicBezTo>
                      <a:pt x="2485" y="19335"/>
                      <a:pt x="3361" y="19779"/>
                      <a:pt x="4230" y="19779"/>
                    </a:cubicBezTo>
                    <a:cubicBezTo>
                      <a:pt x="5238" y="19779"/>
                      <a:pt x="6237" y="19182"/>
                      <a:pt x="6596" y="18137"/>
                    </a:cubicBezTo>
                    <a:cubicBezTo>
                      <a:pt x="6535" y="16374"/>
                      <a:pt x="6839" y="15493"/>
                      <a:pt x="7417" y="14885"/>
                    </a:cubicBezTo>
                    <a:cubicBezTo>
                      <a:pt x="7447" y="14854"/>
                      <a:pt x="7478" y="14763"/>
                      <a:pt x="7569" y="14733"/>
                    </a:cubicBezTo>
                    <a:lnTo>
                      <a:pt x="7660" y="14611"/>
                    </a:lnTo>
                    <a:cubicBezTo>
                      <a:pt x="7751" y="14550"/>
                      <a:pt x="7812" y="14490"/>
                      <a:pt x="7903" y="14429"/>
                    </a:cubicBezTo>
                    <a:cubicBezTo>
                      <a:pt x="8025" y="14338"/>
                      <a:pt x="8116" y="14277"/>
                      <a:pt x="8207" y="14155"/>
                    </a:cubicBezTo>
                    <a:cubicBezTo>
                      <a:pt x="8663" y="13821"/>
                      <a:pt x="9149" y="13487"/>
                      <a:pt x="9727" y="12939"/>
                    </a:cubicBezTo>
                    <a:cubicBezTo>
                      <a:pt x="10548" y="12180"/>
                      <a:pt x="11156" y="11176"/>
                      <a:pt x="11399" y="9535"/>
                    </a:cubicBezTo>
                    <a:lnTo>
                      <a:pt x="11399" y="9444"/>
                    </a:lnTo>
                    <a:lnTo>
                      <a:pt x="11399" y="9383"/>
                    </a:lnTo>
                    <a:lnTo>
                      <a:pt x="11399" y="9262"/>
                    </a:lnTo>
                    <a:lnTo>
                      <a:pt x="11399" y="9231"/>
                    </a:lnTo>
                    <a:cubicBezTo>
                      <a:pt x="11551" y="7681"/>
                      <a:pt x="11368" y="5553"/>
                      <a:pt x="10700" y="2666"/>
                    </a:cubicBezTo>
                    <a:cubicBezTo>
                      <a:pt x="10339" y="1041"/>
                      <a:pt x="8036" y="1"/>
                      <a:pt x="5687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5"/>
              <p:cNvSpPr/>
              <p:nvPr/>
            </p:nvSpPr>
            <p:spPr>
              <a:xfrm>
                <a:off x="2449600" y="1458125"/>
                <a:ext cx="302450" cy="241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9653" extrusionOk="0">
                    <a:moveTo>
                      <a:pt x="7024" y="1"/>
                    </a:moveTo>
                    <a:cubicBezTo>
                      <a:pt x="6139" y="1"/>
                      <a:pt x="5254" y="168"/>
                      <a:pt x="4438" y="503"/>
                    </a:cubicBezTo>
                    <a:cubicBezTo>
                      <a:pt x="2736" y="1172"/>
                      <a:pt x="1307" y="2631"/>
                      <a:pt x="638" y="4333"/>
                    </a:cubicBezTo>
                    <a:cubicBezTo>
                      <a:pt x="0" y="6065"/>
                      <a:pt x="213" y="7980"/>
                      <a:pt x="1003" y="9652"/>
                    </a:cubicBezTo>
                    <a:cubicBezTo>
                      <a:pt x="1672" y="9318"/>
                      <a:pt x="2189" y="8710"/>
                      <a:pt x="2432" y="8011"/>
                    </a:cubicBezTo>
                    <a:cubicBezTo>
                      <a:pt x="2645" y="7281"/>
                      <a:pt x="2614" y="6521"/>
                      <a:pt x="2310" y="5853"/>
                    </a:cubicBezTo>
                    <a:cubicBezTo>
                      <a:pt x="3283" y="5518"/>
                      <a:pt x="3891" y="4363"/>
                      <a:pt x="3678" y="3330"/>
                    </a:cubicBezTo>
                    <a:lnTo>
                      <a:pt x="3678" y="3330"/>
                    </a:lnTo>
                    <a:cubicBezTo>
                      <a:pt x="4303" y="3643"/>
                      <a:pt x="4996" y="3799"/>
                      <a:pt x="5678" y="3799"/>
                    </a:cubicBezTo>
                    <a:cubicBezTo>
                      <a:pt x="5792" y="3799"/>
                      <a:pt x="5906" y="3794"/>
                      <a:pt x="6018" y="3786"/>
                    </a:cubicBezTo>
                    <a:cubicBezTo>
                      <a:pt x="5836" y="3695"/>
                      <a:pt x="5684" y="3573"/>
                      <a:pt x="5502" y="3451"/>
                    </a:cubicBezTo>
                    <a:lnTo>
                      <a:pt x="5502" y="3451"/>
                    </a:lnTo>
                    <a:cubicBezTo>
                      <a:pt x="6270" y="3665"/>
                      <a:pt x="7065" y="3770"/>
                      <a:pt x="7860" y="3770"/>
                    </a:cubicBezTo>
                    <a:cubicBezTo>
                      <a:pt x="9328" y="3770"/>
                      <a:pt x="10796" y="3412"/>
                      <a:pt x="12098" y="2722"/>
                    </a:cubicBezTo>
                    <a:cubicBezTo>
                      <a:pt x="11581" y="1810"/>
                      <a:pt x="10821" y="1050"/>
                      <a:pt x="9818" y="594"/>
                    </a:cubicBezTo>
                    <a:cubicBezTo>
                      <a:pt x="8947" y="198"/>
                      <a:pt x="7986" y="1"/>
                      <a:pt x="7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>
                <a:off x="2673000" y="1681175"/>
                <a:ext cx="22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69" extrusionOk="0">
                    <a:moveTo>
                      <a:pt x="426" y="1"/>
                    </a:moveTo>
                    <a:lnTo>
                      <a:pt x="92" y="122"/>
                    </a:lnTo>
                    <a:cubicBezTo>
                      <a:pt x="61" y="153"/>
                      <a:pt x="31" y="244"/>
                      <a:pt x="0" y="274"/>
                    </a:cubicBezTo>
                    <a:cubicBezTo>
                      <a:pt x="61" y="305"/>
                      <a:pt x="122" y="305"/>
                      <a:pt x="152" y="305"/>
                    </a:cubicBezTo>
                    <a:cubicBezTo>
                      <a:pt x="244" y="274"/>
                      <a:pt x="274" y="213"/>
                      <a:pt x="365" y="213"/>
                    </a:cubicBezTo>
                    <a:lnTo>
                      <a:pt x="517" y="213"/>
                    </a:lnTo>
                    <a:cubicBezTo>
                      <a:pt x="548" y="213"/>
                      <a:pt x="578" y="213"/>
                      <a:pt x="608" y="274"/>
                    </a:cubicBezTo>
                    <a:cubicBezTo>
                      <a:pt x="669" y="305"/>
                      <a:pt x="669" y="335"/>
                      <a:pt x="669" y="365"/>
                    </a:cubicBezTo>
                    <a:cubicBezTo>
                      <a:pt x="669" y="457"/>
                      <a:pt x="639" y="517"/>
                      <a:pt x="578" y="609"/>
                    </a:cubicBezTo>
                    <a:cubicBezTo>
                      <a:pt x="548" y="700"/>
                      <a:pt x="608" y="761"/>
                      <a:pt x="669" y="761"/>
                    </a:cubicBezTo>
                    <a:cubicBezTo>
                      <a:pt x="681" y="766"/>
                      <a:pt x="691" y="769"/>
                      <a:pt x="701" y="769"/>
                    </a:cubicBezTo>
                    <a:cubicBezTo>
                      <a:pt x="743" y="769"/>
                      <a:pt x="772" y="724"/>
                      <a:pt x="821" y="700"/>
                    </a:cubicBezTo>
                    <a:cubicBezTo>
                      <a:pt x="852" y="609"/>
                      <a:pt x="882" y="487"/>
                      <a:pt x="882" y="365"/>
                    </a:cubicBezTo>
                    <a:cubicBezTo>
                      <a:pt x="882" y="274"/>
                      <a:pt x="821" y="153"/>
                      <a:pt x="730" y="61"/>
                    </a:cubicBezTo>
                    <a:cubicBezTo>
                      <a:pt x="669" y="1"/>
                      <a:pt x="548" y="1"/>
                      <a:pt x="426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5"/>
              <p:cNvSpPr/>
              <p:nvPr/>
            </p:nvSpPr>
            <p:spPr>
              <a:xfrm>
                <a:off x="2683650" y="1608775"/>
                <a:ext cx="562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27" extrusionOk="0">
                    <a:moveTo>
                      <a:pt x="1127" y="1"/>
                    </a:moveTo>
                    <a:cubicBezTo>
                      <a:pt x="822" y="1"/>
                      <a:pt x="519" y="78"/>
                      <a:pt x="243" y="252"/>
                    </a:cubicBezTo>
                    <a:cubicBezTo>
                      <a:pt x="91" y="313"/>
                      <a:pt x="0" y="495"/>
                      <a:pt x="91" y="647"/>
                    </a:cubicBezTo>
                    <a:cubicBezTo>
                      <a:pt x="165" y="776"/>
                      <a:pt x="260" y="827"/>
                      <a:pt x="365" y="827"/>
                    </a:cubicBezTo>
                    <a:cubicBezTo>
                      <a:pt x="433" y="827"/>
                      <a:pt x="505" y="805"/>
                      <a:pt x="578" y="769"/>
                    </a:cubicBezTo>
                    <a:cubicBezTo>
                      <a:pt x="730" y="678"/>
                      <a:pt x="912" y="647"/>
                      <a:pt x="1064" y="617"/>
                    </a:cubicBezTo>
                    <a:cubicBezTo>
                      <a:pt x="1307" y="617"/>
                      <a:pt x="1520" y="647"/>
                      <a:pt x="1733" y="739"/>
                    </a:cubicBezTo>
                    <a:cubicBezTo>
                      <a:pt x="1733" y="739"/>
                      <a:pt x="1763" y="739"/>
                      <a:pt x="1763" y="769"/>
                    </a:cubicBezTo>
                    <a:cubicBezTo>
                      <a:pt x="1822" y="793"/>
                      <a:pt x="1885" y="807"/>
                      <a:pt x="1946" y="807"/>
                    </a:cubicBezTo>
                    <a:cubicBezTo>
                      <a:pt x="2043" y="807"/>
                      <a:pt x="2133" y="771"/>
                      <a:pt x="2189" y="678"/>
                    </a:cubicBezTo>
                    <a:cubicBezTo>
                      <a:pt x="2249" y="556"/>
                      <a:pt x="2249" y="313"/>
                      <a:pt x="2097" y="252"/>
                    </a:cubicBezTo>
                    <a:cubicBezTo>
                      <a:pt x="1796" y="93"/>
                      <a:pt x="1461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5"/>
              <p:cNvSpPr/>
              <p:nvPr/>
            </p:nvSpPr>
            <p:spPr>
              <a:xfrm>
                <a:off x="2590175" y="1612425"/>
                <a:ext cx="570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18" extrusionOk="0">
                    <a:moveTo>
                      <a:pt x="1316" y="1"/>
                    </a:moveTo>
                    <a:cubicBezTo>
                      <a:pt x="910" y="1"/>
                      <a:pt x="505" y="122"/>
                      <a:pt x="183" y="349"/>
                    </a:cubicBezTo>
                    <a:cubicBezTo>
                      <a:pt x="31" y="441"/>
                      <a:pt x="0" y="653"/>
                      <a:pt x="92" y="775"/>
                    </a:cubicBezTo>
                    <a:cubicBezTo>
                      <a:pt x="168" y="870"/>
                      <a:pt x="267" y="917"/>
                      <a:pt x="361" y="917"/>
                    </a:cubicBezTo>
                    <a:cubicBezTo>
                      <a:pt x="417" y="917"/>
                      <a:pt x="471" y="900"/>
                      <a:pt x="517" y="866"/>
                    </a:cubicBezTo>
                    <a:cubicBezTo>
                      <a:pt x="547" y="805"/>
                      <a:pt x="639" y="775"/>
                      <a:pt x="669" y="745"/>
                    </a:cubicBezTo>
                    <a:lnTo>
                      <a:pt x="699" y="745"/>
                    </a:lnTo>
                    <a:cubicBezTo>
                      <a:pt x="760" y="745"/>
                      <a:pt x="760" y="714"/>
                      <a:pt x="791" y="714"/>
                    </a:cubicBezTo>
                    <a:cubicBezTo>
                      <a:pt x="851" y="653"/>
                      <a:pt x="912" y="653"/>
                      <a:pt x="973" y="623"/>
                    </a:cubicBezTo>
                    <a:cubicBezTo>
                      <a:pt x="973" y="623"/>
                      <a:pt x="1027" y="609"/>
                      <a:pt x="1036" y="609"/>
                    </a:cubicBezTo>
                    <a:cubicBezTo>
                      <a:pt x="1041" y="609"/>
                      <a:pt x="1034" y="613"/>
                      <a:pt x="1003" y="623"/>
                    </a:cubicBezTo>
                    <a:lnTo>
                      <a:pt x="1429" y="623"/>
                    </a:lnTo>
                    <a:cubicBezTo>
                      <a:pt x="1520" y="623"/>
                      <a:pt x="1551" y="623"/>
                      <a:pt x="1611" y="653"/>
                    </a:cubicBezTo>
                    <a:cubicBezTo>
                      <a:pt x="1672" y="653"/>
                      <a:pt x="1703" y="653"/>
                      <a:pt x="1733" y="714"/>
                    </a:cubicBezTo>
                    <a:lnTo>
                      <a:pt x="1763" y="714"/>
                    </a:lnTo>
                    <a:cubicBezTo>
                      <a:pt x="1805" y="722"/>
                      <a:pt x="1851" y="729"/>
                      <a:pt x="1898" y="729"/>
                    </a:cubicBezTo>
                    <a:cubicBezTo>
                      <a:pt x="2021" y="729"/>
                      <a:pt x="2145" y="686"/>
                      <a:pt x="2189" y="532"/>
                    </a:cubicBezTo>
                    <a:cubicBezTo>
                      <a:pt x="2280" y="441"/>
                      <a:pt x="2219" y="197"/>
                      <a:pt x="2037" y="137"/>
                    </a:cubicBezTo>
                    <a:cubicBezTo>
                      <a:pt x="1808" y="45"/>
                      <a:pt x="1562" y="1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5"/>
              <p:cNvSpPr/>
              <p:nvPr/>
            </p:nvSpPr>
            <p:spPr>
              <a:xfrm>
                <a:off x="2641725" y="1722050"/>
                <a:ext cx="449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57" extrusionOk="0">
                    <a:moveTo>
                      <a:pt x="170" y="1"/>
                    </a:moveTo>
                    <a:cubicBezTo>
                      <a:pt x="75" y="1"/>
                      <a:pt x="1" y="148"/>
                      <a:pt x="96" y="220"/>
                    </a:cubicBezTo>
                    <a:cubicBezTo>
                      <a:pt x="493" y="484"/>
                      <a:pt x="937" y="657"/>
                      <a:pt x="1426" y="657"/>
                    </a:cubicBezTo>
                    <a:cubicBezTo>
                      <a:pt x="1498" y="657"/>
                      <a:pt x="1572" y="653"/>
                      <a:pt x="1647" y="645"/>
                    </a:cubicBezTo>
                    <a:cubicBezTo>
                      <a:pt x="1799" y="615"/>
                      <a:pt x="1799" y="402"/>
                      <a:pt x="1647" y="402"/>
                    </a:cubicBezTo>
                    <a:cubicBezTo>
                      <a:pt x="1566" y="412"/>
                      <a:pt x="1485" y="417"/>
                      <a:pt x="1404" y="417"/>
                    </a:cubicBezTo>
                    <a:cubicBezTo>
                      <a:pt x="1000" y="417"/>
                      <a:pt x="603" y="291"/>
                      <a:pt x="248" y="37"/>
                    </a:cubicBezTo>
                    <a:cubicBezTo>
                      <a:pt x="223" y="12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5"/>
              <p:cNvSpPr/>
              <p:nvPr/>
            </p:nvSpPr>
            <p:spPr>
              <a:xfrm>
                <a:off x="2611450" y="1657400"/>
                <a:ext cx="25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43" extrusionOk="0">
                    <a:moveTo>
                      <a:pt x="455" y="0"/>
                    </a:moveTo>
                    <a:cubicBezTo>
                      <a:pt x="195" y="0"/>
                      <a:pt x="0" y="223"/>
                      <a:pt x="0" y="496"/>
                    </a:cubicBezTo>
                    <a:cubicBezTo>
                      <a:pt x="0" y="769"/>
                      <a:pt x="244" y="982"/>
                      <a:pt x="517" y="1043"/>
                    </a:cubicBezTo>
                    <a:cubicBezTo>
                      <a:pt x="760" y="1043"/>
                      <a:pt x="1003" y="800"/>
                      <a:pt x="1034" y="526"/>
                    </a:cubicBezTo>
                    <a:cubicBezTo>
                      <a:pt x="1034" y="283"/>
                      <a:pt x="791" y="40"/>
                      <a:pt x="548" y="9"/>
                    </a:cubicBezTo>
                    <a:cubicBezTo>
                      <a:pt x="516" y="3"/>
                      <a:pt x="485" y="0"/>
                      <a:pt x="4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5"/>
              <p:cNvSpPr/>
              <p:nvPr/>
            </p:nvSpPr>
            <p:spPr>
              <a:xfrm>
                <a:off x="2625125" y="16621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61" y="1"/>
                      <a:pt x="1" y="31"/>
                      <a:pt x="1" y="153"/>
                    </a:cubicBezTo>
                    <a:cubicBezTo>
                      <a:pt x="1" y="214"/>
                      <a:pt x="61" y="305"/>
                      <a:pt x="153" y="305"/>
                    </a:cubicBezTo>
                    <a:cubicBezTo>
                      <a:pt x="213" y="305"/>
                      <a:pt x="305" y="244"/>
                      <a:pt x="305" y="153"/>
                    </a:cubicBezTo>
                    <a:cubicBezTo>
                      <a:pt x="305" y="92"/>
                      <a:pt x="213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5"/>
              <p:cNvSpPr/>
              <p:nvPr/>
            </p:nvSpPr>
            <p:spPr>
              <a:xfrm>
                <a:off x="2704150" y="1653825"/>
                <a:ext cx="2510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034" extrusionOk="0">
                    <a:moveTo>
                      <a:pt x="517" y="0"/>
                    </a:moveTo>
                    <a:cubicBezTo>
                      <a:pt x="213" y="0"/>
                      <a:pt x="1" y="183"/>
                      <a:pt x="1" y="487"/>
                    </a:cubicBezTo>
                    <a:cubicBezTo>
                      <a:pt x="1" y="760"/>
                      <a:pt x="213" y="973"/>
                      <a:pt x="487" y="1034"/>
                    </a:cubicBezTo>
                    <a:cubicBezTo>
                      <a:pt x="761" y="1034"/>
                      <a:pt x="973" y="791"/>
                      <a:pt x="1004" y="517"/>
                    </a:cubicBezTo>
                    <a:cubicBezTo>
                      <a:pt x="1004" y="274"/>
                      <a:pt x="791" y="31"/>
                      <a:pt x="5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5"/>
              <p:cNvSpPr/>
              <p:nvPr/>
            </p:nvSpPr>
            <p:spPr>
              <a:xfrm>
                <a:off x="2717075" y="16583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1"/>
                    </a:moveTo>
                    <a:cubicBezTo>
                      <a:pt x="92" y="1"/>
                      <a:pt x="0" y="92"/>
                      <a:pt x="0" y="153"/>
                    </a:cubicBezTo>
                    <a:cubicBezTo>
                      <a:pt x="0" y="244"/>
                      <a:pt x="92" y="305"/>
                      <a:pt x="152" y="305"/>
                    </a:cubicBezTo>
                    <a:cubicBezTo>
                      <a:pt x="244" y="305"/>
                      <a:pt x="304" y="244"/>
                      <a:pt x="304" y="153"/>
                    </a:cubicBezTo>
                    <a:cubicBezTo>
                      <a:pt x="304" y="9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5"/>
              <p:cNvSpPr/>
              <p:nvPr/>
            </p:nvSpPr>
            <p:spPr>
              <a:xfrm>
                <a:off x="2421475" y="1657750"/>
                <a:ext cx="88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243" extrusionOk="0">
                    <a:moveTo>
                      <a:pt x="1468" y="1"/>
                    </a:moveTo>
                    <a:cubicBezTo>
                      <a:pt x="1147" y="1"/>
                      <a:pt x="843" y="108"/>
                      <a:pt x="608" y="330"/>
                    </a:cubicBezTo>
                    <a:cubicBezTo>
                      <a:pt x="0" y="877"/>
                      <a:pt x="92" y="1880"/>
                      <a:pt x="760" y="2579"/>
                    </a:cubicBezTo>
                    <a:cubicBezTo>
                      <a:pt x="1158" y="3013"/>
                      <a:pt x="1663" y="3242"/>
                      <a:pt x="2128" y="3242"/>
                    </a:cubicBezTo>
                    <a:cubicBezTo>
                      <a:pt x="2446" y="3242"/>
                      <a:pt x="2745" y="3135"/>
                      <a:pt x="2979" y="2913"/>
                    </a:cubicBezTo>
                    <a:cubicBezTo>
                      <a:pt x="3557" y="2397"/>
                      <a:pt x="3466" y="1394"/>
                      <a:pt x="2827" y="664"/>
                    </a:cubicBezTo>
                    <a:cubicBezTo>
                      <a:pt x="2448" y="230"/>
                      <a:pt x="1940" y="1"/>
                      <a:pt x="1468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5"/>
              <p:cNvSpPr/>
              <p:nvPr/>
            </p:nvSpPr>
            <p:spPr>
              <a:xfrm>
                <a:off x="2435150" y="1672150"/>
                <a:ext cx="509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12" extrusionOk="0">
                    <a:moveTo>
                      <a:pt x="962" y="0"/>
                    </a:moveTo>
                    <a:cubicBezTo>
                      <a:pt x="793" y="0"/>
                      <a:pt x="631" y="38"/>
                      <a:pt x="487" y="118"/>
                    </a:cubicBezTo>
                    <a:cubicBezTo>
                      <a:pt x="153" y="301"/>
                      <a:pt x="1" y="696"/>
                      <a:pt x="213" y="970"/>
                    </a:cubicBezTo>
                    <a:cubicBezTo>
                      <a:pt x="213" y="991"/>
                      <a:pt x="257" y="1026"/>
                      <a:pt x="304" y="1026"/>
                    </a:cubicBezTo>
                    <a:cubicBezTo>
                      <a:pt x="325" y="1026"/>
                      <a:pt x="347" y="1019"/>
                      <a:pt x="365" y="1000"/>
                    </a:cubicBezTo>
                    <a:cubicBezTo>
                      <a:pt x="426" y="1000"/>
                      <a:pt x="457" y="939"/>
                      <a:pt x="426" y="848"/>
                    </a:cubicBezTo>
                    <a:cubicBezTo>
                      <a:pt x="335" y="666"/>
                      <a:pt x="457" y="392"/>
                      <a:pt x="639" y="301"/>
                    </a:cubicBezTo>
                    <a:cubicBezTo>
                      <a:pt x="740" y="220"/>
                      <a:pt x="882" y="193"/>
                      <a:pt x="1019" y="193"/>
                    </a:cubicBezTo>
                    <a:cubicBezTo>
                      <a:pt x="1088" y="193"/>
                      <a:pt x="1156" y="200"/>
                      <a:pt x="1216" y="210"/>
                    </a:cubicBezTo>
                    <a:cubicBezTo>
                      <a:pt x="1125" y="210"/>
                      <a:pt x="1064" y="240"/>
                      <a:pt x="1034" y="331"/>
                    </a:cubicBezTo>
                    <a:cubicBezTo>
                      <a:pt x="882" y="483"/>
                      <a:pt x="821" y="696"/>
                      <a:pt x="882" y="909"/>
                    </a:cubicBezTo>
                    <a:cubicBezTo>
                      <a:pt x="882" y="970"/>
                      <a:pt x="912" y="1000"/>
                      <a:pt x="973" y="1000"/>
                    </a:cubicBezTo>
                    <a:lnTo>
                      <a:pt x="1034" y="1000"/>
                    </a:lnTo>
                    <a:cubicBezTo>
                      <a:pt x="1064" y="970"/>
                      <a:pt x="1095" y="939"/>
                      <a:pt x="1095" y="848"/>
                    </a:cubicBezTo>
                    <a:cubicBezTo>
                      <a:pt x="1064" y="696"/>
                      <a:pt x="1095" y="605"/>
                      <a:pt x="1186" y="483"/>
                    </a:cubicBezTo>
                    <a:cubicBezTo>
                      <a:pt x="1247" y="362"/>
                      <a:pt x="1399" y="331"/>
                      <a:pt x="1520" y="331"/>
                    </a:cubicBezTo>
                    <a:cubicBezTo>
                      <a:pt x="1551" y="331"/>
                      <a:pt x="1581" y="362"/>
                      <a:pt x="1642" y="392"/>
                    </a:cubicBezTo>
                    <a:cubicBezTo>
                      <a:pt x="1703" y="483"/>
                      <a:pt x="1733" y="605"/>
                      <a:pt x="1703" y="666"/>
                    </a:cubicBezTo>
                    <a:cubicBezTo>
                      <a:pt x="1672" y="757"/>
                      <a:pt x="1581" y="818"/>
                      <a:pt x="1520" y="909"/>
                    </a:cubicBezTo>
                    <a:cubicBezTo>
                      <a:pt x="1429" y="970"/>
                      <a:pt x="1338" y="1061"/>
                      <a:pt x="1277" y="1152"/>
                    </a:cubicBezTo>
                    <a:cubicBezTo>
                      <a:pt x="1186" y="1365"/>
                      <a:pt x="1216" y="1608"/>
                      <a:pt x="1368" y="1760"/>
                    </a:cubicBezTo>
                    <a:cubicBezTo>
                      <a:pt x="1429" y="1881"/>
                      <a:pt x="1581" y="1912"/>
                      <a:pt x="1733" y="1912"/>
                    </a:cubicBezTo>
                    <a:cubicBezTo>
                      <a:pt x="1824" y="1912"/>
                      <a:pt x="1885" y="1912"/>
                      <a:pt x="1976" y="1881"/>
                    </a:cubicBezTo>
                    <a:cubicBezTo>
                      <a:pt x="2007" y="1881"/>
                      <a:pt x="2037" y="1821"/>
                      <a:pt x="2007" y="1729"/>
                    </a:cubicBezTo>
                    <a:cubicBezTo>
                      <a:pt x="2007" y="1708"/>
                      <a:pt x="1976" y="1686"/>
                      <a:pt x="1926" y="1686"/>
                    </a:cubicBezTo>
                    <a:cubicBezTo>
                      <a:pt x="1906" y="1686"/>
                      <a:pt x="1881" y="1690"/>
                      <a:pt x="1855" y="1699"/>
                    </a:cubicBezTo>
                    <a:cubicBezTo>
                      <a:pt x="1832" y="1722"/>
                      <a:pt x="1795" y="1732"/>
                      <a:pt x="1754" y="1732"/>
                    </a:cubicBezTo>
                    <a:cubicBezTo>
                      <a:pt x="1687" y="1732"/>
                      <a:pt x="1607" y="1706"/>
                      <a:pt x="1551" y="1669"/>
                    </a:cubicBezTo>
                    <a:cubicBezTo>
                      <a:pt x="1490" y="1577"/>
                      <a:pt x="1490" y="1456"/>
                      <a:pt x="1520" y="1365"/>
                    </a:cubicBezTo>
                    <a:cubicBezTo>
                      <a:pt x="1551" y="1274"/>
                      <a:pt x="1581" y="1243"/>
                      <a:pt x="1672" y="1152"/>
                    </a:cubicBezTo>
                    <a:cubicBezTo>
                      <a:pt x="1794" y="1091"/>
                      <a:pt x="1885" y="1000"/>
                      <a:pt x="1946" y="848"/>
                    </a:cubicBezTo>
                    <a:cubicBezTo>
                      <a:pt x="1976" y="696"/>
                      <a:pt x="1946" y="514"/>
                      <a:pt x="1824" y="362"/>
                    </a:cubicBezTo>
                    <a:cubicBezTo>
                      <a:pt x="1733" y="240"/>
                      <a:pt x="1581" y="179"/>
                      <a:pt x="1429" y="88"/>
                    </a:cubicBezTo>
                    <a:cubicBezTo>
                      <a:pt x="1271" y="31"/>
                      <a:pt x="1114" y="0"/>
                      <a:pt x="962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5"/>
              <p:cNvSpPr/>
              <p:nvPr/>
            </p:nvSpPr>
            <p:spPr>
              <a:xfrm>
                <a:off x="1483000" y="1176600"/>
                <a:ext cx="85340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34136" h="27169" extrusionOk="0">
                    <a:moveTo>
                      <a:pt x="17083" y="1"/>
                    </a:moveTo>
                    <a:cubicBezTo>
                      <a:pt x="7661" y="1"/>
                      <a:pt x="1" y="5928"/>
                      <a:pt x="1" y="13284"/>
                    </a:cubicBezTo>
                    <a:cubicBezTo>
                      <a:pt x="1" y="20609"/>
                      <a:pt x="7661" y="26536"/>
                      <a:pt x="17083" y="26536"/>
                    </a:cubicBezTo>
                    <a:cubicBezTo>
                      <a:pt x="20123" y="26536"/>
                      <a:pt x="22950" y="25928"/>
                      <a:pt x="25442" y="24834"/>
                    </a:cubicBezTo>
                    <a:cubicBezTo>
                      <a:pt x="25898" y="25381"/>
                      <a:pt x="26445" y="25837"/>
                      <a:pt x="27114" y="26232"/>
                    </a:cubicBezTo>
                    <a:cubicBezTo>
                      <a:pt x="28156" y="26844"/>
                      <a:pt x="29366" y="27169"/>
                      <a:pt x="30595" y="27169"/>
                    </a:cubicBezTo>
                    <a:cubicBezTo>
                      <a:pt x="31015" y="27169"/>
                      <a:pt x="31437" y="27131"/>
                      <a:pt x="31856" y="27053"/>
                    </a:cubicBezTo>
                    <a:cubicBezTo>
                      <a:pt x="32007" y="27023"/>
                      <a:pt x="32038" y="26779"/>
                      <a:pt x="31886" y="26719"/>
                    </a:cubicBezTo>
                    <a:cubicBezTo>
                      <a:pt x="30397" y="25837"/>
                      <a:pt x="29302" y="24469"/>
                      <a:pt x="28725" y="22919"/>
                    </a:cubicBezTo>
                    <a:cubicBezTo>
                      <a:pt x="32038" y="20488"/>
                      <a:pt x="34135" y="17083"/>
                      <a:pt x="34135" y="13284"/>
                    </a:cubicBezTo>
                    <a:cubicBezTo>
                      <a:pt x="34135" y="5928"/>
                      <a:pt x="26506" y="1"/>
                      <a:pt x="1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9"/>
          <p:cNvSpPr txBox="1">
            <a:spLocks noGrp="1"/>
          </p:cNvSpPr>
          <p:nvPr>
            <p:ph type="title"/>
          </p:nvPr>
        </p:nvSpPr>
        <p:spPr>
          <a:xfrm>
            <a:off x="3097497" y="1993255"/>
            <a:ext cx="517438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6000"/>
            </a:pPr>
            <a:r>
              <a:rPr lang="en" sz="6000" dirty="0"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</a:t>
            </a:r>
            <a:endParaRPr sz="6000" dirty="0"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1" name="Google Shape;911;p49"/>
          <p:cNvGrpSpPr/>
          <p:nvPr/>
        </p:nvGrpSpPr>
        <p:grpSpPr>
          <a:xfrm>
            <a:off x="-63016" y="786000"/>
            <a:ext cx="1684700" cy="3571500"/>
            <a:chOff x="720000" y="938750"/>
            <a:chExt cx="1684700" cy="3571500"/>
          </a:xfrm>
        </p:grpSpPr>
        <p:sp>
          <p:nvSpPr>
            <p:cNvPr id="912" name="Google Shape;912;p49"/>
            <p:cNvSpPr/>
            <p:nvPr/>
          </p:nvSpPr>
          <p:spPr>
            <a:xfrm>
              <a:off x="1091365" y="1438576"/>
              <a:ext cx="1312336" cy="3068125"/>
            </a:xfrm>
            <a:custGeom>
              <a:avLst/>
              <a:gdLst/>
              <a:ahLst/>
              <a:cxnLst/>
              <a:rect l="l" t="t" r="r" b="b"/>
              <a:pathLst>
                <a:path w="43038" h="100619" extrusionOk="0">
                  <a:moveTo>
                    <a:pt x="43012" y="100594"/>
                  </a:moveTo>
                  <a:cubicBezTo>
                    <a:pt x="43012" y="100594"/>
                    <a:pt x="43012" y="100594"/>
                    <a:pt x="43013" y="100594"/>
                  </a:cubicBezTo>
                  <a:lnTo>
                    <a:pt x="43012" y="100594"/>
                  </a:lnTo>
                  <a:close/>
                  <a:moveTo>
                    <a:pt x="23514" y="1"/>
                  </a:moveTo>
                  <a:cubicBezTo>
                    <a:pt x="21880" y="1"/>
                    <a:pt x="19909" y="454"/>
                    <a:pt x="18395" y="1926"/>
                  </a:cubicBezTo>
                  <a:cubicBezTo>
                    <a:pt x="17325" y="3021"/>
                    <a:pt x="16603" y="4564"/>
                    <a:pt x="16852" y="6058"/>
                  </a:cubicBezTo>
                  <a:cubicBezTo>
                    <a:pt x="16504" y="6381"/>
                    <a:pt x="16280" y="6805"/>
                    <a:pt x="16155" y="7253"/>
                  </a:cubicBezTo>
                  <a:cubicBezTo>
                    <a:pt x="16031" y="7676"/>
                    <a:pt x="16081" y="8174"/>
                    <a:pt x="16130" y="8622"/>
                  </a:cubicBezTo>
                  <a:cubicBezTo>
                    <a:pt x="16280" y="9543"/>
                    <a:pt x="16678" y="10463"/>
                    <a:pt x="17350" y="11160"/>
                  </a:cubicBezTo>
                  <a:cubicBezTo>
                    <a:pt x="17524" y="11360"/>
                    <a:pt x="17723" y="11534"/>
                    <a:pt x="17922" y="11733"/>
                  </a:cubicBezTo>
                  <a:cubicBezTo>
                    <a:pt x="18420" y="12106"/>
                    <a:pt x="18993" y="12405"/>
                    <a:pt x="19590" y="12579"/>
                  </a:cubicBezTo>
                  <a:cubicBezTo>
                    <a:pt x="19740" y="12953"/>
                    <a:pt x="19889" y="13401"/>
                    <a:pt x="20038" y="13898"/>
                  </a:cubicBezTo>
                  <a:cubicBezTo>
                    <a:pt x="19839" y="13898"/>
                    <a:pt x="19640" y="13948"/>
                    <a:pt x="19416" y="13998"/>
                  </a:cubicBezTo>
                  <a:cubicBezTo>
                    <a:pt x="18968" y="14098"/>
                    <a:pt x="18470" y="14322"/>
                    <a:pt x="18171" y="14720"/>
                  </a:cubicBezTo>
                  <a:cubicBezTo>
                    <a:pt x="17898" y="15093"/>
                    <a:pt x="17873" y="15616"/>
                    <a:pt x="18047" y="16064"/>
                  </a:cubicBezTo>
                  <a:cubicBezTo>
                    <a:pt x="18246" y="16487"/>
                    <a:pt x="18719" y="16761"/>
                    <a:pt x="19167" y="16811"/>
                  </a:cubicBezTo>
                  <a:cubicBezTo>
                    <a:pt x="18968" y="16885"/>
                    <a:pt x="18794" y="17109"/>
                    <a:pt x="18794" y="17358"/>
                  </a:cubicBezTo>
                  <a:cubicBezTo>
                    <a:pt x="18794" y="17458"/>
                    <a:pt x="18843" y="17557"/>
                    <a:pt x="18893" y="17632"/>
                  </a:cubicBezTo>
                  <a:lnTo>
                    <a:pt x="17026" y="18180"/>
                  </a:lnTo>
                  <a:cubicBezTo>
                    <a:pt x="14288" y="18926"/>
                    <a:pt x="9061" y="27812"/>
                    <a:pt x="9061" y="27812"/>
                  </a:cubicBezTo>
                  <a:cubicBezTo>
                    <a:pt x="9061" y="27812"/>
                    <a:pt x="6970" y="16960"/>
                    <a:pt x="6348" y="16263"/>
                  </a:cubicBezTo>
                  <a:cubicBezTo>
                    <a:pt x="6224" y="16139"/>
                    <a:pt x="6025" y="16089"/>
                    <a:pt x="5776" y="16064"/>
                  </a:cubicBezTo>
                  <a:cubicBezTo>
                    <a:pt x="5701" y="15616"/>
                    <a:pt x="5477" y="15093"/>
                    <a:pt x="5178" y="14894"/>
                  </a:cubicBezTo>
                  <a:cubicBezTo>
                    <a:pt x="4876" y="14719"/>
                    <a:pt x="4493" y="14697"/>
                    <a:pt x="4230" y="14697"/>
                  </a:cubicBezTo>
                  <a:cubicBezTo>
                    <a:pt x="4138" y="14697"/>
                    <a:pt x="4060" y="14699"/>
                    <a:pt x="4006" y="14699"/>
                  </a:cubicBezTo>
                  <a:cubicBezTo>
                    <a:pt x="3972" y="14699"/>
                    <a:pt x="3947" y="14698"/>
                    <a:pt x="3934" y="14695"/>
                  </a:cubicBezTo>
                  <a:cubicBezTo>
                    <a:pt x="3859" y="14645"/>
                    <a:pt x="4083" y="13077"/>
                    <a:pt x="3784" y="13027"/>
                  </a:cubicBezTo>
                  <a:cubicBezTo>
                    <a:pt x="3781" y="13027"/>
                    <a:pt x="3778" y="13027"/>
                    <a:pt x="3775" y="13027"/>
                  </a:cubicBezTo>
                  <a:cubicBezTo>
                    <a:pt x="3456" y="13027"/>
                    <a:pt x="3212" y="14322"/>
                    <a:pt x="3187" y="14322"/>
                  </a:cubicBezTo>
                  <a:cubicBezTo>
                    <a:pt x="3162" y="14322"/>
                    <a:pt x="3041" y="12777"/>
                    <a:pt x="2610" y="12777"/>
                  </a:cubicBezTo>
                  <a:cubicBezTo>
                    <a:pt x="2603" y="12777"/>
                    <a:pt x="2596" y="12778"/>
                    <a:pt x="2590" y="12778"/>
                  </a:cubicBezTo>
                  <a:cubicBezTo>
                    <a:pt x="2166" y="12853"/>
                    <a:pt x="2440" y="14446"/>
                    <a:pt x="2366" y="14446"/>
                  </a:cubicBezTo>
                  <a:cubicBezTo>
                    <a:pt x="2318" y="14446"/>
                    <a:pt x="1853" y="12596"/>
                    <a:pt x="1396" y="12596"/>
                  </a:cubicBezTo>
                  <a:cubicBezTo>
                    <a:pt x="1379" y="12596"/>
                    <a:pt x="1362" y="12599"/>
                    <a:pt x="1345" y="12604"/>
                  </a:cubicBezTo>
                  <a:cubicBezTo>
                    <a:pt x="872" y="12753"/>
                    <a:pt x="1569" y="14446"/>
                    <a:pt x="1544" y="14446"/>
                  </a:cubicBezTo>
                  <a:cubicBezTo>
                    <a:pt x="1497" y="14446"/>
                    <a:pt x="885" y="13317"/>
                    <a:pt x="547" y="13317"/>
                  </a:cubicBezTo>
                  <a:cubicBezTo>
                    <a:pt x="530" y="13317"/>
                    <a:pt x="514" y="13320"/>
                    <a:pt x="499" y="13326"/>
                  </a:cubicBezTo>
                  <a:cubicBezTo>
                    <a:pt x="1" y="13575"/>
                    <a:pt x="1320" y="15765"/>
                    <a:pt x="1569" y="16014"/>
                  </a:cubicBezTo>
                  <a:cubicBezTo>
                    <a:pt x="1818" y="16263"/>
                    <a:pt x="2590" y="16263"/>
                    <a:pt x="2963" y="16487"/>
                  </a:cubicBezTo>
                  <a:cubicBezTo>
                    <a:pt x="2988" y="16512"/>
                    <a:pt x="3062" y="16562"/>
                    <a:pt x="3087" y="16587"/>
                  </a:cubicBezTo>
                  <a:cubicBezTo>
                    <a:pt x="2913" y="16711"/>
                    <a:pt x="2739" y="16811"/>
                    <a:pt x="2714" y="16935"/>
                  </a:cubicBezTo>
                  <a:cubicBezTo>
                    <a:pt x="2440" y="17582"/>
                    <a:pt x="4207" y="28310"/>
                    <a:pt x="4705" y="31023"/>
                  </a:cubicBezTo>
                  <a:cubicBezTo>
                    <a:pt x="5145" y="33281"/>
                    <a:pt x="6663" y="34210"/>
                    <a:pt x="8267" y="34210"/>
                  </a:cubicBezTo>
                  <a:cubicBezTo>
                    <a:pt x="9298" y="34210"/>
                    <a:pt x="10364" y="33826"/>
                    <a:pt x="11202" y="33164"/>
                  </a:cubicBezTo>
                  <a:cubicBezTo>
                    <a:pt x="12994" y="31770"/>
                    <a:pt x="14811" y="29779"/>
                    <a:pt x="15732" y="28758"/>
                  </a:cubicBezTo>
                  <a:lnTo>
                    <a:pt x="15732" y="28758"/>
                  </a:lnTo>
                  <a:lnTo>
                    <a:pt x="13417" y="48099"/>
                  </a:lnTo>
                  <a:cubicBezTo>
                    <a:pt x="13542" y="48173"/>
                    <a:pt x="13666" y="48198"/>
                    <a:pt x="13791" y="48248"/>
                  </a:cubicBezTo>
                  <a:cubicBezTo>
                    <a:pt x="13143" y="57532"/>
                    <a:pt x="13616" y="80706"/>
                    <a:pt x="13815" y="89144"/>
                  </a:cubicBezTo>
                  <a:cubicBezTo>
                    <a:pt x="13691" y="89144"/>
                    <a:pt x="13641" y="89119"/>
                    <a:pt x="13641" y="89119"/>
                  </a:cubicBezTo>
                  <a:lnTo>
                    <a:pt x="13641" y="89119"/>
                  </a:lnTo>
                  <a:lnTo>
                    <a:pt x="13766" y="92504"/>
                  </a:lnTo>
                  <a:cubicBezTo>
                    <a:pt x="14064" y="92604"/>
                    <a:pt x="14512" y="92653"/>
                    <a:pt x="14985" y="92728"/>
                  </a:cubicBezTo>
                  <a:cubicBezTo>
                    <a:pt x="15060" y="94645"/>
                    <a:pt x="15135" y="95765"/>
                    <a:pt x="15135" y="95765"/>
                  </a:cubicBezTo>
                  <a:cubicBezTo>
                    <a:pt x="15135" y="95765"/>
                    <a:pt x="15160" y="95765"/>
                    <a:pt x="15160" y="95790"/>
                  </a:cubicBezTo>
                  <a:cubicBezTo>
                    <a:pt x="15110" y="95790"/>
                    <a:pt x="15060" y="95765"/>
                    <a:pt x="15060" y="95765"/>
                  </a:cubicBezTo>
                  <a:cubicBezTo>
                    <a:pt x="15060" y="95765"/>
                    <a:pt x="14861" y="95914"/>
                    <a:pt x="14413" y="96138"/>
                  </a:cubicBezTo>
                  <a:cubicBezTo>
                    <a:pt x="14313" y="96088"/>
                    <a:pt x="14263" y="96014"/>
                    <a:pt x="14164" y="95964"/>
                  </a:cubicBezTo>
                  <a:cubicBezTo>
                    <a:pt x="14139" y="95914"/>
                    <a:pt x="14114" y="95889"/>
                    <a:pt x="14039" y="95864"/>
                  </a:cubicBezTo>
                  <a:cubicBezTo>
                    <a:pt x="13990" y="95839"/>
                    <a:pt x="13965" y="95790"/>
                    <a:pt x="13865" y="95790"/>
                  </a:cubicBezTo>
                  <a:cubicBezTo>
                    <a:pt x="13791" y="95790"/>
                    <a:pt x="13741" y="95839"/>
                    <a:pt x="13666" y="95864"/>
                  </a:cubicBezTo>
                  <a:cubicBezTo>
                    <a:pt x="13641" y="95889"/>
                    <a:pt x="13616" y="95989"/>
                    <a:pt x="13616" y="96039"/>
                  </a:cubicBezTo>
                  <a:cubicBezTo>
                    <a:pt x="13616" y="96113"/>
                    <a:pt x="13641" y="96163"/>
                    <a:pt x="13666" y="96238"/>
                  </a:cubicBezTo>
                  <a:cubicBezTo>
                    <a:pt x="13741" y="96288"/>
                    <a:pt x="13791" y="96337"/>
                    <a:pt x="13890" y="96387"/>
                  </a:cubicBezTo>
                  <a:cubicBezTo>
                    <a:pt x="13741" y="96462"/>
                    <a:pt x="13542" y="96536"/>
                    <a:pt x="13342" y="96611"/>
                  </a:cubicBezTo>
                  <a:cubicBezTo>
                    <a:pt x="13243" y="96512"/>
                    <a:pt x="13143" y="96412"/>
                    <a:pt x="13094" y="96337"/>
                  </a:cubicBezTo>
                  <a:cubicBezTo>
                    <a:pt x="13044" y="96288"/>
                    <a:pt x="12982" y="96263"/>
                    <a:pt x="12919" y="96263"/>
                  </a:cubicBezTo>
                  <a:cubicBezTo>
                    <a:pt x="12857" y="96263"/>
                    <a:pt x="12795" y="96288"/>
                    <a:pt x="12745" y="96337"/>
                  </a:cubicBezTo>
                  <a:cubicBezTo>
                    <a:pt x="12720" y="96362"/>
                    <a:pt x="12670" y="96462"/>
                    <a:pt x="12670" y="96512"/>
                  </a:cubicBezTo>
                  <a:cubicBezTo>
                    <a:pt x="12670" y="96586"/>
                    <a:pt x="12720" y="96636"/>
                    <a:pt x="12745" y="96711"/>
                  </a:cubicBezTo>
                  <a:lnTo>
                    <a:pt x="12845" y="96810"/>
                  </a:lnTo>
                  <a:cubicBezTo>
                    <a:pt x="12670" y="96835"/>
                    <a:pt x="12546" y="96885"/>
                    <a:pt x="12397" y="96910"/>
                  </a:cubicBezTo>
                  <a:lnTo>
                    <a:pt x="12222" y="96661"/>
                  </a:lnTo>
                  <a:cubicBezTo>
                    <a:pt x="12173" y="96611"/>
                    <a:pt x="12098" y="96611"/>
                    <a:pt x="12023" y="96611"/>
                  </a:cubicBezTo>
                  <a:cubicBezTo>
                    <a:pt x="11949" y="96611"/>
                    <a:pt x="11899" y="96636"/>
                    <a:pt x="11824" y="96661"/>
                  </a:cubicBezTo>
                  <a:cubicBezTo>
                    <a:pt x="11799" y="96711"/>
                    <a:pt x="11774" y="96785"/>
                    <a:pt x="11774" y="96860"/>
                  </a:cubicBezTo>
                  <a:cubicBezTo>
                    <a:pt x="11774" y="96910"/>
                    <a:pt x="11799" y="96984"/>
                    <a:pt x="11824" y="97059"/>
                  </a:cubicBezTo>
                  <a:lnTo>
                    <a:pt x="11874" y="97084"/>
                  </a:lnTo>
                  <a:cubicBezTo>
                    <a:pt x="11675" y="97109"/>
                    <a:pt x="11501" y="97184"/>
                    <a:pt x="11277" y="97208"/>
                  </a:cubicBezTo>
                  <a:cubicBezTo>
                    <a:pt x="11252" y="97134"/>
                    <a:pt x="11202" y="97109"/>
                    <a:pt x="11177" y="97059"/>
                  </a:cubicBezTo>
                  <a:cubicBezTo>
                    <a:pt x="11143" y="96975"/>
                    <a:pt x="11063" y="96924"/>
                    <a:pt x="10977" y="96924"/>
                  </a:cubicBezTo>
                  <a:cubicBezTo>
                    <a:pt x="10936" y="96924"/>
                    <a:pt x="10893" y="96936"/>
                    <a:pt x="10853" y="96960"/>
                  </a:cubicBezTo>
                  <a:cubicBezTo>
                    <a:pt x="10729" y="97009"/>
                    <a:pt x="10679" y="97184"/>
                    <a:pt x="10754" y="97308"/>
                  </a:cubicBezTo>
                  <a:cubicBezTo>
                    <a:pt x="10405" y="97358"/>
                    <a:pt x="10032" y="97383"/>
                    <a:pt x="9634" y="97432"/>
                  </a:cubicBezTo>
                  <a:lnTo>
                    <a:pt x="9484" y="97432"/>
                  </a:lnTo>
                  <a:cubicBezTo>
                    <a:pt x="9310" y="97432"/>
                    <a:pt x="9161" y="97457"/>
                    <a:pt x="9036" y="97482"/>
                  </a:cubicBezTo>
                  <a:cubicBezTo>
                    <a:pt x="8937" y="97482"/>
                    <a:pt x="8862" y="97507"/>
                    <a:pt x="8763" y="97532"/>
                  </a:cubicBezTo>
                  <a:cubicBezTo>
                    <a:pt x="6896" y="97905"/>
                    <a:pt x="6323" y="98976"/>
                    <a:pt x="6199" y="99747"/>
                  </a:cubicBezTo>
                  <a:cubicBezTo>
                    <a:pt x="6199" y="99797"/>
                    <a:pt x="6199" y="99822"/>
                    <a:pt x="6174" y="99847"/>
                  </a:cubicBezTo>
                  <a:lnTo>
                    <a:pt x="6174" y="99922"/>
                  </a:lnTo>
                  <a:cubicBezTo>
                    <a:pt x="6149" y="100021"/>
                    <a:pt x="6149" y="100170"/>
                    <a:pt x="6149" y="100245"/>
                  </a:cubicBezTo>
                  <a:cubicBezTo>
                    <a:pt x="6149" y="100419"/>
                    <a:pt x="6149" y="100494"/>
                    <a:pt x="6174" y="100569"/>
                  </a:cubicBezTo>
                  <a:lnTo>
                    <a:pt x="6174" y="100619"/>
                  </a:lnTo>
                  <a:lnTo>
                    <a:pt x="19889" y="100494"/>
                  </a:lnTo>
                  <a:cubicBezTo>
                    <a:pt x="19939" y="100370"/>
                    <a:pt x="19939" y="100245"/>
                    <a:pt x="19964" y="100121"/>
                  </a:cubicBezTo>
                  <a:cubicBezTo>
                    <a:pt x="19964" y="100071"/>
                    <a:pt x="19988" y="99971"/>
                    <a:pt x="19988" y="99922"/>
                  </a:cubicBezTo>
                  <a:cubicBezTo>
                    <a:pt x="19988" y="99847"/>
                    <a:pt x="20013" y="99797"/>
                    <a:pt x="20013" y="99722"/>
                  </a:cubicBezTo>
                  <a:lnTo>
                    <a:pt x="20013" y="99623"/>
                  </a:lnTo>
                  <a:cubicBezTo>
                    <a:pt x="20063" y="99225"/>
                    <a:pt x="20063" y="98851"/>
                    <a:pt x="20063" y="98503"/>
                  </a:cubicBezTo>
                  <a:cubicBezTo>
                    <a:pt x="20013" y="98154"/>
                    <a:pt x="19988" y="97856"/>
                    <a:pt x="19939" y="97582"/>
                  </a:cubicBezTo>
                  <a:lnTo>
                    <a:pt x="19939" y="97532"/>
                  </a:lnTo>
                  <a:lnTo>
                    <a:pt x="19939" y="97482"/>
                  </a:lnTo>
                  <a:cubicBezTo>
                    <a:pt x="19939" y="97432"/>
                    <a:pt x="19889" y="97358"/>
                    <a:pt x="19889" y="97333"/>
                  </a:cubicBezTo>
                  <a:cubicBezTo>
                    <a:pt x="19889" y="97283"/>
                    <a:pt x="19889" y="97258"/>
                    <a:pt x="19864" y="97233"/>
                  </a:cubicBezTo>
                  <a:lnTo>
                    <a:pt x="19764" y="96860"/>
                  </a:lnTo>
                  <a:cubicBezTo>
                    <a:pt x="19565" y="96188"/>
                    <a:pt x="19316" y="95765"/>
                    <a:pt x="19316" y="95765"/>
                  </a:cubicBezTo>
                  <a:cubicBezTo>
                    <a:pt x="19289" y="95765"/>
                    <a:pt x="19261" y="95765"/>
                    <a:pt x="19237" y="95773"/>
                  </a:cubicBezTo>
                  <a:lnTo>
                    <a:pt x="19237" y="95773"/>
                  </a:lnTo>
                  <a:cubicBezTo>
                    <a:pt x="19239" y="95771"/>
                    <a:pt x="19240" y="95768"/>
                    <a:pt x="19242" y="95765"/>
                  </a:cubicBezTo>
                  <a:cubicBezTo>
                    <a:pt x="19242" y="95765"/>
                    <a:pt x="19366" y="94645"/>
                    <a:pt x="19565" y="92753"/>
                  </a:cubicBezTo>
                  <a:cubicBezTo>
                    <a:pt x="20362" y="92728"/>
                    <a:pt x="20934" y="92653"/>
                    <a:pt x="20934" y="92653"/>
                  </a:cubicBezTo>
                  <a:lnTo>
                    <a:pt x="21208" y="89243"/>
                  </a:lnTo>
                  <a:lnTo>
                    <a:pt x="21059" y="89243"/>
                  </a:lnTo>
                  <a:lnTo>
                    <a:pt x="23722" y="55292"/>
                  </a:lnTo>
                  <a:lnTo>
                    <a:pt x="28302" y="88920"/>
                  </a:lnTo>
                  <a:cubicBezTo>
                    <a:pt x="28178" y="88920"/>
                    <a:pt x="28078" y="88895"/>
                    <a:pt x="28078" y="88895"/>
                  </a:cubicBezTo>
                  <a:lnTo>
                    <a:pt x="28078" y="88895"/>
                  </a:lnTo>
                  <a:lnTo>
                    <a:pt x="28476" y="92529"/>
                  </a:lnTo>
                  <a:lnTo>
                    <a:pt x="29422" y="92629"/>
                  </a:lnTo>
                  <a:cubicBezTo>
                    <a:pt x="29721" y="94595"/>
                    <a:pt x="29895" y="95740"/>
                    <a:pt x="29895" y="95740"/>
                  </a:cubicBezTo>
                  <a:cubicBezTo>
                    <a:pt x="29895" y="95740"/>
                    <a:pt x="29646" y="96138"/>
                    <a:pt x="29422" y="96835"/>
                  </a:cubicBezTo>
                  <a:lnTo>
                    <a:pt x="29323" y="97208"/>
                  </a:lnTo>
                  <a:cubicBezTo>
                    <a:pt x="29323" y="97233"/>
                    <a:pt x="29323" y="97258"/>
                    <a:pt x="29298" y="97308"/>
                  </a:cubicBezTo>
                  <a:cubicBezTo>
                    <a:pt x="29298" y="97358"/>
                    <a:pt x="29273" y="97432"/>
                    <a:pt x="29273" y="97457"/>
                  </a:cubicBezTo>
                  <a:lnTo>
                    <a:pt x="29273" y="97507"/>
                  </a:lnTo>
                  <a:lnTo>
                    <a:pt x="29273" y="97557"/>
                  </a:lnTo>
                  <a:cubicBezTo>
                    <a:pt x="29198" y="97831"/>
                    <a:pt x="29173" y="98129"/>
                    <a:pt x="29148" y="98478"/>
                  </a:cubicBezTo>
                  <a:cubicBezTo>
                    <a:pt x="29099" y="98826"/>
                    <a:pt x="29099" y="99200"/>
                    <a:pt x="29173" y="99598"/>
                  </a:cubicBezTo>
                  <a:lnTo>
                    <a:pt x="29173" y="99698"/>
                  </a:lnTo>
                  <a:cubicBezTo>
                    <a:pt x="29173" y="99747"/>
                    <a:pt x="29198" y="99822"/>
                    <a:pt x="29198" y="99872"/>
                  </a:cubicBezTo>
                  <a:cubicBezTo>
                    <a:pt x="29198" y="99946"/>
                    <a:pt x="29198" y="99996"/>
                    <a:pt x="29223" y="100096"/>
                  </a:cubicBezTo>
                  <a:cubicBezTo>
                    <a:pt x="29273" y="100220"/>
                    <a:pt x="29273" y="100345"/>
                    <a:pt x="29298" y="100469"/>
                  </a:cubicBezTo>
                  <a:lnTo>
                    <a:pt x="43012" y="100594"/>
                  </a:lnTo>
                  <a:lnTo>
                    <a:pt x="43012" y="100594"/>
                  </a:lnTo>
                  <a:cubicBezTo>
                    <a:pt x="42988" y="100593"/>
                    <a:pt x="42988" y="100569"/>
                    <a:pt x="43013" y="100544"/>
                  </a:cubicBezTo>
                  <a:cubicBezTo>
                    <a:pt x="43013" y="100469"/>
                    <a:pt x="43038" y="100370"/>
                    <a:pt x="43038" y="100220"/>
                  </a:cubicBezTo>
                  <a:cubicBezTo>
                    <a:pt x="43038" y="100121"/>
                    <a:pt x="43038" y="99996"/>
                    <a:pt x="43013" y="99872"/>
                  </a:cubicBezTo>
                  <a:lnTo>
                    <a:pt x="43013" y="99822"/>
                  </a:lnTo>
                  <a:cubicBezTo>
                    <a:pt x="43013" y="99772"/>
                    <a:pt x="43013" y="99747"/>
                    <a:pt x="42988" y="99722"/>
                  </a:cubicBezTo>
                  <a:cubicBezTo>
                    <a:pt x="42838" y="98951"/>
                    <a:pt x="42291" y="97881"/>
                    <a:pt x="40424" y="97507"/>
                  </a:cubicBezTo>
                  <a:cubicBezTo>
                    <a:pt x="40349" y="97482"/>
                    <a:pt x="40250" y="97482"/>
                    <a:pt x="40150" y="97457"/>
                  </a:cubicBezTo>
                  <a:cubicBezTo>
                    <a:pt x="40001" y="97408"/>
                    <a:pt x="39876" y="97408"/>
                    <a:pt x="39727" y="97383"/>
                  </a:cubicBezTo>
                  <a:lnTo>
                    <a:pt x="39553" y="97383"/>
                  </a:lnTo>
                  <a:cubicBezTo>
                    <a:pt x="39155" y="97358"/>
                    <a:pt x="38806" y="97283"/>
                    <a:pt x="38433" y="97258"/>
                  </a:cubicBezTo>
                  <a:cubicBezTo>
                    <a:pt x="38507" y="97134"/>
                    <a:pt x="38483" y="96984"/>
                    <a:pt x="38358" y="96910"/>
                  </a:cubicBezTo>
                  <a:cubicBezTo>
                    <a:pt x="38316" y="96892"/>
                    <a:pt x="38271" y="96883"/>
                    <a:pt x="38228" y="96883"/>
                  </a:cubicBezTo>
                  <a:cubicBezTo>
                    <a:pt x="38089" y="96883"/>
                    <a:pt x="37960" y="96976"/>
                    <a:pt x="37960" y="97184"/>
                  </a:cubicBezTo>
                  <a:cubicBezTo>
                    <a:pt x="37761" y="97134"/>
                    <a:pt x="37537" y="97084"/>
                    <a:pt x="37338" y="97059"/>
                  </a:cubicBezTo>
                  <a:lnTo>
                    <a:pt x="37387" y="97009"/>
                  </a:lnTo>
                  <a:cubicBezTo>
                    <a:pt x="37412" y="96960"/>
                    <a:pt x="37437" y="96910"/>
                    <a:pt x="37437" y="96835"/>
                  </a:cubicBezTo>
                  <a:cubicBezTo>
                    <a:pt x="37437" y="96760"/>
                    <a:pt x="37412" y="96711"/>
                    <a:pt x="37387" y="96636"/>
                  </a:cubicBezTo>
                  <a:cubicBezTo>
                    <a:pt x="37338" y="96611"/>
                    <a:pt x="37288" y="96586"/>
                    <a:pt x="37188" y="96586"/>
                  </a:cubicBezTo>
                  <a:cubicBezTo>
                    <a:pt x="37138" y="96586"/>
                    <a:pt x="37064" y="96611"/>
                    <a:pt x="37014" y="96636"/>
                  </a:cubicBezTo>
                  <a:lnTo>
                    <a:pt x="36815" y="96885"/>
                  </a:lnTo>
                  <a:cubicBezTo>
                    <a:pt x="36665" y="96860"/>
                    <a:pt x="36516" y="96785"/>
                    <a:pt x="36392" y="96760"/>
                  </a:cubicBezTo>
                  <a:lnTo>
                    <a:pt x="36466" y="96661"/>
                  </a:lnTo>
                  <a:cubicBezTo>
                    <a:pt x="36516" y="96611"/>
                    <a:pt x="36541" y="96586"/>
                    <a:pt x="36541" y="96487"/>
                  </a:cubicBezTo>
                  <a:cubicBezTo>
                    <a:pt x="36541" y="96412"/>
                    <a:pt x="36516" y="96362"/>
                    <a:pt x="36466" y="96288"/>
                  </a:cubicBezTo>
                  <a:cubicBezTo>
                    <a:pt x="36429" y="96250"/>
                    <a:pt x="36367" y="96232"/>
                    <a:pt x="36305" y="96232"/>
                  </a:cubicBezTo>
                  <a:cubicBezTo>
                    <a:pt x="36242" y="96232"/>
                    <a:pt x="36180" y="96250"/>
                    <a:pt x="36143" y="96288"/>
                  </a:cubicBezTo>
                  <a:cubicBezTo>
                    <a:pt x="36043" y="96387"/>
                    <a:pt x="35944" y="96487"/>
                    <a:pt x="35894" y="96586"/>
                  </a:cubicBezTo>
                  <a:cubicBezTo>
                    <a:pt x="35670" y="96512"/>
                    <a:pt x="35471" y="96412"/>
                    <a:pt x="35321" y="96362"/>
                  </a:cubicBezTo>
                  <a:cubicBezTo>
                    <a:pt x="35396" y="96288"/>
                    <a:pt x="35446" y="96263"/>
                    <a:pt x="35545" y="96213"/>
                  </a:cubicBezTo>
                  <a:cubicBezTo>
                    <a:pt x="35570" y="96163"/>
                    <a:pt x="35620" y="96088"/>
                    <a:pt x="35620" y="96014"/>
                  </a:cubicBezTo>
                  <a:cubicBezTo>
                    <a:pt x="35620" y="95964"/>
                    <a:pt x="35570" y="95889"/>
                    <a:pt x="35545" y="95839"/>
                  </a:cubicBezTo>
                  <a:cubicBezTo>
                    <a:pt x="35520" y="95790"/>
                    <a:pt x="35446" y="95765"/>
                    <a:pt x="35371" y="95765"/>
                  </a:cubicBezTo>
                  <a:cubicBezTo>
                    <a:pt x="35296" y="95765"/>
                    <a:pt x="35247" y="95790"/>
                    <a:pt x="35172" y="95839"/>
                  </a:cubicBezTo>
                  <a:cubicBezTo>
                    <a:pt x="35072" y="95889"/>
                    <a:pt x="34973" y="95964"/>
                    <a:pt x="34898" y="96039"/>
                  </a:cubicBezTo>
                  <a:cubicBezTo>
                    <a:pt x="34848" y="96088"/>
                    <a:pt x="34824" y="96088"/>
                    <a:pt x="34799" y="96113"/>
                  </a:cubicBezTo>
                  <a:cubicBezTo>
                    <a:pt x="34375" y="95889"/>
                    <a:pt x="34151" y="95715"/>
                    <a:pt x="34151" y="95715"/>
                  </a:cubicBezTo>
                  <a:cubicBezTo>
                    <a:pt x="34151" y="95715"/>
                    <a:pt x="34077" y="95715"/>
                    <a:pt x="33952" y="95740"/>
                  </a:cubicBezTo>
                  <a:cubicBezTo>
                    <a:pt x="34002" y="95715"/>
                    <a:pt x="34027" y="95715"/>
                    <a:pt x="34027" y="95715"/>
                  </a:cubicBezTo>
                  <a:lnTo>
                    <a:pt x="34027" y="92479"/>
                  </a:lnTo>
                  <a:cubicBezTo>
                    <a:pt x="34774" y="92380"/>
                    <a:pt x="35197" y="92305"/>
                    <a:pt x="35197" y="92305"/>
                  </a:cubicBezTo>
                  <a:lnTo>
                    <a:pt x="35197" y="88696"/>
                  </a:lnTo>
                  <a:cubicBezTo>
                    <a:pt x="35048" y="88746"/>
                    <a:pt x="34848" y="88770"/>
                    <a:pt x="34674" y="88795"/>
                  </a:cubicBezTo>
                  <a:cubicBezTo>
                    <a:pt x="34425" y="79785"/>
                    <a:pt x="33679" y="52604"/>
                    <a:pt x="33430" y="47576"/>
                  </a:cubicBezTo>
                  <a:cubicBezTo>
                    <a:pt x="33529" y="47476"/>
                    <a:pt x="33579" y="47427"/>
                    <a:pt x="33654" y="47327"/>
                  </a:cubicBezTo>
                  <a:lnTo>
                    <a:pt x="31787" y="36524"/>
                  </a:lnTo>
                  <a:lnTo>
                    <a:pt x="31787" y="36524"/>
                  </a:lnTo>
                  <a:cubicBezTo>
                    <a:pt x="32583" y="37139"/>
                    <a:pt x="33508" y="37455"/>
                    <a:pt x="34411" y="37455"/>
                  </a:cubicBezTo>
                  <a:cubicBezTo>
                    <a:pt x="36106" y="37455"/>
                    <a:pt x="37723" y="36340"/>
                    <a:pt x="38259" y="33985"/>
                  </a:cubicBezTo>
                  <a:cubicBezTo>
                    <a:pt x="38806" y="31422"/>
                    <a:pt x="41245" y="19972"/>
                    <a:pt x="40997" y="19325"/>
                  </a:cubicBezTo>
                  <a:cubicBezTo>
                    <a:pt x="40922" y="19175"/>
                    <a:pt x="40773" y="19001"/>
                    <a:pt x="40548" y="18877"/>
                  </a:cubicBezTo>
                  <a:cubicBezTo>
                    <a:pt x="40748" y="18503"/>
                    <a:pt x="40922" y="18005"/>
                    <a:pt x="40947" y="17433"/>
                  </a:cubicBezTo>
                  <a:cubicBezTo>
                    <a:pt x="41544" y="16811"/>
                    <a:pt x="42017" y="15815"/>
                    <a:pt x="41793" y="15641"/>
                  </a:cubicBezTo>
                  <a:cubicBezTo>
                    <a:pt x="41781" y="15633"/>
                    <a:pt x="41768" y="15629"/>
                    <a:pt x="41752" y="15629"/>
                  </a:cubicBezTo>
                  <a:cubicBezTo>
                    <a:pt x="41461" y="15629"/>
                    <a:pt x="40499" y="16860"/>
                    <a:pt x="40499" y="16860"/>
                  </a:cubicBezTo>
                  <a:cubicBezTo>
                    <a:pt x="40499" y="16860"/>
                    <a:pt x="41619" y="14969"/>
                    <a:pt x="41245" y="14745"/>
                  </a:cubicBezTo>
                  <a:cubicBezTo>
                    <a:pt x="41225" y="14732"/>
                    <a:pt x="41202" y="14727"/>
                    <a:pt x="41179" y="14727"/>
                  </a:cubicBezTo>
                  <a:cubicBezTo>
                    <a:pt x="40771" y="14727"/>
                    <a:pt x="39926" y="16437"/>
                    <a:pt x="39926" y="16437"/>
                  </a:cubicBezTo>
                  <a:cubicBezTo>
                    <a:pt x="39926" y="16437"/>
                    <a:pt x="40897" y="14122"/>
                    <a:pt x="40374" y="13948"/>
                  </a:cubicBezTo>
                  <a:cubicBezTo>
                    <a:pt x="40352" y="13940"/>
                    <a:pt x="40329" y="13936"/>
                    <a:pt x="40307" y="13936"/>
                  </a:cubicBezTo>
                  <a:cubicBezTo>
                    <a:pt x="39775" y="13936"/>
                    <a:pt x="39179" y="16089"/>
                    <a:pt x="39179" y="16089"/>
                  </a:cubicBezTo>
                  <a:cubicBezTo>
                    <a:pt x="39179" y="16089"/>
                    <a:pt x="39528" y="14023"/>
                    <a:pt x="39080" y="13948"/>
                  </a:cubicBezTo>
                  <a:cubicBezTo>
                    <a:pt x="39070" y="13946"/>
                    <a:pt x="39061" y="13946"/>
                    <a:pt x="39051" y="13946"/>
                  </a:cubicBezTo>
                  <a:cubicBezTo>
                    <a:pt x="38527" y="13946"/>
                    <a:pt x="38379" y="16598"/>
                    <a:pt x="38159" y="17234"/>
                  </a:cubicBezTo>
                  <a:cubicBezTo>
                    <a:pt x="38077" y="16804"/>
                    <a:pt x="37523" y="16255"/>
                    <a:pt x="37135" y="16255"/>
                  </a:cubicBezTo>
                  <a:cubicBezTo>
                    <a:pt x="37052" y="16255"/>
                    <a:pt x="36976" y="16281"/>
                    <a:pt x="36914" y="16338"/>
                  </a:cubicBezTo>
                  <a:cubicBezTo>
                    <a:pt x="36641" y="16587"/>
                    <a:pt x="37213" y="17582"/>
                    <a:pt x="37586" y="18329"/>
                  </a:cubicBezTo>
                  <a:cubicBezTo>
                    <a:pt x="37263" y="18354"/>
                    <a:pt x="36964" y="18429"/>
                    <a:pt x="36815" y="18553"/>
                  </a:cubicBezTo>
                  <a:cubicBezTo>
                    <a:pt x="36267" y="18877"/>
                    <a:pt x="33828" y="30451"/>
                    <a:pt x="33828" y="30451"/>
                  </a:cubicBezTo>
                  <a:cubicBezTo>
                    <a:pt x="33828" y="30451"/>
                    <a:pt x="31364" y="18802"/>
                    <a:pt x="28576" y="18055"/>
                  </a:cubicBezTo>
                  <a:lnTo>
                    <a:pt x="26385" y="17483"/>
                  </a:lnTo>
                  <a:cubicBezTo>
                    <a:pt x="26435" y="17433"/>
                    <a:pt x="26435" y="17383"/>
                    <a:pt x="26435" y="17333"/>
                  </a:cubicBezTo>
                  <a:cubicBezTo>
                    <a:pt x="26460" y="17084"/>
                    <a:pt x="26361" y="16860"/>
                    <a:pt x="26137" y="16711"/>
                  </a:cubicBezTo>
                  <a:cubicBezTo>
                    <a:pt x="26560" y="16338"/>
                    <a:pt x="26958" y="15939"/>
                    <a:pt x="27157" y="15442"/>
                  </a:cubicBezTo>
                  <a:cubicBezTo>
                    <a:pt x="27331" y="14944"/>
                    <a:pt x="27306" y="14272"/>
                    <a:pt x="26908" y="13898"/>
                  </a:cubicBezTo>
                  <a:cubicBezTo>
                    <a:pt x="26809" y="13824"/>
                    <a:pt x="26684" y="13749"/>
                    <a:pt x="26560" y="13699"/>
                  </a:cubicBezTo>
                  <a:cubicBezTo>
                    <a:pt x="26684" y="13575"/>
                    <a:pt x="26833" y="13450"/>
                    <a:pt x="26958" y="13326"/>
                  </a:cubicBezTo>
                  <a:cubicBezTo>
                    <a:pt x="27605" y="12654"/>
                    <a:pt x="28078" y="11783"/>
                    <a:pt x="28202" y="10488"/>
                  </a:cubicBezTo>
                  <a:lnTo>
                    <a:pt x="28202" y="10414"/>
                  </a:lnTo>
                  <a:lnTo>
                    <a:pt x="28202" y="10364"/>
                  </a:lnTo>
                  <a:lnTo>
                    <a:pt x="28202" y="10264"/>
                  </a:lnTo>
                  <a:lnTo>
                    <a:pt x="28202" y="10239"/>
                  </a:lnTo>
                  <a:cubicBezTo>
                    <a:pt x="28227" y="9742"/>
                    <a:pt x="28202" y="9219"/>
                    <a:pt x="28128" y="8597"/>
                  </a:cubicBezTo>
                  <a:cubicBezTo>
                    <a:pt x="28924" y="7153"/>
                    <a:pt x="28825" y="5286"/>
                    <a:pt x="28003" y="3867"/>
                  </a:cubicBezTo>
                  <a:cubicBezTo>
                    <a:pt x="28128" y="2548"/>
                    <a:pt x="27456" y="1254"/>
                    <a:pt x="26336" y="557"/>
                  </a:cubicBezTo>
                  <a:cubicBezTo>
                    <a:pt x="25846" y="274"/>
                    <a:pt x="24782" y="1"/>
                    <a:pt x="23514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9"/>
            <p:cNvSpPr/>
            <p:nvPr/>
          </p:nvSpPr>
          <p:spPr>
            <a:xfrm>
              <a:off x="721001" y="939481"/>
              <a:ext cx="851625" cy="749201"/>
            </a:xfrm>
            <a:custGeom>
              <a:avLst/>
              <a:gdLst/>
              <a:ahLst/>
              <a:cxnLst/>
              <a:rect l="l" t="t" r="r" b="b"/>
              <a:pathLst>
                <a:path w="27929" h="24570" extrusionOk="0">
                  <a:moveTo>
                    <a:pt x="13965" y="0"/>
                  </a:moveTo>
                  <a:cubicBezTo>
                    <a:pt x="6249" y="0"/>
                    <a:pt x="1" y="4854"/>
                    <a:pt x="1" y="10877"/>
                  </a:cubicBezTo>
                  <a:cubicBezTo>
                    <a:pt x="1" y="16876"/>
                    <a:pt x="6249" y="21730"/>
                    <a:pt x="13965" y="21730"/>
                  </a:cubicBezTo>
                  <a:cubicBezTo>
                    <a:pt x="15682" y="21705"/>
                    <a:pt x="17350" y="21456"/>
                    <a:pt x="18893" y="21008"/>
                  </a:cubicBezTo>
                  <a:cubicBezTo>
                    <a:pt x="19814" y="22253"/>
                    <a:pt x="21059" y="23248"/>
                    <a:pt x="22453" y="23895"/>
                  </a:cubicBezTo>
                  <a:cubicBezTo>
                    <a:pt x="23075" y="24194"/>
                    <a:pt x="23772" y="24393"/>
                    <a:pt x="24444" y="24567"/>
                  </a:cubicBezTo>
                  <a:cubicBezTo>
                    <a:pt x="24453" y="24569"/>
                    <a:pt x="24461" y="24570"/>
                    <a:pt x="24470" y="24570"/>
                  </a:cubicBezTo>
                  <a:cubicBezTo>
                    <a:pt x="24604" y="24570"/>
                    <a:pt x="24687" y="24387"/>
                    <a:pt x="24593" y="24294"/>
                  </a:cubicBezTo>
                  <a:cubicBezTo>
                    <a:pt x="23399" y="23024"/>
                    <a:pt x="22527" y="21406"/>
                    <a:pt x="22104" y="19664"/>
                  </a:cubicBezTo>
                  <a:cubicBezTo>
                    <a:pt x="25639" y="17697"/>
                    <a:pt x="27929" y="14462"/>
                    <a:pt x="27929" y="10852"/>
                  </a:cubicBezTo>
                  <a:cubicBezTo>
                    <a:pt x="27929" y="4854"/>
                    <a:pt x="21681" y="0"/>
                    <a:pt x="13965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9"/>
            <p:cNvSpPr/>
            <p:nvPr/>
          </p:nvSpPr>
          <p:spPr>
            <a:xfrm>
              <a:off x="1788400" y="2872675"/>
              <a:ext cx="341225" cy="1502050"/>
            </a:xfrm>
            <a:custGeom>
              <a:avLst/>
              <a:gdLst/>
              <a:ahLst/>
              <a:cxnLst/>
              <a:rect l="l" t="t" r="r" b="b"/>
              <a:pathLst>
                <a:path w="13649" h="60082" extrusionOk="0">
                  <a:moveTo>
                    <a:pt x="1" y="0"/>
                  </a:moveTo>
                  <a:cubicBezTo>
                    <a:pt x="1156" y="10365"/>
                    <a:pt x="8633" y="59606"/>
                    <a:pt x="8633" y="59606"/>
                  </a:cubicBezTo>
                  <a:cubicBezTo>
                    <a:pt x="9635" y="59965"/>
                    <a:pt x="10545" y="60082"/>
                    <a:pt x="11307" y="60082"/>
                  </a:cubicBezTo>
                  <a:cubicBezTo>
                    <a:pt x="12741" y="60082"/>
                    <a:pt x="13648" y="59667"/>
                    <a:pt x="13648" y="59667"/>
                  </a:cubicBezTo>
                  <a:cubicBezTo>
                    <a:pt x="13648" y="59667"/>
                    <a:pt x="13527" y="13192"/>
                    <a:pt x="12676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9"/>
            <p:cNvSpPr/>
            <p:nvPr/>
          </p:nvSpPr>
          <p:spPr>
            <a:xfrm>
              <a:off x="1495850" y="2871150"/>
              <a:ext cx="338175" cy="1502825"/>
            </a:xfrm>
            <a:custGeom>
              <a:avLst/>
              <a:gdLst/>
              <a:ahLst/>
              <a:cxnLst/>
              <a:rect l="l" t="t" r="r" b="b"/>
              <a:pathLst>
                <a:path w="13527" h="60113" extrusionOk="0">
                  <a:moveTo>
                    <a:pt x="851" y="1"/>
                  </a:moveTo>
                  <a:cubicBezTo>
                    <a:pt x="0" y="13132"/>
                    <a:pt x="2341" y="59698"/>
                    <a:pt x="2341" y="59698"/>
                  </a:cubicBezTo>
                  <a:cubicBezTo>
                    <a:pt x="2341" y="59698"/>
                    <a:pt x="3248" y="60112"/>
                    <a:pt x="4682" y="60112"/>
                  </a:cubicBezTo>
                  <a:cubicBezTo>
                    <a:pt x="5444" y="60112"/>
                    <a:pt x="6354" y="59995"/>
                    <a:pt x="7356" y="59637"/>
                  </a:cubicBezTo>
                  <a:cubicBezTo>
                    <a:pt x="7356" y="59637"/>
                    <a:pt x="12402" y="10457"/>
                    <a:pt x="13526" y="31"/>
                  </a:cubicBezTo>
                  <a:lnTo>
                    <a:pt x="13526" y="1"/>
                  </a:ln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9"/>
            <p:cNvSpPr/>
            <p:nvPr/>
          </p:nvSpPr>
          <p:spPr>
            <a:xfrm>
              <a:off x="1980650" y="4362050"/>
              <a:ext cx="424050" cy="148200"/>
            </a:xfrm>
            <a:custGeom>
              <a:avLst/>
              <a:gdLst/>
              <a:ahLst/>
              <a:cxnLst/>
              <a:rect l="l" t="t" r="r" b="b"/>
              <a:pathLst>
                <a:path w="16962" h="5928" extrusionOk="0">
                  <a:moveTo>
                    <a:pt x="973" y="1"/>
                  </a:moveTo>
                  <a:cubicBezTo>
                    <a:pt x="973" y="1"/>
                    <a:pt x="669" y="517"/>
                    <a:pt x="396" y="1338"/>
                  </a:cubicBezTo>
                  <a:lnTo>
                    <a:pt x="305" y="1794"/>
                  </a:lnTo>
                  <a:cubicBezTo>
                    <a:pt x="305" y="1824"/>
                    <a:pt x="305" y="1885"/>
                    <a:pt x="244" y="1916"/>
                  </a:cubicBezTo>
                  <a:cubicBezTo>
                    <a:pt x="244" y="1976"/>
                    <a:pt x="213" y="2068"/>
                    <a:pt x="213" y="2098"/>
                  </a:cubicBezTo>
                  <a:lnTo>
                    <a:pt x="213" y="2189"/>
                  </a:lnTo>
                  <a:lnTo>
                    <a:pt x="213" y="2220"/>
                  </a:lnTo>
                  <a:cubicBezTo>
                    <a:pt x="153" y="2554"/>
                    <a:pt x="92" y="2949"/>
                    <a:pt x="61" y="3344"/>
                  </a:cubicBezTo>
                  <a:cubicBezTo>
                    <a:pt x="1" y="3770"/>
                    <a:pt x="1" y="4226"/>
                    <a:pt x="31" y="4712"/>
                  </a:cubicBezTo>
                  <a:lnTo>
                    <a:pt x="31" y="4834"/>
                  </a:lnTo>
                  <a:cubicBezTo>
                    <a:pt x="31" y="4986"/>
                    <a:pt x="61" y="5138"/>
                    <a:pt x="122" y="5320"/>
                  </a:cubicBezTo>
                  <a:cubicBezTo>
                    <a:pt x="153" y="5472"/>
                    <a:pt x="153" y="5624"/>
                    <a:pt x="183" y="5776"/>
                  </a:cubicBezTo>
                  <a:lnTo>
                    <a:pt x="16931" y="5928"/>
                  </a:lnTo>
                  <a:cubicBezTo>
                    <a:pt x="16931" y="5928"/>
                    <a:pt x="16961" y="5746"/>
                    <a:pt x="16961" y="5472"/>
                  </a:cubicBezTo>
                  <a:cubicBezTo>
                    <a:pt x="16961" y="5320"/>
                    <a:pt x="16961" y="5168"/>
                    <a:pt x="16931" y="4986"/>
                  </a:cubicBezTo>
                  <a:cubicBezTo>
                    <a:pt x="16931" y="4955"/>
                    <a:pt x="16931" y="4925"/>
                    <a:pt x="16901" y="4864"/>
                  </a:cubicBezTo>
                  <a:cubicBezTo>
                    <a:pt x="16718" y="3922"/>
                    <a:pt x="16080" y="2645"/>
                    <a:pt x="13800" y="2189"/>
                  </a:cubicBezTo>
                  <a:cubicBezTo>
                    <a:pt x="13679" y="2128"/>
                    <a:pt x="13557" y="2128"/>
                    <a:pt x="13436" y="2098"/>
                  </a:cubicBezTo>
                  <a:cubicBezTo>
                    <a:pt x="13253" y="2068"/>
                    <a:pt x="13101" y="2068"/>
                    <a:pt x="12919" y="2037"/>
                  </a:cubicBezTo>
                  <a:lnTo>
                    <a:pt x="12736" y="2037"/>
                  </a:lnTo>
                  <a:cubicBezTo>
                    <a:pt x="8116" y="1612"/>
                    <a:pt x="6110" y="62"/>
                    <a:pt x="6110" y="62"/>
                  </a:cubicBezTo>
                  <a:cubicBezTo>
                    <a:pt x="6110" y="62"/>
                    <a:pt x="5015" y="261"/>
                    <a:pt x="3580" y="261"/>
                  </a:cubicBezTo>
                  <a:cubicBezTo>
                    <a:pt x="2774" y="261"/>
                    <a:pt x="1860" y="198"/>
                    <a:pt x="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9"/>
            <p:cNvSpPr/>
            <p:nvPr/>
          </p:nvSpPr>
          <p:spPr>
            <a:xfrm>
              <a:off x="2137200" y="4365850"/>
              <a:ext cx="38775" cy="31375"/>
            </a:xfrm>
            <a:custGeom>
              <a:avLst/>
              <a:gdLst/>
              <a:ahLst/>
              <a:cxnLst/>
              <a:rect l="l" t="t" r="r" b="b"/>
              <a:pathLst>
                <a:path w="1551" h="1255" extrusionOk="0">
                  <a:moveTo>
                    <a:pt x="1246" y="1"/>
                  </a:moveTo>
                  <a:cubicBezTo>
                    <a:pt x="1186" y="1"/>
                    <a:pt x="1094" y="62"/>
                    <a:pt x="1034" y="92"/>
                  </a:cubicBezTo>
                  <a:cubicBezTo>
                    <a:pt x="912" y="153"/>
                    <a:pt x="790" y="244"/>
                    <a:pt x="699" y="365"/>
                  </a:cubicBezTo>
                  <a:cubicBezTo>
                    <a:pt x="547" y="457"/>
                    <a:pt x="335" y="578"/>
                    <a:pt x="183" y="700"/>
                  </a:cubicBezTo>
                  <a:cubicBezTo>
                    <a:pt x="122" y="730"/>
                    <a:pt x="61" y="821"/>
                    <a:pt x="31" y="882"/>
                  </a:cubicBezTo>
                  <a:cubicBezTo>
                    <a:pt x="0" y="973"/>
                    <a:pt x="31" y="1034"/>
                    <a:pt x="61" y="1125"/>
                  </a:cubicBezTo>
                  <a:cubicBezTo>
                    <a:pt x="125" y="1190"/>
                    <a:pt x="236" y="1254"/>
                    <a:pt x="348" y="1254"/>
                  </a:cubicBezTo>
                  <a:cubicBezTo>
                    <a:pt x="395" y="1254"/>
                    <a:pt x="442" y="1243"/>
                    <a:pt x="487" y="1217"/>
                  </a:cubicBezTo>
                  <a:cubicBezTo>
                    <a:pt x="790" y="1004"/>
                    <a:pt x="1125" y="761"/>
                    <a:pt x="1429" y="548"/>
                  </a:cubicBezTo>
                  <a:cubicBezTo>
                    <a:pt x="1490" y="517"/>
                    <a:pt x="1520" y="396"/>
                    <a:pt x="1520" y="305"/>
                  </a:cubicBezTo>
                  <a:cubicBezTo>
                    <a:pt x="1550" y="213"/>
                    <a:pt x="1520" y="122"/>
                    <a:pt x="1490" y="92"/>
                  </a:cubicBezTo>
                  <a:cubicBezTo>
                    <a:pt x="1459" y="62"/>
                    <a:pt x="1368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9"/>
            <p:cNvSpPr/>
            <p:nvPr/>
          </p:nvSpPr>
          <p:spPr>
            <a:xfrm>
              <a:off x="2167600" y="4379350"/>
              <a:ext cx="38775" cy="35000"/>
            </a:xfrm>
            <a:custGeom>
              <a:avLst/>
              <a:gdLst/>
              <a:ahLst/>
              <a:cxnLst/>
              <a:rect l="l" t="t" r="r" b="b"/>
              <a:pathLst>
                <a:path w="1551" h="1400" extrusionOk="0">
                  <a:moveTo>
                    <a:pt x="1246" y="0"/>
                  </a:moveTo>
                  <a:cubicBezTo>
                    <a:pt x="1170" y="0"/>
                    <a:pt x="1094" y="23"/>
                    <a:pt x="1033" y="69"/>
                  </a:cubicBezTo>
                  <a:cubicBezTo>
                    <a:pt x="790" y="342"/>
                    <a:pt x="578" y="585"/>
                    <a:pt x="304" y="768"/>
                  </a:cubicBezTo>
                  <a:cubicBezTo>
                    <a:pt x="274" y="798"/>
                    <a:pt x="243" y="829"/>
                    <a:pt x="182" y="829"/>
                  </a:cubicBezTo>
                  <a:cubicBezTo>
                    <a:pt x="122" y="889"/>
                    <a:pt x="91" y="950"/>
                    <a:pt x="30" y="1041"/>
                  </a:cubicBezTo>
                  <a:cubicBezTo>
                    <a:pt x="0" y="1102"/>
                    <a:pt x="30" y="1193"/>
                    <a:pt x="91" y="1254"/>
                  </a:cubicBezTo>
                  <a:cubicBezTo>
                    <a:pt x="136" y="1343"/>
                    <a:pt x="245" y="1399"/>
                    <a:pt x="361" y="1399"/>
                  </a:cubicBezTo>
                  <a:cubicBezTo>
                    <a:pt x="403" y="1399"/>
                    <a:pt x="446" y="1392"/>
                    <a:pt x="486" y="1376"/>
                  </a:cubicBezTo>
                  <a:cubicBezTo>
                    <a:pt x="881" y="1102"/>
                    <a:pt x="1185" y="829"/>
                    <a:pt x="1489" y="494"/>
                  </a:cubicBezTo>
                  <a:cubicBezTo>
                    <a:pt x="1520" y="433"/>
                    <a:pt x="1550" y="373"/>
                    <a:pt x="1550" y="281"/>
                  </a:cubicBezTo>
                  <a:cubicBezTo>
                    <a:pt x="1520" y="221"/>
                    <a:pt x="1489" y="129"/>
                    <a:pt x="1459" y="69"/>
                  </a:cubicBezTo>
                  <a:cubicBezTo>
                    <a:pt x="1398" y="23"/>
                    <a:pt x="1322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9"/>
            <p:cNvSpPr/>
            <p:nvPr/>
          </p:nvSpPr>
          <p:spPr>
            <a:xfrm>
              <a:off x="2201025" y="439017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912" y="0"/>
                    <a:pt x="821" y="31"/>
                    <a:pt x="760" y="61"/>
                  </a:cubicBezTo>
                  <a:lnTo>
                    <a:pt x="61" y="943"/>
                  </a:lnTo>
                  <a:cubicBezTo>
                    <a:pt x="31" y="1003"/>
                    <a:pt x="0" y="1064"/>
                    <a:pt x="0" y="1155"/>
                  </a:cubicBezTo>
                  <a:cubicBezTo>
                    <a:pt x="0" y="1247"/>
                    <a:pt x="31" y="1307"/>
                    <a:pt x="61" y="1399"/>
                  </a:cubicBezTo>
                  <a:cubicBezTo>
                    <a:pt x="122" y="1429"/>
                    <a:pt x="183" y="1459"/>
                    <a:pt x="304" y="1459"/>
                  </a:cubicBezTo>
                  <a:cubicBezTo>
                    <a:pt x="365" y="1459"/>
                    <a:pt x="456" y="1429"/>
                    <a:pt x="517" y="1399"/>
                  </a:cubicBezTo>
                  <a:lnTo>
                    <a:pt x="1216" y="517"/>
                  </a:lnTo>
                  <a:cubicBezTo>
                    <a:pt x="1247" y="456"/>
                    <a:pt x="1277" y="396"/>
                    <a:pt x="1277" y="304"/>
                  </a:cubicBezTo>
                  <a:cubicBezTo>
                    <a:pt x="1277" y="183"/>
                    <a:pt x="1247" y="92"/>
                    <a:pt x="1216" y="61"/>
                  </a:cubicBezTo>
                  <a:cubicBezTo>
                    <a:pt x="1186" y="31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9"/>
            <p:cNvSpPr/>
            <p:nvPr/>
          </p:nvSpPr>
          <p:spPr>
            <a:xfrm>
              <a:off x="2236750" y="4397375"/>
              <a:ext cx="29650" cy="34250"/>
            </a:xfrm>
            <a:custGeom>
              <a:avLst/>
              <a:gdLst/>
              <a:ahLst/>
              <a:cxnLst/>
              <a:rect l="l" t="t" r="r" b="b"/>
              <a:pathLst>
                <a:path w="1186" h="1370" extrusionOk="0">
                  <a:moveTo>
                    <a:pt x="806" y="0"/>
                  </a:moveTo>
                  <a:cubicBezTo>
                    <a:pt x="651" y="0"/>
                    <a:pt x="517" y="125"/>
                    <a:pt x="517" y="351"/>
                  </a:cubicBezTo>
                  <a:cubicBezTo>
                    <a:pt x="395" y="503"/>
                    <a:pt x="304" y="655"/>
                    <a:pt x="243" y="807"/>
                  </a:cubicBezTo>
                  <a:cubicBezTo>
                    <a:pt x="0" y="867"/>
                    <a:pt x="0" y="1232"/>
                    <a:pt x="213" y="1323"/>
                  </a:cubicBezTo>
                  <a:cubicBezTo>
                    <a:pt x="260" y="1355"/>
                    <a:pt x="313" y="1370"/>
                    <a:pt x="366" y="1370"/>
                  </a:cubicBezTo>
                  <a:cubicBezTo>
                    <a:pt x="518" y="1370"/>
                    <a:pt x="669" y="1245"/>
                    <a:pt x="669" y="1019"/>
                  </a:cubicBezTo>
                  <a:cubicBezTo>
                    <a:pt x="760" y="867"/>
                    <a:pt x="851" y="715"/>
                    <a:pt x="912" y="563"/>
                  </a:cubicBezTo>
                  <a:cubicBezTo>
                    <a:pt x="1185" y="503"/>
                    <a:pt x="1155" y="168"/>
                    <a:pt x="973" y="47"/>
                  </a:cubicBezTo>
                  <a:cubicBezTo>
                    <a:pt x="918" y="15"/>
                    <a:pt x="861" y="0"/>
                    <a:pt x="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9"/>
            <p:cNvSpPr/>
            <p:nvPr/>
          </p:nvSpPr>
          <p:spPr>
            <a:xfrm>
              <a:off x="1981425" y="4482125"/>
              <a:ext cx="423275" cy="27375"/>
            </a:xfrm>
            <a:custGeom>
              <a:avLst/>
              <a:gdLst/>
              <a:ahLst/>
              <a:cxnLst/>
              <a:rect l="l" t="t" r="r" b="b"/>
              <a:pathLst>
                <a:path w="16931" h="1095" extrusionOk="0">
                  <a:moveTo>
                    <a:pt x="0" y="0"/>
                  </a:moveTo>
                  <a:cubicBezTo>
                    <a:pt x="0" y="152"/>
                    <a:pt x="30" y="304"/>
                    <a:pt x="91" y="487"/>
                  </a:cubicBezTo>
                  <a:cubicBezTo>
                    <a:pt x="122" y="639"/>
                    <a:pt x="122" y="791"/>
                    <a:pt x="152" y="943"/>
                  </a:cubicBezTo>
                  <a:lnTo>
                    <a:pt x="16900" y="1094"/>
                  </a:lnTo>
                  <a:cubicBezTo>
                    <a:pt x="16900" y="1094"/>
                    <a:pt x="16930" y="943"/>
                    <a:pt x="16930" y="639"/>
                  </a:cubicBezTo>
                  <a:cubicBezTo>
                    <a:pt x="16930" y="487"/>
                    <a:pt x="16930" y="335"/>
                    <a:pt x="16900" y="1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>
              <a:off x="1280800" y="4362050"/>
              <a:ext cx="424050" cy="148200"/>
            </a:xfrm>
            <a:custGeom>
              <a:avLst/>
              <a:gdLst/>
              <a:ahLst/>
              <a:cxnLst/>
              <a:rect l="l" t="t" r="r" b="b"/>
              <a:pathLst>
                <a:path w="16962" h="5928" extrusionOk="0">
                  <a:moveTo>
                    <a:pt x="15988" y="1"/>
                  </a:moveTo>
                  <a:cubicBezTo>
                    <a:pt x="15102" y="198"/>
                    <a:pt x="14188" y="261"/>
                    <a:pt x="13381" y="261"/>
                  </a:cubicBezTo>
                  <a:cubicBezTo>
                    <a:pt x="11947" y="261"/>
                    <a:pt x="10851" y="62"/>
                    <a:pt x="10851" y="62"/>
                  </a:cubicBezTo>
                  <a:cubicBezTo>
                    <a:pt x="10851" y="62"/>
                    <a:pt x="8845" y="1612"/>
                    <a:pt x="4256" y="2037"/>
                  </a:cubicBezTo>
                  <a:lnTo>
                    <a:pt x="4043" y="2037"/>
                  </a:lnTo>
                  <a:cubicBezTo>
                    <a:pt x="3860" y="2068"/>
                    <a:pt x="3709" y="2068"/>
                    <a:pt x="3526" y="2098"/>
                  </a:cubicBezTo>
                  <a:cubicBezTo>
                    <a:pt x="3405" y="2128"/>
                    <a:pt x="3283" y="2128"/>
                    <a:pt x="3192" y="2189"/>
                  </a:cubicBezTo>
                  <a:cubicBezTo>
                    <a:pt x="912" y="2645"/>
                    <a:pt x="243" y="3922"/>
                    <a:pt x="61" y="4864"/>
                  </a:cubicBezTo>
                  <a:cubicBezTo>
                    <a:pt x="31" y="4925"/>
                    <a:pt x="31" y="4955"/>
                    <a:pt x="31" y="4986"/>
                  </a:cubicBezTo>
                  <a:cubicBezTo>
                    <a:pt x="0" y="5168"/>
                    <a:pt x="0" y="5320"/>
                    <a:pt x="0" y="5472"/>
                  </a:cubicBezTo>
                  <a:cubicBezTo>
                    <a:pt x="0" y="5746"/>
                    <a:pt x="31" y="5928"/>
                    <a:pt x="31" y="5928"/>
                  </a:cubicBezTo>
                  <a:lnTo>
                    <a:pt x="16779" y="5776"/>
                  </a:lnTo>
                  <a:cubicBezTo>
                    <a:pt x="16809" y="5624"/>
                    <a:pt x="16809" y="5472"/>
                    <a:pt x="16870" y="5320"/>
                  </a:cubicBezTo>
                  <a:cubicBezTo>
                    <a:pt x="16900" y="5138"/>
                    <a:pt x="16931" y="4986"/>
                    <a:pt x="16931" y="4834"/>
                  </a:cubicBezTo>
                  <a:lnTo>
                    <a:pt x="16931" y="4712"/>
                  </a:lnTo>
                  <a:cubicBezTo>
                    <a:pt x="16961" y="4226"/>
                    <a:pt x="16961" y="3770"/>
                    <a:pt x="16900" y="3344"/>
                  </a:cubicBezTo>
                  <a:cubicBezTo>
                    <a:pt x="16870" y="2949"/>
                    <a:pt x="16809" y="2554"/>
                    <a:pt x="16748" y="2220"/>
                  </a:cubicBezTo>
                  <a:lnTo>
                    <a:pt x="16748" y="2189"/>
                  </a:lnTo>
                  <a:lnTo>
                    <a:pt x="16748" y="2098"/>
                  </a:lnTo>
                  <a:cubicBezTo>
                    <a:pt x="16748" y="2068"/>
                    <a:pt x="16718" y="1976"/>
                    <a:pt x="16718" y="1916"/>
                  </a:cubicBezTo>
                  <a:cubicBezTo>
                    <a:pt x="16657" y="1885"/>
                    <a:pt x="16657" y="1824"/>
                    <a:pt x="16657" y="1794"/>
                  </a:cubicBezTo>
                  <a:lnTo>
                    <a:pt x="16566" y="1338"/>
                  </a:lnTo>
                  <a:cubicBezTo>
                    <a:pt x="16292" y="517"/>
                    <a:pt x="15988" y="1"/>
                    <a:pt x="159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9"/>
            <p:cNvSpPr/>
            <p:nvPr/>
          </p:nvSpPr>
          <p:spPr>
            <a:xfrm>
              <a:off x="1509525" y="4365850"/>
              <a:ext cx="38775" cy="31375"/>
            </a:xfrm>
            <a:custGeom>
              <a:avLst/>
              <a:gdLst/>
              <a:ahLst/>
              <a:cxnLst/>
              <a:rect l="l" t="t" r="r" b="b"/>
              <a:pathLst>
                <a:path w="1551" h="1255" extrusionOk="0">
                  <a:moveTo>
                    <a:pt x="304" y="1"/>
                  </a:moveTo>
                  <a:cubicBezTo>
                    <a:pt x="183" y="1"/>
                    <a:pt x="122" y="62"/>
                    <a:pt x="61" y="92"/>
                  </a:cubicBezTo>
                  <a:cubicBezTo>
                    <a:pt x="31" y="122"/>
                    <a:pt x="0" y="213"/>
                    <a:pt x="31" y="305"/>
                  </a:cubicBezTo>
                  <a:cubicBezTo>
                    <a:pt x="31" y="396"/>
                    <a:pt x="61" y="517"/>
                    <a:pt x="122" y="548"/>
                  </a:cubicBezTo>
                  <a:cubicBezTo>
                    <a:pt x="426" y="761"/>
                    <a:pt x="760" y="1004"/>
                    <a:pt x="1064" y="1217"/>
                  </a:cubicBezTo>
                  <a:cubicBezTo>
                    <a:pt x="1109" y="1243"/>
                    <a:pt x="1156" y="1254"/>
                    <a:pt x="1202" y="1254"/>
                  </a:cubicBezTo>
                  <a:cubicBezTo>
                    <a:pt x="1315" y="1254"/>
                    <a:pt x="1425" y="1190"/>
                    <a:pt x="1490" y="1125"/>
                  </a:cubicBezTo>
                  <a:cubicBezTo>
                    <a:pt x="1520" y="1034"/>
                    <a:pt x="1551" y="973"/>
                    <a:pt x="1520" y="882"/>
                  </a:cubicBezTo>
                  <a:cubicBezTo>
                    <a:pt x="1490" y="821"/>
                    <a:pt x="1429" y="730"/>
                    <a:pt x="1368" y="700"/>
                  </a:cubicBezTo>
                  <a:cubicBezTo>
                    <a:pt x="1125" y="548"/>
                    <a:pt x="912" y="365"/>
                    <a:pt x="669" y="213"/>
                  </a:cubicBezTo>
                  <a:cubicBezTo>
                    <a:pt x="608" y="153"/>
                    <a:pt x="547" y="122"/>
                    <a:pt x="517" y="92"/>
                  </a:cubicBezTo>
                  <a:cubicBezTo>
                    <a:pt x="456" y="62"/>
                    <a:pt x="36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9"/>
            <p:cNvSpPr/>
            <p:nvPr/>
          </p:nvSpPr>
          <p:spPr>
            <a:xfrm>
              <a:off x="1479125" y="4379350"/>
              <a:ext cx="38775" cy="35000"/>
            </a:xfrm>
            <a:custGeom>
              <a:avLst/>
              <a:gdLst/>
              <a:ahLst/>
              <a:cxnLst/>
              <a:rect l="l" t="t" r="r" b="b"/>
              <a:pathLst>
                <a:path w="1551" h="1400" extrusionOk="0">
                  <a:moveTo>
                    <a:pt x="320" y="0"/>
                  </a:moveTo>
                  <a:cubicBezTo>
                    <a:pt x="244" y="0"/>
                    <a:pt x="168" y="23"/>
                    <a:pt x="122" y="69"/>
                  </a:cubicBezTo>
                  <a:cubicBezTo>
                    <a:pt x="61" y="129"/>
                    <a:pt x="31" y="221"/>
                    <a:pt x="1" y="281"/>
                  </a:cubicBezTo>
                  <a:cubicBezTo>
                    <a:pt x="1" y="373"/>
                    <a:pt x="31" y="433"/>
                    <a:pt x="61" y="494"/>
                  </a:cubicBezTo>
                  <a:cubicBezTo>
                    <a:pt x="365" y="829"/>
                    <a:pt x="669" y="1102"/>
                    <a:pt x="1064" y="1376"/>
                  </a:cubicBezTo>
                  <a:cubicBezTo>
                    <a:pt x="1105" y="1392"/>
                    <a:pt x="1148" y="1399"/>
                    <a:pt x="1191" y="1399"/>
                  </a:cubicBezTo>
                  <a:cubicBezTo>
                    <a:pt x="1308" y="1399"/>
                    <a:pt x="1423" y="1343"/>
                    <a:pt x="1490" y="1254"/>
                  </a:cubicBezTo>
                  <a:cubicBezTo>
                    <a:pt x="1520" y="1193"/>
                    <a:pt x="1551" y="1102"/>
                    <a:pt x="1520" y="1041"/>
                  </a:cubicBezTo>
                  <a:cubicBezTo>
                    <a:pt x="1490" y="950"/>
                    <a:pt x="1429" y="889"/>
                    <a:pt x="1368" y="829"/>
                  </a:cubicBezTo>
                  <a:cubicBezTo>
                    <a:pt x="1338" y="829"/>
                    <a:pt x="1277" y="798"/>
                    <a:pt x="1247" y="768"/>
                  </a:cubicBezTo>
                  <a:cubicBezTo>
                    <a:pt x="973" y="585"/>
                    <a:pt x="760" y="342"/>
                    <a:pt x="517" y="69"/>
                  </a:cubicBezTo>
                  <a:cubicBezTo>
                    <a:pt x="472" y="23"/>
                    <a:pt x="396" y="0"/>
                    <a:pt x="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9"/>
            <p:cNvSpPr/>
            <p:nvPr/>
          </p:nvSpPr>
          <p:spPr>
            <a:xfrm>
              <a:off x="1452525" y="439017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305" y="0"/>
                  </a:moveTo>
                  <a:cubicBezTo>
                    <a:pt x="183" y="0"/>
                    <a:pt x="122" y="31"/>
                    <a:pt x="61" y="61"/>
                  </a:cubicBezTo>
                  <a:cubicBezTo>
                    <a:pt x="31" y="92"/>
                    <a:pt x="1" y="183"/>
                    <a:pt x="1" y="304"/>
                  </a:cubicBezTo>
                  <a:cubicBezTo>
                    <a:pt x="1" y="396"/>
                    <a:pt x="31" y="456"/>
                    <a:pt x="61" y="517"/>
                  </a:cubicBezTo>
                  <a:lnTo>
                    <a:pt x="761" y="1399"/>
                  </a:lnTo>
                  <a:cubicBezTo>
                    <a:pt x="821" y="1429"/>
                    <a:pt x="913" y="1459"/>
                    <a:pt x="973" y="1459"/>
                  </a:cubicBezTo>
                  <a:cubicBezTo>
                    <a:pt x="1095" y="1459"/>
                    <a:pt x="1186" y="1429"/>
                    <a:pt x="1216" y="1399"/>
                  </a:cubicBezTo>
                  <a:cubicBezTo>
                    <a:pt x="1247" y="1307"/>
                    <a:pt x="1277" y="1247"/>
                    <a:pt x="1277" y="1155"/>
                  </a:cubicBezTo>
                  <a:cubicBezTo>
                    <a:pt x="1277" y="1064"/>
                    <a:pt x="1247" y="1003"/>
                    <a:pt x="1216" y="943"/>
                  </a:cubicBezTo>
                  <a:lnTo>
                    <a:pt x="517" y="61"/>
                  </a:lnTo>
                  <a:cubicBezTo>
                    <a:pt x="457" y="31"/>
                    <a:pt x="36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9"/>
            <p:cNvSpPr/>
            <p:nvPr/>
          </p:nvSpPr>
          <p:spPr>
            <a:xfrm>
              <a:off x="1419850" y="4397450"/>
              <a:ext cx="28900" cy="34300"/>
            </a:xfrm>
            <a:custGeom>
              <a:avLst/>
              <a:gdLst/>
              <a:ahLst/>
              <a:cxnLst/>
              <a:rect l="l" t="t" r="r" b="b"/>
              <a:pathLst>
                <a:path w="1156" h="1372" extrusionOk="0">
                  <a:moveTo>
                    <a:pt x="364" y="1"/>
                  </a:moveTo>
                  <a:cubicBezTo>
                    <a:pt x="314" y="1"/>
                    <a:pt x="262" y="15"/>
                    <a:pt x="213" y="44"/>
                  </a:cubicBezTo>
                  <a:cubicBezTo>
                    <a:pt x="61" y="105"/>
                    <a:pt x="1" y="348"/>
                    <a:pt x="122" y="469"/>
                  </a:cubicBezTo>
                  <a:cubicBezTo>
                    <a:pt x="274" y="712"/>
                    <a:pt x="426" y="956"/>
                    <a:pt x="578" y="1229"/>
                  </a:cubicBezTo>
                  <a:cubicBezTo>
                    <a:pt x="616" y="1324"/>
                    <a:pt x="714" y="1372"/>
                    <a:pt x="818" y="1372"/>
                  </a:cubicBezTo>
                  <a:cubicBezTo>
                    <a:pt x="881" y="1372"/>
                    <a:pt x="947" y="1355"/>
                    <a:pt x="1004" y="1320"/>
                  </a:cubicBezTo>
                  <a:cubicBezTo>
                    <a:pt x="1095" y="1260"/>
                    <a:pt x="1156" y="1077"/>
                    <a:pt x="1064" y="925"/>
                  </a:cubicBezTo>
                  <a:cubicBezTo>
                    <a:pt x="913" y="652"/>
                    <a:pt x="761" y="408"/>
                    <a:pt x="609" y="165"/>
                  </a:cubicBezTo>
                  <a:cubicBezTo>
                    <a:pt x="567" y="62"/>
                    <a:pt x="470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9"/>
            <p:cNvSpPr/>
            <p:nvPr/>
          </p:nvSpPr>
          <p:spPr>
            <a:xfrm>
              <a:off x="1280800" y="4482125"/>
              <a:ext cx="423275" cy="27375"/>
            </a:xfrm>
            <a:custGeom>
              <a:avLst/>
              <a:gdLst/>
              <a:ahLst/>
              <a:cxnLst/>
              <a:rect l="l" t="t" r="r" b="b"/>
              <a:pathLst>
                <a:path w="16931" h="1095" extrusionOk="0">
                  <a:moveTo>
                    <a:pt x="16931" y="0"/>
                  </a:moveTo>
                  <a:lnTo>
                    <a:pt x="31" y="152"/>
                  </a:lnTo>
                  <a:cubicBezTo>
                    <a:pt x="0" y="335"/>
                    <a:pt x="0" y="487"/>
                    <a:pt x="0" y="639"/>
                  </a:cubicBezTo>
                  <a:cubicBezTo>
                    <a:pt x="0" y="943"/>
                    <a:pt x="31" y="1094"/>
                    <a:pt x="31" y="1094"/>
                  </a:cubicBezTo>
                  <a:lnTo>
                    <a:pt x="16779" y="943"/>
                  </a:lnTo>
                  <a:cubicBezTo>
                    <a:pt x="16809" y="791"/>
                    <a:pt x="16809" y="639"/>
                    <a:pt x="16870" y="487"/>
                  </a:cubicBezTo>
                  <a:cubicBezTo>
                    <a:pt x="16900" y="304"/>
                    <a:pt x="16931" y="152"/>
                    <a:pt x="16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9"/>
            <p:cNvSpPr/>
            <p:nvPr/>
          </p:nvSpPr>
          <p:spPr>
            <a:xfrm>
              <a:off x="1487475" y="2871925"/>
              <a:ext cx="663425" cy="1392675"/>
            </a:xfrm>
            <a:custGeom>
              <a:avLst/>
              <a:gdLst/>
              <a:ahLst/>
              <a:cxnLst/>
              <a:rect l="l" t="t" r="r" b="b"/>
              <a:pathLst>
                <a:path w="26537" h="55707" extrusionOk="0">
                  <a:moveTo>
                    <a:pt x="1217" y="0"/>
                  </a:moveTo>
                  <a:cubicBezTo>
                    <a:pt x="1" y="12097"/>
                    <a:pt x="1217" y="55411"/>
                    <a:pt x="1217" y="55411"/>
                  </a:cubicBezTo>
                  <a:cubicBezTo>
                    <a:pt x="1217" y="55411"/>
                    <a:pt x="3579" y="55706"/>
                    <a:pt x="6412" y="55706"/>
                  </a:cubicBezTo>
                  <a:cubicBezTo>
                    <a:pt x="7435" y="55706"/>
                    <a:pt x="8519" y="55668"/>
                    <a:pt x="9576" y="55563"/>
                  </a:cubicBezTo>
                  <a:lnTo>
                    <a:pt x="13162" y="10183"/>
                  </a:lnTo>
                  <a:lnTo>
                    <a:pt x="19241" y="54894"/>
                  </a:lnTo>
                  <a:cubicBezTo>
                    <a:pt x="19903" y="55049"/>
                    <a:pt x="20819" y="55103"/>
                    <a:pt x="21779" y="55103"/>
                  </a:cubicBezTo>
                  <a:cubicBezTo>
                    <a:pt x="24037" y="55103"/>
                    <a:pt x="26536" y="54803"/>
                    <a:pt x="26536" y="54803"/>
                  </a:cubicBezTo>
                  <a:cubicBezTo>
                    <a:pt x="26536" y="54803"/>
                    <a:pt x="25108" y="2736"/>
                    <a:pt x="24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1809675" y="2936125"/>
              <a:ext cx="15600" cy="208050"/>
            </a:xfrm>
            <a:custGeom>
              <a:avLst/>
              <a:gdLst/>
              <a:ahLst/>
              <a:cxnLst/>
              <a:rect l="l" t="t" r="r" b="b"/>
              <a:pathLst>
                <a:path w="624" h="8322" extrusionOk="0">
                  <a:moveTo>
                    <a:pt x="597" y="0"/>
                  </a:moveTo>
                  <a:cubicBezTo>
                    <a:pt x="578" y="0"/>
                    <a:pt x="548" y="16"/>
                    <a:pt x="517" y="46"/>
                  </a:cubicBezTo>
                  <a:cubicBezTo>
                    <a:pt x="396" y="1110"/>
                    <a:pt x="335" y="2174"/>
                    <a:pt x="274" y="3238"/>
                  </a:cubicBezTo>
                  <a:cubicBezTo>
                    <a:pt x="183" y="4301"/>
                    <a:pt x="122" y="5365"/>
                    <a:pt x="61" y="6429"/>
                  </a:cubicBezTo>
                  <a:cubicBezTo>
                    <a:pt x="31" y="7037"/>
                    <a:pt x="31" y="7645"/>
                    <a:pt x="1" y="8253"/>
                  </a:cubicBezTo>
                  <a:cubicBezTo>
                    <a:pt x="1" y="8298"/>
                    <a:pt x="31" y="8321"/>
                    <a:pt x="61" y="8321"/>
                  </a:cubicBezTo>
                  <a:cubicBezTo>
                    <a:pt x="92" y="8321"/>
                    <a:pt x="122" y="8298"/>
                    <a:pt x="122" y="8253"/>
                  </a:cubicBezTo>
                  <a:lnTo>
                    <a:pt x="213" y="5061"/>
                  </a:lnTo>
                  <a:lnTo>
                    <a:pt x="457" y="1870"/>
                  </a:lnTo>
                  <a:cubicBezTo>
                    <a:pt x="487" y="1262"/>
                    <a:pt x="578" y="654"/>
                    <a:pt x="609" y="46"/>
                  </a:cubicBezTo>
                  <a:cubicBezTo>
                    <a:pt x="624" y="16"/>
                    <a:pt x="616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1814250" y="2925075"/>
              <a:ext cx="48650" cy="132375"/>
            </a:xfrm>
            <a:custGeom>
              <a:avLst/>
              <a:gdLst/>
              <a:ahLst/>
              <a:cxnLst/>
              <a:rect l="l" t="t" r="r" b="b"/>
              <a:pathLst>
                <a:path w="1946" h="5295" extrusionOk="0">
                  <a:moveTo>
                    <a:pt x="1872" y="0"/>
                  </a:moveTo>
                  <a:cubicBezTo>
                    <a:pt x="1853" y="0"/>
                    <a:pt x="1835" y="11"/>
                    <a:pt x="1824" y="32"/>
                  </a:cubicBezTo>
                  <a:cubicBezTo>
                    <a:pt x="1702" y="853"/>
                    <a:pt x="1550" y="1673"/>
                    <a:pt x="1459" y="2464"/>
                  </a:cubicBezTo>
                  <a:cubicBezTo>
                    <a:pt x="1368" y="2859"/>
                    <a:pt x="1337" y="3284"/>
                    <a:pt x="1246" y="3649"/>
                  </a:cubicBezTo>
                  <a:cubicBezTo>
                    <a:pt x="1216" y="3984"/>
                    <a:pt x="1125" y="4379"/>
                    <a:pt x="942" y="4683"/>
                  </a:cubicBezTo>
                  <a:cubicBezTo>
                    <a:pt x="772" y="4967"/>
                    <a:pt x="468" y="5172"/>
                    <a:pt x="130" y="5172"/>
                  </a:cubicBezTo>
                  <a:cubicBezTo>
                    <a:pt x="107" y="5172"/>
                    <a:pt x="84" y="5171"/>
                    <a:pt x="61" y="5169"/>
                  </a:cubicBezTo>
                  <a:cubicBezTo>
                    <a:pt x="0" y="5169"/>
                    <a:pt x="0" y="5260"/>
                    <a:pt x="61" y="5291"/>
                  </a:cubicBezTo>
                  <a:cubicBezTo>
                    <a:pt x="87" y="5293"/>
                    <a:pt x="113" y="5294"/>
                    <a:pt x="139" y="5294"/>
                  </a:cubicBezTo>
                  <a:cubicBezTo>
                    <a:pt x="416" y="5294"/>
                    <a:pt x="690" y="5151"/>
                    <a:pt x="912" y="4956"/>
                  </a:cubicBezTo>
                  <a:cubicBezTo>
                    <a:pt x="1125" y="4683"/>
                    <a:pt x="1246" y="4348"/>
                    <a:pt x="1337" y="3984"/>
                  </a:cubicBezTo>
                  <a:cubicBezTo>
                    <a:pt x="1398" y="3588"/>
                    <a:pt x="1429" y="3193"/>
                    <a:pt x="1520" y="2768"/>
                  </a:cubicBezTo>
                  <a:cubicBezTo>
                    <a:pt x="1581" y="2373"/>
                    <a:pt x="1641" y="1947"/>
                    <a:pt x="1702" y="1521"/>
                  </a:cubicBezTo>
                  <a:cubicBezTo>
                    <a:pt x="1793" y="1035"/>
                    <a:pt x="1854" y="579"/>
                    <a:pt x="1945" y="93"/>
                  </a:cubicBezTo>
                  <a:cubicBezTo>
                    <a:pt x="1945" y="34"/>
                    <a:pt x="1907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1840075" y="3038600"/>
              <a:ext cx="176325" cy="1128225"/>
            </a:xfrm>
            <a:custGeom>
              <a:avLst/>
              <a:gdLst/>
              <a:ahLst/>
              <a:cxnLst/>
              <a:rect l="l" t="t" r="r" b="b"/>
              <a:pathLst>
                <a:path w="7053" h="45129" extrusionOk="0">
                  <a:moveTo>
                    <a:pt x="51" y="0"/>
                  </a:moveTo>
                  <a:cubicBezTo>
                    <a:pt x="21" y="0"/>
                    <a:pt x="0" y="15"/>
                    <a:pt x="0" y="50"/>
                  </a:cubicBezTo>
                  <a:cubicBezTo>
                    <a:pt x="456" y="2999"/>
                    <a:pt x="912" y="5917"/>
                    <a:pt x="1338" y="8835"/>
                  </a:cubicBezTo>
                  <a:lnTo>
                    <a:pt x="2706" y="17619"/>
                  </a:lnTo>
                  <a:cubicBezTo>
                    <a:pt x="3131" y="20537"/>
                    <a:pt x="3618" y="23516"/>
                    <a:pt x="4043" y="26434"/>
                  </a:cubicBezTo>
                  <a:lnTo>
                    <a:pt x="5441" y="35218"/>
                  </a:lnTo>
                  <a:lnTo>
                    <a:pt x="6779" y="43972"/>
                  </a:lnTo>
                  <a:cubicBezTo>
                    <a:pt x="6839" y="44367"/>
                    <a:pt x="6900" y="44702"/>
                    <a:pt x="6961" y="45097"/>
                  </a:cubicBezTo>
                  <a:cubicBezTo>
                    <a:pt x="6961" y="45118"/>
                    <a:pt x="6973" y="45128"/>
                    <a:pt x="6987" y="45128"/>
                  </a:cubicBezTo>
                  <a:cubicBezTo>
                    <a:pt x="7014" y="45128"/>
                    <a:pt x="7052" y="45095"/>
                    <a:pt x="7052" y="45036"/>
                  </a:cubicBezTo>
                  <a:cubicBezTo>
                    <a:pt x="6596" y="42118"/>
                    <a:pt x="6140" y="39200"/>
                    <a:pt x="5745" y="36282"/>
                  </a:cubicBezTo>
                  <a:lnTo>
                    <a:pt x="4377" y="27498"/>
                  </a:lnTo>
                  <a:cubicBezTo>
                    <a:pt x="3922" y="24580"/>
                    <a:pt x="3466" y="21601"/>
                    <a:pt x="3010" y="18683"/>
                  </a:cubicBezTo>
                  <a:lnTo>
                    <a:pt x="1642" y="9899"/>
                  </a:lnTo>
                  <a:lnTo>
                    <a:pt x="274" y="1114"/>
                  </a:lnTo>
                  <a:cubicBezTo>
                    <a:pt x="213" y="750"/>
                    <a:pt x="152" y="385"/>
                    <a:pt x="122" y="20"/>
                  </a:cubicBezTo>
                  <a:cubicBezTo>
                    <a:pt x="97" y="7"/>
                    <a:pt x="72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1555875" y="2901175"/>
              <a:ext cx="34225" cy="1284050"/>
            </a:xfrm>
            <a:custGeom>
              <a:avLst/>
              <a:gdLst/>
              <a:ahLst/>
              <a:cxnLst/>
              <a:rect l="l" t="t" r="r" b="b"/>
              <a:pathLst>
                <a:path w="1369" h="51362" extrusionOk="0">
                  <a:moveTo>
                    <a:pt x="1307" y="0"/>
                  </a:moveTo>
                  <a:cubicBezTo>
                    <a:pt x="1277" y="0"/>
                    <a:pt x="1247" y="15"/>
                    <a:pt x="1247" y="46"/>
                  </a:cubicBezTo>
                  <a:cubicBezTo>
                    <a:pt x="1095" y="6733"/>
                    <a:pt x="943" y="13420"/>
                    <a:pt x="760" y="20107"/>
                  </a:cubicBezTo>
                  <a:cubicBezTo>
                    <a:pt x="608" y="26764"/>
                    <a:pt x="456" y="33390"/>
                    <a:pt x="274" y="40046"/>
                  </a:cubicBezTo>
                  <a:cubicBezTo>
                    <a:pt x="183" y="43815"/>
                    <a:pt x="92" y="47585"/>
                    <a:pt x="0" y="51293"/>
                  </a:cubicBezTo>
                  <a:cubicBezTo>
                    <a:pt x="0" y="51338"/>
                    <a:pt x="31" y="51361"/>
                    <a:pt x="61" y="51361"/>
                  </a:cubicBezTo>
                  <a:cubicBezTo>
                    <a:pt x="92" y="51361"/>
                    <a:pt x="122" y="51338"/>
                    <a:pt x="122" y="51293"/>
                  </a:cubicBezTo>
                  <a:cubicBezTo>
                    <a:pt x="274" y="44606"/>
                    <a:pt x="426" y="37919"/>
                    <a:pt x="608" y="31232"/>
                  </a:cubicBezTo>
                  <a:cubicBezTo>
                    <a:pt x="760" y="24575"/>
                    <a:pt x="912" y="17949"/>
                    <a:pt x="1095" y="11292"/>
                  </a:cubicBezTo>
                  <a:cubicBezTo>
                    <a:pt x="1186" y="7523"/>
                    <a:pt x="1307" y="3754"/>
                    <a:pt x="1368" y="46"/>
                  </a:cubicBezTo>
                  <a:cubicBezTo>
                    <a:pt x="1368" y="15"/>
                    <a:pt x="1338" y="0"/>
                    <a:pt x="1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1949500" y="4150800"/>
              <a:ext cx="215075" cy="119525"/>
            </a:xfrm>
            <a:custGeom>
              <a:avLst/>
              <a:gdLst/>
              <a:ahLst/>
              <a:cxnLst/>
              <a:rect l="l" t="t" r="r" b="b"/>
              <a:pathLst>
                <a:path w="8603" h="4781" extrusionOk="0">
                  <a:moveTo>
                    <a:pt x="8602" y="1"/>
                  </a:moveTo>
                  <a:cubicBezTo>
                    <a:pt x="7543" y="254"/>
                    <a:pt x="5972" y="330"/>
                    <a:pt x="4462" y="330"/>
                  </a:cubicBezTo>
                  <a:cubicBezTo>
                    <a:pt x="2161" y="330"/>
                    <a:pt x="1" y="153"/>
                    <a:pt x="0" y="153"/>
                  </a:cubicBezTo>
                  <a:lnTo>
                    <a:pt x="0" y="153"/>
                  </a:lnTo>
                  <a:lnTo>
                    <a:pt x="487" y="4591"/>
                  </a:lnTo>
                  <a:cubicBezTo>
                    <a:pt x="1733" y="4730"/>
                    <a:pt x="2898" y="4781"/>
                    <a:pt x="3935" y="4781"/>
                  </a:cubicBezTo>
                  <a:cubicBezTo>
                    <a:pt x="6739" y="4781"/>
                    <a:pt x="8602" y="4408"/>
                    <a:pt x="8602" y="4408"/>
                  </a:cubicBezTo>
                  <a:lnTo>
                    <a:pt x="8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1509525" y="4160675"/>
              <a:ext cx="231025" cy="112200"/>
            </a:xfrm>
            <a:custGeom>
              <a:avLst/>
              <a:gdLst/>
              <a:ahLst/>
              <a:cxnLst/>
              <a:rect l="l" t="t" r="r" b="b"/>
              <a:pathLst>
                <a:path w="9241" h="4488" extrusionOk="0">
                  <a:moveTo>
                    <a:pt x="0" y="1"/>
                  </a:moveTo>
                  <a:lnTo>
                    <a:pt x="152" y="4165"/>
                  </a:lnTo>
                  <a:cubicBezTo>
                    <a:pt x="955" y="4410"/>
                    <a:pt x="2342" y="4488"/>
                    <a:pt x="3776" y="4488"/>
                  </a:cubicBezTo>
                  <a:cubicBezTo>
                    <a:pt x="6255" y="4488"/>
                    <a:pt x="8876" y="4256"/>
                    <a:pt x="8876" y="4256"/>
                  </a:cubicBezTo>
                  <a:lnTo>
                    <a:pt x="9241" y="92"/>
                  </a:lnTo>
                  <a:lnTo>
                    <a:pt x="9241" y="92"/>
                  </a:lnTo>
                  <a:cubicBezTo>
                    <a:pt x="7900" y="226"/>
                    <a:pt x="6548" y="274"/>
                    <a:pt x="5308" y="274"/>
                  </a:cubicBezTo>
                  <a:cubicBezTo>
                    <a:pt x="2333" y="27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1093100" y="1825125"/>
              <a:ext cx="182400" cy="140850"/>
            </a:xfrm>
            <a:custGeom>
              <a:avLst/>
              <a:gdLst/>
              <a:ahLst/>
              <a:cxnLst/>
              <a:rect l="l" t="t" r="r" b="b"/>
              <a:pathLst>
                <a:path w="7296" h="5634" extrusionOk="0">
                  <a:moveTo>
                    <a:pt x="1750" y="0"/>
                  </a:moveTo>
                  <a:cubicBezTo>
                    <a:pt x="1724" y="0"/>
                    <a:pt x="1698" y="6"/>
                    <a:pt x="1672" y="17"/>
                  </a:cubicBezTo>
                  <a:cubicBezTo>
                    <a:pt x="1156" y="230"/>
                    <a:pt x="1946" y="2236"/>
                    <a:pt x="1915" y="2236"/>
                  </a:cubicBezTo>
                  <a:cubicBezTo>
                    <a:pt x="1829" y="2208"/>
                    <a:pt x="1121" y="853"/>
                    <a:pt x="709" y="853"/>
                  </a:cubicBezTo>
                  <a:cubicBezTo>
                    <a:pt x="685" y="853"/>
                    <a:pt x="661" y="858"/>
                    <a:pt x="639" y="868"/>
                  </a:cubicBezTo>
                  <a:cubicBezTo>
                    <a:pt x="0" y="1172"/>
                    <a:pt x="1642" y="3878"/>
                    <a:pt x="1946" y="4182"/>
                  </a:cubicBezTo>
                  <a:cubicBezTo>
                    <a:pt x="2250" y="4485"/>
                    <a:pt x="3162" y="4485"/>
                    <a:pt x="3648" y="4759"/>
                  </a:cubicBezTo>
                  <a:cubicBezTo>
                    <a:pt x="4104" y="5033"/>
                    <a:pt x="4104" y="5428"/>
                    <a:pt x="4408" y="5580"/>
                  </a:cubicBezTo>
                  <a:cubicBezTo>
                    <a:pt x="4477" y="5617"/>
                    <a:pt x="4588" y="5634"/>
                    <a:pt x="4726" y="5634"/>
                  </a:cubicBezTo>
                  <a:cubicBezTo>
                    <a:pt x="5372" y="5634"/>
                    <a:pt x="6610" y="5267"/>
                    <a:pt x="6961" y="4941"/>
                  </a:cubicBezTo>
                  <a:cubicBezTo>
                    <a:pt x="7295" y="4577"/>
                    <a:pt x="6931" y="3148"/>
                    <a:pt x="6353" y="2814"/>
                  </a:cubicBezTo>
                  <a:cubicBezTo>
                    <a:pt x="5776" y="2479"/>
                    <a:pt x="4925" y="2601"/>
                    <a:pt x="4833" y="2540"/>
                  </a:cubicBezTo>
                  <a:cubicBezTo>
                    <a:pt x="4773" y="2510"/>
                    <a:pt x="5016" y="564"/>
                    <a:pt x="4651" y="534"/>
                  </a:cubicBezTo>
                  <a:cubicBezTo>
                    <a:pt x="4256" y="534"/>
                    <a:pt x="3952" y="2084"/>
                    <a:pt x="3922" y="2084"/>
                  </a:cubicBezTo>
                  <a:cubicBezTo>
                    <a:pt x="3892" y="2084"/>
                    <a:pt x="3744" y="229"/>
                    <a:pt x="3217" y="229"/>
                  </a:cubicBezTo>
                  <a:cubicBezTo>
                    <a:pt x="3209" y="229"/>
                    <a:pt x="3201" y="229"/>
                    <a:pt x="3192" y="230"/>
                  </a:cubicBezTo>
                  <a:cubicBezTo>
                    <a:pt x="2675" y="321"/>
                    <a:pt x="3010" y="2236"/>
                    <a:pt x="2918" y="2236"/>
                  </a:cubicBezTo>
                  <a:cubicBezTo>
                    <a:pt x="2861" y="2236"/>
                    <a:pt x="2278" y="0"/>
                    <a:pt x="1750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2204825" y="1866975"/>
              <a:ext cx="167200" cy="178975"/>
            </a:xfrm>
            <a:custGeom>
              <a:avLst/>
              <a:gdLst/>
              <a:ahLst/>
              <a:cxnLst/>
              <a:rect l="l" t="t" r="r" b="b"/>
              <a:pathLst>
                <a:path w="6688" h="7159" extrusionOk="0">
                  <a:moveTo>
                    <a:pt x="4599" y="0"/>
                  </a:moveTo>
                  <a:cubicBezTo>
                    <a:pt x="3949" y="0"/>
                    <a:pt x="3222" y="2629"/>
                    <a:pt x="3222" y="2629"/>
                  </a:cubicBezTo>
                  <a:cubicBezTo>
                    <a:pt x="3222" y="2629"/>
                    <a:pt x="3617" y="106"/>
                    <a:pt x="3101" y="15"/>
                  </a:cubicBezTo>
                  <a:cubicBezTo>
                    <a:pt x="3089" y="13"/>
                    <a:pt x="3077" y="12"/>
                    <a:pt x="3065" y="12"/>
                  </a:cubicBezTo>
                  <a:cubicBezTo>
                    <a:pt x="2426" y="12"/>
                    <a:pt x="2245" y="3251"/>
                    <a:pt x="1976" y="4027"/>
                  </a:cubicBezTo>
                  <a:cubicBezTo>
                    <a:pt x="1876" y="3502"/>
                    <a:pt x="1220" y="2832"/>
                    <a:pt x="737" y="2832"/>
                  </a:cubicBezTo>
                  <a:cubicBezTo>
                    <a:pt x="633" y="2832"/>
                    <a:pt x="537" y="2863"/>
                    <a:pt x="456" y="2933"/>
                  </a:cubicBezTo>
                  <a:cubicBezTo>
                    <a:pt x="0" y="3359"/>
                    <a:pt x="1733" y="5760"/>
                    <a:pt x="1581" y="6277"/>
                  </a:cubicBezTo>
                  <a:lnTo>
                    <a:pt x="4073" y="7158"/>
                  </a:lnTo>
                  <a:cubicBezTo>
                    <a:pt x="4073" y="7158"/>
                    <a:pt x="5320" y="6094"/>
                    <a:pt x="5380" y="4240"/>
                  </a:cubicBezTo>
                  <a:cubicBezTo>
                    <a:pt x="6080" y="3450"/>
                    <a:pt x="6687" y="2295"/>
                    <a:pt x="6414" y="2082"/>
                  </a:cubicBezTo>
                  <a:cubicBezTo>
                    <a:pt x="6400" y="2073"/>
                    <a:pt x="6383" y="2068"/>
                    <a:pt x="6363" y="2068"/>
                  </a:cubicBezTo>
                  <a:cubicBezTo>
                    <a:pt x="6009" y="2068"/>
                    <a:pt x="4833" y="3571"/>
                    <a:pt x="4833" y="3571"/>
                  </a:cubicBezTo>
                  <a:cubicBezTo>
                    <a:pt x="4833" y="3571"/>
                    <a:pt x="6201" y="1261"/>
                    <a:pt x="5745" y="988"/>
                  </a:cubicBezTo>
                  <a:cubicBezTo>
                    <a:pt x="5720" y="973"/>
                    <a:pt x="5693" y="965"/>
                    <a:pt x="5664" y="965"/>
                  </a:cubicBezTo>
                  <a:cubicBezTo>
                    <a:pt x="5165" y="965"/>
                    <a:pt x="4134" y="3055"/>
                    <a:pt x="4134" y="3055"/>
                  </a:cubicBezTo>
                  <a:cubicBezTo>
                    <a:pt x="4134" y="3055"/>
                    <a:pt x="5320" y="228"/>
                    <a:pt x="4681" y="15"/>
                  </a:cubicBezTo>
                  <a:cubicBezTo>
                    <a:pt x="4654" y="5"/>
                    <a:pt x="4627" y="0"/>
                    <a:pt x="4599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1957100" y="1991950"/>
              <a:ext cx="391375" cy="593600"/>
            </a:xfrm>
            <a:custGeom>
              <a:avLst/>
              <a:gdLst/>
              <a:ahLst/>
              <a:cxnLst/>
              <a:rect l="l" t="t" r="r" b="b"/>
              <a:pathLst>
                <a:path w="15655" h="23744" extrusionOk="0">
                  <a:moveTo>
                    <a:pt x="183" y="1"/>
                  </a:moveTo>
                  <a:cubicBezTo>
                    <a:pt x="183" y="1"/>
                    <a:pt x="0" y="16536"/>
                    <a:pt x="2493" y="20761"/>
                  </a:cubicBezTo>
                  <a:cubicBezTo>
                    <a:pt x="3662" y="22719"/>
                    <a:pt x="5537" y="23744"/>
                    <a:pt x="7329" y="23744"/>
                  </a:cubicBezTo>
                  <a:cubicBezTo>
                    <a:pt x="9405" y="23744"/>
                    <a:pt x="11371" y="22371"/>
                    <a:pt x="12007" y="19485"/>
                  </a:cubicBezTo>
                  <a:cubicBezTo>
                    <a:pt x="12675" y="16354"/>
                    <a:pt x="15654" y="2372"/>
                    <a:pt x="15350" y="1582"/>
                  </a:cubicBezTo>
                  <a:cubicBezTo>
                    <a:pt x="15034" y="822"/>
                    <a:pt x="13195" y="341"/>
                    <a:pt x="11754" y="341"/>
                  </a:cubicBezTo>
                  <a:cubicBezTo>
                    <a:pt x="11118" y="341"/>
                    <a:pt x="10560" y="435"/>
                    <a:pt x="10244" y="639"/>
                  </a:cubicBezTo>
                  <a:cubicBezTo>
                    <a:pt x="9605" y="1034"/>
                    <a:pt x="6596" y="15168"/>
                    <a:pt x="6596" y="15168"/>
                  </a:cubicBezTo>
                  <a:cubicBezTo>
                    <a:pt x="6596" y="15168"/>
                    <a:pt x="3587" y="943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9"/>
            <p:cNvSpPr/>
            <p:nvPr/>
          </p:nvSpPr>
          <p:spPr>
            <a:xfrm>
              <a:off x="1636425" y="1855950"/>
              <a:ext cx="287250" cy="135975"/>
            </a:xfrm>
            <a:custGeom>
              <a:avLst/>
              <a:gdLst/>
              <a:ahLst/>
              <a:cxnLst/>
              <a:rect l="l" t="t" r="r" b="b"/>
              <a:pathLst>
                <a:path w="11490" h="5439" extrusionOk="0">
                  <a:moveTo>
                    <a:pt x="9768" y="0"/>
                  </a:moveTo>
                  <a:cubicBezTo>
                    <a:pt x="9516" y="0"/>
                    <a:pt x="9262" y="36"/>
                    <a:pt x="9028" y="91"/>
                  </a:cubicBezTo>
                  <a:cubicBezTo>
                    <a:pt x="8298" y="243"/>
                    <a:pt x="7660" y="547"/>
                    <a:pt x="7052" y="973"/>
                  </a:cubicBezTo>
                  <a:cubicBezTo>
                    <a:pt x="6809" y="1125"/>
                    <a:pt x="6596" y="1307"/>
                    <a:pt x="6292" y="1338"/>
                  </a:cubicBezTo>
                  <a:cubicBezTo>
                    <a:pt x="6260" y="1344"/>
                    <a:pt x="6227" y="1347"/>
                    <a:pt x="6194" y="1347"/>
                  </a:cubicBezTo>
                  <a:cubicBezTo>
                    <a:pt x="5923" y="1347"/>
                    <a:pt x="5652" y="1139"/>
                    <a:pt x="5380" y="1003"/>
                  </a:cubicBezTo>
                  <a:cubicBezTo>
                    <a:pt x="4660" y="580"/>
                    <a:pt x="3837" y="363"/>
                    <a:pt x="3013" y="363"/>
                  </a:cubicBezTo>
                  <a:cubicBezTo>
                    <a:pt x="2654" y="363"/>
                    <a:pt x="2296" y="404"/>
                    <a:pt x="1946" y="486"/>
                  </a:cubicBezTo>
                  <a:cubicBezTo>
                    <a:pt x="1368" y="578"/>
                    <a:pt x="760" y="851"/>
                    <a:pt x="426" y="1338"/>
                  </a:cubicBezTo>
                  <a:cubicBezTo>
                    <a:pt x="92" y="1824"/>
                    <a:pt x="0" y="2493"/>
                    <a:pt x="274" y="2979"/>
                  </a:cubicBezTo>
                  <a:cubicBezTo>
                    <a:pt x="548" y="3496"/>
                    <a:pt x="1064" y="3860"/>
                    <a:pt x="1642" y="3891"/>
                  </a:cubicBezTo>
                  <a:cubicBezTo>
                    <a:pt x="1368" y="4012"/>
                    <a:pt x="1186" y="4316"/>
                    <a:pt x="1186" y="4590"/>
                  </a:cubicBezTo>
                  <a:cubicBezTo>
                    <a:pt x="1186" y="4863"/>
                    <a:pt x="1368" y="5107"/>
                    <a:pt x="1642" y="5228"/>
                  </a:cubicBezTo>
                  <a:cubicBezTo>
                    <a:pt x="2052" y="5381"/>
                    <a:pt x="2476" y="5438"/>
                    <a:pt x="2907" y="5438"/>
                  </a:cubicBezTo>
                  <a:cubicBezTo>
                    <a:pt x="4101" y="5438"/>
                    <a:pt x="5351" y="4999"/>
                    <a:pt x="6535" y="4955"/>
                  </a:cubicBezTo>
                  <a:cubicBezTo>
                    <a:pt x="7660" y="4955"/>
                    <a:pt x="8785" y="4955"/>
                    <a:pt x="9849" y="5259"/>
                  </a:cubicBezTo>
                  <a:cubicBezTo>
                    <a:pt x="10153" y="5137"/>
                    <a:pt x="10335" y="4894"/>
                    <a:pt x="10396" y="4590"/>
                  </a:cubicBezTo>
                  <a:cubicBezTo>
                    <a:pt x="10426" y="4286"/>
                    <a:pt x="10305" y="4012"/>
                    <a:pt x="10031" y="3830"/>
                  </a:cubicBezTo>
                  <a:cubicBezTo>
                    <a:pt x="10548" y="3374"/>
                    <a:pt x="11034" y="2857"/>
                    <a:pt x="11247" y="2249"/>
                  </a:cubicBezTo>
                  <a:cubicBezTo>
                    <a:pt x="11490" y="1641"/>
                    <a:pt x="11460" y="851"/>
                    <a:pt x="10943" y="395"/>
                  </a:cubicBezTo>
                  <a:cubicBezTo>
                    <a:pt x="10635" y="106"/>
                    <a:pt x="10204" y="0"/>
                    <a:pt x="9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9"/>
            <p:cNvSpPr/>
            <p:nvPr/>
          </p:nvSpPr>
          <p:spPr>
            <a:xfrm>
              <a:off x="1503450" y="1960800"/>
              <a:ext cx="614000" cy="983450"/>
            </a:xfrm>
            <a:custGeom>
              <a:avLst/>
              <a:gdLst/>
              <a:ahLst/>
              <a:cxnLst/>
              <a:rect l="l" t="t" r="r" b="b"/>
              <a:pathLst>
                <a:path w="24560" h="39338" extrusionOk="0">
                  <a:moveTo>
                    <a:pt x="8906" y="1"/>
                  </a:moveTo>
                  <a:lnTo>
                    <a:pt x="4347" y="1338"/>
                  </a:lnTo>
                  <a:lnTo>
                    <a:pt x="0" y="37934"/>
                  </a:lnTo>
                  <a:cubicBezTo>
                    <a:pt x="2111" y="38862"/>
                    <a:pt x="6863" y="39338"/>
                    <a:pt x="11638" y="39338"/>
                  </a:cubicBezTo>
                  <a:cubicBezTo>
                    <a:pt x="17657" y="39338"/>
                    <a:pt x="23712" y="38582"/>
                    <a:pt x="24560" y="37023"/>
                  </a:cubicBezTo>
                  <a:lnTo>
                    <a:pt x="18329" y="1277"/>
                  </a:lnTo>
                  <a:lnTo>
                    <a:pt x="1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1966225" y="2037250"/>
              <a:ext cx="90450" cy="507200"/>
            </a:xfrm>
            <a:custGeom>
              <a:avLst/>
              <a:gdLst/>
              <a:ahLst/>
              <a:cxnLst/>
              <a:rect l="l" t="t" r="r" b="b"/>
              <a:pathLst>
                <a:path w="3618" h="20288" extrusionOk="0">
                  <a:moveTo>
                    <a:pt x="70" y="1"/>
                  </a:moveTo>
                  <a:cubicBezTo>
                    <a:pt x="37" y="1"/>
                    <a:pt x="0" y="23"/>
                    <a:pt x="0" y="73"/>
                  </a:cubicBezTo>
                  <a:cubicBezTo>
                    <a:pt x="456" y="2687"/>
                    <a:pt x="912" y="5362"/>
                    <a:pt x="1368" y="7976"/>
                  </a:cubicBezTo>
                  <a:lnTo>
                    <a:pt x="2736" y="15849"/>
                  </a:lnTo>
                  <a:cubicBezTo>
                    <a:pt x="3009" y="17308"/>
                    <a:pt x="3222" y="18767"/>
                    <a:pt x="3496" y="20256"/>
                  </a:cubicBezTo>
                  <a:cubicBezTo>
                    <a:pt x="3496" y="20278"/>
                    <a:pt x="3511" y="20288"/>
                    <a:pt x="3531" y="20288"/>
                  </a:cubicBezTo>
                  <a:cubicBezTo>
                    <a:pt x="3567" y="20288"/>
                    <a:pt x="3617" y="20254"/>
                    <a:pt x="3617" y="20195"/>
                  </a:cubicBezTo>
                  <a:cubicBezTo>
                    <a:pt x="3161" y="17581"/>
                    <a:pt x="2705" y="14937"/>
                    <a:pt x="2249" y="12292"/>
                  </a:cubicBezTo>
                  <a:lnTo>
                    <a:pt x="882" y="4450"/>
                  </a:lnTo>
                  <a:cubicBezTo>
                    <a:pt x="608" y="2961"/>
                    <a:pt x="395" y="1502"/>
                    <a:pt x="122" y="43"/>
                  </a:cubicBezTo>
                  <a:cubicBezTo>
                    <a:pt x="122" y="16"/>
                    <a:pt x="97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9"/>
            <p:cNvSpPr/>
            <p:nvPr/>
          </p:nvSpPr>
          <p:spPr>
            <a:xfrm>
              <a:off x="1573550" y="2200025"/>
              <a:ext cx="93950" cy="116725"/>
            </a:xfrm>
            <a:custGeom>
              <a:avLst/>
              <a:gdLst/>
              <a:ahLst/>
              <a:cxnLst/>
              <a:rect l="l" t="t" r="r" b="b"/>
              <a:pathLst>
                <a:path w="3758" h="4669" extrusionOk="0">
                  <a:moveTo>
                    <a:pt x="3685" y="0"/>
                  </a:moveTo>
                  <a:cubicBezTo>
                    <a:pt x="3680" y="0"/>
                    <a:pt x="3675" y="2"/>
                    <a:pt x="3670" y="6"/>
                  </a:cubicBezTo>
                  <a:cubicBezTo>
                    <a:pt x="3154" y="553"/>
                    <a:pt x="2728" y="1131"/>
                    <a:pt x="2272" y="1739"/>
                  </a:cubicBezTo>
                  <a:cubicBezTo>
                    <a:pt x="1756" y="2347"/>
                    <a:pt x="1300" y="2955"/>
                    <a:pt x="813" y="3563"/>
                  </a:cubicBezTo>
                  <a:lnTo>
                    <a:pt x="23" y="4566"/>
                  </a:lnTo>
                  <a:cubicBezTo>
                    <a:pt x="0" y="4634"/>
                    <a:pt x="12" y="4668"/>
                    <a:pt x="32" y="4668"/>
                  </a:cubicBezTo>
                  <a:cubicBezTo>
                    <a:pt x="38" y="4668"/>
                    <a:pt x="46" y="4664"/>
                    <a:pt x="53" y="4657"/>
                  </a:cubicBezTo>
                  <a:cubicBezTo>
                    <a:pt x="540" y="4049"/>
                    <a:pt x="996" y="3441"/>
                    <a:pt x="1512" y="2833"/>
                  </a:cubicBezTo>
                  <a:cubicBezTo>
                    <a:pt x="1968" y="2225"/>
                    <a:pt x="2394" y="1648"/>
                    <a:pt x="2911" y="1040"/>
                  </a:cubicBezTo>
                  <a:cubicBezTo>
                    <a:pt x="3154" y="736"/>
                    <a:pt x="3427" y="401"/>
                    <a:pt x="3731" y="98"/>
                  </a:cubicBezTo>
                  <a:cubicBezTo>
                    <a:pt x="3757" y="71"/>
                    <a:pt x="3716" y="0"/>
                    <a:pt x="36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9"/>
            <p:cNvSpPr/>
            <p:nvPr/>
          </p:nvSpPr>
          <p:spPr>
            <a:xfrm>
              <a:off x="1634900" y="2213700"/>
              <a:ext cx="52900" cy="24500"/>
            </a:xfrm>
            <a:custGeom>
              <a:avLst/>
              <a:gdLst/>
              <a:ahLst/>
              <a:cxnLst/>
              <a:rect l="l" t="t" r="r" b="b"/>
              <a:pathLst>
                <a:path w="2116" h="980" extrusionOk="0">
                  <a:moveTo>
                    <a:pt x="2022" y="0"/>
                  </a:moveTo>
                  <a:cubicBezTo>
                    <a:pt x="2016" y="0"/>
                    <a:pt x="2011" y="2"/>
                    <a:pt x="2007" y="6"/>
                  </a:cubicBezTo>
                  <a:cubicBezTo>
                    <a:pt x="1399" y="341"/>
                    <a:pt x="761" y="645"/>
                    <a:pt x="61" y="888"/>
                  </a:cubicBezTo>
                  <a:cubicBezTo>
                    <a:pt x="1" y="918"/>
                    <a:pt x="31" y="979"/>
                    <a:pt x="92" y="979"/>
                  </a:cubicBezTo>
                  <a:cubicBezTo>
                    <a:pt x="791" y="766"/>
                    <a:pt x="1429" y="462"/>
                    <a:pt x="2037" y="128"/>
                  </a:cubicBezTo>
                  <a:cubicBezTo>
                    <a:pt x="2116" y="76"/>
                    <a:pt x="2059" y="0"/>
                    <a:pt x="2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9"/>
            <p:cNvSpPr/>
            <p:nvPr/>
          </p:nvSpPr>
          <p:spPr>
            <a:xfrm>
              <a:off x="1596900" y="2481325"/>
              <a:ext cx="43350" cy="25875"/>
            </a:xfrm>
            <a:custGeom>
              <a:avLst/>
              <a:gdLst/>
              <a:ahLst/>
              <a:cxnLst/>
              <a:rect l="l" t="t" r="r" b="b"/>
              <a:pathLst>
                <a:path w="1734" h="1035" extrusionOk="0">
                  <a:moveTo>
                    <a:pt x="153" y="1"/>
                  </a:moveTo>
                  <a:cubicBezTo>
                    <a:pt x="62" y="1"/>
                    <a:pt x="1" y="92"/>
                    <a:pt x="31" y="122"/>
                  </a:cubicBezTo>
                  <a:cubicBezTo>
                    <a:pt x="457" y="578"/>
                    <a:pt x="1034" y="913"/>
                    <a:pt x="1673" y="1034"/>
                  </a:cubicBezTo>
                  <a:cubicBezTo>
                    <a:pt x="1733" y="1034"/>
                    <a:pt x="1733" y="973"/>
                    <a:pt x="1703" y="913"/>
                  </a:cubicBezTo>
                  <a:cubicBezTo>
                    <a:pt x="1095" y="821"/>
                    <a:pt x="518" y="457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9"/>
            <p:cNvSpPr/>
            <p:nvPr/>
          </p:nvSpPr>
          <p:spPr>
            <a:xfrm>
              <a:off x="1593100" y="2495775"/>
              <a:ext cx="78300" cy="60050"/>
            </a:xfrm>
            <a:custGeom>
              <a:avLst/>
              <a:gdLst/>
              <a:ahLst/>
              <a:cxnLst/>
              <a:rect l="l" t="t" r="r" b="b"/>
              <a:pathLst>
                <a:path w="3132" h="2402" extrusionOk="0">
                  <a:moveTo>
                    <a:pt x="122" y="0"/>
                  </a:moveTo>
                  <a:cubicBezTo>
                    <a:pt x="122" y="0"/>
                    <a:pt x="1" y="31"/>
                    <a:pt x="31" y="91"/>
                  </a:cubicBezTo>
                  <a:cubicBezTo>
                    <a:pt x="518" y="1003"/>
                    <a:pt x="1338" y="1702"/>
                    <a:pt x="2281" y="2128"/>
                  </a:cubicBezTo>
                  <a:cubicBezTo>
                    <a:pt x="2524" y="2249"/>
                    <a:pt x="2797" y="2310"/>
                    <a:pt x="3071" y="2401"/>
                  </a:cubicBezTo>
                  <a:cubicBezTo>
                    <a:pt x="3132" y="2401"/>
                    <a:pt x="3132" y="2310"/>
                    <a:pt x="3101" y="2280"/>
                  </a:cubicBezTo>
                  <a:cubicBezTo>
                    <a:pt x="2129" y="2067"/>
                    <a:pt x="1247" y="1520"/>
                    <a:pt x="609" y="730"/>
                  </a:cubicBezTo>
                  <a:cubicBezTo>
                    <a:pt x="426" y="487"/>
                    <a:pt x="244" y="274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9"/>
            <p:cNvSpPr/>
            <p:nvPr/>
          </p:nvSpPr>
          <p:spPr>
            <a:xfrm>
              <a:off x="1167575" y="1929325"/>
              <a:ext cx="444550" cy="555325"/>
            </a:xfrm>
            <a:custGeom>
              <a:avLst/>
              <a:gdLst/>
              <a:ahLst/>
              <a:cxnLst/>
              <a:rect l="l" t="t" r="r" b="b"/>
              <a:pathLst>
                <a:path w="17782" h="22213" extrusionOk="0">
                  <a:moveTo>
                    <a:pt x="3647" y="0"/>
                  </a:moveTo>
                  <a:cubicBezTo>
                    <a:pt x="2408" y="0"/>
                    <a:pt x="616" y="523"/>
                    <a:pt x="335" y="1108"/>
                  </a:cubicBezTo>
                  <a:cubicBezTo>
                    <a:pt x="0" y="1928"/>
                    <a:pt x="2158" y="15029"/>
                    <a:pt x="2766" y="18342"/>
                  </a:cubicBezTo>
                  <a:cubicBezTo>
                    <a:pt x="3304" y="21085"/>
                    <a:pt x="5164" y="22212"/>
                    <a:pt x="7126" y="22212"/>
                  </a:cubicBezTo>
                  <a:cubicBezTo>
                    <a:pt x="8382" y="22212"/>
                    <a:pt x="9680" y="21751"/>
                    <a:pt x="10700" y="20956"/>
                  </a:cubicBezTo>
                  <a:cubicBezTo>
                    <a:pt x="13800" y="18524"/>
                    <a:pt x="16991" y="14695"/>
                    <a:pt x="16991" y="14695"/>
                  </a:cubicBezTo>
                  <a:lnTo>
                    <a:pt x="17782" y="2597"/>
                  </a:lnTo>
                  <a:lnTo>
                    <a:pt x="17782" y="2597"/>
                  </a:lnTo>
                  <a:cubicBezTo>
                    <a:pt x="14438" y="3509"/>
                    <a:pt x="8055" y="14391"/>
                    <a:pt x="8055" y="14391"/>
                  </a:cubicBezTo>
                  <a:cubicBezTo>
                    <a:pt x="8055" y="14391"/>
                    <a:pt x="5502" y="1108"/>
                    <a:pt x="4742" y="287"/>
                  </a:cubicBezTo>
                  <a:cubicBezTo>
                    <a:pt x="4558" y="86"/>
                    <a:pt x="4148" y="0"/>
                    <a:pt x="3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9"/>
            <p:cNvSpPr/>
            <p:nvPr/>
          </p:nvSpPr>
          <p:spPr>
            <a:xfrm>
              <a:off x="1680500" y="1967575"/>
              <a:ext cx="159600" cy="174100"/>
            </a:xfrm>
            <a:custGeom>
              <a:avLst/>
              <a:gdLst/>
              <a:ahLst/>
              <a:cxnLst/>
              <a:rect l="l" t="t" r="r" b="b"/>
              <a:pathLst>
                <a:path w="6384" h="6964" extrusionOk="0">
                  <a:moveTo>
                    <a:pt x="234" y="1"/>
                  </a:moveTo>
                  <a:cubicBezTo>
                    <a:pt x="215" y="1"/>
                    <a:pt x="194" y="10"/>
                    <a:pt x="183" y="34"/>
                  </a:cubicBezTo>
                  <a:cubicBezTo>
                    <a:pt x="0" y="307"/>
                    <a:pt x="0" y="672"/>
                    <a:pt x="122" y="976"/>
                  </a:cubicBezTo>
                  <a:cubicBezTo>
                    <a:pt x="213" y="1341"/>
                    <a:pt x="456" y="1584"/>
                    <a:pt x="760" y="1797"/>
                  </a:cubicBezTo>
                  <a:cubicBezTo>
                    <a:pt x="1095" y="2009"/>
                    <a:pt x="1490" y="2101"/>
                    <a:pt x="1855" y="2192"/>
                  </a:cubicBezTo>
                  <a:cubicBezTo>
                    <a:pt x="2310" y="2313"/>
                    <a:pt x="2766" y="2405"/>
                    <a:pt x="3222" y="2465"/>
                  </a:cubicBezTo>
                  <a:cubicBezTo>
                    <a:pt x="3709" y="2587"/>
                    <a:pt x="4165" y="2648"/>
                    <a:pt x="4681" y="2769"/>
                  </a:cubicBezTo>
                  <a:cubicBezTo>
                    <a:pt x="5076" y="2860"/>
                    <a:pt x="5502" y="2952"/>
                    <a:pt x="5745" y="3347"/>
                  </a:cubicBezTo>
                  <a:cubicBezTo>
                    <a:pt x="5836" y="3499"/>
                    <a:pt x="5836" y="3681"/>
                    <a:pt x="5806" y="3833"/>
                  </a:cubicBezTo>
                  <a:cubicBezTo>
                    <a:pt x="5776" y="3985"/>
                    <a:pt x="5684" y="4137"/>
                    <a:pt x="5593" y="4289"/>
                  </a:cubicBezTo>
                  <a:cubicBezTo>
                    <a:pt x="5380" y="4593"/>
                    <a:pt x="5137" y="4836"/>
                    <a:pt x="5016" y="5171"/>
                  </a:cubicBezTo>
                  <a:cubicBezTo>
                    <a:pt x="4894" y="5566"/>
                    <a:pt x="4924" y="5961"/>
                    <a:pt x="5168" y="6326"/>
                  </a:cubicBezTo>
                  <a:cubicBezTo>
                    <a:pt x="5350" y="6630"/>
                    <a:pt x="5684" y="6842"/>
                    <a:pt x="6049" y="6933"/>
                  </a:cubicBezTo>
                  <a:cubicBezTo>
                    <a:pt x="6110" y="6933"/>
                    <a:pt x="6231" y="6964"/>
                    <a:pt x="6292" y="6964"/>
                  </a:cubicBezTo>
                  <a:cubicBezTo>
                    <a:pt x="6383" y="6964"/>
                    <a:pt x="6383" y="6842"/>
                    <a:pt x="6292" y="6842"/>
                  </a:cubicBezTo>
                  <a:cubicBezTo>
                    <a:pt x="5928" y="6842"/>
                    <a:pt x="5593" y="6660"/>
                    <a:pt x="5350" y="6386"/>
                  </a:cubicBezTo>
                  <a:cubicBezTo>
                    <a:pt x="5076" y="6082"/>
                    <a:pt x="5016" y="5657"/>
                    <a:pt x="5137" y="5292"/>
                  </a:cubicBezTo>
                  <a:cubicBezTo>
                    <a:pt x="5198" y="4927"/>
                    <a:pt x="5472" y="4684"/>
                    <a:pt x="5684" y="4380"/>
                  </a:cubicBezTo>
                  <a:cubicBezTo>
                    <a:pt x="5897" y="4107"/>
                    <a:pt x="6049" y="3803"/>
                    <a:pt x="5958" y="3499"/>
                  </a:cubicBezTo>
                  <a:cubicBezTo>
                    <a:pt x="5836" y="3104"/>
                    <a:pt x="5502" y="2891"/>
                    <a:pt x="5168" y="2769"/>
                  </a:cubicBezTo>
                  <a:cubicBezTo>
                    <a:pt x="4924" y="2708"/>
                    <a:pt x="4742" y="2648"/>
                    <a:pt x="4529" y="2617"/>
                  </a:cubicBezTo>
                  <a:cubicBezTo>
                    <a:pt x="4286" y="2587"/>
                    <a:pt x="4073" y="2557"/>
                    <a:pt x="3830" y="2465"/>
                  </a:cubicBezTo>
                  <a:cubicBezTo>
                    <a:pt x="3374" y="2405"/>
                    <a:pt x="2888" y="2283"/>
                    <a:pt x="2432" y="2192"/>
                  </a:cubicBezTo>
                  <a:cubicBezTo>
                    <a:pt x="2006" y="2131"/>
                    <a:pt x="1642" y="2040"/>
                    <a:pt x="1216" y="1888"/>
                  </a:cubicBezTo>
                  <a:cubicBezTo>
                    <a:pt x="882" y="1797"/>
                    <a:pt x="517" y="1553"/>
                    <a:pt x="335" y="1250"/>
                  </a:cubicBezTo>
                  <a:cubicBezTo>
                    <a:pt x="152" y="976"/>
                    <a:pt x="61" y="611"/>
                    <a:pt x="152" y="307"/>
                  </a:cubicBezTo>
                  <a:lnTo>
                    <a:pt x="274" y="64"/>
                  </a:lnTo>
                  <a:cubicBezTo>
                    <a:pt x="293" y="27"/>
                    <a:pt x="265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1742050" y="1964600"/>
              <a:ext cx="146675" cy="188025"/>
            </a:xfrm>
            <a:custGeom>
              <a:avLst/>
              <a:gdLst/>
              <a:ahLst/>
              <a:cxnLst/>
              <a:rect l="l" t="t" r="r" b="b"/>
              <a:pathLst>
                <a:path w="5867" h="7521" extrusionOk="0">
                  <a:moveTo>
                    <a:pt x="5441" y="1"/>
                  </a:moveTo>
                  <a:cubicBezTo>
                    <a:pt x="5442" y="3"/>
                    <a:pt x="5443" y="5"/>
                    <a:pt x="5444" y="8"/>
                  </a:cubicBezTo>
                  <a:lnTo>
                    <a:pt x="5444" y="8"/>
                  </a:lnTo>
                  <a:cubicBezTo>
                    <a:pt x="5447" y="3"/>
                    <a:pt x="5447" y="1"/>
                    <a:pt x="5441" y="1"/>
                  </a:cubicBezTo>
                  <a:close/>
                  <a:moveTo>
                    <a:pt x="5444" y="8"/>
                  </a:moveTo>
                  <a:cubicBezTo>
                    <a:pt x="5429" y="24"/>
                    <a:pt x="5363" y="68"/>
                    <a:pt x="5411" y="92"/>
                  </a:cubicBezTo>
                  <a:cubicBezTo>
                    <a:pt x="5624" y="426"/>
                    <a:pt x="5776" y="821"/>
                    <a:pt x="5776" y="1217"/>
                  </a:cubicBezTo>
                  <a:cubicBezTo>
                    <a:pt x="5776" y="1612"/>
                    <a:pt x="5624" y="1946"/>
                    <a:pt x="5320" y="2220"/>
                  </a:cubicBezTo>
                  <a:cubicBezTo>
                    <a:pt x="4712" y="2797"/>
                    <a:pt x="3800" y="2797"/>
                    <a:pt x="3010" y="2858"/>
                  </a:cubicBezTo>
                  <a:cubicBezTo>
                    <a:pt x="2250" y="2888"/>
                    <a:pt x="1368" y="2979"/>
                    <a:pt x="851" y="3618"/>
                  </a:cubicBezTo>
                  <a:cubicBezTo>
                    <a:pt x="608" y="3891"/>
                    <a:pt x="487" y="4256"/>
                    <a:pt x="639" y="4560"/>
                  </a:cubicBezTo>
                  <a:cubicBezTo>
                    <a:pt x="760" y="4864"/>
                    <a:pt x="1095" y="5107"/>
                    <a:pt x="1155" y="5442"/>
                  </a:cubicBezTo>
                  <a:cubicBezTo>
                    <a:pt x="1186" y="5867"/>
                    <a:pt x="791" y="6141"/>
                    <a:pt x="548" y="6353"/>
                  </a:cubicBezTo>
                  <a:cubicBezTo>
                    <a:pt x="274" y="6597"/>
                    <a:pt x="0" y="6900"/>
                    <a:pt x="92" y="7265"/>
                  </a:cubicBezTo>
                  <a:cubicBezTo>
                    <a:pt x="92" y="7356"/>
                    <a:pt x="122" y="7417"/>
                    <a:pt x="183" y="7508"/>
                  </a:cubicBezTo>
                  <a:cubicBezTo>
                    <a:pt x="199" y="7517"/>
                    <a:pt x="215" y="7520"/>
                    <a:pt x="230" y="7520"/>
                  </a:cubicBezTo>
                  <a:cubicBezTo>
                    <a:pt x="270" y="7520"/>
                    <a:pt x="296" y="7492"/>
                    <a:pt x="274" y="7448"/>
                  </a:cubicBezTo>
                  <a:cubicBezTo>
                    <a:pt x="152" y="7296"/>
                    <a:pt x="152" y="7113"/>
                    <a:pt x="244" y="6961"/>
                  </a:cubicBezTo>
                  <a:cubicBezTo>
                    <a:pt x="304" y="6779"/>
                    <a:pt x="426" y="6627"/>
                    <a:pt x="578" y="6505"/>
                  </a:cubicBezTo>
                  <a:cubicBezTo>
                    <a:pt x="851" y="6293"/>
                    <a:pt x="1186" y="6019"/>
                    <a:pt x="1247" y="5624"/>
                  </a:cubicBezTo>
                  <a:cubicBezTo>
                    <a:pt x="1338" y="5290"/>
                    <a:pt x="1064" y="5016"/>
                    <a:pt x="882" y="4712"/>
                  </a:cubicBezTo>
                  <a:cubicBezTo>
                    <a:pt x="760" y="4560"/>
                    <a:pt x="730" y="4408"/>
                    <a:pt x="730" y="4226"/>
                  </a:cubicBezTo>
                  <a:cubicBezTo>
                    <a:pt x="730" y="4043"/>
                    <a:pt x="791" y="3891"/>
                    <a:pt x="882" y="3739"/>
                  </a:cubicBezTo>
                  <a:cubicBezTo>
                    <a:pt x="1095" y="3375"/>
                    <a:pt x="1459" y="3192"/>
                    <a:pt x="1824" y="3071"/>
                  </a:cubicBezTo>
                  <a:cubicBezTo>
                    <a:pt x="2219" y="2979"/>
                    <a:pt x="2614" y="2919"/>
                    <a:pt x="3040" y="2888"/>
                  </a:cubicBezTo>
                  <a:cubicBezTo>
                    <a:pt x="3830" y="2858"/>
                    <a:pt x="4681" y="2827"/>
                    <a:pt x="5320" y="2280"/>
                  </a:cubicBezTo>
                  <a:cubicBezTo>
                    <a:pt x="5593" y="2068"/>
                    <a:pt x="5776" y="1764"/>
                    <a:pt x="5806" y="1399"/>
                  </a:cubicBezTo>
                  <a:cubicBezTo>
                    <a:pt x="5867" y="1034"/>
                    <a:pt x="5776" y="639"/>
                    <a:pt x="5593" y="274"/>
                  </a:cubicBezTo>
                  <a:cubicBezTo>
                    <a:pt x="5564" y="185"/>
                    <a:pt x="5476" y="96"/>
                    <a:pt x="544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1580200" y="1440775"/>
              <a:ext cx="394400" cy="384800"/>
            </a:xfrm>
            <a:custGeom>
              <a:avLst/>
              <a:gdLst/>
              <a:ahLst/>
              <a:cxnLst/>
              <a:rect l="l" t="t" r="r" b="b"/>
              <a:pathLst>
                <a:path w="15776" h="15392" extrusionOk="0">
                  <a:moveTo>
                    <a:pt x="9138" y="1"/>
                  </a:moveTo>
                  <a:cubicBezTo>
                    <a:pt x="7143" y="1"/>
                    <a:pt x="4736" y="555"/>
                    <a:pt x="2888" y="2352"/>
                  </a:cubicBezTo>
                  <a:cubicBezTo>
                    <a:pt x="1581" y="3689"/>
                    <a:pt x="699" y="5574"/>
                    <a:pt x="1003" y="7397"/>
                  </a:cubicBezTo>
                  <a:cubicBezTo>
                    <a:pt x="578" y="7792"/>
                    <a:pt x="304" y="8309"/>
                    <a:pt x="152" y="8856"/>
                  </a:cubicBezTo>
                  <a:cubicBezTo>
                    <a:pt x="0" y="9373"/>
                    <a:pt x="61" y="9981"/>
                    <a:pt x="122" y="10528"/>
                  </a:cubicBezTo>
                  <a:cubicBezTo>
                    <a:pt x="304" y="11653"/>
                    <a:pt x="821" y="12747"/>
                    <a:pt x="1611" y="13628"/>
                  </a:cubicBezTo>
                  <a:cubicBezTo>
                    <a:pt x="2401" y="14510"/>
                    <a:pt x="3435" y="15118"/>
                    <a:pt x="4529" y="15391"/>
                  </a:cubicBezTo>
                  <a:cubicBezTo>
                    <a:pt x="6231" y="14723"/>
                    <a:pt x="7903" y="13811"/>
                    <a:pt x="9484" y="12838"/>
                  </a:cubicBezTo>
                  <a:cubicBezTo>
                    <a:pt x="10274" y="12352"/>
                    <a:pt x="11034" y="11805"/>
                    <a:pt x="11854" y="11379"/>
                  </a:cubicBezTo>
                  <a:cubicBezTo>
                    <a:pt x="12706" y="10984"/>
                    <a:pt x="13678" y="10741"/>
                    <a:pt x="14651" y="10741"/>
                  </a:cubicBezTo>
                  <a:cubicBezTo>
                    <a:pt x="15776" y="8947"/>
                    <a:pt x="15715" y="6516"/>
                    <a:pt x="14651" y="4692"/>
                  </a:cubicBezTo>
                  <a:cubicBezTo>
                    <a:pt x="14803" y="3111"/>
                    <a:pt x="13952" y="1501"/>
                    <a:pt x="12584" y="680"/>
                  </a:cubicBezTo>
                  <a:cubicBezTo>
                    <a:pt x="11986" y="335"/>
                    <a:pt x="10686" y="1"/>
                    <a:pt x="9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9"/>
            <p:cNvSpPr/>
            <p:nvPr/>
          </p:nvSpPr>
          <p:spPr>
            <a:xfrm>
              <a:off x="1662250" y="1529525"/>
              <a:ext cx="291825" cy="492275"/>
            </a:xfrm>
            <a:custGeom>
              <a:avLst/>
              <a:gdLst/>
              <a:ahLst/>
              <a:cxnLst/>
              <a:rect l="l" t="t" r="r" b="b"/>
              <a:pathLst>
                <a:path w="11673" h="19691" extrusionOk="0">
                  <a:moveTo>
                    <a:pt x="5896" y="0"/>
                  </a:moveTo>
                  <a:cubicBezTo>
                    <a:pt x="3796" y="0"/>
                    <a:pt x="1619" y="829"/>
                    <a:pt x="761" y="2753"/>
                  </a:cubicBezTo>
                  <a:cubicBezTo>
                    <a:pt x="1" y="4394"/>
                    <a:pt x="396" y="10261"/>
                    <a:pt x="396" y="10261"/>
                  </a:cubicBezTo>
                  <a:cubicBezTo>
                    <a:pt x="396" y="10261"/>
                    <a:pt x="2281" y="13695"/>
                    <a:pt x="2615" y="18376"/>
                  </a:cubicBezTo>
                  <a:cubicBezTo>
                    <a:pt x="3116" y="19284"/>
                    <a:pt x="3955" y="19690"/>
                    <a:pt x="4785" y="19690"/>
                  </a:cubicBezTo>
                  <a:cubicBezTo>
                    <a:pt x="5818" y="19690"/>
                    <a:pt x="6837" y="19060"/>
                    <a:pt x="7174" y="17981"/>
                  </a:cubicBezTo>
                  <a:cubicBezTo>
                    <a:pt x="7022" y="16188"/>
                    <a:pt x="7296" y="15367"/>
                    <a:pt x="7843" y="14729"/>
                  </a:cubicBezTo>
                  <a:cubicBezTo>
                    <a:pt x="7873" y="14668"/>
                    <a:pt x="7904" y="14607"/>
                    <a:pt x="7995" y="14577"/>
                  </a:cubicBezTo>
                  <a:lnTo>
                    <a:pt x="8086" y="14455"/>
                  </a:lnTo>
                  <a:cubicBezTo>
                    <a:pt x="8177" y="14364"/>
                    <a:pt x="8238" y="14334"/>
                    <a:pt x="8299" y="14273"/>
                  </a:cubicBezTo>
                  <a:cubicBezTo>
                    <a:pt x="8390" y="14182"/>
                    <a:pt x="8481" y="14060"/>
                    <a:pt x="8603" y="13999"/>
                  </a:cubicBezTo>
                  <a:cubicBezTo>
                    <a:pt x="8998" y="13665"/>
                    <a:pt x="9515" y="13270"/>
                    <a:pt x="10062" y="12692"/>
                  </a:cubicBezTo>
                  <a:cubicBezTo>
                    <a:pt x="10883" y="11902"/>
                    <a:pt x="11430" y="10838"/>
                    <a:pt x="11582" y="9258"/>
                  </a:cubicBezTo>
                  <a:lnTo>
                    <a:pt x="11582" y="9167"/>
                  </a:lnTo>
                  <a:lnTo>
                    <a:pt x="11582" y="9106"/>
                  </a:lnTo>
                  <a:lnTo>
                    <a:pt x="11582" y="8984"/>
                  </a:lnTo>
                  <a:lnTo>
                    <a:pt x="11582" y="8954"/>
                  </a:lnTo>
                  <a:cubicBezTo>
                    <a:pt x="11673" y="7373"/>
                    <a:pt x="11399" y="5306"/>
                    <a:pt x="10639" y="2449"/>
                  </a:cubicBezTo>
                  <a:cubicBezTo>
                    <a:pt x="10234" y="921"/>
                    <a:pt x="8108" y="0"/>
                    <a:pt x="5896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9"/>
            <p:cNvSpPr/>
            <p:nvPr/>
          </p:nvSpPr>
          <p:spPr>
            <a:xfrm>
              <a:off x="1647825" y="1512250"/>
              <a:ext cx="293350" cy="241900"/>
            </a:xfrm>
            <a:custGeom>
              <a:avLst/>
              <a:gdLst/>
              <a:ahLst/>
              <a:cxnLst/>
              <a:rect l="l" t="t" r="r" b="b"/>
              <a:pathLst>
                <a:path w="11734" h="9676" extrusionOk="0">
                  <a:moveTo>
                    <a:pt x="6594" y="1"/>
                  </a:moveTo>
                  <a:cubicBezTo>
                    <a:pt x="5377" y="1"/>
                    <a:pt x="4166" y="324"/>
                    <a:pt x="3070" y="860"/>
                  </a:cubicBezTo>
                  <a:cubicBezTo>
                    <a:pt x="2371" y="1225"/>
                    <a:pt x="1672" y="1681"/>
                    <a:pt x="1155" y="2319"/>
                  </a:cubicBezTo>
                  <a:cubicBezTo>
                    <a:pt x="335" y="3322"/>
                    <a:pt x="0" y="4660"/>
                    <a:pt x="0" y="5906"/>
                  </a:cubicBezTo>
                  <a:cubicBezTo>
                    <a:pt x="0" y="7152"/>
                    <a:pt x="335" y="8399"/>
                    <a:pt x="608" y="9675"/>
                  </a:cubicBezTo>
                  <a:cubicBezTo>
                    <a:pt x="1155" y="9402"/>
                    <a:pt x="1611" y="8976"/>
                    <a:pt x="1854" y="8490"/>
                  </a:cubicBezTo>
                  <a:cubicBezTo>
                    <a:pt x="2128" y="7973"/>
                    <a:pt x="2280" y="7365"/>
                    <a:pt x="2219" y="6788"/>
                  </a:cubicBezTo>
                  <a:cubicBezTo>
                    <a:pt x="2888" y="5997"/>
                    <a:pt x="3162" y="4842"/>
                    <a:pt x="2858" y="3809"/>
                  </a:cubicBezTo>
                  <a:lnTo>
                    <a:pt x="5472" y="3596"/>
                  </a:lnTo>
                  <a:lnTo>
                    <a:pt x="4560" y="3231"/>
                  </a:lnTo>
                  <a:lnTo>
                    <a:pt x="4560" y="3231"/>
                  </a:lnTo>
                  <a:cubicBezTo>
                    <a:pt x="5590" y="3456"/>
                    <a:pt x="6643" y="3565"/>
                    <a:pt x="7694" y="3565"/>
                  </a:cubicBezTo>
                  <a:cubicBezTo>
                    <a:pt x="9062" y="3565"/>
                    <a:pt x="10427" y="3379"/>
                    <a:pt x="11733" y="3018"/>
                  </a:cubicBezTo>
                  <a:cubicBezTo>
                    <a:pt x="10973" y="1529"/>
                    <a:pt x="9514" y="465"/>
                    <a:pt x="7903" y="131"/>
                  </a:cubicBezTo>
                  <a:cubicBezTo>
                    <a:pt x="7469" y="43"/>
                    <a:pt x="7031" y="1"/>
                    <a:pt x="6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9"/>
            <p:cNvSpPr/>
            <p:nvPr/>
          </p:nvSpPr>
          <p:spPr>
            <a:xfrm>
              <a:off x="1862875" y="1742725"/>
              <a:ext cx="22050" cy="16950"/>
            </a:xfrm>
            <a:custGeom>
              <a:avLst/>
              <a:gdLst/>
              <a:ahLst/>
              <a:cxnLst/>
              <a:rect l="l" t="t" r="r" b="b"/>
              <a:pathLst>
                <a:path w="882" h="678" extrusionOk="0">
                  <a:moveTo>
                    <a:pt x="426" y="0"/>
                  </a:moveTo>
                  <a:cubicBezTo>
                    <a:pt x="304" y="0"/>
                    <a:pt x="183" y="31"/>
                    <a:pt x="61" y="91"/>
                  </a:cubicBezTo>
                  <a:cubicBezTo>
                    <a:pt x="0" y="152"/>
                    <a:pt x="0" y="213"/>
                    <a:pt x="31" y="213"/>
                  </a:cubicBezTo>
                  <a:cubicBezTo>
                    <a:pt x="52" y="234"/>
                    <a:pt x="102" y="269"/>
                    <a:pt x="141" y="269"/>
                  </a:cubicBezTo>
                  <a:cubicBezTo>
                    <a:pt x="158" y="269"/>
                    <a:pt x="173" y="262"/>
                    <a:pt x="183" y="243"/>
                  </a:cubicBezTo>
                  <a:cubicBezTo>
                    <a:pt x="274" y="213"/>
                    <a:pt x="304" y="183"/>
                    <a:pt x="365" y="183"/>
                  </a:cubicBezTo>
                  <a:lnTo>
                    <a:pt x="517" y="183"/>
                  </a:lnTo>
                  <a:cubicBezTo>
                    <a:pt x="578" y="183"/>
                    <a:pt x="608" y="183"/>
                    <a:pt x="639" y="213"/>
                  </a:cubicBezTo>
                  <a:cubicBezTo>
                    <a:pt x="669" y="243"/>
                    <a:pt x="669" y="304"/>
                    <a:pt x="669" y="335"/>
                  </a:cubicBezTo>
                  <a:cubicBezTo>
                    <a:pt x="669" y="395"/>
                    <a:pt x="669" y="487"/>
                    <a:pt x="639" y="547"/>
                  </a:cubicBezTo>
                  <a:cubicBezTo>
                    <a:pt x="608" y="608"/>
                    <a:pt x="669" y="669"/>
                    <a:pt x="730" y="669"/>
                  </a:cubicBezTo>
                  <a:cubicBezTo>
                    <a:pt x="736" y="675"/>
                    <a:pt x="743" y="677"/>
                    <a:pt x="750" y="677"/>
                  </a:cubicBezTo>
                  <a:cubicBezTo>
                    <a:pt x="781" y="677"/>
                    <a:pt x="821" y="633"/>
                    <a:pt x="821" y="608"/>
                  </a:cubicBezTo>
                  <a:cubicBezTo>
                    <a:pt x="882" y="517"/>
                    <a:pt x="882" y="395"/>
                    <a:pt x="882" y="304"/>
                  </a:cubicBezTo>
                  <a:cubicBezTo>
                    <a:pt x="882" y="183"/>
                    <a:pt x="821" y="91"/>
                    <a:pt x="730" y="31"/>
                  </a:cubicBezTo>
                  <a:cubicBezTo>
                    <a:pt x="639" y="0"/>
                    <a:pt x="517" y="0"/>
                    <a:pt x="426" y="0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9"/>
            <p:cNvSpPr/>
            <p:nvPr/>
          </p:nvSpPr>
          <p:spPr>
            <a:xfrm>
              <a:off x="1869700" y="1668625"/>
              <a:ext cx="55500" cy="20775"/>
            </a:xfrm>
            <a:custGeom>
              <a:avLst/>
              <a:gdLst/>
              <a:ahLst/>
              <a:cxnLst/>
              <a:rect l="l" t="t" r="r" b="b"/>
              <a:pathLst>
                <a:path w="2220" h="831" extrusionOk="0">
                  <a:moveTo>
                    <a:pt x="1177" y="0"/>
                  </a:moveTo>
                  <a:cubicBezTo>
                    <a:pt x="845" y="0"/>
                    <a:pt x="517" y="83"/>
                    <a:pt x="214" y="259"/>
                  </a:cubicBezTo>
                  <a:cubicBezTo>
                    <a:pt x="62" y="350"/>
                    <a:pt x="1" y="533"/>
                    <a:pt x="92" y="685"/>
                  </a:cubicBezTo>
                  <a:cubicBezTo>
                    <a:pt x="159" y="785"/>
                    <a:pt x="244" y="830"/>
                    <a:pt x="338" y="830"/>
                  </a:cubicBezTo>
                  <a:cubicBezTo>
                    <a:pt x="414" y="830"/>
                    <a:pt x="496" y="800"/>
                    <a:pt x="578" y="745"/>
                  </a:cubicBezTo>
                  <a:cubicBezTo>
                    <a:pt x="761" y="685"/>
                    <a:pt x="943" y="593"/>
                    <a:pt x="1095" y="593"/>
                  </a:cubicBezTo>
                  <a:cubicBezTo>
                    <a:pt x="1148" y="586"/>
                    <a:pt x="1203" y="582"/>
                    <a:pt x="1259" y="582"/>
                  </a:cubicBezTo>
                  <a:cubicBezTo>
                    <a:pt x="1426" y="582"/>
                    <a:pt x="1597" y="616"/>
                    <a:pt x="1733" y="685"/>
                  </a:cubicBezTo>
                  <a:lnTo>
                    <a:pt x="1764" y="685"/>
                  </a:lnTo>
                  <a:cubicBezTo>
                    <a:pt x="1812" y="704"/>
                    <a:pt x="1863" y="714"/>
                    <a:pt x="1913" y="714"/>
                  </a:cubicBezTo>
                  <a:cubicBezTo>
                    <a:pt x="2022" y="714"/>
                    <a:pt x="2127" y="667"/>
                    <a:pt x="2189" y="563"/>
                  </a:cubicBezTo>
                  <a:cubicBezTo>
                    <a:pt x="2220" y="502"/>
                    <a:pt x="2220" y="259"/>
                    <a:pt x="2068" y="198"/>
                  </a:cubicBezTo>
                  <a:cubicBezTo>
                    <a:pt x="1779" y="68"/>
                    <a:pt x="1477" y="0"/>
                    <a:pt x="1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1776250" y="1676475"/>
              <a:ext cx="57000" cy="23850"/>
            </a:xfrm>
            <a:custGeom>
              <a:avLst/>
              <a:gdLst/>
              <a:ahLst/>
              <a:cxnLst/>
              <a:rect l="l" t="t" r="r" b="b"/>
              <a:pathLst>
                <a:path w="2280" h="954" extrusionOk="0">
                  <a:moveTo>
                    <a:pt x="1398" y="0"/>
                  </a:moveTo>
                  <a:cubicBezTo>
                    <a:pt x="977" y="0"/>
                    <a:pt x="541" y="122"/>
                    <a:pt x="183" y="401"/>
                  </a:cubicBezTo>
                  <a:cubicBezTo>
                    <a:pt x="61" y="523"/>
                    <a:pt x="0" y="705"/>
                    <a:pt x="122" y="826"/>
                  </a:cubicBezTo>
                  <a:cubicBezTo>
                    <a:pt x="197" y="902"/>
                    <a:pt x="295" y="954"/>
                    <a:pt x="381" y="954"/>
                  </a:cubicBezTo>
                  <a:cubicBezTo>
                    <a:pt x="434" y="954"/>
                    <a:pt x="482" y="934"/>
                    <a:pt x="517" y="887"/>
                  </a:cubicBezTo>
                  <a:cubicBezTo>
                    <a:pt x="578" y="857"/>
                    <a:pt x="639" y="826"/>
                    <a:pt x="699" y="766"/>
                  </a:cubicBezTo>
                  <a:lnTo>
                    <a:pt x="730" y="766"/>
                  </a:lnTo>
                  <a:cubicBezTo>
                    <a:pt x="760" y="766"/>
                    <a:pt x="760" y="735"/>
                    <a:pt x="791" y="735"/>
                  </a:cubicBezTo>
                  <a:cubicBezTo>
                    <a:pt x="882" y="705"/>
                    <a:pt x="912" y="705"/>
                    <a:pt x="973" y="674"/>
                  </a:cubicBezTo>
                  <a:cubicBezTo>
                    <a:pt x="973" y="674"/>
                    <a:pt x="1027" y="661"/>
                    <a:pt x="1045" y="661"/>
                  </a:cubicBezTo>
                  <a:cubicBezTo>
                    <a:pt x="1054" y="661"/>
                    <a:pt x="1054" y="664"/>
                    <a:pt x="1034" y="674"/>
                  </a:cubicBezTo>
                  <a:lnTo>
                    <a:pt x="1094" y="674"/>
                  </a:lnTo>
                  <a:cubicBezTo>
                    <a:pt x="1186" y="674"/>
                    <a:pt x="1216" y="674"/>
                    <a:pt x="1277" y="644"/>
                  </a:cubicBezTo>
                  <a:lnTo>
                    <a:pt x="1429" y="644"/>
                  </a:lnTo>
                  <a:cubicBezTo>
                    <a:pt x="1520" y="644"/>
                    <a:pt x="1550" y="644"/>
                    <a:pt x="1642" y="674"/>
                  </a:cubicBezTo>
                  <a:cubicBezTo>
                    <a:pt x="1672" y="674"/>
                    <a:pt x="1702" y="674"/>
                    <a:pt x="1733" y="705"/>
                  </a:cubicBezTo>
                  <a:lnTo>
                    <a:pt x="1794" y="705"/>
                  </a:lnTo>
                  <a:cubicBezTo>
                    <a:pt x="1828" y="712"/>
                    <a:pt x="1863" y="715"/>
                    <a:pt x="1899" y="715"/>
                  </a:cubicBezTo>
                  <a:cubicBezTo>
                    <a:pt x="2021" y="715"/>
                    <a:pt x="2142" y="671"/>
                    <a:pt x="2189" y="553"/>
                  </a:cubicBezTo>
                  <a:cubicBezTo>
                    <a:pt x="2280" y="371"/>
                    <a:pt x="2250" y="127"/>
                    <a:pt x="2037" y="97"/>
                  </a:cubicBezTo>
                  <a:cubicBezTo>
                    <a:pt x="1837" y="34"/>
                    <a:pt x="1620" y="0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1796750" y="1716125"/>
              <a:ext cx="31950" cy="23575"/>
            </a:xfrm>
            <a:custGeom>
              <a:avLst/>
              <a:gdLst/>
              <a:ahLst/>
              <a:cxnLst/>
              <a:rect l="l" t="t" r="r" b="b"/>
              <a:pathLst>
                <a:path w="1278" h="943" extrusionOk="0">
                  <a:moveTo>
                    <a:pt x="578" y="0"/>
                  </a:moveTo>
                  <a:cubicBezTo>
                    <a:pt x="396" y="0"/>
                    <a:pt x="244" y="61"/>
                    <a:pt x="122" y="213"/>
                  </a:cubicBezTo>
                  <a:cubicBezTo>
                    <a:pt x="1" y="395"/>
                    <a:pt x="1" y="639"/>
                    <a:pt x="1" y="821"/>
                  </a:cubicBezTo>
                  <a:cubicBezTo>
                    <a:pt x="1" y="912"/>
                    <a:pt x="62" y="943"/>
                    <a:pt x="122" y="943"/>
                  </a:cubicBezTo>
                  <a:cubicBezTo>
                    <a:pt x="214" y="943"/>
                    <a:pt x="244" y="851"/>
                    <a:pt x="244" y="821"/>
                  </a:cubicBezTo>
                  <a:cubicBezTo>
                    <a:pt x="244" y="669"/>
                    <a:pt x="244" y="517"/>
                    <a:pt x="305" y="365"/>
                  </a:cubicBezTo>
                  <a:cubicBezTo>
                    <a:pt x="396" y="244"/>
                    <a:pt x="518" y="213"/>
                    <a:pt x="639" y="213"/>
                  </a:cubicBezTo>
                  <a:cubicBezTo>
                    <a:pt x="943" y="213"/>
                    <a:pt x="1095" y="517"/>
                    <a:pt x="1126" y="791"/>
                  </a:cubicBezTo>
                  <a:cubicBezTo>
                    <a:pt x="1126" y="859"/>
                    <a:pt x="1143" y="893"/>
                    <a:pt x="1151" y="893"/>
                  </a:cubicBezTo>
                  <a:cubicBezTo>
                    <a:pt x="1154" y="893"/>
                    <a:pt x="1156" y="889"/>
                    <a:pt x="1156" y="882"/>
                  </a:cubicBezTo>
                  <a:cubicBezTo>
                    <a:pt x="1217" y="882"/>
                    <a:pt x="1278" y="791"/>
                    <a:pt x="1278" y="760"/>
                  </a:cubicBezTo>
                  <a:cubicBezTo>
                    <a:pt x="1217" y="578"/>
                    <a:pt x="1186" y="365"/>
                    <a:pt x="1034" y="213"/>
                  </a:cubicBezTo>
                  <a:cubicBezTo>
                    <a:pt x="913" y="61"/>
                    <a:pt x="761" y="0"/>
                    <a:pt x="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1890225" y="1709275"/>
              <a:ext cx="31175" cy="23600"/>
            </a:xfrm>
            <a:custGeom>
              <a:avLst/>
              <a:gdLst/>
              <a:ahLst/>
              <a:cxnLst/>
              <a:rect l="l" t="t" r="r" b="b"/>
              <a:pathLst>
                <a:path w="1247" h="944" extrusionOk="0">
                  <a:moveTo>
                    <a:pt x="578" y="1"/>
                  </a:moveTo>
                  <a:cubicBezTo>
                    <a:pt x="365" y="1"/>
                    <a:pt x="213" y="92"/>
                    <a:pt x="122" y="244"/>
                  </a:cubicBezTo>
                  <a:cubicBezTo>
                    <a:pt x="1" y="426"/>
                    <a:pt x="1" y="639"/>
                    <a:pt x="1" y="852"/>
                  </a:cubicBezTo>
                  <a:cubicBezTo>
                    <a:pt x="1" y="913"/>
                    <a:pt x="31" y="943"/>
                    <a:pt x="122" y="943"/>
                  </a:cubicBezTo>
                  <a:cubicBezTo>
                    <a:pt x="183" y="943"/>
                    <a:pt x="213" y="882"/>
                    <a:pt x="213" y="852"/>
                  </a:cubicBezTo>
                  <a:cubicBezTo>
                    <a:pt x="213" y="700"/>
                    <a:pt x="213" y="548"/>
                    <a:pt x="305" y="396"/>
                  </a:cubicBezTo>
                  <a:cubicBezTo>
                    <a:pt x="365" y="274"/>
                    <a:pt x="487" y="244"/>
                    <a:pt x="608" y="244"/>
                  </a:cubicBezTo>
                  <a:cubicBezTo>
                    <a:pt x="912" y="244"/>
                    <a:pt x="1064" y="548"/>
                    <a:pt x="1095" y="791"/>
                  </a:cubicBezTo>
                  <a:cubicBezTo>
                    <a:pt x="1095" y="852"/>
                    <a:pt x="1156" y="882"/>
                    <a:pt x="1125" y="882"/>
                  </a:cubicBezTo>
                  <a:cubicBezTo>
                    <a:pt x="1216" y="882"/>
                    <a:pt x="1247" y="791"/>
                    <a:pt x="1247" y="761"/>
                  </a:cubicBezTo>
                  <a:cubicBezTo>
                    <a:pt x="1216" y="578"/>
                    <a:pt x="1186" y="396"/>
                    <a:pt x="1034" y="244"/>
                  </a:cubicBezTo>
                  <a:cubicBezTo>
                    <a:pt x="912" y="92"/>
                    <a:pt x="760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1833225" y="1778875"/>
              <a:ext cx="48450" cy="26425"/>
            </a:xfrm>
            <a:custGeom>
              <a:avLst/>
              <a:gdLst/>
              <a:ahLst/>
              <a:cxnLst/>
              <a:rect l="l" t="t" r="r" b="b"/>
              <a:pathLst>
                <a:path w="1938" h="1057" extrusionOk="0">
                  <a:moveTo>
                    <a:pt x="324" y="1"/>
                  </a:moveTo>
                  <a:cubicBezTo>
                    <a:pt x="255" y="1"/>
                    <a:pt x="198" y="20"/>
                    <a:pt x="153" y="74"/>
                  </a:cubicBezTo>
                  <a:cubicBezTo>
                    <a:pt x="1" y="287"/>
                    <a:pt x="244" y="986"/>
                    <a:pt x="882" y="1047"/>
                  </a:cubicBezTo>
                  <a:cubicBezTo>
                    <a:pt x="928" y="1053"/>
                    <a:pt x="973" y="1056"/>
                    <a:pt x="1017" y="1056"/>
                  </a:cubicBezTo>
                  <a:cubicBezTo>
                    <a:pt x="1579" y="1056"/>
                    <a:pt x="1937" y="541"/>
                    <a:pt x="1825" y="287"/>
                  </a:cubicBezTo>
                  <a:cubicBezTo>
                    <a:pt x="1769" y="156"/>
                    <a:pt x="1610" y="140"/>
                    <a:pt x="1404" y="140"/>
                  </a:cubicBezTo>
                  <a:cubicBezTo>
                    <a:pt x="1337" y="140"/>
                    <a:pt x="1264" y="142"/>
                    <a:pt x="1188" y="142"/>
                  </a:cubicBezTo>
                  <a:cubicBezTo>
                    <a:pt x="1118" y="142"/>
                    <a:pt x="1047" y="140"/>
                    <a:pt x="974" y="135"/>
                  </a:cubicBezTo>
                  <a:cubicBezTo>
                    <a:pt x="716" y="113"/>
                    <a:pt x="489" y="1"/>
                    <a:pt x="324" y="1"/>
                  </a:cubicBezTo>
                  <a:close/>
                </a:path>
              </a:pathLst>
            </a:custGeom>
            <a:solidFill>
              <a:srgbClr val="8E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1837025" y="1791350"/>
              <a:ext cx="34225" cy="15350"/>
            </a:xfrm>
            <a:custGeom>
              <a:avLst/>
              <a:gdLst/>
              <a:ahLst/>
              <a:cxnLst/>
              <a:rect l="l" t="t" r="r" b="b"/>
              <a:pathLst>
                <a:path w="1369" h="614" extrusionOk="0">
                  <a:moveTo>
                    <a:pt x="1" y="1"/>
                  </a:moveTo>
                  <a:cubicBezTo>
                    <a:pt x="122" y="244"/>
                    <a:pt x="335" y="517"/>
                    <a:pt x="730" y="608"/>
                  </a:cubicBezTo>
                  <a:cubicBezTo>
                    <a:pt x="756" y="612"/>
                    <a:pt x="782" y="613"/>
                    <a:pt x="807" y="613"/>
                  </a:cubicBezTo>
                  <a:cubicBezTo>
                    <a:pt x="1024" y="613"/>
                    <a:pt x="1233" y="504"/>
                    <a:pt x="1369" y="396"/>
                  </a:cubicBezTo>
                  <a:cubicBezTo>
                    <a:pt x="1217" y="213"/>
                    <a:pt x="822" y="92"/>
                    <a:pt x="366" y="31"/>
                  </a:cubicBezTo>
                  <a:cubicBezTo>
                    <a:pt x="274" y="1"/>
                    <a:pt x="122" y="1"/>
                    <a:pt x="1" y="1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1840075" y="1778325"/>
              <a:ext cx="38025" cy="10250"/>
            </a:xfrm>
            <a:custGeom>
              <a:avLst/>
              <a:gdLst/>
              <a:ahLst/>
              <a:cxnLst/>
              <a:rect l="l" t="t" r="r" b="b"/>
              <a:pathLst>
                <a:path w="1521" h="410" extrusionOk="0">
                  <a:moveTo>
                    <a:pt x="44" y="1"/>
                  </a:moveTo>
                  <a:cubicBezTo>
                    <a:pt x="29" y="1"/>
                    <a:pt x="14" y="2"/>
                    <a:pt x="0" y="5"/>
                  </a:cubicBezTo>
                  <a:cubicBezTo>
                    <a:pt x="61" y="248"/>
                    <a:pt x="365" y="370"/>
                    <a:pt x="730" y="400"/>
                  </a:cubicBezTo>
                  <a:cubicBezTo>
                    <a:pt x="799" y="406"/>
                    <a:pt x="867" y="410"/>
                    <a:pt x="933" y="410"/>
                  </a:cubicBezTo>
                  <a:cubicBezTo>
                    <a:pt x="1184" y="410"/>
                    <a:pt x="1400" y="356"/>
                    <a:pt x="1520" y="187"/>
                  </a:cubicBezTo>
                  <a:cubicBezTo>
                    <a:pt x="1464" y="165"/>
                    <a:pt x="1387" y="159"/>
                    <a:pt x="1297" y="159"/>
                  </a:cubicBezTo>
                  <a:cubicBezTo>
                    <a:pt x="1199" y="159"/>
                    <a:pt x="1085" y="166"/>
                    <a:pt x="965" y="166"/>
                  </a:cubicBezTo>
                  <a:cubicBezTo>
                    <a:pt x="898" y="166"/>
                    <a:pt x="829" y="164"/>
                    <a:pt x="760" y="157"/>
                  </a:cubicBezTo>
                  <a:cubicBezTo>
                    <a:pt x="456" y="129"/>
                    <a:pt x="202" y="1"/>
                    <a:pt x="44" y="1"/>
                  </a:cubicBezTo>
                  <a:close/>
                </a:path>
              </a:pathLst>
            </a:custGeom>
            <a:solidFill>
              <a:srgbClr val="E1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>
              <a:off x="1612875" y="1728400"/>
              <a:ext cx="87400" cy="79575"/>
            </a:xfrm>
            <a:custGeom>
              <a:avLst/>
              <a:gdLst/>
              <a:ahLst/>
              <a:cxnLst/>
              <a:rect l="l" t="t" r="r" b="b"/>
              <a:pathLst>
                <a:path w="3496" h="3183" extrusionOk="0">
                  <a:moveTo>
                    <a:pt x="1407" y="1"/>
                  </a:moveTo>
                  <a:cubicBezTo>
                    <a:pt x="1074" y="1"/>
                    <a:pt x="767" y="110"/>
                    <a:pt x="547" y="330"/>
                  </a:cubicBezTo>
                  <a:cubicBezTo>
                    <a:pt x="0" y="908"/>
                    <a:pt x="91" y="1911"/>
                    <a:pt x="760" y="2579"/>
                  </a:cubicBezTo>
                  <a:cubicBezTo>
                    <a:pt x="1162" y="2981"/>
                    <a:pt x="1654" y="3182"/>
                    <a:pt x="2104" y="3182"/>
                  </a:cubicBezTo>
                  <a:cubicBezTo>
                    <a:pt x="2437" y="3182"/>
                    <a:pt x="2746" y="3072"/>
                    <a:pt x="2979" y="2853"/>
                  </a:cubicBezTo>
                  <a:cubicBezTo>
                    <a:pt x="3496" y="2306"/>
                    <a:pt x="3374" y="1333"/>
                    <a:pt x="2736" y="604"/>
                  </a:cubicBezTo>
                  <a:cubicBezTo>
                    <a:pt x="2351" y="202"/>
                    <a:pt x="1856" y="1"/>
                    <a:pt x="1407" y="1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>
              <a:off x="1626550" y="1741600"/>
              <a:ext cx="50925" cy="49775"/>
            </a:xfrm>
            <a:custGeom>
              <a:avLst/>
              <a:gdLst/>
              <a:ahLst/>
              <a:cxnLst/>
              <a:rect l="l" t="t" r="r" b="b"/>
              <a:pathLst>
                <a:path w="2037" h="1991" extrusionOk="0">
                  <a:moveTo>
                    <a:pt x="929" y="1"/>
                  </a:moveTo>
                  <a:cubicBezTo>
                    <a:pt x="735" y="1"/>
                    <a:pt x="555" y="48"/>
                    <a:pt x="395" y="136"/>
                  </a:cubicBezTo>
                  <a:cubicBezTo>
                    <a:pt x="91" y="349"/>
                    <a:pt x="0" y="775"/>
                    <a:pt x="183" y="1018"/>
                  </a:cubicBezTo>
                  <a:cubicBezTo>
                    <a:pt x="205" y="1062"/>
                    <a:pt x="227" y="1091"/>
                    <a:pt x="273" y="1091"/>
                  </a:cubicBezTo>
                  <a:cubicBezTo>
                    <a:pt x="290" y="1091"/>
                    <a:pt x="310" y="1087"/>
                    <a:pt x="335" y="1079"/>
                  </a:cubicBezTo>
                  <a:cubicBezTo>
                    <a:pt x="365" y="1018"/>
                    <a:pt x="395" y="987"/>
                    <a:pt x="365" y="927"/>
                  </a:cubicBezTo>
                  <a:cubicBezTo>
                    <a:pt x="243" y="714"/>
                    <a:pt x="365" y="471"/>
                    <a:pt x="547" y="349"/>
                  </a:cubicBezTo>
                  <a:cubicBezTo>
                    <a:pt x="639" y="281"/>
                    <a:pt x="798" y="247"/>
                    <a:pt x="949" y="247"/>
                  </a:cubicBezTo>
                  <a:cubicBezTo>
                    <a:pt x="1000" y="247"/>
                    <a:pt x="1049" y="250"/>
                    <a:pt x="1095" y="258"/>
                  </a:cubicBezTo>
                  <a:cubicBezTo>
                    <a:pt x="1003" y="319"/>
                    <a:pt x="943" y="349"/>
                    <a:pt x="912" y="410"/>
                  </a:cubicBezTo>
                  <a:cubicBezTo>
                    <a:pt x="791" y="562"/>
                    <a:pt x="760" y="805"/>
                    <a:pt x="791" y="987"/>
                  </a:cubicBezTo>
                  <a:cubicBezTo>
                    <a:pt x="791" y="1018"/>
                    <a:pt x="821" y="1079"/>
                    <a:pt x="912" y="1079"/>
                  </a:cubicBezTo>
                  <a:lnTo>
                    <a:pt x="943" y="1079"/>
                  </a:lnTo>
                  <a:cubicBezTo>
                    <a:pt x="973" y="1018"/>
                    <a:pt x="1003" y="987"/>
                    <a:pt x="1003" y="927"/>
                  </a:cubicBezTo>
                  <a:cubicBezTo>
                    <a:pt x="973" y="775"/>
                    <a:pt x="1003" y="653"/>
                    <a:pt x="1095" y="532"/>
                  </a:cubicBezTo>
                  <a:cubicBezTo>
                    <a:pt x="1155" y="471"/>
                    <a:pt x="1307" y="380"/>
                    <a:pt x="1429" y="380"/>
                  </a:cubicBezTo>
                  <a:cubicBezTo>
                    <a:pt x="1459" y="380"/>
                    <a:pt x="1520" y="410"/>
                    <a:pt x="1550" y="471"/>
                  </a:cubicBezTo>
                  <a:cubicBezTo>
                    <a:pt x="1611" y="532"/>
                    <a:pt x="1672" y="653"/>
                    <a:pt x="1611" y="714"/>
                  </a:cubicBezTo>
                  <a:cubicBezTo>
                    <a:pt x="1611" y="805"/>
                    <a:pt x="1550" y="866"/>
                    <a:pt x="1459" y="957"/>
                  </a:cubicBezTo>
                  <a:cubicBezTo>
                    <a:pt x="1398" y="1018"/>
                    <a:pt x="1277" y="1109"/>
                    <a:pt x="1246" y="1231"/>
                  </a:cubicBezTo>
                  <a:cubicBezTo>
                    <a:pt x="1155" y="1413"/>
                    <a:pt x="1216" y="1656"/>
                    <a:pt x="1368" y="1839"/>
                  </a:cubicBezTo>
                  <a:cubicBezTo>
                    <a:pt x="1459" y="1930"/>
                    <a:pt x="1611" y="1991"/>
                    <a:pt x="1763" y="1991"/>
                  </a:cubicBezTo>
                  <a:cubicBezTo>
                    <a:pt x="1824" y="1930"/>
                    <a:pt x="1885" y="1930"/>
                    <a:pt x="1976" y="1899"/>
                  </a:cubicBezTo>
                  <a:cubicBezTo>
                    <a:pt x="2006" y="1869"/>
                    <a:pt x="2037" y="1839"/>
                    <a:pt x="2006" y="1747"/>
                  </a:cubicBezTo>
                  <a:cubicBezTo>
                    <a:pt x="1985" y="1726"/>
                    <a:pt x="1948" y="1704"/>
                    <a:pt x="1907" y="1704"/>
                  </a:cubicBezTo>
                  <a:cubicBezTo>
                    <a:pt x="1890" y="1704"/>
                    <a:pt x="1872" y="1708"/>
                    <a:pt x="1854" y="1717"/>
                  </a:cubicBezTo>
                  <a:cubicBezTo>
                    <a:pt x="1817" y="1730"/>
                    <a:pt x="1768" y="1737"/>
                    <a:pt x="1721" y="1737"/>
                  </a:cubicBezTo>
                  <a:cubicBezTo>
                    <a:pt x="1653" y="1737"/>
                    <a:pt x="1586" y="1722"/>
                    <a:pt x="1550" y="1687"/>
                  </a:cubicBezTo>
                  <a:cubicBezTo>
                    <a:pt x="1429" y="1595"/>
                    <a:pt x="1429" y="1474"/>
                    <a:pt x="1459" y="1383"/>
                  </a:cubicBezTo>
                  <a:cubicBezTo>
                    <a:pt x="1520" y="1291"/>
                    <a:pt x="1550" y="1261"/>
                    <a:pt x="1611" y="1170"/>
                  </a:cubicBezTo>
                  <a:cubicBezTo>
                    <a:pt x="1702" y="1079"/>
                    <a:pt x="1824" y="987"/>
                    <a:pt x="1854" y="835"/>
                  </a:cubicBezTo>
                  <a:cubicBezTo>
                    <a:pt x="1885" y="684"/>
                    <a:pt x="1854" y="501"/>
                    <a:pt x="1733" y="349"/>
                  </a:cubicBezTo>
                  <a:cubicBezTo>
                    <a:pt x="1672" y="228"/>
                    <a:pt x="1520" y="136"/>
                    <a:pt x="1368" y="76"/>
                  </a:cubicBezTo>
                  <a:cubicBezTo>
                    <a:pt x="1216" y="25"/>
                    <a:pt x="1069" y="1"/>
                    <a:pt x="929" y="1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>
              <a:off x="720000" y="938750"/>
              <a:ext cx="853375" cy="750875"/>
            </a:xfrm>
            <a:custGeom>
              <a:avLst/>
              <a:gdLst/>
              <a:ahLst/>
              <a:cxnLst/>
              <a:rect l="l" t="t" r="r" b="b"/>
              <a:pathLst>
                <a:path w="34135" h="30035" extrusionOk="0">
                  <a:moveTo>
                    <a:pt x="17052" y="1"/>
                  </a:moveTo>
                  <a:cubicBezTo>
                    <a:pt x="7630" y="1"/>
                    <a:pt x="0" y="5928"/>
                    <a:pt x="0" y="13284"/>
                  </a:cubicBezTo>
                  <a:cubicBezTo>
                    <a:pt x="0" y="20609"/>
                    <a:pt x="7630" y="26536"/>
                    <a:pt x="17052" y="26536"/>
                  </a:cubicBezTo>
                  <a:cubicBezTo>
                    <a:pt x="19180" y="26536"/>
                    <a:pt x="21216" y="26232"/>
                    <a:pt x="23101" y="25685"/>
                  </a:cubicBezTo>
                  <a:cubicBezTo>
                    <a:pt x="24256" y="27205"/>
                    <a:pt x="25776" y="28421"/>
                    <a:pt x="27478" y="29211"/>
                  </a:cubicBezTo>
                  <a:cubicBezTo>
                    <a:pt x="28238" y="29576"/>
                    <a:pt x="29058" y="29819"/>
                    <a:pt x="29910" y="30032"/>
                  </a:cubicBezTo>
                  <a:cubicBezTo>
                    <a:pt x="29920" y="30033"/>
                    <a:pt x="29931" y="30034"/>
                    <a:pt x="29941" y="30034"/>
                  </a:cubicBezTo>
                  <a:cubicBezTo>
                    <a:pt x="30105" y="30034"/>
                    <a:pt x="30206" y="29813"/>
                    <a:pt x="30092" y="29728"/>
                  </a:cubicBezTo>
                  <a:cubicBezTo>
                    <a:pt x="28603" y="28177"/>
                    <a:pt x="27539" y="26171"/>
                    <a:pt x="27052" y="24044"/>
                  </a:cubicBezTo>
                  <a:cubicBezTo>
                    <a:pt x="31338" y="21582"/>
                    <a:pt x="34135" y="17691"/>
                    <a:pt x="34135" y="13284"/>
                  </a:cubicBezTo>
                  <a:cubicBezTo>
                    <a:pt x="34135" y="5928"/>
                    <a:pt x="26475" y="1"/>
                    <a:pt x="17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>
              <a:off x="1091365" y="1439988"/>
              <a:ext cx="1312336" cy="3068125"/>
            </a:xfrm>
            <a:custGeom>
              <a:avLst/>
              <a:gdLst/>
              <a:ahLst/>
              <a:cxnLst/>
              <a:rect l="l" t="t" r="r" b="b"/>
              <a:pathLst>
                <a:path w="43038" h="100619" extrusionOk="0">
                  <a:moveTo>
                    <a:pt x="43012" y="100594"/>
                  </a:moveTo>
                  <a:cubicBezTo>
                    <a:pt x="43012" y="100594"/>
                    <a:pt x="43012" y="100594"/>
                    <a:pt x="43013" y="100594"/>
                  </a:cubicBezTo>
                  <a:lnTo>
                    <a:pt x="43012" y="100594"/>
                  </a:lnTo>
                  <a:close/>
                  <a:moveTo>
                    <a:pt x="23514" y="1"/>
                  </a:moveTo>
                  <a:cubicBezTo>
                    <a:pt x="21880" y="1"/>
                    <a:pt x="19909" y="454"/>
                    <a:pt x="18395" y="1926"/>
                  </a:cubicBezTo>
                  <a:cubicBezTo>
                    <a:pt x="17325" y="3021"/>
                    <a:pt x="16603" y="4564"/>
                    <a:pt x="16852" y="6058"/>
                  </a:cubicBezTo>
                  <a:cubicBezTo>
                    <a:pt x="16504" y="6381"/>
                    <a:pt x="16280" y="6805"/>
                    <a:pt x="16155" y="7253"/>
                  </a:cubicBezTo>
                  <a:cubicBezTo>
                    <a:pt x="16031" y="7676"/>
                    <a:pt x="16081" y="8174"/>
                    <a:pt x="16130" y="8622"/>
                  </a:cubicBezTo>
                  <a:cubicBezTo>
                    <a:pt x="16280" y="9543"/>
                    <a:pt x="16678" y="10463"/>
                    <a:pt x="17350" y="11160"/>
                  </a:cubicBezTo>
                  <a:cubicBezTo>
                    <a:pt x="17524" y="11360"/>
                    <a:pt x="17723" y="11534"/>
                    <a:pt x="17922" y="11733"/>
                  </a:cubicBezTo>
                  <a:cubicBezTo>
                    <a:pt x="18420" y="12106"/>
                    <a:pt x="18993" y="12405"/>
                    <a:pt x="19590" y="12579"/>
                  </a:cubicBezTo>
                  <a:cubicBezTo>
                    <a:pt x="19740" y="12953"/>
                    <a:pt x="19889" y="13401"/>
                    <a:pt x="20038" y="13898"/>
                  </a:cubicBezTo>
                  <a:cubicBezTo>
                    <a:pt x="19839" y="13898"/>
                    <a:pt x="19640" y="13948"/>
                    <a:pt x="19416" y="13998"/>
                  </a:cubicBezTo>
                  <a:cubicBezTo>
                    <a:pt x="18968" y="14098"/>
                    <a:pt x="18470" y="14322"/>
                    <a:pt x="18171" y="14720"/>
                  </a:cubicBezTo>
                  <a:cubicBezTo>
                    <a:pt x="17898" y="15093"/>
                    <a:pt x="17873" y="15616"/>
                    <a:pt x="18047" y="16064"/>
                  </a:cubicBezTo>
                  <a:cubicBezTo>
                    <a:pt x="18246" y="16487"/>
                    <a:pt x="18719" y="16761"/>
                    <a:pt x="19167" y="16811"/>
                  </a:cubicBezTo>
                  <a:cubicBezTo>
                    <a:pt x="18968" y="16885"/>
                    <a:pt x="18794" y="17109"/>
                    <a:pt x="18794" y="17358"/>
                  </a:cubicBezTo>
                  <a:cubicBezTo>
                    <a:pt x="18794" y="17458"/>
                    <a:pt x="18843" y="17557"/>
                    <a:pt x="18893" y="17632"/>
                  </a:cubicBezTo>
                  <a:lnTo>
                    <a:pt x="17026" y="18180"/>
                  </a:lnTo>
                  <a:cubicBezTo>
                    <a:pt x="14288" y="18926"/>
                    <a:pt x="9061" y="27812"/>
                    <a:pt x="9061" y="27812"/>
                  </a:cubicBezTo>
                  <a:cubicBezTo>
                    <a:pt x="9061" y="27812"/>
                    <a:pt x="6970" y="16960"/>
                    <a:pt x="6348" y="16263"/>
                  </a:cubicBezTo>
                  <a:cubicBezTo>
                    <a:pt x="6224" y="16139"/>
                    <a:pt x="6025" y="16089"/>
                    <a:pt x="5776" y="16064"/>
                  </a:cubicBezTo>
                  <a:cubicBezTo>
                    <a:pt x="5701" y="15616"/>
                    <a:pt x="5477" y="15093"/>
                    <a:pt x="5178" y="14894"/>
                  </a:cubicBezTo>
                  <a:cubicBezTo>
                    <a:pt x="4876" y="14719"/>
                    <a:pt x="4493" y="14697"/>
                    <a:pt x="4230" y="14697"/>
                  </a:cubicBezTo>
                  <a:cubicBezTo>
                    <a:pt x="4138" y="14697"/>
                    <a:pt x="4060" y="14699"/>
                    <a:pt x="4006" y="14699"/>
                  </a:cubicBezTo>
                  <a:cubicBezTo>
                    <a:pt x="3972" y="14699"/>
                    <a:pt x="3947" y="14698"/>
                    <a:pt x="3934" y="14695"/>
                  </a:cubicBezTo>
                  <a:cubicBezTo>
                    <a:pt x="3859" y="14645"/>
                    <a:pt x="4083" y="13077"/>
                    <a:pt x="3784" y="13027"/>
                  </a:cubicBezTo>
                  <a:cubicBezTo>
                    <a:pt x="3781" y="13027"/>
                    <a:pt x="3778" y="13027"/>
                    <a:pt x="3775" y="13027"/>
                  </a:cubicBezTo>
                  <a:cubicBezTo>
                    <a:pt x="3456" y="13027"/>
                    <a:pt x="3212" y="14322"/>
                    <a:pt x="3187" y="14322"/>
                  </a:cubicBezTo>
                  <a:cubicBezTo>
                    <a:pt x="3162" y="14322"/>
                    <a:pt x="3041" y="12777"/>
                    <a:pt x="2610" y="12777"/>
                  </a:cubicBezTo>
                  <a:cubicBezTo>
                    <a:pt x="2603" y="12777"/>
                    <a:pt x="2596" y="12778"/>
                    <a:pt x="2590" y="12778"/>
                  </a:cubicBezTo>
                  <a:cubicBezTo>
                    <a:pt x="2166" y="12853"/>
                    <a:pt x="2440" y="14446"/>
                    <a:pt x="2366" y="14446"/>
                  </a:cubicBezTo>
                  <a:cubicBezTo>
                    <a:pt x="2318" y="14446"/>
                    <a:pt x="1853" y="12596"/>
                    <a:pt x="1396" y="12596"/>
                  </a:cubicBezTo>
                  <a:cubicBezTo>
                    <a:pt x="1379" y="12596"/>
                    <a:pt x="1362" y="12599"/>
                    <a:pt x="1345" y="12604"/>
                  </a:cubicBezTo>
                  <a:cubicBezTo>
                    <a:pt x="872" y="12753"/>
                    <a:pt x="1569" y="14446"/>
                    <a:pt x="1544" y="14446"/>
                  </a:cubicBezTo>
                  <a:cubicBezTo>
                    <a:pt x="1497" y="14446"/>
                    <a:pt x="885" y="13317"/>
                    <a:pt x="547" y="13317"/>
                  </a:cubicBezTo>
                  <a:cubicBezTo>
                    <a:pt x="530" y="13317"/>
                    <a:pt x="514" y="13320"/>
                    <a:pt x="499" y="13326"/>
                  </a:cubicBezTo>
                  <a:cubicBezTo>
                    <a:pt x="1" y="13575"/>
                    <a:pt x="1320" y="15765"/>
                    <a:pt x="1569" y="16014"/>
                  </a:cubicBezTo>
                  <a:cubicBezTo>
                    <a:pt x="1818" y="16263"/>
                    <a:pt x="2590" y="16263"/>
                    <a:pt x="2963" y="16487"/>
                  </a:cubicBezTo>
                  <a:cubicBezTo>
                    <a:pt x="2988" y="16512"/>
                    <a:pt x="3062" y="16562"/>
                    <a:pt x="3087" y="16587"/>
                  </a:cubicBezTo>
                  <a:cubicBezTo>
                    <a:pt x="2913" y="16711"/>
                    <a:pt x="2739" y="16811"/>
                    <a:pt x="2714" y="16935"/>
                  </a:cubicBezTo>
                  <a:cubicBezTo>
                    <a:pt x="2440" y="17582"/>
                    <a:pt x="4207" y="28310"/>
                    <a:pt x="4705" y="31023"/>
                  </a:cubicBezTo>
                  <a:cubicBezTo>
                    <a:pt x="5145" y="33281"/>
                    <a:pt x="6663" y="34210"/>
                    <a:pt x="8267" y="34210"/>
                  </a:cubicBezTo>
                  <a:cubicBezTo>
                    <a:pt x="9298" y="34210"/>
                    <a:pt x="10364" y="33826"/>
                    <a:pt x="11202" y="33164"/>
                  </a:cubicBezTo>
                  <a:cubicBezTo>
                    <a:pt x="12994" y="31770"/>
                    <a:pt x="14811" y="29779"/>
                    <a:pt x="15732" y="28758"/>
                  </a:cubicBezTo>
                  <a:lnTo>
                    <a:pt x="15732" y="28758"/>
                  </a:lnTo>
                  <a:lnTo>
                    <a:pt x="13417" y="48099"/>
                  </a:lnTo>
                  <a:cubicBezTo>
                    <a:pt x="13542" y="48173"/>
                    <a:pt x="13666" y="48198"/>
                    <a:pt x="13791" y="48248"/>
                  </a:cubicBezTo>
                  <a:cubicBezTo>
                    <a:pt x="13143" y="57532"/>
                    <a:pt x="13616" y="80706"/>
                    <a:pt x="13815" y="89144"/>
                  </a:cubicBezTo>
                  <a:cubicBezTo>
                    <a:pt x="13691" y="89144"/>
                    <a:pt x="13641" y="89119"/>
                    <a:pt x="13641" y="89119"/>
                  </a:cubicBezTo>
                  <a:lnTo>
                    <a:pt x="13641" y="89119"/>
                  </a:lnTo>
                  <a:lnTo>
                    <a:pt x="13766" y="92504"/>
                  </a:lnTo>
                  <a:cubicBezTo>
                    <a:pt x="14064" y="92604"/>
                    <a:pt x="14512" y="92653"/>
                    <a:pt x="14985" y="92728"/>
                  </a:cubicBezTo>
                  <a:cubicBezTo>
                    <a:pt x="15060" y="94645"/>
                    <a:pt x="15135" y="95765"/>
                    <a:pt x="15135" y="95765"/>
                  </a:cubicBezTo>
                  <a:cubicBezTo>
                    <a:pt x="15135" y="95765"/>
                    <a:pt x="15160" y="95765"/>
                    <a:pt x="15160" y="95790"/>
                  </a:cubicBezTo>
                  <a:cubicBezTo>
                    <a:pt x="15110" y="95790"/>
                    <a:pt x="15060" y="95765"/>
                    <a:pt x="15060" y="95765"/>
                  </a:cubicBezTo>
                  <a:cubicBezTo>
                    <a:pt x="15060" y="95765"/>
                    <a:pt x="14861" y="95914"/>
                    <a:pt x="14413" y="96138"/>
                  </a:cubicBezTo>
                  <a:cubicBezTo>
                    <a:pt x="14313" y="96088"/>
                    <a:pt x="14263" y="96014"/>
                    <a:pt x="14164" y="95964"/>
                  </a:cubicBezTo>
                  <a:cubicBezTo>
                    <a:pt x="14139" y="95914"/>
                    <a:pt x="14114" y="95889"/>
                    <a:pt x="14039" y="95864"/>
                  </a:cubicBezTo>
                  <a:cubicBezTo>
                    <a:pt x="13990" y="95839"/>
                    <a:pt x="13965" y="95790"/>
                    <a:pt x="13865" y="95790"/>
                  </a:cubicBezTo>
                  <a:cubicBezTo>
                    <a:pt x="13791" y="95790"/>
                    <a:pt x="13741" y="95839"/>
                    <a:pt x="13666" y="95864"/>
                  </a:cubicBezTo>
                  <a:cubicBezTo>
                    <a:pt x="13641" y="95889"/>
                    <a:pt x="13616" y="95989"/>
                    <a:pt x="13616" y="96039"/>
                  </a:cubicBezTo>
                  <a:cubicBezTo>
                    <a:pt x="13616" y="96113"/>
                    <a:pt x="13641" y="96163"/>
                    <a:pt x="13666" y="96238"/>
                  </a:cubicBezTo>
                  <a:cubicBezTo>
                    <a:pt x="13741" y="96288"/>
                    <a:pt x="13791" y="96337"/>
                    <a:pt x="13890" y="96387"/>
                  </a:cubicBezTo>
                  <a:cubicBezTo>
                    <a:pt x="13741" y="96462"/>
                    <a:pt x="13542" y="96536"/>
                    <a:pt x="13342" y="96611"/>
                  </a:cubicBezTo>
                  <a:cubicBezTo>
                    <a:pt x="13243" y="96512"/>
                    <a:pt x="13143" y="96412"/>
                    <a:pt x="13094" y="96337"/>
                  </a:cubicBezTo>
                  <a:cubicBezTo>
                    <a:pt x="13044" y="96288"/>
                    <a:pt x="12982" y="96263"/>
                    <a:pt x="12919" y="96263"/>
                  </a:cubicBezTo>
                  <a:cubicBezTo>
                    <a:pt x="12857" y="96263"/>
                    <a:pt x="12795" y="96288"/>
                    <a:pt x="12745" y="96337"/>
                  </a:cubicBezTo>
                  <a:cubicBezTo>
                    <a:pt x="12720" y="96362"/>
                    <a:pt x="12670" y="96462"/>
                    <a:pt x="12670" y="96512"/>
                  </a:cubicBezTo>
                  <a:cubicBezTo>
                    <a:pt x="12670" y="96586"/>
                    <a:pt x="12720" y="96636"/>
                    <a:pt x="12745" y="96711"/>
                  </a:cubicBezTo>
                  <a:lnTo>
                    <a:pt x="12845" y="96810"/>
                  </a:lnTo>
                  <a:cubicBezTo>
                    <a:pt x="12670" y="96835"/>
                    <a:pt x="12546" y="96885"/>
                    <a:pt x="12397" y="96910"/>
                  </a:cubicBezTo>
                  <a:lnTo>
                    <a:pt x="12222" y="96661"/>
                  </a:lnTo>
                  <a:cubicBezTo>
                    <a:pt x="12173" y="96611"/>
                    <a:pt x="12098" y="96611"/>
                    <a:pt x="12023" y="96611"/>
                  </a:cubicBezTo>
                  <a:cubicBezTo>
                    <a:pt x="11949" y="96611"/>
                    <a:pt x="11899" y="96636"/>
                    <a:pt x="11824" y="96661"/>
                  </a:cubicBezTo>
                  <a:cubicBezTo>
                    <a:pt x="11799" y="96711"/>
                    <a:pt x="11774" y="96785"/>
                    <a:pt x="11774" y="96860"/>
                  </a:cubicBezTo>
                  <a:cubicBezTo>
                    <a:pt x="11774" y="96910"/>
                    <a:pt x="11799" y="96984"/>
                    <a:pt x="11824" y="97059"/>
                  </a:cubicBezTo>
                  <a:lnTo>
                    <a:pt x="11874" y="97084"/>
                  </a:lnTo>
                  <a:cubicBezTo>
                    <a:pt x="11675" y="97109"/>
                    <a:pt x="11501" y="97184"/>
                    <a:pt x="11277" y="97208"/>
                  </a:cubicBezTo>
                  <a:cubicBezTo>
                    <a:pt x="11252" y="97134"/>
                    <a:pt x="11202" y="97109"/>
                    <a:pt x="11177" y="97059"/>
                  </a:cubicBezTo>
                  <a:cubicBezTo>
                    <a:pt x="11143" y="96975"/>
                    <a:pt x="11063" y="96924"/>
                    <a:pt x="10977" y="96924"/>
                  </a:cubicBezTo>
                  <a:cubicBezTo>
                    <a:pt x="10936" y="96924"/>
                    <a:pt x="10893" y="96936"/>
                    <a:pt x="10853" y="96960"/>
                  </a:cubicBezTo>
                  <a:cubicBezTo>
                    <a:pt x="10729" y="97009"/>
                    <a:pt x="10679" y="97184"/>
                    <a:pt x="10754" y="97308"/>
                  </a:cubicBezTo>
                  <a:cubicBezTo>
                    <a:pt x="10405" y="97358"/>
                    <a:pt x="10032" y="97383"/>
                    <a:pt x="9634" y="97432"/>
                  </a:cubicBezTo>
                  <a:lnTo>
                    <a:pt x="9484" y="97432"/>
                  </a:lnTo>
                  <a:cubicBezTo>
                    <a:pt x="9310" y="97432"/>
                    <a:pt x="9161" y="97457"/>
                    <a:pt x="9036" y="97482"/>
                  </a:cubicBezTo>
                  <a:cubicBezTo>
                    <a:pt x="8937" y="97482"/>
                    <a:pt x="8862" y="97507"/>
                    <a:pt x="8763" y="97532"/>
                  </a:cubicBezTo>
                  <a:cubicBezTo>
                    <a:pt x="6896" y="97905"/>
                    <a:pt x="6323" y="98976"/>
                    <a:pt x="6199" y="99747"/>
                  </a:cubicBezTo>
                  <a:cubicBezTo>
                    <a:pt x="6199" y="99797"/>
                    <a:pt x="6199" y="99822"/>
                    <a:pt x="6174" y="99847"/>
                  </a:cubicBezTo>
                  <a:lnTo>
                    <a:pt x="6174" y="99922"/>
                  </a:lnTo>
                  <a:cubicBezTo>
                    <a:pt x="6149" y="100021"/>
                    <a:pt x="6149" y="100170"/>
                    <a:pt x="6149" y="100245"/>
                  </a:cubicBezTo>
                  <a:cubicBezTo>
                    <a:pt x="6149" y="100419"/>
                    <a:pt x="6149" y="100494"/>
                    <a:pt x="6174" y="100569"/>
                  </a:cubicBezTo>
                  <a:lnTo>
                    <a:pt x="6174" y="100619"/>
                  </a:lnTo>
                  <a:lnTo>
                    <a:pt x="19889" y="100494"/>
                  </a:lnTo>
                  <a:cubicBezTo>
                    <a:pt x="19939" y="100370"/>
                    <a:pt x="19939" y="100245"/>
                    <a:pt x="19964" y="100121"/>
                  </a:cubicBezTo>
                  <a:cubicBezTo>
                    <a:pt x="19964" y="100071"/>
                    <a:pt x="19988" y="99971"/>
                    <a:pt x="19988" y="99922"/>
                  </a:cubicBezTo>
                  <a:cubicBezTo>
                    <a:pt x="19988" y="99847"/>
                    <a:pt x="20013" y="99797"/>
                    <a:pt x="20013" y="99722"/>
                  </a:cubicBezTo>
                  <a:lnTo>
                    <a:pt x="20013" y="99623"/>
                  </a:lnTo>
                  <a:cubicBezTo>
                    <a:pt x="20063" y="99225"/>
                    <a:pt x="20063" y="98851"/>
                    <a:pt x="20063" y="98503"/>
                  </a:cubicBezTo>
                  <a:cubicBezTo>
                    <a:pt x="20013" y="98154"/>
                    <a:pt x="19988" y="97856"/>
                    <a:pt x="19939" y="97582"/>
                  </a:cubicBezTo>
                  <a:lnTo>
                    <a:pt x="19939" y="97532"/>
                  </a:lnTo>
                  <a:lnTo>
                    <a:pt x="19939" y="97482"/>
                  </a:lnTo>
                  <a:cubicBezTo>
                    <a:pt x="19939" y="97432"/>
                    <a:pt x="19889" y="97358"/>
                    <a:pt x="19889" y="97333"/>
                  </a:cubicBezTo>
                  <a:cubicBezTo>
                    <a:pt x="19889" y="97283"/>
                    <a:pt x="19889" y="97258"/>
                    <a:pt x="19864" y="97233"/>
                  </a:cubicBezTo>
                  <a:lnTo>
                    <a:pt x="19764" y="96860"/>
                  </a:lnTo>
                  <a:cubicBezTo>
                    <a:pt x="19565" y="96188"/>
                    <a:pt x="19316" y="95765"/>
                    <a:pt x="19316" y="95765"/>
                  </a:cubicBezTo>
                  <a:cubicBezTo>
                    <a:pt x="19289" y="95765"/>
                    <a:pt x="19261" y="95765"/>
                    <a:pt x="19237" y="95773"/>
                  </a:cubicBezTo>
                  <a:lnTo>
                    <a:pt x="19237" y="95773"/>
                  </a:lnTo>
                  <a:cubicBezTo>
                    <a:pt x="19239" y="95771"/>
                    <a:pt x="19240" y="95768"/>
                    <a:pt x="19242" y="95765"/>
                  </a:cubicBezTo>
                  <a:cubicBezTo>
                    <a:pt x="19242" y="95765"/>
                    <a:pt x="19366" y="94645"/>
                    <a:pt x="19565" y="92753"/>
                  </a:cubicBezTo>
                  <a:cubicBezTo>
                    <a:pt x="20362" y="92728"/>
                    <a:pt x="20934" y="92653"/>
                    <a:pt x="20934" y="92653"/>
                  </a:cubicBezTo>
                  <a:lnTo>
                    <a:pt x="21208" y="89243"/>
                  </a:lnTo>
                  <a:lnTo>
                    <a:pt x="21059" y="89243"/>
                  </a:lnTo>
                  <a:lnTo>
                    <a:pt x="23722" y="55292"/>
                  </a:lnTo>
                  <a:lnTo>
                    <a:pt x="28302" y="88920"/>
                  </a:lnTo>
                  <a:cubicBezTo>
                    <a:pt x="28178" y="88920"/>
                    <a:pt x="28078" y="88895"/>
                    <a:pt x="28078" y="88895"/>
                  </a:cubicBezTo>
                  <a:lnTo>
                    <a:pt x="28078" y="88895"/>
                  </a:lnTo>
                  <a:lnTo>
                    <a:pt x="28476" y="92529"/>
                  </a:lnTo>
                  <a:lnTo>
                    <a:pt x="29422" y="92629"/>
                  </a:lnTo>
                  <a:cubicBezTo>
                    <a:pt x="29721" y="94595"/>
                    <a:pt x="29895" y="95740"/>
                    <a:pt x="29895" y="95740"/>
                  </a:cubicBezTo>
                  <a:cubicBezTo>
                    <a:pt x="29895" y="95740"/>
                    <a:pt x="29646" y="96138"/>
                    <a:pt x="29422" y="96835"/>
                  </a:cubicBezTo>
                  <a:lnTo>
                    <a:pt x="29323" y="97208"/>
                  </a:lnTo>
                  <a:cubicBezTo>
                    <a:pt x="29323" y="97233"/>
                    <a:pt x="29323" y="97258"/>
                    <a:pt x="29298" y="97308"/>
                  </a:cubicBezTo>
                  <a:cubicBezTo>
                    <a:pt x="29298" y="97358"/>
                    <a:pt x="29273" y="97432"/>
                    <a:pt x="29273" y="97457"/>
                  </a:cubicBezTo>
                  <a:lnTo>
                    <a:pt x="29273" y="97507"/>
                  </a:lnTo>
                  <a:lnTo>
                    <a:pt x="29273" y="97557"/>
                  </a:lnTo>
                  <a:cubicBezTo>
                    <a:pt x="29198" y="97831"/>
                    <a:pt x="29173" y="98129"/>
                    <a:pt x="29148" y="98478"/>
                  </a:cubicBezTo>
                  <a:cubicBezTo>
                    <a:pt x="29099" y="98826"/>
                    <a:pt x="29099" y="99200"/>
                    <a:pt x="29173" y="99598"/>
                  </a:cubicBezTo>
                  <a:lnTo>
                    <a:pt x="29173" y="99698"/>
                  </a:lnTo>
                  <a:cubicBezTo>
                    <a:pt x="29173" y="99747"/>
                    <a:pt x="29198" y="99822"/>
                    <a:pt x="29198" y="99872"/>
                  </a:cubicBezTo>
                  <a:cubicBezTo>
                    <a:pt x="29198" y="99946"/>
                    <a:pt x="29198" y="99996"/>
                    <a:pt x="29223" y="100096"/>
                  </a:cubicBezTo>
                  <a:cubicBezTo>
                    <a:pt x="29273" y="100220"/>
                    <a:pt x="29273" y="100345"/>
                    <a:pt x="29298" y="100469"/>
                  </a:cubicBezTo>
                  <a:lnTo>
                    <a:pt x="43012" y="100594"/>
                  </a:lnTo>
                  <a:lnTo>
                    <a:pt x="43012" y="100594"/>
                  </a:lnTo>
                  <a:cubicBezTo>
                    <a:pt x="42988" y="100593"/>
                    <a:pt x="42988" y="100569"/>
                    <a:pt x="43013" y="100544"/>
                  </a:cubicBezTo>
                  <a:cubicBezTo>
                    <a:pt x="43013" y="100469"/>
                    <a:pt x="43038" y="100370"/>
                    <a:pt x="43038" y="100220"/>
                  </a:cubicBezTo>
                  <a:cubicBezTo>
                    <a:pt x="43038" y="100121"/>
                    <a:pt x="43038" y="99996"/>
                    <a:pt x="43013" y="99872"/>
                  </a:cubicBezTo>
                  <a:lnTo>
                    <a:pt x="43013" y="99822"/>
                  </a:lnTo>
                  <a:cubicBezTo>
                    <a:pt x="43013" y="99772"/>
                    <a:pt x="43013" y="99747"/>
                    <a:pt x="42988" y="99722"/>
                  </a:cubicBezTo>
                  <a:cubicBezTo>
                    <a:pt x="42838" y="98951"/>
                    <a:pt x="42291" y="97881"/>
                    <a:pt x="40424" y="97507"/>
                  </a:cubicBezTo>
                  <a:cubicBezTo>
                    <a:pt x="40349" y="97482"/>
                    <a:pt x="40250" y="97482"/>
                    <a:pt x="40150" y="97457"/>
                  </a:cubicBezTo>
                  <a:cubicBezTo>
                    <a:pt x="40001" y="97408"/>
                    <a:pt x="39876" y="97408"/>
                    <a:pt x="39727" y="97383"/>
                  </a:cubicBezTo>
                  <a:lnTo>
                    <a:pt x="39553" y="97383"/>
                  </a:lnTo>
                  <a:cubicBezTo>
                    <a:pt x="39155" y="97358"/>
                    <a:pt x="38806" y="97283"/>
                    <a:pt x="38433" y="97258"/>
                  </a:cubicBezTo>
                  <a:cubicBezTo>
                    <a:pt x="38507" y="97134"/>
                    <a:pt x="38483" y="96984"/>
                    <a:pt x="38358" y="96910"/>
                  </a:cubicBezTo>
                  <a:cubicBezTo>
                    <a:pt x="38316" y="96892"/>
                    <a:pt x="38271" y="96883"/>
                    <a:pt x="38228" y="96883"/>
                  </a:cubicBezTo>
                  <a:cubicBezTo>
                    <a:pt x="38089" y="96883"/>
                    <a:pt x="37960" y="96976"/>
                    <a:pt x="37960" y="97184"/>
                  </a:cubicBezTo>
                  <a:cubicBezTo>
                    <a:pt x="37761" y="97134"/>
                    <a:pt x="37537" y="97084"/>
                    <a:pt x="37338" y="97059"/>
                  </a:cubicBezTo>
                  <a:lnTo>
                    <a:pt x="37387" y="97009"/>
                  </a:lnTo>
                  <a:cubicBezTo>
                    <a:pt x="37412" y="96960"/>
                    <a:pt x="37437" y="96910"/>
                    <a:pt x="37437" y="96835"/>
                  </a:cubicBezTo>
                  <a:cubicBezTo>
                    <a:pt x="37437" y="96760"/>
                    <a:pt x="37412" y="96711"/>
                    <a:pt x="37387" y="96636"/>
                  </a:cubicBezTo>
                  <a:cubicBezTo>
                    <a:pt x="37338" y="96611"/>
                    <a:pt x="37288" y="96586"/>
                    <a:pt x="37188" y="96586"/>
                  </a:cubicBezTo>
                  <a:cubicBezTo>
                    <a:pt x="37138" y="96586"/>
                    <a:pt x="37064" y="96611"/>
                    <a:pt x="37014" y="96636"/>
                  </a:cubicBezTo>
                  <a:lnTo>
                    <a:pt x="36815" y="96885"/>
                  </a:lnTo>
                  <a:cubicBezTo>
                    <a:pt x="36665" y="96860"/>
                    <a:pt x="36516" y="96785"/>
                    <a:pt x="36392" y="96760"/>
                  </a:cubicBezTo>
                  <a:lnTo>
                    <a:pt x="36466" y="96661"/>
                  </a:lnTo>
                  <a:cubicBezTo>
                    <a:pt x="36516" y="96611"/>
                    <a:pt x="36541" y="96586"/>
                    <a:pt x="36541" y="96487"/>
                  </a:cubicBezTo>
                  <a:cubicBezTo>
                    <a:pt x="36541" y="96412"/>
                    <a:pt x="36516" y="96362"/>
                    <a:pt x="36466" y="96288"/>
                  </a:cubicBezTo>
                  <a:cubicBezTo>
                    <a:pt x="36429" y="96250"/>
                    <a:pt x="36367" y="96232"/>
                    <a:pt x="36305" y="96232"/>
                  </a:cubicBezTo>
                  <a:cubicBezTo>
                    <a:pt x="36242" y="96232"/>
                    <a:pt x="36180" y="96250"/>
                    <a:pt x="36143" y="96288"/>
                  </a:cubicBezTo>
                  <a:cubicBezTo>
                    <a:pt x="36043" y="96387"/>
                    <a:pt x="35944" y="96487"/>
                    <a:pt x="35894" y="96586"/>
                  </a:cubicBezTo>
                  <a:cubicBezTo>
                    <a:pt x="35670" y="96512"/>
                    <a:pt x="35471" y="96412"/>
                    <a:pt x="35321" y="96362"/>
                  </a:cubicBezTo>
                  <a:cubicBezTo>
                    <a:pt x="35396" y="96288"/>
                    <a:pt x="35446" y="96263"/>
                    <a:pt x="35545" y="96213"/>
                  </a:cubicBezTo>
                  <a:cubicBezTo>
                    <a:pt x="35570" y="96163"/>
                    <a:pt x="35620" y="96088"/>
                    <a:pt x="35620" y="96014"/>
                  </a:cubicBezTo>
                  <a:cubicBezTo>
                    <a:pt x="35620" y="95964"/>
                    <a:pt x="35570" y="95889"/>
                    <a:pt x="35545" y="95839"/>
                  </a:cubicBezTo>
                  <a:cubicBezTo>
                    <a:pt x="35520" y="95790"/>
                    <a:pt x="35446" y="95765"/>
                    <a:pt x="35371" y="95765"/>
                  </a:cubicBezTo>
                  <a:cubicBezTo>
                    <a:pt x="35296" y="95765"/>
                    <a:pt x="35247" y="95790"/>
                    <a:pt x="35172" y="95839"/>
                  </a:cubicBezTo>
                  <a:cubicBezTo>
                    <a:pt x="35072" y="95889"/>
                    <a:pt x="34973" y="95964"/>
                    <a:pt x="34898" y="96039"/>
                  </a:cubicBezTo>
                  <a:cubicBezTo>
                    <a:pt x="34848" y="96088"/>
                    <a:pt x="34824" y="96088"/>
                    <a:pt x="34799" y="96113"/>
                  </a:cubicBezTo>
                  <a:cubicBezTo>
                    <a:pt x="34375" y="95889"/>
                    <a:pt x="34151" y="95715"/>
                    <a:pt x="34151" y="95715"/>
                  </a:cubicBezTo>
                  <a:cubicBezTo>
                    <a:pt x="34151" y="95715"/>
                    <a:pt x="34077" y="95715"/>
                    <a:pt x="33952" y="95740"/>
                  </a:cubicBezTo>
                  <a:cubicBezTo>
                    <a:pt x="34002" y="95715"/>
                    <a:pt x="34027" y="95715"/>
                    <a:pt x="34027" y="95715"/>
                  </a:cubicBezTo>
                  <a:lnTo>
                    <a:pt x="34027" y="92479"/>
                  </a:lnTo>
                  <a:cubicBezTo>
                    <a:pt x="34774" y="92380"/>
                    <a:pt x="35197" y="92305"/>
                    <a:pt x="35197" y="92305"/>
                  </a:cubicBezTo>
                  <a:lnTo>
                    <a:pt x="35197" y="88696"/>
                  </a:lnTo>
                  <a:cubicBezTo>
                    <a:pt x="35048" y="88746"/>
                    <a:pt x="34848" y="88770"/>
                    <a:pt x="34674" y="88795"/>
                  </a:cubicBezTo>
                  <a:cubicBezTo>
                    <a:pt x="34425" y="79785"/>
                    <a:pt x="33679" y="52604"/>
                    <a:pt x="33430" y="47576"/>
                  </a:cubicBezTo>
                  <a:cubicBezTo>
                    <a:pt x="33529" y="47476"/>
                    <a:pt x="33579" y="47427"/>
                    <a:pt x="33654" y="47327"/>
                  </a:cubicBezTo>
                  <a:lnTo>
                    <a:pt x="31787" y="36524"/>
                  </a:lnTo>
                  <a:lnTo>
                    <a:pt x="31787" y="36524"/>
                  </a:lnTo>
                  <a:cubicBezTo>
                    <a:pt x="32583" y="37139"/>
                    <a:pt x="33508" y="37455"/>
                    <a:pt x="34411" y="37455"/>
                  </a:cubicBezTo>
                  <a:cubicBezTo>
                    <a:pt x="36106" y="37455"/>
                    <a:pt x="37723" y="36340"/>
                    <a:pt x="38259" y="33985"/>
                  </a:cubicBezTo>
                  <a:cubicBezTo>
                    <a:pt x="38806" y="31422"/>
                    <a:pt x="41245" y="19972"/>
                    <a:pt x="40997" y="19325"/>
                  </a:cubicBezTo>
                  <a:cubicBezTo>
                    <a:pt x="40922" y="19175"/>
                    <a:pt x="40773" y="19001"/>
                    <a:pt x="40548" y="18877"/>
                  </a:cubicBezTo>
                  <a:cubicBezTo>
                    <a:pt x="40748" y="18503"/>
                    <a:pt x="40922" y="18005"/>
                    <a:pt x="40947" y="17433"/>
                  </a:cubicBezTo>
                  <a:cubicBezTo>
                    <a:pt x="41544" y="16811"/>
                    <a:pt x="42017" y="15815"/>
                    <a:pt x="41793" y="15641"/>
                  </a:cubicBezTo>
                  <a:cubicBezTo>
                    <a:pt x="41781" y="15633"/>
                    <a:pt x="41768" y="15629"/>
                    <a:pt x="41752" y="15629"/>
                  </a:cubicBezTo>
                  <a:cubicBezTo>
                    <a:pt x="41461" y="15629"/>
                    <a:pt x="40499" y="16860"/>
                    <a:pt x="40499" y="16860"/>
                  </a:cubicBezTo>
                  <a:cubicBezTo>
                    <a:pt x="40499" y="16860"/>
                    <a:pt x="41619" y="14969"/>
                    <a:pt x="41245" y="14745"/>
                  </a:cubicBezTo>
                  <a:cubicBezTo>
                    <a:pt x="41225" y="14732"/>
                    <a:pt x="41202" y="14727"/>
                    <a:pt x="41179" y="14727"/>
                  </a:cubicBezTo>
                  <a:cubicBezTo>
                    <a:pt x="40771" y="14727"/>
                    <a:pt x="39926" y="16437"/>
                    <a:pt x="39926" y="16437"/>
                  </a:cubicBezTo>
                  <a:cubicBezTo>
                    <a:pt x="39926" y="16437"/>
                    <a:pt x="40897" y="14122"/>
                    <a:pt x="40374" y="13948"/>
                  </a:cubicBezTo>
                  <a:cubicBezTo>
                    <a:pt x="40352" y="13940"/>
                    <a:pt x="40329" y="13936"/>
                    <a:pt x="40307" y="13936"/>
                  </a:cubicBezTo>
                  <a:cubicBezTo>
                    <a:pt x="39775" y="13936"/>
                    <a:pt x="39179" y="16089"/>
                    <a:pt x="39179" y="16089"/>
                  </a:cubicBezTo>
                  <a:cubicBezTo>
                    <a:pt x="39179" y="16089"/>
                    <a:pt x="39528" y="14023"/>
                    <a:pt x="39080" y="13948"/>
                  </a:cubicBezTo>
                  <a:cubicBezTo>
                    <a:pt x="39070" y="13946"/>
                    <a:pt x="39061" y="13946"/>
                    <a:pt x="39051" y="13946"/>
                  </a:cubicBezTo>
                  <a:cubicBezTo>
                    <a:pt x="38527" y="13946"/>
                    <a:pt x="38379" y="16598"/>
                    <a:pt x="38159" y="17234"/>
                  </a:cubicBezTo>
                  <a:cubicBezTo>
                    <a:pt x="38077" y="16804"/>
                    <a:pt x="37523" y="16255"/>
                    <a:pt x="37135" y="16255"/>
                  </a:cubicBezTo>
                  <a:cubicBezTo>
                    <a:pt x="37052" y="16255"/>
                    <a:pt x="36976" y="16281"/>
                    <a:pt x="36914" y="16338"/>
                  </a:cubicBezTo>
                  <a:cubicBezTo>
                    <a:pt x="36641" y="16587"/>
                    <a:pt x="37213" y="17582"/>
                    <a:pt x="37586" y="18329"/>
                  </a:cubicBezTo>
                  <a:cubicBezTo>
                    <a:pt x="37263" y="18354"/>
                    <a:pt x="36964" y="18429"/>
                    <a:pt x="36815" y="18553"/>
                  </a:cubicBezTo>
                  <a:cubicBezTo>
                    <a:pt x="36267" y="18877"/>
                    <a:pt x="33828" y="30451"/>
                    <a:pt x="33828" y="30451"/>
                  </a:cubicBezTo>
                  <a:cubicBezTo>
                    <a:pt x="33828" y="30451"/>
                    <a:pt x="31364" y="18802"/>
                    <a:pt x="28576" y="18055"/>
                  </a:cubicBezTo>
                  <a:lnTo>
                    <a:pt x="26385" y="17483"/>
                  </a:lnTo>
                  <a:cubicBezTo>
                    <a:pt x="26435" y="17433"/>
                    <a:pt x="26435" y="17383"/>
                    <a:pt x="26435" y="17333"/>
                  </a:cubicBezTo>
                  <a:cubicBezTo>
                    <a:pt x="26460" y="17084"/>
                    <a:pt x="26361" y="16860"/>
                    <a:pt x="26137" y="16711"/>
                  </a:cubicBezTo>
                  <a:cubicBezTo>
                    <a:pt x="26560" y="16338"/>
                    <a:pt x="26958" y="15939"/>
                    <a:pt x="27157" y="15442"/>
                  </a:cubicBezTo>
                  <a:cubicBezTo>
                    <a:pt x="27331" y="14944"/>
                    <a:pt x="27306" y="14272"/>
                    <a:pt x="26908" y="13898"/>
                  </a:cubicBezTo>
                  <a:cubicBezTo>
                    <a:pt x="26809" y="13824"/>
                    <a:pt x="26684" y="13749"/>
                    <a:pt x="26560" y="13699"/>
                  </a:cubicBezTo>
                  <a:cubicBezTo>
                    <a:pt x="26684" y="13575"/>
                    <a:pt x="26833" y="13450"/>
                    <a:pt x="26958" y="13326"/>
                  </a:cubicBezTo>
                  <a:cubicBezTo>
                    <a:pt x="27605" y="12654"/>
                    <a:pt x="28078" y="11783"/>
                    <a:pt x="28202" y="10488"/>
                  </a:cubicBezTo>
                  <a:lnTo>
                    <a:pt x="28202" y="10414"/>
                  </a:lnTo>
                  <a:lnTo>
                    <a:pt x="28202" y="10364"/>
                  </a:lnTo>
                  <a:lnTo>
                    <a:pt x="28202" y="10264"/>
                  </a:lnTo>
                  <a:lnTo>
                    <a:pt x="28202" y="10239"/>
                  </a:lnTo>
                  <a:cubicBezTo>
                    <a:pt x="28227" y="9742"/>
                    <a:pt x="28202" y="9219"/>
                    <a:pt x="28128" y="8597"/>
                  </a:cubicBezTo>
                  <a:cubicBezTo>
                    <a:pt x="28924" y="7153"/>
                    <a:pt x="28825" y="5286"/>
                    <a:pt x="28003" y="3867"/>
                  </a:cubicBezTo>
                  <a:cubicBezTo>
                    <a:pt x="28128" y="2548"/>
                    <a:pt x="27456" y="1254"/>
                    <a:pt x="26336" y="557"/>
                  </a:cubicBezTo>
                  <a:cubicBezTo>
                    <a:pt x="25846" y="274"/>
                    <a:pt x="24782" y="1"/>
                    <a:pt x="2351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>
              <a:off x="721001" y="940894"/>
              <a:ext cx="851625" cy="749201"/>
            </a:xfrm>
            <a:custGeom>
              <a:avLst/>
              <a:gdLst/>
              <a:ahLst/>
              <a:cxnLst/>
              <a:rect l="l" t="t" r="r" b="b"/>
              <a:pathLst>
                <a:path w="27929" h="24570" extrusionOk="0">
                  <a:moveTo>
                    <a:pt x="13965" y="0"/>
                  </a:moveTo>
                  <a:cubicBezTo>
                    <a:pt x="6249" y="0"/>
                    <a:pt x="1" y="4854"/>
                    <a:pt x="1" y="10877"/>
                  </a:cubicBezTo>
                  <a:cubicBezTo>
                    <a:pt x="1" y="16876"/>
                    <a:pt x="6249" y="21730"/>
                    <a:pt x="13965" y="21730"/>
                  </a:cubicBezTo>
                  <a:cubicBezTo>
                    <a:pt x="15682" y="21705"/>
                    <a:pt x="17350" y="21456"/>
                    <a:pt x="18893" y="21008"/>
                  </a:cubicBezTo>
                  <a:cubicBezTo>
                    <a:pt x="19814" y="22253"/>
                    <a:pt x="21059" y="23248"/>
                    <a:pt x="22453" y="23895"/>
                  </a:cubicBezTo>
                  <a:cubicBezTo>
                    <a:pt x="23075" y="24194"/>
                    <a:pt x="23772" y="24393"/>
                    <a:pt x="24444" y="24567"/>
                  </a:cubicBezTo>
                  <a:cubicBezTo>
                    <a:pt x="24453" y="24569"/>
                    <a:pt x="24461" y="24570"/>
                    <a:pt x="24470" y="24570"/>
                  </a:cubicBezTo>
                  <a:cubicBezTo>
                    <a:pt x="24604" y="24570"/>
                    <a:pt x="24687" y="24387"/>
                    <a:pt x="24593" y="24294"/>
                  </a:cubicBezTo>
                  <a:cubicBezTo>
                    <a:pt x="23399" y="23024"/>
                    <a:pt x="22527" y="21406"/>
                    <a:pt x="22104" y="19664"/>
                  </a:cubicBezTo>
                  <a:cubicBezTo>
                    <a:pt x="25639" y="17697"/>
                    <a:pt x="27929" y="14462"/>
                    <a:pt x="27929" y="10852"/>
                  </a:cubicBezTo>
                  <a:cubicBezTo>
                    <a:pt x="27929" y="4854"/>
                    <a:pt x="21681" y="0"/>
                    <a:pt x="1396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49"/>
          <p:cNvGrpSpPr/>
          <p:nvPr/>
        </p:nvGrpSpPr>
        <p:grpSpPr>
          <a:xfrm>
            <a:off x="1610740" y="616385"/>
            <a:ext cx="1591250" cy="3716157"/>
            <a:chOff x="2930675" y="794325"/>
            <a:chExt cx="1591250" cy="3716157"/>
          </a:xfrm>
        </p:grpSpPr>
        <p:grpSp>
          <p:nvGrpSpPr>
            <p:cNvPr id="965" name="Google Shape;965;p49"/>
            <p:cNvGrpSpPr/>
            <p:nvPr/>
          </p:nvGrpSpPr>
          <p:grpSpPr>
            <a:xfrm>
              <a:off x="2931271" y="794500"/>
              <a:ext cx="1590056" cy="3715982"/>
              <a:chOff x="3007471" y="794500"/>
              <a:chExt cx="1590056" cy="3715982"/>
            </a:xfrm>
          </p:grpSpPr>
          <p:sp>
            <p:nvSpPr>
              <p:cNvPr id="966" name="Google Shape;966;p49"/>
              <p:cNvSpPr/>
              <p:nvPr/>
            </p:nvSpPr>
            <p:spPr>
              <a:xfrm>
                <a:off x="3007471" y="1432447"/>
                <a:ext cx="1426195" cy="3078035"/>
              </a:xfrm>
              <a:custGeom>
                <a:avLst/>
                <a:gdLst/>
                <a:ahLst/>
                <a:cxnLst/>
                <a:rect l="l" t="t" r="r" b="b"/>
                <a:pathLst>
                  <a:path w="46772" h="100944" extrusionOk="0">
                    <a:moveTo>
                      <a:pt x="33330" y="27391"/>
                    </a:moveTo>
                    <a:lnTo>
                      <a:pt x="33728" y="27690"/>
                    </a:lnTo>
                    <a:cubicBezTo>
                      <a:pt x="33778" y="27715"/>
                      <a:pt x="33803" y="27740"/>
                      <a:pt x="33828" y="27740"/>
                    </a:cubicBezTo>
                    <a:lnTo>
                      <a:pt x="39354" y="31648"/>
                    </a:lnTo>
                    <a:cubicBezTo>
                      <a:pt x="39354" y="31648"/>
                      <a:pt x="39827" y="31200"/>
                      <a:pt x="40424" y="30478"/>
                    </a:cubicBezTo>
                    <a:lnTo>
                      <a:pt x="40822" y="30727"/>
                    </a:lnTo>
                    <a:lnTo>
                      <a:pt x="35346" y="41031"/>
                    </a:lnTo>
                    <a:cubicBezTo>
                      <a:pt x="35258" y="41067"/>
                      <a:pt x="35158" y="41102"/>
                      <a:pt x="35045" y="41102"/>
                    </a:cubicBezTo>
                    <a:cubicBezTo>
                      <a:pt x="34998" y="41102"/>
                      <a:pt x="34949" y="41096"/>
                      <a:pt x="34898" y="41081"/>
                    </a:cubicBezTo>
                    <a:cubicBezTo>
                      <a:pt x="34799" y="41081"/>
                      <a:pt x="34699" y="41056"/>
                      <a:pt x="34599" y="41031"/>
                    </a:cubicBezTo>
                    <a:cubicBezTo>
                      <a:pt x="34400" y="37845"/>
                      <a:pt x="34027" y="33365"/>
                      <a:pt x="33330" y="27391"/>
                    </a:cubicBezTo>
                    <a:close/>
                    <a:moveTo>
                      <a:pt x="16379" y="96090"/>
                    </a:moveTo>
                    <a:lnTo>
                      <a:pt x="16379" y="96090"/>
                    </a:lnTo>
                    <a:cubicBezTo>
                      <a:pt x="15558" y="96289"/>
                      <a:pt x="14736" y="96314"/>
                      <a:pt x="14039" y="96314"/>
                    </a:cubicBezTo>
                    <a:cubicBezTo>
                      <a:pt x="14687" y="96314"/>
                      <a:pt x="15483" y="96264"/>
                      <a:pt x="16379" y="96090"/>
                    </a:cubicBezTo>
                    <a:close/>
                    <a:moveTo>
                      <a:pt x="23568" y="1"/>
                    </a:moveTo>
                    <a:cubicBezTo>
                      <a:pt x="22879" y="1"/>
                      <a:pt x="22195" y="143"/>
                      <a:pt x="21581" y="484"/>
                    </a:cubicBezTo>
                    <a:cubicBezTo>
                      <a:pt x="20710" y="982"/>
                      <a:pt x="20038" y="1978"/>
                      <a:pt x="20212" y="2973"/>
                    </a:cubicBezTo>
                    <a:cubicBezTo>
                      <a:pt x="19739" y="3147"/>
                      <a:pt x="19366" y="3595"/>
                      <a:pt x="19242" y="4093"/>
                    </a:cubicBezTo>
                    <a:cubicBezTo>
                      <a:pt x="19117" y="4591"/>
                      <a:pt x="19266" y="5114"/>
                      <a:pt x="19615" y="5487"/>
                    </a:cubicBezTo>
                    <a:cubicBezTo>
                      <a:pt x="19142" y="6707"/>
                      <a:pt x="19491" y="8175"/>
                      <a:pt x="20212" y="9221"/>
                    </a:cubicBezTo>
                    <a:cubicBezTo>
                      <a:pt x="20212" y="9246"/>
                      <a:pt x="20237" y="9246"/>
                      <a:pt x="20237" y="9295"/>
                    </a:cubicBezTo>
                    <a:cubicBezTo>
                      <a:pt x="20212" y="9868"/>
                      <a:pt x="20237" y="10440"/>
                      <a:pt x="20287" y="10913"/>
                    </a:cubicBezTo>
                    <a:lnTo>
                      <a:pt x="20287" y="10938"/>
                    </a:lnTo>
                    <a:lnTo>
                      <a:pt x="20287" y="11038"/>
                    </a:lnTo>
                    <a:lnTo>
                      <a:pt x="20287" y="11088"/>
                    </a:lnTo>
                    <a:lnTo>
                      <a:pt x="20287" y="11162"/>
                    </a:lnTo>
                    <a:cubicBezTo>
                      <a:pt x="20511" y="12457"/>
                      <a:pt x="21034" y="13303"/>
                      <a:pt x="21731" y="13900"/>
                    </a:cubicBezTo>
                    <a:cubicBezTo>
                      <a:pt x="22204" y="14299"/>
                      <a:pt x="22627" y="14572"/>
                      <a:pt x="23000" y="14846"/>
                    </a:cubicBezTo>
                    <a:lnTo>
                      <a:pt x="23274" y="15045"/>
                    </a:lnTo>
                    <a:cubicBezTo>
                      <a:pt x="23349" y="15095"/>
                      <a:pt x="23398" y="15145"/>
                      <a:pt x="23473" y="15195"/>
                    </a:cubicBezTo>
                    <a:lnTo>
                      <a:pt x="23573" y="15294"/>
                    </a:lnTo>
                    <a:cubicBezTo>
                      <a:pt x="23598" y="15319"/>
                      <a:pt x="23647" y="15344"/>
                      <a:pt x="23697" y="15419"/>
                    </a:cubicBezTo>
                    <a:cubicBezTo>
                      <a:pt x="24021" y="15792"/>
                      <a:pt x="24245" y="16265"/>
                      <a:pt x="24344" y="17037"/>
                    </a:cubicBezTo>
                    <a:lnTo>
                      <a:pt x="20511" y="18132"/>
                    </a:lnTo>
                    <a:cubicBezTo>
                      <a:pt x="17225" y="19003"/>
                      <a:pt x="12894" y="29158"/>
                      <a:pt x="12894" y="29158"/>
                    </a:cubicBezTo>
                    <a:cubicBezTo>
                      <a:pt x="13044" y="29358"/>
                      <a:pt x="13243" y="29532"/>
                      <a:pt x="13417" y="29731"/>
                    </a:cubicBezTo>
                    <a:cubicBezTo>
                      <a:pt x="13168" y="30353"/>
                      <a:pt x="13019" y="30727"/>
                      <a:pt x="13019" y="30727"/>
                    </a:cubicBezTo>
                    <a:lnTo>
                      <a:pt x="5975" y="21019"/>
                    </a:lnTo>
                    <a:cubicBezTo>
                      <a:pt x="5825" y="20671"/>
                      <a:pt x="5551" y="20372"/>
                      <a:pt x="5303" y="20272"/>
                    </a:cubicBezTo>
                    <a:cubicBezTo>
                      <a:pt x="5153" y="20215"/>
                      <a:pt x="4992" y="20195"/>
                      <a:pt x="4836" y="20195"/>
                    </a:cubicBezTo>
                    <a:cubicBezTo>
                      <a:pt x="4447" y="20195"/>
                      <a:pt x="4094" y="20322"/>
                      <a:pt x="4058" y="20322"/>
                    </a:cubicBezTo>
                    <a:cubicBezTo>
                      <a:pt x="3984" y="20322"/>
                      <a:pt x="3863" y="18753"/>
                      <a:pt x="3574" y="18753"/>
                    </a:cubicBezTo>
                    <a:cubicBezTo>
                      <a:pt x="3569" y="18753"/>
                      <a:pt x="3565" y="18753"/>
                      <a:pt x="3560" y="18754"/>
                    </a:cubicBezTo>
                    <a:cubicBezTo>
                      <a:pt x="3237" y="18779"/>
                      <a:pt x="3286" y="20123"/>
                      <a:pt x="3237" y="20123"/>
                    </a:cubicBezTo>
                    <a:cubicBezTo>
                      <a:pt x="3189" y="20123"/>
                      <a:pt x="2786" y="18740"/>
                      <a:pt x="2405" y="18740"/>
                    </a:cubicBezTo>
                    <a:cubicBezTo>
                      <a:pt x="2383" y="18740"/>
                      <a:pt x="2362" y="18745"/>
                      <a:pt x="2341" y="18754"/>
                    </a:cubicBezTo>
                    <a:cubicBezTo>
                      <a:pt x="1942" y="18903"/>
                      <a:pt x="2540" y="20397"/>
                      <a:pt x="2465" y="20397"/>
                    </a:cubicBezTo>
                    <a:cubicBezTo>
                      <a:pt x="2418" y="20397"/>
                      <a:pt x="1607" y="18781"/>
                      <a:pt x="1178" y="18781"/>
                    </a:cubicBezTo>
                    <a:cubicBezTo>
                      <a:pt x="1148" y="18781"/>
                      <a:pt x="1121" y="18788"/>
                      <a:pt x="1096" y="18804"/>
                    </a:cubicBezTo>
                    <a:cubicBezTo>
                      <a:pt x="698" y="19053"/>
                      <a:pt x="1693" y="20546"/>
                      <a:pt x="1668" y="20546"/>
                    </a:cubicBezTo>
                    <a:cubicBezTo>
                      <a:pt x="1623" y="20546"/>
                      <a:pt x="861" y="19645"/>
                      <a:pt x="534" y="19645"/>
                    </a:cubicBezTo>
                    <a:cubicBezTo>
                      <a:pt x="501" y="19645"/>
                      <a:pt x="472" y="19654"/>
                      <a:pt x="449" y="19675"/>
                    </a:cubicBezTo>
                    <a:cubicBezTo>
                      <a:pt x="1" y="20023"/>
                      <a:pt x="1743" y="21915"/>
                      <a:pt x="2042" y="22114"/>
                    </a:cubicBezTo>
                    <a:cubicBezTo>
                      <a:pt x="2179" y="22201"/>
                      <a:pt x="2434" y="22208"/>
                      <a:pt x="2708" y="22208"/>
                    </a:cubicBezTo>
                    <a:cubicBezTo>
                      <a:pt x="2753" y="22208"/>
                      <a:pt x="2799" y="22207"/>
                      <a:pt x="2846" y="22207"/>
                    </a:cubicBezTo>
                    <a:cubicBezTo>
                      <a:pt x="3077" y="22207"/>
                      <a:pt x="3309" y="22212"/>
                      <a:pt x="3486" y="22264"/>
                    </a:cubicBezTo>
                    <a:cubicBezTo>
                      <a:pt x="3535" y="22289"/>
                      <a:pt x="8290" y="31697"/>
                      <a:pt x="10206" y="34560"/>
                    </a:cubicBezTo>
                    <a:cubicBezTo>
                      <a:pt x="11156" y="35960"/>
                      <a:pt x="12665" y="36645"/>
                      <a:pt x="14067" y="36645"/>
                    </a:cubicBezTo>
                    <a:cubicBezTo>
                      <a:pt x="15532" y="36645"/>
                      <a:pt x="16879" y="35898"/>
                      <a:pt x="17350" y="34435"/>
                    </a:cubicBezTo>
                    <a:lnTo>
                      <a:pt x="17350" y="34435"/>
                    </a:lnTo>
                    <a:lnTo>
                      <a:pt x="15010" y="46408"/>
                    </a:lnTo>
                    <a:lnTo>
                      <a:pt x="14911" y="46906"/>
                    </a:lnTo>
                    <a:cubicBezTo>
                      <a:pt x="11874" y="64802"/>
                      <a:pt x="10704" y="91734"/>
                      <a:pt x="10704" y="91734"/>
                    </a:cubicBezTo>
                    <a:cubicBezTo>
                      <a:pt x="11202" y="91834"/>
                      <a:pt x="11675" y="91909"/>
                      <a:pt x="12148" y="91958"/>
                    </a:cubicBezTo>
                    <a:lnTo>
                      <a:pt x="12148" y="96090"/>
                    </a:lnTo>
                    <a:cubicBezTo>
                      <a:pt x="12148" y="96090"/>
                      <a:pt x="11924" y="96264"/>
                      <a:pt x="11500" y="96464"/>
                    </a:cubicBezTo>
                    <a:cubicBezTo>
                      <a:pt x="11401" y="96414"/>
                      <a:pt x="11326" y="96339"/>
                      <a:pt x="11252" y="96289"/>
                    </a:cubicBezTo>
                    <a:cubicBezTo>
                      <a:pt x="11202" y="96240"/>
                      <a:pt x="11177" y="96215"/>
                      <a:pt x="11127" y="96190"/>
                    </a:cubicBezTo>
                    <a:cubicBezTo>
                      <a:pt x="11052" y="96165"/>
                      <a:pt x="11028" y="96140"/>
                      <a:pt x="10928" y="96140"/>
                    </a:cubicBezTo>
                    <a:cubicBezTo>
                      <a:pt x="10878" y="96140"/>
                      <a:pt x="10804" y="96165"/>
                      <a:pt x="10754" y="96190"/>
                    </a:cubicBezTo>
                    <a:cubicBezTo>
                      <a:pt x="10704" y="96215"/>
                      <a:pt x="10679" y="96314"/>
                      <a:pt x="10679" y="96389"/>
                    </a:cubicBezTo>
                    <a:cubicBezTo>
                      <a:pt x="10679" y="96439"/>
                      <a:pt x="10704" y="96489"/>
                      <a:pt x="10754" y="96563"/>
                    </a:cubicBezTo>
                    <a:cubicBezTo>
                      <a:pt x="10804" y="96638"/>
                      <a:pt x="10878" y="96663"/>
                      <a:pt x="10953" y="96713"/>
                    </a:cubicBezTo>
                    <a:cubicBezTo>
                      <a:pt x="10804" y="96787"/>
                      <a:pt x="10629" y="96887"/>
                      <a:pt x="10405" y="96937"/>
                    </a:cubicBezTo>
                    <a:cubicBezTo>
                      <a:pt x="10306" y="96837"/>
                      <a:pt x="10206" y="96762"/>
                      <a:pt x="10156" y="96663"/>
                    </a:cubicBezTo>
                    <a:cubicBezTo>
                      <a:pt x="10107" y="96613"/>
                      <a:pt x="10044" y="96588"/>
                      <a:pt x="9982" y="96588"/>
                    </a:cubicBezTo>
                    <a:cubicBezTo>
                      <a:pt x="9920" y="96588"/>
                      <a:pt x="9858" y="96613"/>
                      <a:pt x="9808" y="96663"/>
                    </a:cubicBezTo>
                    <a:cubicBezTo>
                      <a:pt x="9783" y="96688"/>
                      <a:pt x="9758" y="96787"/>
                      <a:pt x="9758" y="96837"/>
                    </a:cubicBezTo>
                    <a:cubicBezTo>
                      <a:pt x="9758" y="96912"/>
                      <a:pt x="9783" y="96961"/>
                      <a:pt x="9808" y="97036"/>
                    </a:cubicBezTo>
                    <a:lnTo>
                      <a:pt x="9907" y="97136"/>
                    </a:lnTo>
                    <a:cubicBezTo>
                      <a:pt x="9758" y="97161"/>
                      <a:pt x="9634" y="97210"/>
                      <a:pt x="9459" y="97260"/>
                    </a:cubicBezTo>
                    <a:lnTo>
                      <a:pt x="9285" y="97011"/>
                    </a:lnTo>
                    <a:cubicBezTo>
                      <a:pt x="9260" y="96937"/>
                      <a:pt x="9161" y="96937"/>
                      <a:pt x="9086" y="96937"/>
                    </a:cubicBezTo>
                    <a:cubicBezTo>
                      <a:pt x="9036" y="96937"/>
                      <a:pt x="8962" y="96961"/>
                      <a:pt x="8912" y="97011"/>
                    </a:cubicBezTo>
                    <a:cubicBezTo>
                      <a:pt x="8887" y="97036"/>
                      <a:pt x="8837" y="97136"/>
                      <a:pt x="8837" y="97185"/>
                    </a:cubicBezTo>
                    <a:cubicBezTo>
                      <a:pt x="8837" y="97260"/>
                      <a:pt x="8887" y="97310"/>
                      <a:pt x="8912" y="97385"/>
                    </a:cubicBezTo>
                    <a:lnTo>
                      <a:pt x="8937" y="97409"/>
                    </a:lnTo>
                    <a:cubicBezTo>
                      <a:pt x="8762" y="97434"/>
                      <a:pt x="8563" y="97509"/>
                      <a:pt x="8339" y="97534"/>
                    </a:cubicBezTo>
                    <a:cubicBezTo>
                      <a:pt x="8314" y="97509"/>
                      <a:pt x="8290" y="97434"/>
                      <a:pt x="8265" y="97409"/>
                    </a:cubicBezTo>
                    <a:cubicBezTo>
                      <a:pt x="8210" y="97319"/>
                      <a:pt x="8117" y="97255"/>
                      <a:pt x="8022" y="97255"/>
                    </a:cubicBezTo>
                    <a:cubicBezTo>
                      <a:pt x="7987" y="97255"/>
                      <a:pt x="7950" y="97264"/>
                      <a:pt x="7916" y="97285"/>
                    </a:cubicBezTo>
                    <a:cubicBezTo>
                      <a:pt x="7792" y="97335"/>
                      <a:pt x="7767" y="97509"/>
                      <a:pt x="7817" y="97633"/>
                    </a:cubicBezTo>
                    <a:cubicBezTo>
                      <a:pt x="7468" y="97683"/>
                      <a:pt x="7095" y="97708"/>
                      <a:pt x="6696" y="97758"/>
                    </a:cubicBezTo>
                    <a:lnTo>
                      <a:pt x="6547" y="97758"/>
                    </a:lnTo>
                    <a:cubicBezTo>
                      <a:pt x="6398" y="97758"/>
                      <a:pt x="6224" y="97783"/>
                      <a:pt x="6099" y="97808"/>
                    </a:cubicBezTo>
                    <a:cubicBezTo>
                      <a:pt x="6024" y="97808"/>
                      <a:pt x="5925" y="97833"/>
                      <a:pt x="5825" y="97882"/>
                    </a:cubicBezTo>
                    <a:cubicBezTo>
                      <a:pt x="3958" y="98256"/>
                      <a:pt x="3411" y="99301"/>
                      <a:pt x="3286" y="100073"/>
                    </a:cubicBezTo>
                    <a:cubicBezTo>
                      <a:pt x="3286" y="100123"/>
                      <a:pt x="3286" y="100147"/>
                      <a:pt x="3237" y="100172"/>
                    </a:cubicBezTo>
                    <a:lnTo>
                      <a:pt x="3237" y="100247"/>
                    </a:lnTo>
                    <a:cubicBezTo>
                      <a:pt x="3212" y="100371"/>
                      <a:pt x="3212" y="100496"/>
                      <a:pt x="3212" y="100571"/>
                    </a:cubicBezTo>
                    <a:cubicBezTo>
                      <a:pt x="3212" y="100745"/>
                      <a:pt x="3212" y="100820"/>
                      <a:pt x="3237" y="100894"/>
                    </a:cubicBezTo>
                    <a:lnTo>
                      <a:pt x="3237" y="100944"/>
                    </a:lnTo>
                    <a:lnTo>
                      <a:pt x="16977" y="100820"/>
                    </a:lnTo>
                    <a:cubicBezTo>
                      <a:pt x="17001" y="100695"/>
                      <a:pt x="17001" y="100571"/>
                      <a:pt x="17026" y="100446"/>
                    </a:cubicBezTo>
                    <a:cubicBezTo>
                      <a:pt x="17026" y="100396"/>
                      <a:pt x="17051" y="100297"/>
                      <a:pt x="17051" y="100247"/>
                    </a:cubicBezTo>
                    <a:cubicBezTo>
                      <a:pt x="17051" y="100172"/>
                      <a:pt x="17101" y="100123"/>
                      <a:pt x="17101" y="100048"/>
                    </a:cubicBezTo>
                    <a:lnTo>
                      <a:pt x="17101" y="99948"/>
                    </a:lnTo>
                    <a:cubicBezTo>
                      <a:pt x="17126" y="99550"/>
                      <a:pt x="17126" y="99177"/>
                      <a:pt x="17126" y="98828"/>
                    </a:cubicBezTo>
                    <a:cubicBezTo>
                      <a:pt x="17101" y="98505"/>
                      <a:pt x="17051" y="98181"/>
                      <a:pt x="17001" y="97907"/>
                    </a:cubicBezTo>
                    <a:lnTo>
                      <a:pt x="17001" y="97882"/>
                    </a:lnTo>
                    <a:lnTo>
                      <a:pt x="17001" y="97808"/>
                    </a:lnTo>
                    <a:cubicBezTo>
                      <a:pt x="17001" y="97758"/>
                      <a:pt x="16977" y="97683"/>
                      <a:pt x="16977" y="97658"/>
                    </a:cubicBezTo>
                    <a:cubicBezTo>
                      <a:pt x="16977" y="97633"/>
                      <a:pt x="16977" y="97584"/>
                      <a:pt x="16927" y="97559"/>
                    </a:cubicBezTo>
                    <a:lnTo>
                      <a:pt x="16852" y="97185"/>
                    </a:lnTo>
                    <a:cubicBezTo>
                      <a:pt x="16628" y="96513"/>
                      <a:pt x="16379" y="96090"/>
                      <a:pt x="16379" y="96090"/>
                    </a:cubicBezTo>
                    <a:cubicBezTo>
                      <a:pt x="16379" y="96090"/>
                      <a:pt x="16628" y="94796"/>
                      <a:pt x="17051" y="92655"/>
                    </a:cubicBezTo>
                    <a:cubicBezTo>
                      <a:pt x="17051" y="92655"/>
                      <a:pt x="17101" y="92655"/>
                      <a:pt x="17101" y="92606"/>
                    </a:cubicBezTo>
                    <a:lnTo>
                      <a:pt x="17176" y="92058"/>
                    </a:lnTo>
                    <a:cubicBezTo>
                      <a:pt x="18395" y="91933"/>
                      <a:pt x="19167" y="91784"/>
                      <a:pt x="19167" y="91784"/>
                    </a:cubicBezTo>
                    <a:lnTo>
                      <a:pt x="24643" y="58181"/>
                    </a:lnTo>
                    <a:lnTo>
                      <a:pt x="25763" y="91859"/>
                    </a:lnTo>
                    <a:cubicBezTo>
                      <a:pt x="26385" y="91933"/>
                      <a:pt x="27008" y="91983"/>
                      <a:pt x="27605" y="92033"/>
                    </a:cubicBezTo>
                    <a:cubicBezTo>
                      <a:pt x="27804" y="94547"/>
                      <a:pt x="27929" y="96090"/>
                      <a:pt x="27929" y="96090"/>
                    </a:cubicBezTo>
                    <a:cubicBezTo>
                      <a:pt x="27953" y="96090"/>
                      <a:pt x="27953" y="96090"/>
                      <a:pt x="27978" y="96140"/>
                    </a:cubicBezTo>
                    <a:cubicBezTo>
                      <a:pt x="27953" y="96140"/>
                      <a:pt x="27879" y="96140"/>
                      <a:pt x="27854" y="96090"/>
                    </a:cubicBezTo>
                    <a:cubicBezTo>
                      <a:pt x="27854" y="96090"/>
                      <a:pt x="27605" y="96513"/>
                      <a:pt x="27381" y="97185"/>
                    </a:cubicBezTo>
                    <a:lnTo>
                      <a:pt x="27306" y="97559"/>
                    </a:lnTo>
                    <a:cubicBezTo>
                      <a:pt x="27306" y="97584"/>
                      <a:pt x="27306" y="97633"/>
                      <a:pt x="27257" y="97658"/>
                    </a:cubicBezTo>
                    <a:cubicBezTo>
                      <a:pt x="27257" y="97708"/>
                      <a:pt x="27232" y="97783"/>
                      <a:pt x="27232" y="97808"/>
                    </a:cubicBezTo>
                    <a:lnTo>
                      <a:pt x="27232" y="97882"/>
                    </a:lnTo>
                    <a:lnTo>
                      <a:pt x="27232" y="97907"/>
                    </a:lnTo>
                    <a:cubicBezTo>
                      <a:pt x="27182" y="98181"/>
                      <a:pt x="27132" y="98505"/>
                      <a:pt x="27107" y="98828"/>
                    </a:cubicBezTo>
                    <a:cubicBezTo>
                      <a:pt x="27082" y="99177"/>
                      <a:pt x="27082" y="99550"/>
                      <a:pt x="27132" y="99948"/>
                    </a:cubicBezTo>
                    <a:lnTo>
                      <a:pt x="27132" y="100048"/>
                    </a:lnTo>
                    <a:cubicBezTo>
                      <a:pt x="27132" y="100123"/>
                      <a:pt x="27182" y="100172"/>
                      <a:pt x="27182" y="100247"/>
                    </a:cubicBezTo>
                    <a:cubicBezTo>
                      <a:pt x="27182" y="100297"/>
                      <a:pt x="27182" y="100371"/>
                      <a:pt x="27207" y="100446"/>
                    </a:cubicBezTo>
                    <a:cubicBezTo>
                      <a:pt x="27232" y="100571"/>
                      <a:pt x="27232" y="100695"/>
                      <a:pt x="27257" y="100820"/>
                    </a:cubicBezTo>
                    <a:lnTo>
                      <a:pt x="40996" y="100944"/>
                    </a:lnTo>
                    <a:lnTo>
                      <a:pt x="40996" y="100894"/>
                    </a:lnTo>
                    <a:cubicBezTo>
                      <a:pt x="40996" y="100820"/>
                      <a:pt x="41021" y="100745"/>
                      <a:pt x="41021" y="100571"/>
                    </a:cubicBezTo>
                    <a:cubicBezTo>
                      <a:pt x="41021" y="100496"/>
                      <a:pt x="41021" y="100371"/>
                      <a:pt x="40996" y="100247"/>
                    </a:cubicBezTo>
                    <a:lnTo>
                      <a:pt x="40996" y="100172"/>
                    </a:lnTo>
                    <a:cubicBezTo>
                      <a:pt x="40996" y="100147"/>
                      <a:pt x="40996" y="100123"/>
                      <a:pt x="40947" y="100073"/>
                    </a:cubicBezTo>
                    <a:cubicBezTo>
                      <a:pt x="40797" y="99301"/>
                      <a:pt x="40275" y="98256"/>
                      <a:pt x="38408" y="97882"/>
                    </a:cubicBezTo>
                    <a:cubicBezTo>
                      <a:pt x="38308" y="97833"/>
                      <a:pt x="38209" y="97833"/>
                      <a:pt x="38134" y="97808"/>
                    </a:cubicBezTo>
                    <a:cubicBezTo>
                      <a:pt x="37960" y="97783"/>
                      <a:pt x="37835" y="97783"/>
                      <a:pt x="37686" y="97758"/>
                    </a:cubicBezTo>
                    <a:lnTo>
                      <a:pt x="37537" y="97758"/>
                    </a:lnTo>
                    <a:cubicBezTo>
                      <a:pt x="37138" y="97708"/>
                      <a:pt x="36790" y="97658"/>
                      <a:pt x="36416" y="97633"/>
                    </a:cubicBezTo>
                    <a:cubicBezTo>
                      <a:pt x="36466" y="97509"/>
                      <a:pt x="36441" y="97335"/>
                      <a:pt x="36317" y="97285"/>
                    </a:cubicBezTo>
                    <a:cubicBezTo>
                      <a:pt x="36277" y="97261"/>
                      <a:pt x="36235" y="97250"/>
                      <a:pt x="36193" y="97250"/>
                    </a:cubicBezTo>
                    <a:cubicBezTo>
                      <a:pt x="36104" y="97250"/>
                      <a:pt x="36019" y="97300"/>
                      <a:pt x="35968" y="97385"/>
                    </a:cubicBezTo>
                    <a:cubicBezTo>
                      <a:pt x="35944" y="97434"/>
                      <a:pt x="35919" y="97459"/>
                      <a:pt x="35894" y="97534"/>
                    </a:cubicBezTo>
                    <a:cubicBezTo>
                      <a:pt x="35695" y="97509"/>
                      <a:pt x="35471" y="97459"/>
                      <a:pt x="35296" y="97409"/>
                    </a:cubicBezTo>
                    <a:lnTo>
                      <a:pt x="35321" y="97385"/>
                    </a:lnTo>
                    <a:cubicBezTo>
                      <a:pt x="35346" y="97310"/>
                      <a:pt x="35396" y="97285"/>
                      <a:pt x="35396" y="97185"/>
                    </a:cubicBezTo>
                    <a:cubicBezTo>
                      <a:pt x="35396" y="97136"/>
                      <a:pt x="35346" y="97061"/>
                      <a:pt x="35321" y="97011"/>
                    </a:cubicBezTo>
                    <a:cubicBezTo>
                      <a:pt x="35296" y="96961"/>
                      <a:pt x="35222" y="96937"/>
                      <a:pt x="35147" y="96937"/>
                    </a:cubicBezTo>
                    <a:cubicBezTo>
                      <a:pt x="35072" y="96937"/>
                      <a:pt x="35023" y="96961"/>
                      <a:pt x="34948" y="97011"/>
                    </a:cubicBezTo>
                    <a:lnTo>
                      <a:pt x="34774" y="97260"/>
                    </a:lnTo>
                    <a:cubicBezTo>
                      <a:pt x="34599" y="97210"/>
                      <a:pt x="34450" y="97161"/>
                      <a:pt x="34326" y="97136"/>
                    </a:cubicBezTo>
                    <a:lnTo>
                      <a:pt x="34425" y="97036"/>
                    </a:lnTo>
                    <a:cubicBezTo>
                      <a:pt x="34450" y="96961"/>
                      <a:pt x="34475" y="96937"/>
                      <a:pt x="34475" y="96837"/>
                    </a:cubicBezTo>
                    <a:cubicBezTo>
                      <a:pt x="34475" y="96787"/>
                      <a:pt x="34450" y="96713"/>
                      <a:pt x="34425" y="96663"/>
                    </a:cubicBezTo>
                    <a:cubicBezTo>
                      <a:pt x="34375" y="96613"/>
                      <a:pt x="34313" y="96588"/>
                      <a:pt x="34251" y="96588"/>
                    </a:cubicBezTo>
                    <a:cubicBezTo>
                      <a:pt x="34189" y="96588"/>
                      <a:pt x="34126" y="96613"/>
                      <a:pt x="34077" y="96663"/>
                    </a:cubicBezTo>
                    <a:cubicBezTo>
                      <a:pt x="33977" y="96762"/>
                      <a:pt x="33902" y="96837"/>
                      <a:pt x="33828" y="96937"/>
                    </a:cubicBezTo>
                    <a:cubicBezTo>
                      <a:pt x="33604" y="96887"/>
                      <a:pt x="33430" y="96787"/>
                      <a:pt x="33280" y="96713"/>
                    </a:cubicBezTo>
                    <a:cubicBezTo>
                      <a:pt x="33330" y="96663"/>
                      <a:pt x="33405" y="96638"/>
                      <a:pt x="33479" y="96563"/>
                    </a:cubicBezTo>
                    <a:cubicBezTo>
                      <a:pt x="33529" y="96538"/>
                      <a:pt x="33554" y="96439"/>
                      <a:pt x="33554" y="96389"/>
                    </a:cubicBezTo>
                    <a:cubicBezTo>
                      <a:pt x="33554" y="96314"/>
                      <a:pt x="33529" y="96264"/>
                      <a:pt x="33479" y="96190"/>
                    </a:cubicBezTo>
                    <a:cubicBezTo>
                      <a:pt x="33454" y="96165"/>
                      <a:pt x="33405" y="96140"/>
                      <a:pt x="33305" y="96140"/>
                    </a:cubicBezTo>
                    <a:cubicBezTo>
                      <a:pt x="33230" y="96140"/>
                      <a:pt x="33181" y="96165"/>
                      <a:pt x="33106" y="96190"/>
                    </a:cubicBezTo>
                    <a:cubicBezTo>
                      <a:pt x="33081" y="96215"/>
                      <a:pt x="33056" y="96264"/>
                      <a:pt x="32981" y="96289"/>
                    </a:cubicBezTo>
                    <a:cubicBezTo>
                      <a:pt x="32907" y="96339"/>
                      <a:pt x="32832" y="96414"/>
                      <a:pt x="32733" y="96464"/>
                    </a:cubicBezTo>
                    <a:cubicBezTo>
                      <a:pt x="32309" y="96264"/>
                      <a:pt x="32085" y="96090"/>
                      <a:pt x="32085" y="96090"/>
                    </a:cubicBezTo>
                    <a:cubicBezTo>
                      <a:pt x="32085" y="96090"/>
                      <a:pt x="32071" y="96090"/>
                      <a:pt x="32031" y="96113"/>
                    </a:cubicBezTo>
                    <a:lnTo>
                      <a:pt x="32031" y="96113"/>
                    </a:lnTo>
                    <a:cubicBezTo>
                      <a:pt x="32036" y="96101"/>
                      <a:pt x="32036" y="96090"/>
                      <a:pt x="32036" y="96090"/>
                    </a:cubicBezTo>
                    <a:cubicBezTo>
                      <a:pt x="32036" y="96090"/>
                      <a:pt x="32185" y="94522"/>
                      <a:pt x="32409" y="91933"/>
                    </a:cubicBezTo>
                    <a:lnTo>
                      <a:pt x="32533" y="91933"/>
                    </a:lnTo>
                    <a:cubicBezTo>
                      <a:pt x="32459" y="92357"/>
                      <a:pt x="32434" y="92830"/>
                      <a:pt x="32359" y="93278"/>
                    </a:cubicBezTo>
                    <a:cubicBezTo>
                      <a:pt x="32359" y="93302"/>
                      <a:pt x="32378" y="93315"/>
                      <a:pt x="32400" y="93315"/>
                    </a:cubicBezTo>
                    <a:cubicBezTo>
                      <a:pt x="32421" y="93315"/>
                      <a:pt x="32446" y="93302"/>
                      <a:pt x="32459" y="93278"/>
                    </a:cubicBezTo>
                    <a:cubicBezTo>
                      <a:pt x="32533" y="92830"/>
                      <a:pt x="32558" y="92357"/>
                      <a:pt x="32608" y="91933"/>
                    </a:cubicBezTo>
                    <a:cubicBezTo>
                      <a:pt x="33703" y="91834"/>
                      <a:pt x="34351" y="91709"/>
                      <a:pt x="34351" y="91709"/>
                    </a:cubicBezTo>
                    <a:cubicBezTo>
                      <a:pt x="34351" y="91709"/>
                      <a:pt x="34550" y="79886"/>
                      <a:pt x="34699" y="68387"/>
                    </a:cubicBezTo>
                    <a:lnTo>
                      <a:pt x="34799" y="68387"/>
                    </a:lnTo>
                    <a:cubicBezTo>
                      <a:pt x="34848" y="68387"/>
                      <a:pt x="34823" y="68287"/>
                      <a:pt x="34774" y="68287"/>
                    </a:cubicBezTo>
                    <a:lnTo>
                      <a:pt x="34699" y="68287"/>
                    </a:lnTo>
                    <a:cubicBezTo>
                      <a:pt x="34724" y="65898"/>
                      <a:pt x="34774" y="63533"/>
                      <a:pt x="34799" y="61243"/>
                    </a:cubicBezTo>
                    <a:lnTo>
                      <a:pt x="35047" y="61243"/>
                    </a:lnTo>
                    <a:cubicBezTo>
                      <a:pt x="35097" y="61243"/>
                      <a:pt x="35097" y="61168"/>
                      <a:pt x="35047" y="61168"/>
                    </a:cubicBezTo>
                    <a:lnTo>
                      <a:pt x="34799" y="61168"/>
                    </a:lnTo>
                    <a:cubicBezTo>
                      <a:pt x="34823" y="59849"/>
                      <a:pt x="34823" y="58555"/>
                      <a:pt x="34823" y="57335"/>
                    </a:cubicBezTo>
                    <a:lnTo>
                      <a:pt x="35047" y="57335"/>
                    </a:lnTo>
                    <a:cubicBezTo>
                      <a:pt x="35097" y="57335"/>
                      <a:pt x="35097" y="57235"/>
                      <a:pt x="35047" y="57235"/>
                    </a:cubicBezTo>
                    <a:lnTo>
                      <a:pt x="34823" y="57235"/>
                    </a:lnTo>
                    <a:cubicBezTo>
                      <a:pt x="34848" y="55767"/>
                      <a:pt x="34848" y="54398"/>
                      <a:pt x="34848" y="53153"/>
                    </a:cubicBezTo>
                    <a:cubicBezTo>
                      <a:pt x="34923" y="50838"/>
                      <a:pt x="34923" y="48797"/>
                      <a:pt x="34848" y="47180"/>
                    </a:cubicBezTo>
                    <a:cubicBezTo>
                      <a:pt x="34848" y="47180"/>
                      <a:pt x="34848" y="45935"/>
                      <a:pt x="34699" y="43272"/>
                    </a:cubicBezTo>
                    <a:lnTo>
                      <a:pt x="34699" y="43272"/>
                    </a:lnTo>
                    <a:cubicBezTo>
                      <a:pt x="34898" y="43421"/>
                      <a:pt x="35296" y="43670"/>
                      <a:pt x="35695" y="43745"/>
                    </a:cubicBezTo>
                    <a:cubicBezTo>
                      <a:pt x="35707" y="43745"/>
                      <a:pt x="35720" y="43746"/>
                      <a:pt x="35733" y="43746"/>
                    </a:cubicBezTo>
                    <a:cubicBezTo>
                      <a:pt x="36103" y="43746"/>
                      <a:pt x="36601" y="43408"/>
                      <a:pt x="36889" y="43048"/>
                    </a:cubicBezTo>
                    <a:cubicBezTo>
                      <a:pt x="36889" y="43048"/>
                      <a:pt x="44257" y="34037"/>
                      <a:pt x="44855" y="33216"/>
                    </a:cubicBezTo>
                    <a:cubicBezTo>
                      <a:pt x="46149" y="31424"/>
                      <a:pt x="46771" y="29109"/>
                      <a:pt x="44506" y="27142"/>
                    </a:cubicBezTo>
                    <a:cubicBezTo>
                      <a:pt x="44257" y="26943"/>
                      <a:pt x="43859" y="26570"/>
                      <a:pt x="43286" y="26072"/>
                    </a:cubicBezTo>
                    <a:cubicBezTo>
                      <a:pt x="43386" y="25823"/>
                      <a:pt x="43436" y="25574"/>
                      <a:pt x="43486" y="25325"/>
                    </a:cubicBezTo>
                    <a:cubicBezTo>
                      <a:pt x="43486" y="25325"/>
                      <a:pt x="36217" y="19526"/>
                      <a:pt x="32185" y="18231"/>
                    </a:cubicBezTo>
                    <a:lnTo>
                      <a:pt x="28227" y="17061"/>
                    </a:lnTo>
                    <a:lnTo>
                      <a:pt x="28202" y="17061"/>
                    </a:lnTo>
                    <a:cubicBezTo>
                      <a:pt x="28302" y="15568"/>
                      <a:pt x="28576" y="14249"/>
                      <a:pt x="28850" y="13253"/>
                    </a:cubicBezTo>
                    <a:cubicBezTo>
                      <a:pt x="29298" y="12930"/>
                      <a:pt x="29671" y="12482"/>
                      <a:pt x="29820" y="11984"/>
                    </a:cubicBezTo>
                    <a:cubicBezTo>
                      <a:pt x="30194" y="11959"/>
                      <a:pt x="30567" y="11785"/>
                      <a:pt x="30841" y="11436"/>
                    </a:cubicBezTo>
                    <a:cubicBezTo>
                      <a:pt x="31164" y="11063"/>
                      <a:pt x="31314" y="10590"/>
                      <a:pt x="31239" y="10216"/>
                    </a:cubicBezTo>
                    <a:cubicBezTo>
                      <a:pt x="31488" y="9744"/>
                      <a:pt x="31662" y="9221"/>
                      <a:pt x="31712" y="8723"/>
                    </a:cubicBezTo>
                    <a:cubicBezTo>
                      <a:pt x="31861" y="7503"/>
                      <a:pt x="31463" y="6259"/>
                      <a:pt x="30617" y="5363"/>
                    </a:cubicBezTo>
                    <a:cubicBezTo>
                      <a:pt x="30716" y="4516"/>
                      <a:pt x="30243" y="3770"/>
                      <a:pt x="29746" y="3123"/>
                    </a:cubicBezTo>
                    <a:cubicBezTo>
                      <a:pt x="28501" y="1480"/>
                      <a:pt x="26584" y="385"/>
                      <a:pt x="24519" y="86"/>
                    </a:cubicBezTo>
                    <a:cubicBezTo>
                      <a:pt x="24205" y="31"/>
                      <a:pt x="23886" y="1"/>
                      <a:pt x="235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9"/>
              <p:cNvSpPr/>
              <p:nvPr/>
            </p:nvSpPr>
            <p:spPr>
              <a:xfrm>
                <a:off x="3882538" y="794500"/>
                <a:ext cx="714988" cy="687453"/>
              </a:xfrm>
              <a:custGeom>
                <a:avLst/>
                <a:gdLst/>
                <a:ahLst/>
                <a:cxnLst/>
                <a:rect l="l" t="t" r="r" b="b"/>
                <a:pathLst>
                  <a:path w="23448" h="22545" extrusionOk="0">
                    <a:moveTo>
                      <a:pt x="11724" y="1"/>
                    </a:moveTo>
                    <a:cubicBezTo>
                      <a:pt x="5252" y="1"/>
                      <a:pt x="0" y="4083"/>
                      <a:pt x="0" y="9086"/>
                    </a:cubicBezTo>
                    <a:cubicBezTo>
                      <a:pt x="0" y="13069"/>
                      <a:pt x="3286" y="16454"/>
                      <a:pt x="7866" y="17673"/>
                    </a:cubicBezTo>
                    <a:cubicBezTo>
                      <a:pt x="7592" y="19565"/>
                      <a:pt x="6198" y="21158"/>
                      <a:pt x="4630" y="22253"/>
                    </a:cubicBezTo>
                    <a:cubicBezTo>
                      <a:pt x="4506" y="22328"/>
                      <a:pt x="4530" y="22527"/>
                      <a:pt x="4730" y="22527"/>
                    </a:cubicBezTo>
                    <a:cubicBezTo>
                      <a:pt x="4914" y="22539"/>
                      <a:pt x="5099" y="22544"/>
                      <a:pt x="5284" y="22544"/>
                    </a:cubicBezTo>
                    <a:cubicBezTo>
                      <a:pt x="7522" y="22544"/>
                      <a:pt x="9776" y="21705"/>
                      <a:pt x="11201" y="19889"/>
                    </a:cubicBezTo>
                    <a:cubicBezTo>
                      <a:pt x="11599" y="19391"/>
                      <a:pt x="11898" y="18818"/>
                      <a:pt x="12122" y="18246"/>
                    </a:cubicBezTo>
                    <a:lnTo>
                      <a:pt x="12122" y="18171"/>
                    </a:lnTo>
                    <a:cubicBezTo>
                      <a:pt x="18420" y="18022"/>
                      <a:pt x="23448" y="14014"/>
                      <a:pt x="23448" y="9086"/>
                    </a:cubicBezTo>
                    <a:cubicBezTo>
                      <a:pt x="23448" y="4083"/>
                      <a:pt x="18196" y="1"/>
                      <a:pt x="11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" name="Google Shape;968;p49"/>
            <p:cNvGrpSpPr/>
            <p:nvPr/>
          </p:nvGrpSpPr>
          <p:grpSpPr>
            <a:xfrm>
              <a:off x="2930675" y="794375"/>
              <a:ext cx="1591250" cy="3715875"/>
              <a:chOff x="2186475" y="794375"/>
              <a:chExt cx="1591250" cy="3715875"/>
            </a:xfrm>
          </p:grpSpPr>
          <p:sp>
            <p:nvSpPr>
              <p:cNvPr id="969" name="Google Shape;969;p49"/>
              <p:cNvSpPr/>
              <p:nvPr/>
            </p:nvSpPr>
            <p:spPr>
              <a:xfrm>
                <a:off x="2919775" y="2871150"/>
                <a:ext cx="345025" cy="150282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60113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368" y="13132"/>
                      <a:pt x="4773" y="59637"/>
                      <a:pt x="4773" y="59637"/>
                    </a:cubicBezTo>
                    <a:cubicBezTo>
                      <a:pt x="5774" y="59995"/>
                      <a:pt x="6685" y="60112"/>
                      <a:pt x="7447" y="60112"/>
                    </a:cubicBezTo>
                    <a:cubicBezTo>
                      <a:pt x="8880" y="60112"/>
                      <a:pt x="9788" y="59698"/>
                      <a:pt x="9788" y="59698"/>
                    </a:cubicBezTo>
                    <a:cubicBezTo>
                      <a:pt x="9788" y="59698"/>
                      <a:pt x="13800" y="14864"/>
                      <a:pt x="13253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9"/>
              <p:cNvSpPr/>
              <p:nvPr/>
            </p:nvSpPr>
            <p:spPr>
              <a:xfrm>
                <a:off x="3012475" y="4362050"/>
                <a:ext cx="4255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5928" extrusionOk="0">
                    <a:moveTo>
                      <a:pt x="1034" y="1"/>
                    </a:moveTo>
                    <a:cubicBezTo>
                      <a:pt x="1034" y="1"/>
                      <a:pt x="730" y="517"/>
                      <a:pt x="457" y="1338"/>
                    </a:cubicBezTo>
                    <a:lnTo>
                      <a:pt x="365" y="1794"/>
                    </a:lnTo>
                    <a:cubicBezTo>
                      <a:pt x="365" y="1824"/>
                      <a:pt x="365" y="1885"/>
                      <a:pt x="305" y="1916"/>
                    </a:cubicBezTo>
                    <a:cubicBezTo>
                      <a:pt x="305" y="1976"/>
                      <a:pt x="274" y="2068"/>
                      <a:pt x="274" y="2098"/>
                    </a:cubicBezTo>
                    <a:lnTo>
                      <a:pt x="274" y="2189"/>
                    </a:lnTo>
                    <a:lnTo>
                      <a:pt x="274" y="2220"/>
                    </a:lnTo>
                    <a:cubicBezTo>
                      <a:pt x="213" y="2554"/>
                      <a:pt x="153" y="2949"/>
                      <a:pt x="122" y="3344"/>
                    </a:cubicBezTo>
                    <a:cubicBezTo>
                      <a:pt x="1" y="3770"/>
                      <a:pt x="1" y="4226"/>
                      <a:pt x="92" y="4712"/>
                    </a:cubicBezTo>
                    <a:lnTo>
                      <a:pt x="92" y="4834"/>
                    </a:lnTo>
                    <a:cubicBezTo>
                      <a:pt x="92" y="4986"/>
                      <a:pt x="122" y="5138"/>
                      <a:pt x="153" y="5320"/>
                    </a:cubicBezTo>
                    <a:cubicBezTo>
                      <a:pt x="213" y="5472"/>
                      <a:pt x="213" y="5624"/>
                      <a:pt x="244" y="5776"/>
                    </a:cubicBezTo>
                    <a:lnTo>
                      <a:pt x="16992" y="5928"/>
                    </a:lnTo>
                    <a:cubicBezTo>
                      <a:pt x="16992" y="5928"/>
                      <a:pt x="17022" y="5746"/>
                      <a:pt x="17022" y="5472"/>
                    </a:cubicBezTo>
                    <a:cubicBezTo>
                      <a:pt x="17022" y="5320"/>
                      <a:pt x="17022" y="5168"/>
                      <a:pt x="16992" y="4986"/>
                    </a:cubicBezTo>
                    <a:cubicBezTo>
                      <a:pt x="16992" y="4955"/>
                      <a:pt x="16992" y="4925"/>
                      <a:pt x="16962" y="4864"/>
                    </a:cubicBezTo>
                    <a:cubicBezTo>
                      <a:pt x="16779" y="3922"/>
                      <a:pt x="16110" y="2645"/>
                      <a:pt x="13831" y="2189"/>
                    </a:cubicBezTo>
                    <a:cubicBezTo>
                      <a:pt x="13740" y="2128"/>
                      <a:pt x="13618" y="2128"/>
                      <a:pt x="13496" y="2098"/>
                    </a:cubicBezTo>
                    <a:cubicBezTo>
                      <a:pt x="13314" y="2068"/>
                      <a:pt x="13162" y="2068"/>
                      <a:pt x="12980" y="2037"/>
                    </a:cubicBezTo>
                    <a:lnTo>
                      <a:pt x="12767" y="2037"/>
                    </a:lnTo>
                    <a:cubicBezTo>
                      <a:pt x="8177" y="1612"/>
                      <a:pt x="6171" y="62"/>
                      <a:pt x="6171" y="62"/>
                    </a:cubicBezTo>
                    <a:cubicBezTo>
                      <a:pt x="6171" y="62"/>
                      <a:pt x="5075" y="261"/>
                      <a:pt x="3641" y="261"/>
                    </a:cubicBezTo>
                    <a:cubicBezTo>
                      <a:pt x="2834" y="261"/>
                      <a:pt x="1921" y="198"/>
                      <a:pt x="10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9"/>
              <p:cNvSpPr/>
              <p:nvPr/>
            </p:nvSpPr>
            <p:spPr>
              <a:xfrm>
                <a:off x="3170550" y="4365850"/>
                <a:ext cx="387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5" extrusionOk="0">
                    <a:moveTo>
                      <a:pt x="1246" y="1"/>
                    </a:moveTo>
                    <a:cubicBezTo>
                      <a:pt x="1185" y="1"/>
                      <a:pt x="1094" y="62"/>
                      <a:pt x="1003" y="92"/>
                    </a:cubicBezTo>
                    <a:cubicBezTo>
                      <a:pt x="973" y="122"/>
                      <a:pt x="942" y="153"/>
                      <a:pt x="881" y="213"/>
                    </a:cubicBezTo>
                    <a:cubicBezTo>
                      <a:pt x="638" y="365"/>
                      <a:pt x="426" y="548"/>
                      <a:pt x="182" y="700"/>
                    </a:cubicBezTo>
                    <a:cubicBezTo>
                      <a:pt x="122" y="730"/>
                      <a:pt x="61" y="821"/>
                      <a:pt x="30" y="882"/>
                    </a:cubicBezTo>
                    <a:cubicBezTo>
                      <a:pt x="0" y="973"/>
                      <a:pt x="30" y="1034"/>
                      <a:pt x="61" y="1125"/>
                    </a:cubicBezTo>
                    <a:cubicBezTo>
                      <a:pt x="125" y="1190"/>
                      <a:pt x="235" y="1254"/>
                      <a:pt x="348" y="1254"/>
                    </a:cubicBezTo>
                    <a:cubicBezTo>
                      <a:pt x="395" y="1254"/>
                      <a:pt x="442" y="1243"/>
                      <a:pt x="486" y="1217"/>
                    </a:cubicBezTo>
                    <a:cubicBezTo>
                      <a:pt x="790" y="1004"/>
                      <a:pt x="1125" y="761"/>
                      <a:pt x="1429" y="548"/>
                    </a:cubicBezTo>
                    <a:cubicBezTo>
                      <a:pt x="1489" y="517"/>
                      <a:pt x="1520" y="396"/>
                      <a:pt x="1520" y="305"/>
                    </a:cubicBezTo>
                    <a:cubicBezTo>
                      <a:pt x="1550" y="213"/>
                      <a:pt x="1520" y="122"/>
                      <a:pt x="1489" y="92"/>
                    </a:cubicBezTo>
                    <a:cubicBezTo>
                      <a:pt x="1429" y="62"/>
                      <a:pt x="1368" y="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9"/>
              <p:cNvSpPr/>
              <p:nvPr/>
            </p:nvSpPr>
            <p:spPr>
              <a:xfrm>
                <a:off x="3200925" y="4379350"/>
                <a:ext cx="388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400" extrusionOk="0">
                    <a:moveTo>
                      <a:pt x="1217" y="0"/>
                    </a:moveTo>
                    <a:cubicBezTo>
                      <a:pt x="1141" y="0"/>
                      <a:pt x="1065" y="23"/>
                      <a:pt x="1004" y="69"/>
                    </a:cubicBezTo>
                    <a:cubicBezTo>
                      <a:pt x="791" y="342"/>
                      <a:pt x="548" y="585"/>
                      <a:pt x="305" y="768"/>
                    </a:cubicBezTo>
                    <a:cubicBezTo>
                      <a:pt x="244" y="798"/>
                      <a:pt x="214" y="829"/>
                      <a:pt x="183" y="829"/>
                    </a:cubicBezTo>
                    <a:cubicBezTo>
                      <a:pt x="122" y="889"/>
                      <a:pt x="62" y="950"/>
                      <a:pt x="31" y="1041"/>
                    </a:cubicBezTo>
                    <a:cubicBezTo>
                      <a:pt x="1" y="1102"/>
                      <a:pt x="31" y="1193"/>
                      <a:pt x="62" y="1254"/>
                    </a:cubicBezTo>
                    <a:cubicBezTo>
                      <a:pt x="128" y="1343"/>
                      <a:pt x="244" y="1399"/>
                      <a:pt x="361" y="1399"/>
                    </a:cubicBezTo>
                    <a:cubicBezTo>
                      <a:pt x="404" y="1399"/>
                      <a:pt x="446" y="1392"/>
                      <a:pt x="487" y="1376"/>
                    </a:cubicBezTo>
                    <a:cubicBezTo>
                      <a:pt x="882" y="1102"/>
                      <a:pt x="1186" y="829"/>
                      <a:pt x="1490" y="494"/>
                    </a:cubicBezTo>
                    <a:cubicBezTo>
                      <a:pt x="1521" y="433"/>
                      <a:pt x="1551" y="373"/>
                      <a:pt x="1551" y="281"/>
                    </a:cubicBezTo>
                    <a:cubicBezTo>
                      <a:pt x="1521" y="221"/>
                      <a:pt x="1490" y="129"/>
                      <a:pt x="1429" y="69"/>
                    </a:cubicBezTo>
                    <a:cubicBezTo>
                      <a:pt x="1369" y="23"/>
                      <a:pt x="1293" y="0"/>
                      <a:pt x="1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9"/>
              <p:cNvSpPr/>
              <p:nvPr/>
            </p:nvSpPr>
            <p:spPr>
              <a:xfrm>
                <a:off x="3233600" y="43901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1004" y="0"/>
                    </a:moveTo>
                    <a:cubicBezTo>
                      <a:pt x="943" y="0"/>
                      <a:pt x="852" y="31"/>
                      <a:pt x="761" y="61"/>
                    </a:cubicBezTo>
                    <a:lnTo>
                      <a:pt x="92" y="943"/>
                    </a:lnTo>
                    <a:cubicBezTo>
                      <a:pt x="62" y="1003"/>
                      <a:pt x="1" y="1064"/>
                      <a:pt x="1" y="1155"/>
                    </a:cubicBezTo>
                    <a:cubicBezTo>
                      <a:pt x="1" y="1247"/>
                      <a:pt x="62" y="1307"/>
                      <a:pt x="92" y="1399"/>
                    </a:cubicBezTo>
                    <a:cubicBezTo>
                      <a:pt x="122" y="1429"/>
                      <a:pt x="214" y="1459"/>
                      <a:pt x="335" y="1459"/>
                    </a:cubicBezTo>
                    <a:cubicBezTo>
                      <a:pt x="396" y="1459"/>
                      <a:pt x="457" y="1429"/>
                      <a:pt x="548" y="1399"/>
                    </a:cubicBezTo>
                    <a:lnTo>
                      <a:pt x="1247" y="517"/>
                    </a:lnTo>
                    <a:cubicBezTo>
                      <a:pt x="1277" y="456"/>
                      <a:pt x="1308" y="396"/>
                      <a:pt x="1308" y="304"/>
                    </a:cubicBezTo>
                    <a:cubicBezTo>
                      <a:pt x="1308" y="183"/>
                      <a:pt x="1277" y="92"/>
                      <a:pt x="1247" y="61"/>
                    </a:cubicBezTo>
                    <a:cubicBezTo>
                      <a:pt x="1186" y="31"/>
                      <a:pt x="1126" y="0"/>
                      <a:pt x="1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9"/>
              <p:cNvSpPr/>
              <p:nvPr/>
            </p:nvSpPr>
            <p:spPr>
              <a:xfrm>
                <a:off x="3270075" y="4397450"/>
                <a:ext cx="289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372" extrusionOk="0">
                    <a:moveTo>
                      <a:pt x="792" y="1"/>
                    </a:moveTo>
                    <a:cubicBezTo>
                      <a:pt x="684" y="1"/>
                      <a:pt x="580" y="62"/>
                      <a:pt x="518" y="165"/>
                    </a:cubicBezTo>
                    <a:cubicBezTo>
                      <a:pt x="396" y="408"/>
                      <a:pt x="214" y="652"/>
                      <a:pt x="62" y="925"/>
                    </a:cubicBezTo>
                    <a:cubicBezTo>
                      <a:pt x="1" y="1077"/>
                      <a:pt x="31" y="1260"/>
                      <a:pt x="153" y="1320"/>
                    </a:cubicBezTo>
                    <a:cubicBezTo>
                      <a:pt x="210" y="1355"/>
                      <a:pt x="271" y="1372"/>
                      <a:pt x="330" y="1372"/>
                    </a:cubicBezTo>
                    <a:cubicBezTo>
                      <a:pt x="429" y="1372"/>
                      <a:pt x="521" y="1324"/>
                      <a:pt x="578" y="1229"/>
                    </a:cubicBezTo>
                    <a:cubicBezTo>
                      <a:pt x="730" y="956"/>
                      <a:pt x="882" y="712"/>
                      <a:pt x="1034" y="469"/>
                    </a:cubicBezTo>
                    <a:cubicBezTo>
                      <a:pt x="1156" y="348"/>
                      <a:pt x="1095" y="105"/>
                      <a:pt x="943" y="44"/>
                    </a:cubicBezTo>
                    <a:cubicBezTo>
                      <a:pt x="894" y="15"/>
                      <a:pt x="843" y="1"/>
                      <a:pt x="7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9"/>
              <p:cNvSpPr/>
              <p:nvPr/>
            </p:nvSpPr>
            <p:spPr>
              <a:xfrm>
                <a:off x="3014750" y="4482125"/>
                <a:ext cx="42330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1095" extrusionOk="0">
                    <a:moveTo>
                      <a:pt x="1" y="0"/>
                    </a:moveTo>
                    <a:cubicBezTo>
                      <a:pt x="1" y="152"/>
                      <a:pt x="31" y="304"/>
                      <a:pt x="6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01" y="1094"/>
                    </a:lnTo>
                    <a:cubicBezTo>
                      <a:pt x="16901" y="1094"/>
                      <a:pt x="16931" y="943"/>
                      <a:pt x="16931" y="639"/>
                    </a:cubicBezTo>
                    <a:cubicBezTo>
                      <a:pt x="16931" y="487"/>
                      <a:pt x="16931" y="335"/>
                      <a:pt x="16901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9"/>
              <p:cNvSpPr/>
              <p:nvPr/>
            </p:nvSpPr>
            <p:spPr>
              <a:xfrm>
                <a:off x="2286025" y="4362050"/>
                <a:ext cx="4255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5928" extrusionOk="0">
                    <a:moveTo>
                      <a:pt x="15989" y="1"/>
                    </a:moveTo>
                    <a:cubicBezTo>
                      <a:pt x="15102" y="198"/>
                      <a:pt x="14192" y="261"/>
                      <a:pt x="13391" y="261"/>
                    </a:cubicBezTo>
                    <a:cubicBezTo>
                      <a:pt x="11965" y="261"/>
                      <a:pt x="10882" y="62"/>
                      <a:pt x="10882" y="62"/>
                    </a:cubicBezTo>
                    <a:cubicBezTo>
                      <a:pt x="10882" y="62"/>
                      <a:pt x="8846" y="1612"/>
                      <a:pt x="4256" y="2037"/>
                    </a:cubicBezTo>
                    <a:lnTo>
                      <a:pt x="4073" y="2037"/>
                    </a:lnTo>
                    <a:cubicBezTo>
                      <a:pt x="3891" y="2068"/>
                      <a:pt x="3739" y="2068"/>
                      <a:pt x="3526" y="2098"/>
                    </a:cubicBezTo>
                    <a:cubicBezTo>
                      <a:pt x="3435" y="2128"/>
                      <a:pt x="3314" y="2128"/>
                      <a:pt x="3192" y="2189"/>
                    </a:cubicBezTo>
                    <a:cubicBezTo>
                      <a:pt x="912" y="2645"/>
                      <a:pt x="274" y="3922"/>
                      <a:pt x="92" y="4864"/>
                    </a:cubicBezTo>
                    <a:cubicBezTo>
                      <a:pt x="31" y="4925"/>
                      <a:pt x="31" y="4955"/>
                      <a:pt x="31" y="4986"/>
                    </a:cubicBezTo>
                    <a:cubicBezTo>
                      <a:pt x="0" y="5168"/>
                      <a:pt x="0" y="5320"/>
                      <a:pt x="0" y="5472"/>
                    </a:cubicBezTo>
                    <a:cubicBezTo>
                      <a:pt x="0" y="5746"/>
                      <a:pt x="31" y="5928"/>
                      <a:pt x="31" y="5928"/>
                    </a:cubicBezTo>
                    <a:lnTo>
                      <a:pt x="16809" y="5776"/>
                    </a:lnTo>
                    <a:cubicBezTo>
                      <a:pt x="16840" y="5624"/>
                      <a:pt x="16840" y="5472"/>
                      <a:pt x="16870" y="5320"/>
                    </a:cubicBezTo>
                    <a:cubicBezTo>
                      <a:pt x="16900" y="5138"/>
                      <a:pt x="16961" y="4986"/>
                      <a:pt x="16961" y="4834"/>
                    </a:cubicBezTo>
                    <a:lnTo>
                      <a:pt x="16961" y="4712"/>
                    </a:lnTo>
                    <a:cubicBezTo>
                      <a:pt x="17022" y="4226"/>
                      <a:pt x="17022" y="3770"/>
                      <a:pt x="16900" y="3344"/>
                    </a:cubicBezTo>
                    <a:cubicBezTo>
                      <a:pt x="16870" y="2949"/>
                      <a:pt x="16840" y="2554"/>
                      <a:pt x="16748" y="2220"/>
                    </a:cubicBezTo>
                    <a:lnTo>
                      <a:pt x="16748" y="2189"/>
                    </a:lnTo>
                    <a:lnTo>
                      <a:pt x="16748" y="2098"/>
                    </a:lnTo>
                    <a:cubicBezTo>
                      <a:pt x="16748" y="2068"/>
                      <a:pt x="16718" y="1976"/>
                      <a:pt x="16718" y="1916"/>
                    </a:cubicBezTo>
                    <a:cubicBezTo>
                      <a:pt x="16688" y="1885"/>
                      <a:pt x="16688" y="1824"/>
                      <a:pt x="16688" y="1794"/>
                    </a:cubicBezTo>
                    <a:lnTo>
                      <a:pt x="16566" y="1338"/>
                    </a:lnTo>
                    <a:cubicBezTo>
                      <a:pt x="16293" y="517"/>
                      <a:pt x="15989" y="1"/>
                      <a:pt x="159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9"/>
              <p:cNvSpPr/>
              <p:nvPr/>
            </p:nvSpPr>
            <p:spPr>
              <a:xfrm>
                <a:off x="2514750" y="4365850"/>
                <a:ext cx="3955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255" extrusionOk="0">
                    <a:moveTo>
                      <a:pt x="30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61" y="122"/>
                      <a:pt x="1" y="213"/>
                      <a:pt x="61" y="305"/>
                    </a:cubicBezTo>
                    <a:cubicBezTo>
                      <a:pt x="61" y="396"/>
                      <a:pt x="92" y="517"/>
                      <a:pt x="122" y="548"/>
                    </a:cubicBezTo>
                    <a:cubicBezTo>
                      <a:pt x="426" y="761"/>
                      <a:pt x="760" y="1004"/>
                      <a:pt x="1064" y="1217"/>
                    </a:cubicBezTo>
                    <a:cubicBezTo>
                      <a:pt x="1109" y="1243"/>
                      <a:pt x="1159" y="1254"/>
                      <a:pt x="1208" y="1254"/>
                    </a:cubicBezTo>
                    <a:cubicBezTo>
                      <a:pt x="1328" y="1254"/>
                      <a:pt x="1447" y="1190"/>
                      <a:pt x="1490" y="1125"/>
                    </a:cubicBezTo>
                    <a:cubicBezTo>
                      <a:pt x="1520" y="1034"/>
                      <a:pt x="1581" y="973"/>
                      <a:pt x="1520" y="882"/>
                    </a:cubicBezTo>
                    <a:cubicBezTo>
                      <a:pt x="1490" y="821"/>
                      <a:pt x="1460" y="730"/>
                      <a:pt x="1368" y="700"/>
                    </a:cubicBezTo>
                    <a:cubicBezTo>
                      <a:pt x="1156" y="548"/>
                      <a:pt x="912" y="365"/>
                      <a:pt x="700" y="213"/>
                    </a:cubicBezTo>
                    <a:cubicBezTo>
                      <a:pt x="608" y="153"/>
                      <a:pt x="578" y="122"/>
                      <a:pt x="548" y="92"/>
                    </a:cubicBezTo>
                    <a:cubicBezTo>
                      <a:pt x="456" y="62"/>
                      <a:pt x="396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9"/>
              <p:cNvSpPr/>
              <p:nvPr/>
            </p:nvSpPr>
            <p:spPr>
              <a:xfrm>
                <a:off x="2484350" y="4379350"/>
                <a:ext cx="3955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400" extrusionOk="0">
                    <a:moveTo>
                      <a:pt x="335" y="0"/>
                    </a:moveTo>
                    <a:cubicBezTo>
                      <a:pt x="259" y="0"/>
                      <a:pt x="183" y="23"/>
                      <a:pt x="122" y="69"/>
                    </a:cubicBezTo>
                    <a:cubicBezTo>
                      <a:pt x="92" y="129"/>
                      <a:pt x="61" y="221"/>
                      <a:pt x="1" y="281"/>
                    </a:cubicBezTo>
                    <a:cubicBezTo>
                      <a:pt x="1" y="373"/>
                      <a:pt x="61" y="433"/>
                      <a:pt x="92" y="494"/>
                    </a:cubicBezTo>
                    <a:cubicBezTo>
                      <a:pt x="396" y="829"/>
                      <a:pt x="700" y="1102"/>
                      <a:pt x="1065" y="1376"/>
                    </a:cubicBezTo>
                    <a:cubicBezTo>
                      <a:pt x="1105" y="1392"/>
                      <a:pt x="1150" y="1399"/>
                      <a:pt x="1196" y="1399"/>
                    </a:cubicBezTo>
                    <a:cubicBezTo>
                      <a:pt x="1320" y="1399"/>
                      <a:pt x="1446" y="1343"/>
                      <a:pt x="1490" y="1254"/>
                    </a:cubicBezTo>
                    <a:cubicBezTo>
                      <a:pt x="1520" y="1193"/>
                      <a:pt x="1581" y="1102"/>
                      <a:pt x="1520" y="1041"/>
                    </a:cubicBezTo>
                    <a:cubicBezTo>
                      <a:pt x="1490" y="950"/>
                      <a:pt x="1460" y="889"/>
                      <a:pt x="1369" y="829"/>
                    </a:cubicBezTo>
                    <a:cubicBezTo>
                      <a:pt x="1338" y="829"/>
                      <a:pt x="1308" y="798"/>
                      <a:pt x="1277" y="768"/>
                    </a:cubicBezTo>
                    <a:cubicBezTo>
                      <a:pt x="1004" y="585"/>
                      <a:pt x="761" y="342"/>
                      <a:pt x="548" y="69"/>
                    </a:cubicBezTo>
                    <a:cubicBezTo>
                      <a:pt x="487" y="23"/>
                      <a:pt x="411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9"/>
              <p:cNvSpPr/>
              <p:nvPr/>
            </p:nvSpPr>
            <p:spPr>
              <a:xfrm>
                <a:off x="2457750" y="43901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5" y="0"/>
                    </a:moveTo>
                    <a:cubicBezTo>
                      <a:pt x="214" y="0"/>
                      <a:pt x="122" y="31"/>
                      <a:pt x="92" y="61"/>
                    </a:cubicBezTo>
                    <a:cubicBezTo>
                      <a:pt x="62" y="92"/>
                      <a:pt x="1" y="183"/>
                      <a:pt x="1" y="304"/>
                    </a:cubicBezTo>
                    <a:cubicBezTo>
                      <a:pt x="1" y="396"/>
                      <a:pt x="62" y="456"/>
                      <a:pt x="92" y="517"/>
                    </a:cubicBezTo>
                    <a:lnTo>
                      <a:pt x="761" y="1399"/>
                    </a:lnTo>
                    <a:cubicBezTo>
                      <a:pt x="852" y="1429"/>
                      <a:pt x="913" y="1459"/>
                      <a:pt x="1004" y="1459"/>
                    </a:cubicBezTo>
                    <a:cubicBezTo>
                      <a:pt x="1125" y="1459"/>
                      <a:pt x="1186" y="1429"/>
                      <a:pt x="1217" y="1399"/>
                    </a:cubicBezTo>
                    <a:cubicBezTo>
                      <a:pt x="1277" y="1307"/>
                      <a:pt x="1308" y="1247"/>
                      <a:pt x="1308" y="1155"/>
                    </a:cubicBezTo>
                    <a:cubicBezTo>
                      <a:pt x="1308" y="1064"/>
                      <a:pt x="1277" y="1003"/>
                      <a:pt x="1217" y="943"/>
                    </a:cubicBezTo>
                    <a:lnTo>
                      <a:pt x="548" y="61"/>
                    </a:lnTo>
                    <a:cubicBezTo>
                      <a:pt x="457" y="31"/>
                      <a:pt x="396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9"/>
              <p:cNvSpPr/>
              <p:nvPr/>
            </p:nvSpPr>
            <p:spPr>
              <a:xfrm>
                <a:off x="2425850" y="4397475"/>
                <a:ext cx="28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68" extrusionOk="0">
                    <a:moveTo>
                      <a:pt x="329" y="1"/>
                    </a:moveTo>
                    <a:cubicBezTo>
                      <a:pt x="280" y="1"/>
                      <a:pt x="230" y="15"/>
                      <a:pt x="183" y="43"/>
                    </a:cubicBezTo>
                    <a:cubicBezTo>
                      <a:pt x="31" y="104"/>
                      <a:pt x="0" y="347"/>
                      <a:pt x="61" y="468"/>
                    </a:cubicBezTo>
                    <a:cubicBezTo>
                      <a:pt x="213" y="681"/>
                      <a:pt x="365" y="924"/>
                      <a:pt x="517" y="1167"/>
                    </a:cubicBezTo>
                    <a:cubicBezTo>
                      <a:pt x="577" y="1307"/>
                      <a:pt x="675" y="1368"/>
                      <a:pt x="779" y="1368"/>
                    </a:cubicBezTo>
                    <a:cubicBezTo>
                      <a:pt x="834" y="1368"/>
                      <a:pt x="890" y="1351"/>
                      <a:pt x="942" y="1319"/>
                    </a:cubicBezTo>
                    <a:cubicBezTo>
                      <a:pt x="1094" y="1259"/>
                      <a:pt x="1125" y="1046"/>
                      <a:pt x="1064" y="894"/>
                    </a:cubicBezTo>
                    <a:cubicBezTo>
                      <a:pt x="912" y="681"/>
                      <a:pt x="760" y="407"/>
                      <a:pt x="608" y="195"/>
                    </a:cubicBezTo>
                    <a:cubicBezTo>
                      <a:pt x="545" y="69"/>
                      <a:pt x="439" y="1"/>
                      <a:pt x="3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9"/>
              <p:cNvSpPr/>
              <p:nvPr/>
            </p:nvSpPr>
            <p:spPr>
              <a:xfrm>
                <a:off x="2286025" y="4482125"/>
                <a:ext cx="42405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95" extrusionOk="0">
                    <a:moveTo>
                      <a:pt x="16961" y="0"/>
                    </a:moveTo>
                    <a:lnTo>
                      <a:pt x="31" y="152"/>
                    </a:lnTo>
                    <a:cubicBezTo>
                      <a:pt x="0" y="335"/>
                      <a:pt x="0" y="487"/>
                      <a:pt x="0" y="639"/>
                    </a:cubicBezTo>
                    <a:cubicBezTo>
                      <a:pt x="0" y="943"/>
                      <a:pt x="31" y="1094"/>
                      <a:pt x="31" y="1094"/>
                    </a:cubicBezTo>
                    <a:lnTo>
                      <a:pt x="16809" y="943"/>
                    </a:lnTo>
                    <a:cubicBezTo>
                      <a:pt x="16840" y="791"/>
                      <a:pt x="16840" y="639"/>
                      <a:pt x="16870" y="487"/>
                    </a:cubicBezTo>
                    <a:cubicBezTo>
                      <a:pt x="16900" y="304"/>
                      <a:pt x="16961" y="152"/>
                      <a:pt x="16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9"/>
              <p:cNvSpPr/>
              <p:nvPr/>
            </p:nvSpPr>
            <p:spPr>
              <a:xfrm>
                <a:off x="2551225" y="2855950"/>
                <a:ext cx="461275" cy="1512425"/>
              </a:xfrm>
              <a:custGeom>
                <a:avLst/>
                <a:gdLst/>
                <a:ahLst/>
                <a:cxnLst/>
                <a:rect l="l" t="t" r="r" b="b"/>
                <a:pathLst>
                  <a:path w="18451" h="60497" extrusionOk="0">
                    <a:moveTo>
                      <a:pt x="3861" y="1"/>
                    </a:moveTo>
                    <a:cubicBezTo>
                      <a:pt x="1" y="17934"/>
                      <a:pt x="304" y="60275"/>
                      <a:pt x="304" y="60275"/>
                    </a:cubicBezTo>
                    <a:cubicBezTo>
                      <a:pt x="304" y="60275"/>
                      <a:pt x="1201" y="60496"/>
                      <a:pt x="2663" y="60496"/>
                    </a:cubicBezTo>
                    <a:cubicBezTo>
                      <a:pt x="3437" y="60496"/>
                      <a:pt x="4369" y="60434"/>
                      <a:pt x="5411" y="60245"/>
                    </a:cubicBezTo>
                    <a:cubicBezTo>
                      <a:pt x="5411" y="60245"/>
                      <a:pt x="15077" y="10791"/>
                      <a:pt x="18451" y="639"/>
                    </a:cubicBezTo>
                    <a:lnTo>
                      <a:pt x="3861" y="1"/>
                    </a:ln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9"/>
              <p:cNvSpPr/>
              <p:nvPr/>
            </p:nvSpPr>
            <p:spPr>
              <a:xfrm>
                <a:off x="2514000" y="2846075"/>
                <a:ext cx="740150" cy="1397125"/>
              </a:xfrm>
              <a:custGeom>
                <a:avLst/>
                <a:gdLst/>
                <a:ahLst/>
                <a:cxnLst/>
                <a:rect l="l" t="t" r="r" b="b"/>
                <a:pathLst>
                  <a:path w="29606" h="55885" extrusionOk="0">
                    <a:moveTo>
                      <a:pt x="5259" y="1"/>
                    </a:moveTo>
                    <a:cubicBezTo>
                      <a:pt x="1459" y="21855"/>
                      <a:pt x="0" y="55412"/>
                      <a:pt x="0" y="55412"/>
                    </a:cubicBezTo>
                    <a:cubicBezTo>
                      <a:pt x="1814" y="55766"/>
                      <a:pt x="3563" y="55885"/>
                      <a:pt x="5090" y="55885"/>
                    </a:cubicBezTo>
                    <a:cubicBezTo>
                      <a:pt x="8143" y="55885"/>
                      <a:pt x="10304" y="55412"/>
                      <a:pt x="10304" y="55412"/>
                    </a:cubicBezTo>
                    <a:lnTo>
                      <a:pt x="16991" y="14378"/>
                    </a:lnTo>
                    <a:lnTo>
                      <a:pt x="18359" y="55533"/>
                    </a:lnTo>
                    <a:cubicBezTo>
                      <a:pt x="19846" y="55698"/>
                      <a:pt x="21289" y="55758"/>
                      <a:pt x="22602" y="55758"/>
                    </a:cubicBezTo>
                    <a:cubicBezTo>
                      <a:pt x="26149" y="55758"/>
                      <a:pt x="28754" y="55321"/>
                      <a:pt x="28754" y="55321"/>
                    </a:cubicBezTo>
                    <a:cubicBezTo>
                      <a:pt x="28754" y="55321"/>
                      <a:pt x="29606" y="6444"/>
                      <a:pt x="29454" y="1034"/>
                    </a:cubicBez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9"/>
              <p:cNvSpPr/>
              <p:nvPr/>
            </p:nvSpPr>
            <p:spPr>
              <a:xfrm>
                <a:off x="2940300" y="2891475"/>
                <a:ext cx="10650" cy="3159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2638" extrusionOk="0">
                    <a:moveTo>
                      <a:pt x="338" y="1"/>
                    </a:moveTo>
                    <a:cubicBezTo>
                      <a:pt x="304" y="1"/>
                      <a:pt x="274" y="24"/>
                      <a:pt x="274" y="69"/>
                    </a:cubicBezTo>
                    <a:cubicBezTo>
                      <a:pt x="152" y="1680"/>
                      <a:pt x="91" y="3321"/>
                      <a:pt x="31" y="4963"/>
                    </a:cubicBezTo>
                    <a:cubicBezTo>
                      <a:pt x="0" y="6604"/>
                      <a:pt x="0" y="8215"/>
                      <a:pt x="31" y="9856"/>
                    </a:cubicBezTo>
                    <a:cubicBezTo>
                      <a:pt x="91" y="10768"/>
                      <a:pt x="91" y="11680"/>
                      <a:pt x="152" y="12592"/>
                    </a:cubicBezTo>
                    <a:cubicBezTo>
                      <a:pt x="152" y="12622"/>
                      <a:pt x="182" y="12638"/>
                      <a:pt x="213" y="12638"/>
                    </a:cubicBezTo>
                    <a:cubicBezTo>
                      <a:pt x="243" y="12638"/>
                      <a:pt x="274" y="12622"/>
                      <a:pt x="274" y="12592"/>
                    </a:cubicBezTo>
                    <a:cubicBezTo>
                      <a:pt x="213" y="10951"/>
                      <a:pt x="152" y="9309"/>
                      <a:pt x="152" y="7698"/>
                    </a:cubicBezTo>
                    <a:cubicBezTo>
                      <a:pt x="152" y="6057"/>
                      <a:pt x="213" y="4416"/>
                      <a:pt x="274" y="2805"/>
                    </a:cubicBezTo>
                    <a:cubicBezTo>
                      <a:pt x="304" y="1893"/>
                      <a:pt x="395" y="951"/>
                      <a:pt x="426" y="69"/>
                    </a:cubicBezTo>
                    <a:cubicBezTo>
                      <a:pt x="410" y="24"/>
                      <a:pt x="37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9"/>
              <p:cNvSpPr/>
              <p:nvPr/>
            </p:nvSpPr>
            <p:spPr>
              <a:xfrm>
                <a:off x="2890900" y="2894325"/>
                <a:ext cx="51700" cy="205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8223" extrusionOk="0">
                    <a:moveTo>
                      <a:pt x="339" y="1"/>
                    </a:moveTo>
                    <a:cubicBezTo>
                      <a:pt x="304" y="1"/>
                      <a:pt x="274" y="16"/>
                      <a:pt x="274" y="46"/>
                    </a:cubicBezTo>
                    <a:cubicBezTo>
                      <a:pt x="213" y="1384"/>
                      <a:pt x="152" y="2721"/>
                      <a:pt x="92" y="3998"/>
                    </a:cubicBezTo>
                    <a:cubicBezTo>
                      <a:pt x="31" y="4606"/>
                      <a:pt x="0" y="5274"/>
                      <a:pt x="31" y="5913"/>
                    </a:cubicBezTo>
                    <a:cubicBezTo>
                      <a:pt x="92" y="6429"/>
                      <a:pt x="244" y="7007"/>
                      <a:pt x="578" y="7432"/>
                    </a:cubicBezTo>
                    <a:cubicBezTo>
                      <a:pt x="912" y="7858"/>
                      <a:pt x="1459" y="8192"/>
                      <a:pt x="1976" y="8223"/>
                    </a:cubicBezTo>
                    <a:cubicBezTo>
                      <a:pt x="2067" y="8223"/>
                      <a:pt x="2067" y="8101"/>
                      <a:pt x="1976" y="8101"/>
                    </a:cubicBezTo>
                    <a:cubicBezTo>
                      <a:pt x="1490" y="8071"/>
                      <a:pt x="1034" y="7797"/>
                      <a:pt x="730" y="7432"/>
                    </a:cubicBezTo>
                    <a:cubicBezTo>
                      <a:pt x="578" y="7250"/>
                      <a:pt x="426" y="7037"/>
                      <a:pt x="335" y="6824"/>
                    </a:cubicBezTo>
                    <a:cubicBezTo>
                      <a:pt x="244" y="6551"/>
                      <a:pt x="183" y="6247"/>
                      <a:pt x="152" y="5943"/>
                    </a:cubicBezTo>
                    <a:cubicBezTo>
                      <a:pt x="122" y="5335"/>
                      <a:pt x="152" y="4727"/>
                      <a:pt x="183" y="4119"/>
                    </a:cubicBezTo>
                    <a:cubicBezTo>
                      <a:pt x="244" y="3481"/>
                      <a:pt x="274" y="2812"/>
                      <a:pt x="304" y="2204"/>
                    </a:cubicBezTo>
                    <a:lnTo>
                      <a:pt x="426" y="46"/>
                    </a:lnTo>
                    <a:cubicBezTo>
                      <a:pt x="411" y="16"/>
                      <a:pt x="37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9"/>
              <p:cNvSpPr/>
              <p:nvPr/>
            </p:nvSpPr>
            <p:spPr>
              <a:xfrm>
                <a:off x="3138625" y="2885850"/>
                <a:ext cx="9045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851" extrusionOk="0">
                    <a:moveTo>
                      <a:pt x="77" y="1"/>
                    </a:moveTo>
                    <a:cubicBezTo>
                      <a:pt x="42" y="1"/>
                      <a:pt x="0" y="15"/>
                      <a:pt x="0" y="51"/>
                    </a:cubicBezTo>
                    <a:cubicBezTo>
                      <a:pt x="61" y="780"/>
                      <a:pt x="335" y="1510"/>
                      <a:pt x="730" y="2118"/>
                    </a:cubicBezTo>
                    <a:cubicBezTo>
                      <a:pt x="1155" y="2726"/>
                      <a:pt x="1733" y="3212"/>
                      <a:pt x="2371" y="3516"/>
                    </a:cubicBezTo>
                    <a:cubicBezTo>
                      <a:pt x="2736" y="3698"/>
                      <a:pt x="3131" y="3820"/>
                      <a:pt x="3557" y="3850"/>
                    </a:cubicBezTo>
                    <a:cubicBezTo>
                      <a:pt x="3617" y="3850"/>
                      <a:pt x="3617" y="3790"/>
                      <a:pt x="3587" y="3729"/>
                    </a:cubicBezTo>
                    <a:cubicBezTo>
                      <a:pt x="2918" y="3607"/>
                      <a:pt x="2219" y="3364"/>
                      <a:pt x="1642" y="2908"/>
                    </a:cubicBezTo>
                    <a:cubicBezTo>
                      <a:pt x="1095" y="2452"/>
                      <a:pt x="669" y="1875"/>
                      <a:pt x="396" y="1176"/>
                    </a:cubicBezTo>
                    <a:cubicBezTo>
                      <a:pt x="244" y="811"/>
                      <a:pt x="152" y="416"/>
                      <a:pt x="122" y="21"/>
                    </a:cubicBezTo>
                    <a:cubicBezTo>
                      <a:pt x="122" y="8"/>
                      <a:pt x="101" y="1"/>
                      <a:pt x="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9"/>
              <p:cNvSpPr/>
              <p:nvPr/>
            </p:nvSpPr>
            <p:spPr>
              <a:xfrm>
                <a:off x="3169025" y="3292900"/>
                <a:ext cx="80575" cy="2261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045" extrusionOk="0">
                    <a:moveTo>
                      <a:pt x="365" y="0"/>
                    </a:moveTo>
                    <a:cubicBezTo>
                      <a:pt x="365" y="0"/>
                      <a:pt x="274" y="0"/>
                      <a:pt x="274" y="31"/>
                    </a:cubicBezTo>
                    <a:cubicBezTo>
                      <a:pt x="335" y="790"/>
                      <a:pt x="365" y="1581"/>
                      <a:pt x="365" y="2341"/>
                    </a:cubicBezTo>
                    <a:cubicBezTo>
                      <a:pt x="365" y="3070"/>
                      <a:pt x="365" y="3800"/>
                      <a:pt x="274" y="4529"/>
                    </a:cubicBezTo>
                    <a:cubicBezTo>
                      <a:pt x="243" y="5289"/>
                      <a:pt x="122" y="6079"/>
                      <a:pt x="61" y="6839"/>
                    </a:cubicBezTo>
                    <a:cubicBezTo>
                      <a:pt x="0" y="7174"/>
                      <a:pt x="0" y="7569"/>
                      <a:pt x="122" y="7903"/>
                    </a:cubicBezTo>
                    <a:cubicBezTo>
                      <a:pt x="243" y="8207"/>
                      <a:pt x="426" y="8481"/>
                      <a:pt x="699" y="8663"/>
                    </a:cubicBezTo>
                    <a:cubicBezTo>
                      <a:pt x="1082" y="8950"/>
                      <a:pt x="1538" y="9044"/>
                      <a:pt x="2005" y="9044"/>
                    </a:cubicBezTo>
                    <a:cubicBezTo>
                      <a:pt x="2279" y="9044"/>
                      <a:pt x="2557" y="9012"/>
                      <a:pt x="2827" y="8967"/>
                    </a:cubicBezTo>
                    <a:cubicBezTo>
                      <a:pt x="2949" y="8967"/>
                      <a:pt x="3009" y="8936"/>
                      <a:pt x="3131" y="8936"/>
                    </a:cubicBezTo>
                    <a:cubicBezTo>
                      <a:pt x="3222" y="8936"/>
                      <a:pt x="3161" y="8815"/>
                      <a:pt x="3101" y="8815"/>
                    </a:cubicBezTo>
                    <a:cubicBezTo>
                      <a:pt x="2759" y="8872"/>
                      <a:pt x="2405" y="8922"/>
                      <a:pt x="2052" y="8922"/>
                    </a:cubicBezTo>
                    <a:cubicBezTo>
                      <a:pt x="1652" y="8922"/>
                      <a:pt x="1254" y="8857"/>
                      <a:pt x="882" y="8663"/>
                    </a:cubicBezTo>
                    <a:cubicBezTo>
                      <a:pt x="639" y="8511"/>
                      <a:pt x="365" y="8237"/>
                      <a:pt x="243" y="7933"/>
                    </a:cubicBezTo>
                    <a:cubicBezTo>
                      <a:pt x="122" y="7599"/>
                      <a:pt x="122" y="7265"/>
                      <a:pt x="183" y="6900"/>
                    </a:cubicBezTo>
                    <a:cubicBezTo>
                      <a:pt x="213" y="6535"/>
                      <a:pt x="243" y="6140"/>
                      <a:pt x="274" y="5745"/>
                    </a:cubicBezTo>
                    <a:cubicBezTo>
                      <a:pt x="335" y="5350"/>
                      <a:pt x="365" y="5015"/>
                      <a:pt x="365" y="4620"/>
                    </a:cubicBezTo>
                    <a:cubicBezTo>
                      <a:pt x="395" y="3952"/>
                      <a:pt x="426" y="3222"/>
                      <a:pt x="426" y="2553"/>
                    </a:cubicBezTo>
                    <a:cubicBezTo>
                      <a:pt x="426" y="1702"/>
                      <a:pt x="395" y="821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9"/>
              <p:cNvSpPr/>
              <p:nvPr/>
            </p:nvSpPr>
            <p:spPr>
              <a:xfrm>
                <a:off x="3162950" y="3178900"/>
                <a:ext cx="942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75" extrusionOk="0">
                    <a:moveTo>
                      <a:pt x="3708" y="1"/>
                    </a:moveTo>
                    <a:lnTo>
                      <a:pt x="882" y="122"/>
                    </a:lnTo>
                    <a:cubicBezTo>
                      <a:pt x="608" y="122"/>
                      <a:pt x="334" y="153"/>
                      <a:pt x="61" y="153"/>
                    </a:cubicBezTo>
                    <a:cubicBezTo>
                      <a:pt x="0" y="153"/>
                      <a:pt x="0" y="274"/>
                      <a:pt x="61" y="274"/>
                    </a:cubicBezTo>
                    <a:lnTo>
                      <a:pt x="2918" y="153"/>
                    </a:lnTo>
                    <a:cubicBezTo>
                      <a:pt x="3192" y="153"/>
                      <a:pt x="3435" y="122"/>
                      <a:pt x="3708" y="122"/>
                    </a:cubicBezTo>
                    <a:cubicBezTo>
                      <a:pt x="3769" y="62"/>
                      <a:pt x="3769" y="1"/>
                      <a:pt x="3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9"/>
              <p:cNvSpPr/>
              <p:nvPr/>
            </p:nvSpPr>
            <p:spPr>
              <a:xfrm>
                <a:off x="3159900" y="3183100"/>
                <a:ext cx="9805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4750" extrusionOk="0">
                    <a:moveTo>
                      <a:pt x="145" y="0"/>
                    </a:moveTo>
                    <a:cubicBezTo>
                      <a:pt x="114" y="0"/>
                      <a:pt x="92" y="15"/>
                      <a:pt x="92" y="46"/>
                    </a:cubicBezTo>
                    <a:cubicBezTo>
                      <a:pt x="0" y="1140"/>
                      <a:pt x="0" y="2264"/>
                      <a:pt x="92" y="3359"/>
                    </a:cubicBezTo>
                    <a:cubicBezTo>
                      <a:pt x="122" y="3784"/>
                      <a:pt x="183" y="4240"/>
                      <a:pt x="578" y="4453"/>
                    </a:cubicBezTo>
                    <a:cubicBezTo>
                      <a:pt x="760" y="4575"/>
                      <a:pt x="1004" y="4605"/>
                      <a:pt x="1186" y="4635"/>
                    </a:cubicBezTo>
                    <a:cubicBezTo>
                      <a:pt x="1459" y="4696"/>
                      <a:pt x="1703" y="4727"/>
                      <a:pt x="1976" y="4727"/>
                    </a:cubicBezTo>
                    <a:cubicBezTo>
                      <a:pt x="2280" y="4742"/>
                      <a:pt x="2584" y="4749"/>
                      <a:pt x="2892" y="4749"/>
                    </a:cubicBezTo>
                    <a:cubicBezTo>
                      <a:pt x="3200" y="4749"/>
                      <a:pt x="3511" y="4742"/>
                      <a:pt x="3830" y="4727"/>
                    </a:cubicBezTo>
                    <a:cubicBezTo>
                      <a:pt x="3922" y="4727"/>
                      <a:pt x="3922" y="4605"/>
                      <a:pt x="3830" y="4605"/>
                    </a:cubicBezTo>
                    <a:cubicBezTo>
                      <a:pt x="3572" y="4620"/>
                      <a:pt x="3306" y="4628"/>
                      <a:pt x="3040" y="4628"/>
                    </a:cubicBezTo>
                    <a:cubicBezTo>
                      <a:pt x="2774" y="4628"/>
                      <a:pt x="2508" y="4620"/>
                      <a:pt x="2250" y="4605"/>
                    </a:cubicBezTo>
                    <a:cubicBezTo>
                      <a:pt x="1976" y="4605"/>
                      <a:pt x="1703" y="4575"/>
                      <a:pt x="1459" y="4544"/>
                    </a:cubicBezTo>
                    <a:cubicBezTo>
                      <a:pt x="1216" y="4483"/>
                      <a:pt x="1004" y="4483"/>
                      <a:pt x="791" y="4423"/>
                    </a:cubicBezTo>
                    <a:cubicBezTo>
                      <a:pt x="608" y="4331"/>
                      <a:pt x="426" y="4240"/>
                      <a:pt x="335" y="3997"/>
                    </a:cubicBezTo>
                    <a:cubicBezTo>
                      <a:pt x="274" y="3815"/>
                      <a:pt x="244" y="3571"/>
                      <a:pt x="183" y="3389"/>
                    </a:cubicBezTo>
                    <a:cubicBezTo>
                      <a:pt x="152" y="2872"/>
                      <a:pt x="152" y="2325"/>
                      <a:pt x="152" y="1839"/>
                    </a:cubicBezTo>
                    <a:cubicBezTo>
                      <a:pt x="152" y="1231"/>
                      <a:pt x="152" y="623"/>
                      <a:pt x="244" y="46"/>
                    </a:cubicBezTo>
                    <a:cubicBezTo>
                      <a:pt x="213" y="15"/>
                      <a:pt x="175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9"/>
              <p:cNvSpPr/>
              <p:nvPr/>
            </p:nvSpPr>
            <p:spPr>
              <a:xfrm>
                <a:off x="3204725" y="2977150"/>
                <a:ext cx="1220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8352" extrusionOk="0">
                    <a:moveTo>
                      <a:pt x="62" y="1"/>
                    </a:moveTo>
                    <a:cubicBezTo>
                      <a:pt x="31" y="1"/>
                      <a:pt x="1" y="16"/>
                      <a:pt x="1" y="46"/>
                    </a:cubicBezTo>
                    <a:cubicBezTo>
                      <a:pt x="31" y="1110"/>
                      <a:pt x="122" y="2174"/>
                      <a:pt x="153" y="3238"/>
                    </a:cubicBezTo>
                    <a:cubicBezTo>
                      <a:pt x="183" y="4302"/>
                      <a:pt x="274" y="5396"/>
                      <a:pt x="305" y="6460"/>
                    </a:cubicBezTo>
                    <a:cubicBezTo>
                      <a:pt x="335" y="7068"/>
                      <a:pt x="366" y="7676"/>
                      <a:pt x="366" y="8284"/>
                    </a:cubicBezTo>
                    <a:cubicBezTo>
                      <a:pt x="366" y="8329"/>
                      <a:pt x="396" y="8352"/>
                      <a:pt x="426" y="8352"/>
                    </a:cubicBezTo>
                    <a:cubicBezTo>
                      <a:pt x="457" y="8352"/>
                      <a:pt x="487" y="8329"/>
                      <a:pt x="487" y="8284"/>
                    </a:cubicBezTo>
                    <a:cubicBezTo>
                      <a:pt x="457" y="7220"/>
                      <a:pt x="366" y="6156"/>
                      <a:pt x="335" y="5092"/>
                    </a:cubicBezTo>
                    <a:cubicBezTo>
                      <a:pt x="305" y="4028"/>
                      <a:pt x="214" y="2934"/>
                      <a:pt x="183" y="1870"/>
                    </a:cubicBezTo>
                    <a:cubicBezTo>
                      <a:pt x="153" y="1262"/>
                      <a:pt x="122" y="654"/>
                      <a:pt x="122" y="46"/>
                    </a:cubicBezTo>
                    <a:cubicBezTo>
                      <a:pt x="122" y="16"/>
                      <a:pt x="92" y="1"/>
                      <a:pt x="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9"/>
              <p:cNvSpPr/>
              <p:nvPr/>
            </p:nvSpPr>
            <p:spPr>
              <a:xfrm>
                <a:off x="3174325" y="3518125"/>
                <a:ext cx="45625" cy="7592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30369" extrusionOk="0">
                    <a:moveTo>
                      <a:pt x="1774" y="0"/>
                    </a:moveTo>
                    <a:cubicBezTo>
                      <a:pt x="1740" y="0"/>
                      <a:pt x="1703" y="22"/>
                      <a:pt x="1703" y="79"/>
                    </a:cubicBezTo>
                    <a:cubicBezTo>
                      <a:pt x="1734" y="4031"/>
                      <a:pt x="1673" y="7982"/>
                      <a:pt x="1521" y="11934"/>
                    </a:cubicBezTo>
                    <a:cubicBezTo>
                      <a:pt x="1369" y="15885"/>
                      <a:pt x="1095" y="19776"/>
                      <a:pt x="730" y="23697"/>
                    </a:cubicBezTo>
                    <a:cubicBezTo>
                      <a:pt x="487" y="25916"/>
                      <a:pt x="275" y="28104"/>
                      <a:pt x="1" y="30323"/>
                    </a:cubicBezTo>
                    <a:cubicBezTo>
                      <a:pt x="1" y="30353"/>
                      <a:pt x="16" y="30369"/>
                      <a:pt x="39" y="30369"/>
                    </a:cubicBezTo>
                    <a:cubicBezTo>
                      <a:pt x="62" y="30369"/>
                      <a:pt x="92" y="30353"/>
                      <a:pt x="123" y="30323"/>
                    </a:cubicBezTo>
                    <a:cubicBezTo>
                      <a:pt x="609" y="26402"/>
                      <a:pt x="974" y="22451"/>
                      <a:pt x="1247" y="18499"/>
                    </a:cubicBezTo>
                    <a:cubicBezTo>
                      <a:pt x="1521" y="14578"/>
                      <a:pt x="1703" y="10627"/>
                      <a:pt x="1794" y="6675"/>
                    </a:cubicBezTo>
                    <a:cubicBezTo>
                      <a:pt x="1825" y="4456"/>
                      <a:pt x="1825" y="2238"/>
                      <a:pt x="1825" y="19"/>
                    </a:cubicBezTo>
                    <a:cubicBezTo>
                      <a:pt x="1814" y="8"/>
                      <a:pt x="1794" y="0"/>
                      <a:pt x="17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9"/>
              <p:cNvSpPr/>
              <p:nvPr/>
            </p:nvSpPr>
            <p:spPr>
              <a:xfrm>
                <a:off x="2707000" y="3092575"/>
                <a:ext cx="215850" cy="1164175"/>
              </a:xfrm>
              <a:custGeom>
                <a:avLst/>
                <a:gdLst/>
                <a:ahLst/>
                <a:cxnLst/>
                <a:rect l="l" t="t" r="r" b="b"/>
                <a:pathLst>
                  <a:path w="8634" h="46567" extrusionOk="0">
                    <a:moveTo>
                      <a:pt x="8548" y="1"/>
                    </a:moveTo>
                    <a:cubicBezTo>
                      <a:pt x="8528" y="1"/>
                      <a:pt x="8511" y="8"/>
                      <a:pt x="8511" y="19"/>
                    </a:cubicBezTo>
                    <a:cubicBezTo>
                      <a:pt x="7417" y="6068"/>
                      <a:pt x="6293" y="12147"/>
                      <a:pt x="5168" y="18196"/>
                    </a:cubicBezTo>
                    <a:cubicBezTo>
                      <a:pt x="4074" y="24244"/>
                      <a:pt x="2949" y="30232"/>
                      <a:pt x="1855" y="36281"/>
                    </a:cubicBezTo>
                    <a:cubicBezTo>
                      <a:pt x="1247" y="39685"/>
                      <a:pt x="609" y="43120"/>
                      <a:pt x="1" y="46494"/>
                    </a:cubicBezTo>
                    <a:cubicBezTo>
                      <a:pt x="1" y="46544"/>
                      <a:pt x="19" y="46567"/>
                      <a:pt x="46" y="46567"/>
                    </a:cubicBezTo>
                    <a:cubicBezTo>
                      <a:pt x="68" y="46567"/>
                      <a:pt x="95" y="46552"/>
                      <a:pt x="122" y="46524"/>
                    </a:cubicBezTo>
                    <a:cubicBezTo>
                      <a:pt x="1216" y="40506"/>
                      <a:pt x="2311" y="34427"/>
                      <a:pt x="3466" y="28378"/>
                    </a:cubicBezTo>
                    <a:cubicBezTo>
                      <a:pt x="4560" y="22329"/>
                      <a:pt x="5654" y="16342"/>
                      <a:pt x="6748" y="10293"/>
                    </a:cubicBezTo>
                    <a:cubicBezTo>
                      <a:pt x="7356" y="6858"/>
                      <a:pt x="8025" y="3454"/>
                      <a:pt x="8633" y="80"/>
                    </a:cubicBezTo>
                    <a:cubicBezTo>
                      <a:pt x="8633" y="22"/>
                      <a:pt x="8584" y="1"/>
                      <a:pt x="8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9"/>
              <p:cNvSpPr/>
              <p:nvPr/>
            </p:nvSpPr>
            <p:spPr>
              <a:xfrm>
                <a:off x="2293625" y="1983600"/>
                <a:ext cx="520550" cy="5644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22579" extrusionOk="0">
                    <a:moveTo>
                      <a:pt x="20821" y="1"/>
                    </a:moveTo>
                    <a:lnTo>
                      <a:pt x="20821" y="1"/>
                    </a:lnTo>
                    <a:cubicBezTo>
                      <a:pt x="17539" y="973"/>
                      <a:pt x="11672" y="15350"/>
                      <a:pt x="11672" y="15350"/>
                    </a:cubicBezTo>
                    <a:lnTo>
                      <a:pt x="3010" y="3405"/>
                    </a:lnTo>
                    <a:lnTo>
                      <a:pt x="0" y="5016"/>
                    </a:lnTo>
                    <a:cubicBezTo>
                      <a:pt x="0" y="5016"/>
                      <a:pt x="5806" y="16536"/>
                      <a:pt x="8207" y="20031"/>
                    </a:cubicBezTo>
                    <a:cubicBezTo>
                      <a:pt x="9352" y="21741"/>
                      <a:pt x="11195" y="22578"/>
                      <a:pt x="12907" y="22578"/>
                    </a:cubicBezTo>
                    <a:cubicBezTo>
                      <a:pt x="14696" y="22578"/>
                      <a:pt x="16341" y="21665"/>
                      <a:pt x="16900" y="19879"/>
                    </a:cubicBezTo>
                    <a:cubicBezTo>
                      <a:pt x="18116" y="16232"/>
                      <a:pt x="20821" y="1"/>
                      <a:pt x="20821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9"/>
              <p:cNvSpPr/>
              <p:nvPr/>
            </p:nvSpPr>
            <p:spPr>
              <a:xfrm>
                <a:off x="2186475" y="2002275"/>
                <a:ext cx="193800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972" extrusionOk="0">
                    <a:moveTo>
                      <a:pt x="2957" y="1"/>
                    </a:moveTo>
                    <a:cubicBezTo>
                      <a:pt x="2934" y="1"/>
                      <a:pt x="2911" y="5"/>
                      <a:pt x="2888" y="13"/>
                    </a:cubicBezTo>
                    <a:cubicBezTo>
                      <a:pt x="2341" y="165"/>
                      <a:pt x="3101" y="2050"/>
                      <a:pt x="3040" y="2050"/>
                    </a:cubicBezTo>
                    <a:cubicBezTo>
                      <a:pt x="2955" y="2050"/>
                      <a:pt x="1989" y="76"/>
                      <a:pt x="1468" y="76"/>
                    </a:cubicBezTo>
                    <a:cubicBezTo>
                      <a:pt x="1432" y="76"/>
                      <a:pt x="1399" y="85"/>
                      <a:pt x="1368" y="105"/>
                    </a:cubicBezTo>
                    <a:cubicBezTo>
                      <a:pt x="882" y="409"/>
                      <a:pt x="2098" y="2232"/>
                      <a:pt x="2037" y="2232"/>
                    </a:cubicBezTo>
                    <a:cubicBezTo>
                      <a:pt x="2010" y="2232"/>
                      <a:pt x="1106" y="1132"/>
                      <a:pt x="689" y="1132"/>
                    </a:cubicBezTo>
                    <a:cubicBezTo>
                      <a:pt x="647" y="1132"/>
                      <a:pt x="609" y="1143"/>
                      <a:pt x="578" y="1169"/>
                    </a:cubicBezTo>
                    <a:cubicBezTo>
                      <a:pt x="1" y="1594"/>
                      <a:pt x="2159" y="3904"/>
                      <a:pt x="2493" y="4117"/>
                    </a:cubicBezTo>
                    <a:cubicBezTo>
                      <a:pt x="2888" y="4360"/>
                      <a:pt x="3800" y="4178"/>
                      <a:pt x="4317" y="4330"/>
                    </a:cubicBezTo>
                    <a:cubicBezTo>
                      <a:pt x="4834" y="4482"/>
                      <a:pt x="4894" y="4877"/>
                      <a:pt x="5229" y="4968"/>
                    </a:cubicBezTo>
                    <a:cubicBezTo>
                      <a:pt x="5244" y="4970"/>
                      <a:pt x="5262" y="4971"/>
                      <a:pt x="5280" y="4971"/>
                    </a:cubicBezTo>
                    <a:cubicBezTo>
                      <a:pt x="5773" y="4971"/>
                      <a:pt x="7303" y="4225"/>
                      <a:pt x="7508" y="3874"/>
                    </a:cubicBezTo>
                    <a:cubicBezTo>
                      <a:pt x="7751" y="3418"/>
                      <a:pt x="7144" y="2111"/>
                      <a:pt x="6505" y="1898"/>
                    </a:cubicBezTo>
                    <a:cubicBezTo>
                      <a:pt x="6335" y="1838"/>
                      <a:pt x="6146" y="1817"/>
                      <a:pt x="5960" y="1817"/>
                    </a:cubicBezTo>
                    <a:cubicBezTo>
                      <a:pt x="5483" y="1817"/>
                      <a:pt x="5029" y="1959"/>
                      <a:pt x="4985" y="1959"/>
                    </a:cubicBezTo>
                    <a:cubicBezTo>
                      <a:pt x="4895" y="1929"/>
                      <a:pt x="4745" y="13"/>
                      <a:pt x="4386" y="13"/>
                    </a:cubicBezTo>
                    <a:cubicBezTo>
                      <a:pt x="4383" y="13"/>
                      <a:pt x="4380" y="13"/>
                      <a:pt x="4378" y="13"/>
                    </a:cubicBezTo>
                    <a:cubicBezTo>
                      <a:pt x="3982" y="105"/>
                      <a:pt x="4074" y="1685"/>
                      <a:pt x="3982" y="1685"/>
                    </a:cubicBezTo>
                    <a:cubicBezTo>
                      <a:pt x="3896" y="1685"/>
                      <a:pt x="3422" y="1"/>
                      <a:pt x="2957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9"/>
              <p:cNvSpPr/>
              <p:nvPr/>
            </p:nvSpPr>
            <p:spPr>
              <a:xfrm>
                <a:off x="2581625" y="1983600"/>
                <a:ext cx="232550" cy="433175"/>
              </a:xfrm>
              <a:custGeom>
                <a:avLst/>
                <a:gdLst/>
                <a:ahLst/>
                <a:cxnLst/>
                <a:rect l="l" t="t" r="r" b="b"/>
                <a:pathLst>
                  <a:path w="9302" h="17327" extrusionOk="0">
                    <a:moveTo>
                      <a:pt x="9301" y="1"/>
                    </a:moveTo>
                    <a:lnTo>
                      <a:pt x="9301" y="1"/>
                    </a:lnTo>
                    <a:cubicBezTo>
                      <a:pt x="5259" y="1064"/>
                      <a:pt x="0" y="13496"/>
                      <a:pt x="0" y="13496"/>
                    </a:cubicBezTo>
                    <a:cubicBezTo>
                      <a:pt x="3222" y="17235"/>
                      <a:pt x="7964" y="17326"/>
                      <a:pt x="7964" y="17326"/>
                    </a:cubicBezTo>
                    <a:lnTo>
                      <a:pt x="93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9"/>
              <p:cNvSpPr/>
              <p:nvPr/>
            </p:nvSpPr>
            <p:spPr>
              <a:xfrm>
                <a:off x="2642425" y="1949400"/>
                <a:ext cx="609450" cy="958225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8329" extrusionOk="0">
                    <a:moveTo>
                      <a:pt x="11581" y="1"/>
                    </a:moveTo>
                    <a:lnTo>
                      <a:pt x="6839" y="1369"/>
                    </a:lnTo>
                    <a:lnTo>
                      <a:pt x="0" y="36536"/>
                    </a:lnTo>
                    <a:cubicBezTo>
                      <a:pt x="1052" y="37822"/>
                      <a:pt x="5876" y="38328"/>
                      <a:pt x="11004" y="38328"/>
                    </a:cubicBezTo>
                    <a:cubicBezTo>
                      <a:pt x="16544" y="38328"/>
                      <a:pt x="22438" y="37738"/>
                      <a:pt x="24317" y="36901"/>
                    </a:cubicBezTo>
                    <a:cubicBezTo>
                      <a:pt x="24317" y="36901"/>
                      <a:pt x="24377" y="26749"/>
                      <a:pt x="21034" y="1581"/>
                    </a:cubicBezTo>
                    <a:lnTo>
                      <a:pt x="16231" y="153"/>
                    </a:lnTo>
                    <a:lnTo>
                      <a:pt x="115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9"/>
              <p:cNvSpPr/>
              <p:nvPr/>
            </p:nvSpPr>
            <p:spPr>
              <a:xfrm>
                <a:off x="2731325" y="2013550"/>
                <a:ext cx="78300" cy="39612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5845" extrusionOk="0">
                    <a:moveTo>
                      <a:pt x="3046" y="0"/>
                    </a:moveTo>
                    <a:cubicBezTo>
                      <a:pt x="3026" y="0"/>
                      <a:pt x="3009" y="7"/>
                      <a:pt x="3009" y="18"/>
                    </a:cubicBezTo>
                    <a:cubicBezTo>
                      <a:pt x="2614" y="2085"/>
                      <a:pt x="2219" y="4122"/>
                      <a:pt x="1824" y="6189"/>
                    </a:cubicBezTo>
                    <a:cubicBezTo>
                      <a:pt x="1459" y="8225"/>
                      <a:pt x="1034" y="10292"/>
                      <a:pt x="639" y="12329"/>
                    </a:cubicBezTo>
                    <a:cubicBezTo>
                      <a:pt x="426" y="13484"/>
                      <a:pt x="183" y="14639"/>
                      <a:pt x="0" y="15794"/>
                    </a:cubicBezTo>
                    <a:cubicBezTo>
                      <a:pt x="0" y="15829"/>
                      <a:pt x="32" y="15844"/>
                      <a:pt x="64" y="15844"/>
                    </a:cubicBezTo>
                    <a:cubicBezTo>
                      <a:pt x="86" y="15844"/>
                      <a:pt x="109" y="15837"/>
                      <a:pt x="122" y="15824"/>
                    </a:cubicBezTo>
                    <a:cubicBezTo>
                      <a:pt x="487" y="13788"/>
                      <a:pt x="912" y="11721"/>
                      <a:pt x="1307" y="9684"/>
                    </a:cubicBezTo>
                    <a:cubicBezTo>
                      <a:pt x="1672" y="7617"/>
                      <a:pt x="2098" y="5581"/>
                      <a:pt x="2493" y="3514"/>
                    </a:cubicBezTo>
                    <a:cubicBezTo>
                      <a:pt x="2706" y="2389"/>
                      <a:pt x="2949" y="1204"/>
                      <a:pt x="3131" y="79"/>
                    </a:cubicBezTo>
                    <a:cubicBezTo>
                      <a:pt x="3131" y="21"/>
                      <a:pt x="3082" y="0"/>
                      <a:pt x="3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9"/>
              <p:cNvSpPr/>
              <p:nvPr/>
            </p:nvSpPr>
            <p:spPr>
              <a:xfrm>
                <a:off x="3124950" y="2674225"/>
                <a:ext cx="19530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4548" extrusionOk="0">
                    <a:moveTo>
                      <a:pt x="3379" y="0"/>
                    </a:moveTo>
                    <a:cubicBezTo>
                      <a:pt x="3356" y="0"/>
                      <a:pt x="3334" y="2"/>
                      <a:pt x="3313" y="5"/>
                    </a:cubicBezTo>
                    <a:cubicBezTo>
                      <a:pt x="2888" y="96"/>
                      <a:pt x="0" y="1343"/>
                      <a:pt x="335" y="1981"/>
                    </a:cubicBezTo>
                    <a:cubicBezTo>
                      <a:pt x="370" y="2058"/>
                      <a:pt x="459" y="2089"/>
                      <a:pt x="580" y="2089"/>
                    </a:cubicBezTo>
                    <a:cubicBezTo>
                      <a:pt x="1053" y="2089"/>
                      <a:pt x="2013" y="1613"/>
                      <a:pt x="2119" y="1613"/>
                    </a:cubicBezTo>
                    <a:cubicBezTo>
                      <a:pt x="2124" y="1613"/>
                      <a:pt x="2127" y="1614"/>
                      <a:pt x="2128" y="1616"/>
                    </a:cubicBezTo>
                    <a:cubicBezTo>
                      <a:pt x="2158" y="1647"/>
                      <a:pt x="335" y="2802"/>
                      <a:pt x="639" y="3288"/>
                    </a:cubicBezTo>
                    <a:cubicBezTo>
                      <a:pt x="682" y="3351"/>
                      <a:pt x="751" y="3378"/>
                      <a:pt x="840" y="3378"/>
                    </a:cubicBezTo>
                    <a:cubicBezTo>
                      <a:pt x="1430" y="3378"/>
                      <a:pt x="2865" y="2163"/>
                      <a:pt x="2947" y="2163"/>
                    </a:cubicBezTo>
                    <a:cubicBezTo>
                      <a:pt x="2947" y="2163"/>
                      <a:pt x="2948" y="2163"/>
                      <a:pt x="2949" y="2163"/>
                    </a:cubicBezTo>
                    <a:cubicBezTo>
                      <a:pt x="3009" y="2224"/>
                      <a:pt x="1581" y="3622"/>
                      <a:pt x="2006" y="3957"/>
                    </a:cubicBezTo>
                    <a:cubicBezTo>
                      <a:pt x="2054" y="3997"/>
                      <a:pt x="2111" y="4015"/>
                      <a:pt x="2175" y="4015"/>
                    </a:cubicBezTo>
                    <a:cubicBezTo>
                      <a:pt x="2687" y="4015"/>
                      <a:pt x="3651" y="2862"/>
                      <a:pt x="3678" y="2862"/>
                    </a:cubicBezTo>
                    <a:lnTo>
                      <a:pt x="3678" y="2862"/>
                    </a:lnTo>
                    <a:cubicBezTo>
                      <a:pt x="3709" y="2862"/>
                      <a:pt x="3070" y="4321"/>
                      <a:pt x="3374" y="4534"/>
                    </a:cubicBezTo>
                    <a:cubicBezTo>
                      <a:pt x="3391" y="4543"/>
                      <a:pt x="3409" y="4548"/>
                      <a:pt x="3428" y="4548"/>
                    </a:cubicBezTo>
                    <a:cubicBezTo>
                      <a:pt x="3791" y="4548"/>
                      <a:pt x="4581" y="3014"/>
                      <a:pt x="4708" y="3014"/>
                    </a:cubicBezTo>
                    <a:cubicBezTo>
                      <a:pt x="4709" y="3014"/>
                      <a:pt x="4711" y="3014"/>
                      <a:pt x="4712" y="3014"/>
                    </a:cubicBezTo>
                    <a:cubicBezTo>
                      <a:pt x="4772" y="3045"/>
                      <a:pt x="5441" y="3622"/>
                      <a:pt x="6079" y="3653"/>
                    </a:cubicBezTo>
                    <a:cubicBezTo>
                      <a:pt x="6090" y="3653"/>
                      <a:pt x="6101" y="3653"/>
                      <a:pt x="6112" y="3653"/>
                    </a:cubicBezTo>
                    <a:cubicBezTo>
                      <a:pt x="6783" y="3653"/>
                      <a:pt x="7811" y="2763"/>
                      <a:pt x="7782" y="2254"/>
                    </a:cubicBezTo>
                    <a:cubicBezTo>
                      <a:pt x="7751" y="1768"/>
                      <a:pt x="6566" y="400"/>
                      <a:pt x="6140" y="309"/>
                    </a:cubicBezTo>
                    <a:cubicBezTo>
                      <a:pt x="6114" y="304"/>
                      <a:pt x="6089" y="302"/>
                      <a:pt x="6065" y="302"/>
                    </a:cubicBezTo>
                    <a:cubicBezTo>
                      <a:pt x="5796" y="302"/>
                      <a:pt x="5588" y="559"/>
                      <a:pt x="5167" y="559"/>
                    </a:cubicBezTo>
                    <a:cubicBezTo>
                      <a:pt x="5129" y="559"/>
                      <a:pt x="5088" y="557"/>
                      <a:pt x="5046" y="552"/>
                    </a:cubicBezTo>
                    <a:cubicBezTo>
                      <a:pt x="4556" y="495"/>
                      <a:pt x="3794" y="0"/>
                      <a:pt x="3379" y="0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9"/>
              <p:cNvSpPr/>
              <p:nvPr/>
            </p:nvSpPr>
            <p:spPr>
              <a:xfrm>
                <a:off x="3168250" y="1989675"/>
                <a:ext cx="446100" cy="7561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30245" extrusionOk="0">
                    <a:moveTo>
                      <a:pt x="1" y="1"/>
                    </a:moveTo>
                    <a:lnTo>
                      <a:pt x="973" y="9484"/>
                    </a:lnTo>
                    <a:lnTo>
                      <a:pt x="10579" y="15320"/>
                    </a:lnTo>
                    <a:lnTo>
                      <a:pt x="3891" y="27843"/>
                    </a:lnTo>
                    <a:lnTo>
                      <a:pt x="5837" y="30244"/>
                    </a:lnTo>
                    <a:cubicBezTo>
                      <a:pt x="5837" y="30244"/>
                      <a:pt x="14834" y="19272"/>
                      <a:pt x="15563" y="18238"/>
                    </a:cubicBezTo>
                    <a:cubicBezTo>
                      <a:pt x="17083" y="16110"/>
                      <a:pt x="17843" y="13284"/>
                      <a:pt x="15047" y="10913"/>
                    </a:cubicBezTo>
                    <a:cubicBezTo>
                      <a:pt x="13466" y="9545"/>
                      <a:pt x="5746" y="2189"/>
                      <a:pt x="1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9"/>
              <p:cNvSpPr/>
              <p:nvPr/>
            </p:nvSpPr>
            <p:spPr>
              <a:xfrm>
                <a:off x="3168250" y="1989675"/>
                <a:ext cx="345025" cy="41112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16445" extrusionOk="0">
                    <a:moveTo>
                      <a:pt x="1" y="1"/>
                    </a:moveTo>
                    <a:lnTo>
                      <a:pt x="670" y="10670"/>
                    </a:lnTo>
                    <a:lnTo>
                      <a:pt x="8816" y="16445"/>
                    </a:lnTo>
                    <a:cubicBezTo>
                      <a:pt x="8816" y="16445"/>
                      <a:pt x="13436" y="11703"/>
                      <a:pt x="13800" y="8663"/>
                    </a:cubicBezTo>
                    <a:cubicBezTo>
                      <a:pt x="13800" y="8663"/>
                      <a:pt x="4955" y="158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9"/>
              <p:cNvSpPr/>
              <p:nvPr/>
            </p:nvSpPr>
            <p:spPr>
              <a:xfrm>
                <a:off x="3145875" y="2225800"/>
                <a:ext cx="7465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201" extrusionOk="0">
                    <a:moveTo>
                      <a:pt x="84" y="1"/>
                    </a:moveTo>
                    <a:cubicBezTo>
                      <a:pt x="48" y="1"/>
                      <a:pt x="1" y="50"/>
                      <a:pt x="75" y="100"/>
                    </a:cubicBezTo>
                    <a:cubicBezTo>
                      <a:pt x="774" y="617"/>
                      <a:pt x="1534" y="1194"/>
                      <a:pt x="2264" y="1711"/>
                    </a:cubicBezTo>
                    <a:cubicBezTo>
                      <a:pt x="2507" y="1863"/>
                      <a:pt x="2689" y="2015"/>
                      <a:pt x="2902" y="2167"/>
                    </a:cubicBezTo>
                    <a:cubicBezTo>
                      <a:pt x="2918" y="2191"/>
                      <a:pt x="2932" y="2200"/>
                      <a:pt x="2943" y="2200"/>
                    </a:cubicBezTo>
                    <a:cubicBezTo>
                      <a:pt x="2975" y="2200"/>
                      <a:pt x="2985" y="2128"/>
                      <a:pt x="2963" y="2106"/>
                    </a:cubicBezTo>
                    <a:cubicBezTo>
                      <a:pt x="2233" y="1559"/>
                      <a:pt x="1473" y="1012"/>
                      <a:pt x="744" y="465"/>
                    </a:cubicBezTo>
                    <a:cubicBezTo>
                      <a:pt x="531" y="313"/>
                      <a:pt x="318" y="161"/>
                      <a:pt x="106" y="9"/>
                    </a:cubicBezTo>
                    <a:cubicBezTo>
                      <a:pt x="100" y="3"/>
                      <a:pt x="92" y="1"/>
                      <a:pt x="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9"/>
              <p:cNvSpPr/>
              <p:nvPr/>
            </p:nvSpPr>
            <p:spPr>
              <a:xfrm>
                <a:off x="3144700" y="2238175"/>
                <a:ext cx="296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396" extrusionOk="0">
                    <a:moveTo>
                      <a:pt x="122" y="0"/>
                    </a:moveTo>
                    <a:cubicBezTo>
                      <a:pt x="31" y="0"/>
                      <a:pt x="1" y="91"/>
                      <a:pt x="92" y="122"/>
                    </a:cubicBezTo>
                    <a:cubicBezTo>
                      <a:pt x="426" y="213"/>
                      <a:pt x="760" y="304"/>
                      <a:pt x="1095" y="395"/>
                    </a:cubicBezTo>
                    <a:cubicBezTo>
                      <a:pt x="1186" y="395"/>
                      <a:pt x="1186" y="304"/>
                      <a:pt x="1156" y="274"/>
                    </a:cubicBezTo>
                    <a:cubicBezTo>
                      <a:pt x="791" y="213"/>
                      <a:pt x="457" y="91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9"/>
              <p:cNvSpPr/>
              <p:nvPr/>
            </p:nvSpPr>
            <p:spPr>
              <a:xfrm>
                <a:off x="2769325" y="1431600"/>
                <a:ext cx="389850" cy="413725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16549" extrusionOk="0">
                    <a:moveTo>
                      <a:pt x="5459" y="1"/>
                    </a:moveTo>
                    <a:cubicBezTo>
                      <a:pt x="4608" y="1"/>
                      <a:pt x="3759" y="175"/>
                      <a:pt x="3009" y="591"/>
                    </a:cubicBezTo>
                    <a:cubicBezTo>
                      <a:pt x="1945" y="1199"/>
                      <a:pt x="1155" y="2415"/>
                      <a:pt x="1338" y="3630"/>
                    </a:cubicBezTo>
                    <a:cubicBezTo>
                      <a:pt x="760" y="3843"/>
                      <a:pt x="304" y="4390"/>
                      <a:pt x="152" y="4998"/>
                    </a:cubicBezTo>
                    <a:cubicBezTo>
                      <a:pt x="0" y="5606"/>
                      <a:pt x="213" y="6244"/>
                      <a:pt x="608" y="6700"/>
                    </a:cubicBezTo>
                    <a:cubicBezTo>
                      <a:pt x="61" y="8190"/>
                      <a:pt x="456" y="9953"/>
                      <a:pt x="1338" y="11260"/>
                    </a:cubicBezTo>
                    <a:cubicBezTo>
                      <a:pt x="2219" y="12597"/>
                      <a:pt x="3556" y="13539"/>
                      <a:pt x="4894" y="14299"/>
                    </a:cubicBezTo>
                    <a:cubicBezTo>
                      <a:pt x="6900" y="15394"/>
                      <a:pt x="9058" y="16123"/>
                      <a:pt x="11246" y="16549"/>
                    </a:cubicBezTo>
                    <a:cubicBezTo>
                      <a:pt x="12219" y="16184"/>
                      <a:pt x="12979" y="15363"/>
                      <a:pt x="13192" y="14391"/>
                    </a:cubicBezTo>
                    <a:cubicBezTo>
                      <a:pt x="14408" y="13539"/>
                      <a:pt x="15259" y="12141"/>
                      <a:pt x="15411" y="10652"/>
                    </a:cubicBezTo>
                    <a:cubicBezTo>
                      <a:pt x="15593" y="9162"/>
                      <a:pt x="15107" y="7643"/>
                      <a:pt x="14073" y="6548"/>
                    </a:cubicBezTo>
                    <a:cubicBezTo>
                      <a:pt x="14195" y="5515"/>
                      <a:pt x="13617" y="4603"/>
                      <a:pt x="13009" y="3813"/>
                    </a:cubicBezTo>
                    <a:cubicBezTo>
                      <a:pt x="11490" y="1807"/>
                      <a:pt x="9119" y="469"/>
                      <a:pt x="6626" y="105"/>
                    </a:cubicBezTo>
                    <a:cubicBezTo>
                      <a:pt x="6243" y="38"/>
                      <a:pt x="5851" y="1"/>
                      <a:pt x="5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9"/>
              <p:cNvSpPr/>
              <p:nvPr/>
            </p:nvSpPr>
            <p:spPr>
              <a:xfrm>
                <a:off x="2802000" y="1530675"/>
                <a:ext cx="285725" cy="4898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9595" extrusionOk="0">
                    <a:moveTo>
                      <a:pt x="5788" y="1"/>
                    </a:moveTo>
                    <a:cubicBezTo>
                      <a:pt x="3389" y="1"/>
                      <a:pt x="1006" y="1099"/>
                      <a:pt x="669" y="2768"/>
                    </a:cubicBezTo>
                    <a:cubicBezTo>
                      <a:pt x="122" y="5655"/>
                      <a:pt x="0" y="7753"/>
                      <a:pt x="182" y="9303"/>
                    </a:cubicBezTo>
                    <a:lnTo>
                      <a:pt x="182" y="9333"/>
                    </a:lnTo>
                    <a:lnTo>
                      <a:pt x="182" y="9455"/>
                    </a:lnTo>
                    <a:lnTo>
                      <a:pt x="182" y="9546"/>
                    </a:lnTo>
                    <a:lnTo>
                      <a:pt x="182" y="9607"/>
                    </a:lnTo>
                    <a:cubicBezTo>
                      <a:pt x="456" y="11218"/>
                      <a:pt x="1094" y="12221"/>
                      <a:pt x="1945" y="12950"/>
                    </a:cubicBezTo>
                    <a:cubicBezTo>
                      <a:pt x="2493" y="13497"/>
                      <a:pt x="3040" y="13801"/>
                      <a:pt x="3496" y="14136"/>
                    </a:cubicBezTo>
                    <a:lnTo>
                      <a:pt x="3830" y="14349"/>
                    </a:lnTo>
                    <a:cubicBezTo>
                      <a:pt x="3921" y="14440"/>
                      <a:pt x="3982" y="14470"/>
                      <a:pt x="4073" y="14561"/>
                    </a:cubicBezTo>
                    <a:lnTo>
                      <a:pt x="4164" y="14652"/>
                    </a:lnTo>
                    <a:cubicBezTo>
                      <a:pt x="4256" y="14713"/>
                      <a:pt x="4286" y="14774"/>
                      <a:pt x="4316" y="14835"/>
                    </a:cubicBezTo>
                    <a:cubicBezTo>
                      <a:pt x="4894" y="15412"/>
                      <a:pt x="5228" y="16263"/>
                      <a:pt x="5198" y="18057"/>
                    </a:cubicBezTo>
                    <a:cubicBezTo>
                      <a:pt x="5579" y="19042"/>
                      <a:pt x="6550" y="19595"/>
                      <a:pt x="7524" y="19595"/>
                    </a:cubicBezTo>
                    <a:cubicBezTo>
                      <a:pt x="8414" y="19595"/>
                      <a:pt x="9307" y="19133"/>
                      <a:pt x="9757" y="18118"/>
                    </a:cubicBezTo>
                    <a:cubicBezTo>
                      <a:pt x="9757" y="13406"/>
                      <a:pt x="11429" y="9880"/>
                      <a:pt x="11429" y="9880"/>
                    </a:cubicBezTo>
                    <a:cubicBezTo>
                      <a:pt x="11429" y="9880"/>
                      <a:pt x="11398" y="3984"/>
                      <a:pt x="10547" y="2403"/>
                    </a:cubicBezTo>
                    <a:cubicBezTo>
                      <a:pt x="9654" y="710"/>
                      <a:pt x="7716" y="1"/>
                      <a:pt x="5788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9"/>
              <p:cNvSpPr/>
              <p:nvPr/>
            </p:nvSpPr>
            <p:spPr>
              <a:xfrm>
                <a:off x="2792100" y="1522350"/>
                <a:ext cx="313875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725" extrusionOk="0">
                    <a:moveTo>
                      <a:pt x="6139" y="1"/>
                    </a:moveTo>
                    <a:cubicBezTo>
                      <a:pt x="4928" y="1"/>
                      <a:pt x="3727" y="347"/>
                      <a:pt x="2706" y="1034"/>
                    </a:cubicBezTo>
                    <a:cubicBezTo>
                      <a:pt x="1825" y="1581"/>
                      <a:pt x="1126" y="2402"/>
                      <a:pt x="700" y="3344"/>
                    </a:cubicBezTo>
                    <a:cubicBezTo>
                      <a:pt x="244" y="4256"/>
                      <a:pt x="1" y="5380"/>
                      <a:pt x="275" y="6384"/>
                    </a:cubicBezTo>
                    <a:cubicBezTo>
                      <a:pt x="761" y="6110"/>
                      <a:pt x="1065" y="5532"/>
                      <a:pt x="1065" y="5016"/>
                    </a:cubicBezTo>
                    <a:cubicBezTo>
                      <a:pt x="1764" y="4773"/>
                      <a:pt x="2250" y="4104"/>
                      <a:pt x="2281" y="3374"/>
                    </a:cubicBezTo>
                    <a:cubicBezTo>
                      <a:pt x="3150" y="3801"/>
                      <a:pt x="4126" y="4024"/>
                      <a:pt x="5104" y="4024"/>
                    </a:cubicBezTo>
                    <a:cubicBezTo>
                      <a:pt x="5936" y="4024"/>
                      <a:pt x="6770" y="3862"/>
                      <a:pt x="7539" y="3526"/>
                    </a:cubicBezTo>
                    <a:lnTo>
                      <a:pt x="7539" y="3526"/>
                    </a:lnTo>
                    <a:cubicBezTo>
                      <a:pt x="7448" y="3648"/>
                      <a:pt x="7357" y="3800"/>
                      <a:pt x="7266" y="3922"/>
                    </a:cubicBezTo>
                    <a:cubicBezTo>
                      <a:pt x="7600" y="3800"/>
                      <a:pt x="7995" y="3678"/>
                      <a:pt x="8329" y="3618"/>
                    </a:cubicBezTo>
                    <a:lnTo>
                      <a:pt x="8329" y="3618"/>
                    </a:lnTo>
                    <a:cubicBezTo>
                      <a:pt x="8299" y="4165"/>
                      <a:pt x="8785" y="4712"/>
                      <a:pt x="9363" y="4742"/>
                    </a:cubicBezTo>
                    <a:cubicBezTo>
                      <a:pt x="9028" y="5624"/>
                      <a:pt x="9120" y="6688"/>
                      <a:pt x="9697" y="7478"/>
                    </a:cubicBezTo>
                    <a:cubicBezTo>
                      <a:pt x="10244" y="8238"/>
                      <a:pt x="11187" y="8724"/>
                      <a:pt x="12129" y="8724"/>
                    </a:cubicBezTo>
                    <a:cubicBezTo>
                      <a:pt x="12402" y="7417"/>
                      <a:pt x="12554" y="6049"/>
                      <a:pt x="12220" y="4712"/>
                    </a:cubicBezTo>
                    <a:cubicBezTo>
                      <a:pt x="11703" y="2797"/>
                      <a:pt x="10275" y="1125"/>
                      <a:pt x="8421" y="426"/>
                    </a:cubicBezTo>
                    <a:cubicBezTo>
                      <a:pt x="7686" y="142"/>
                      <a:pt x="6911" y="1"/>
                      <a:pt x="6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9"/>
              <p:cNvSpPr/>
              <p:nvPr/>
            </p:nvSpPr>
            <p:spPr>
              <a:xfrm>
                <a:off x="2873425" y="1748025"/>
                <a:ext cx="213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82" extrusionOk="0">
                    <a:moveTo>
                      <a:pt x="456" y="1"/>
                    </a:moveTo>
                    <a:cubicBezTo>
                      <a:pt x="335" y="1"/>
                      <a:pt x="213" y="1"/>
                      <a:pt x="152" y="92"/>
                    </a:cubicBezTo>
                    <a:cubicBezTo>
                      <a:pt x="61" y="153"/>
                      <a:pt x="0" y="275"/>
                      <a:pt x="0" y="396"/>
                    </a:cubicBezTo>
                    <a:cubicBezTo>
                      <a:pt x="0" y="518"/>
                      <a:pt x="31" y="609"/>
                      <a:pt x="61" y="700"/>
                    </a:cubicBezTo>
                    <a:cubicBezTo>
                      <a:pt x="84" y="723"/>
                      <a:pt x="125" y="781"/>
                      <a:pt x="170" y="781"/>
                    </a:cubicBezTo>
                    <a:cubicBezTo>
                      <a:pt x="184" y="781"/>
                      <a:pt x="198" y="775"/>
                      <a:pt x="213" y="761"/>
                    </a:cubicBezTo>
                    <a:cubicBezTo>
                      <a:pt x="243" y="761"/>
                      <a:pt x="335" y="700"/>
                      <a:pt x="304" y="609"/>
                    </a:cubicBezTo>
                    <a:cubicBezTo>
                      <a:pt x="243" y="548"/>
                      <a:pt x="213" y="457"/>
                      <a:pt x="213" y="396"/>
                    </a:cubicBezTo>
                    <a:cubicBezTo>
                      <a:pt x="213" y="366"/>
                      <a:pt x="213" y="305"/>
                      <a:pt x="243" y="275"/>
                    </a:cubicBezTo>
                    <a:cubicBezTo>
                      <a:pt x="304" y="244"/>
                      <a:pt x="335" y="244"/>
                      <a:pt x="365" y="244"/>
                    </a:cubicBezTo>
                    <a:lnTo>
                      <a:pt x="517" y="244"/>
                    </a:lnTo>
                    <a:cubicBezTo>
                      <a:pt x="608" y="244"/>
                      <a:pt x="639" y="275"/>
                      <a:pt x="699" y="305"/>
                    </a:cubicBezTo>
                    <a:cubicBezTo>
                      <a:pt x="760" y="305"/>
                      <a:pt x="821" y="305"/>
                      <a:pt x="851" y="275"/>
                    </a:cubicBezTo>
                    <a:cubicBezTo>
                      <a:pt x="821" y="214"/>
                      <a:pt x="821" y="123"/>
                      <a:pt x="791" y="92"/>
                    </a:cubicBezTo>
                    <a:cubicBezTo>
                      <a:pt x="669" y="62"/>
                      <a:pt x="547" y="1"/>
                      <a:pt x="456" y="1"/>
                    </a:cubicBezTo>
                    <a:close/>
                  </a:path>
                </a:pathLst>
              </a:custGeom>
              <a:solidFill>
                <a:srgbClr val="5C3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9"/>
              <p:cNvSpPr/>
              <p:nvPr/>
            </p:nvSpPr>
            <p:spPr>
              <a:xfrm>
                <a:off x="2826300" y="1674950"/>
                <a:ext cx="5702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59" extrusionOk="0">
                    <a:moveTo>
                      <a:pt x="1259" y="1"/>
                    </a:moveTo>
                    <a:cubicBezTo>
                      <a:pt x="891" y="1"/>
                      <a:pt x="527" y="105"/>
                      <a:pt x="214" y="280"/>
                    </a:cubicBezTo>
                    <a:cubicBezTo>
                      <a:pt x="62" y="340"/>
                      <a:pt x="1" y="584"/>
                      <a:pt x="153" y="735"/>
                    </a:cubicBezTo>
                    <a:cubicBezTo>
                      <a:pt x="204" y="821"/>
                      <a:pt x="284" y="859"/>
                      <a:pt x="372" y="859"/>
                    </a:cubicBezTo>
                    <a:cubicBezTo>
                      <a:pt x="440" y="859"/>
                      <a:pt x="512" y="836"/>
                      <a:pt x="578" y="796"/>
                    </a:cubicBezTo>
                    <a:cubicBezTo>
                      <a:pt x="578" y="766"/>
                      <a:pt x="609" y="766"/>
                      <a:pt x="609" y="766"/>
                    </a:cubicBezTo>
                    <a:cubicBezTo>
                      <a:pt x="791" y="644"/>
                      <a:pt x="1034" y="614"/>
                      <a:pt x="1247" y="614"/>
                    </a:cubicBezTo>
                    <a:cubicBezTo>
                      <a:pt x="1429" y="614"/>
                      <a:pt x="1612" y="644"/>
                      <a:pt x="1764" y="735"/>
                    </a:cubicBezTo>
                    <a:cubicBezTo>
                      <a:pt x="1819" y="758"/>
                      <a:pt x="1879" y="772"/>
                      <a:pt x="1938" y="772"/>
                    </a:cubicBezTo>
                    <a:cubicBezTo>
                      <a:pt x="2041" y="772"/>
                      <a:pt x="2143" y="730"/>
                      <a:pt x="2220" y="614"/>
                    </a:cubicBezTo>
                    <a:cubicBezTo>
                      <a:pt x="2280" y="462"/>
                      <a:pt x="2220" y="280"/>
                      <a:pt x="2068" y="188"/>
                    </a:cubicBezTo>
                    <a:cubicBezTo>
                      <a:pt x="1808" y="59"/>
                      <a:pt x="1532" y="1"/>
                      <a:pt x="12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9"/>
              <p:cNvSpPr/>
              <p:nvPr/>
            </p:nvSpPr>
            <p:spPr>
              <a:xfrm>
                <a:off x="2919775" y="1676925"/>
                <a:ext cx="562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82" extrusionOk="0">
                    <a:moveTo>
                      <a:pt x="973" y="0"/>
                    </a:moveTo>
                    <a:cubicBezTo>
                      <a:pt x="706" y="0"/>
                      <a:pt x="436" y="56"/>
                      <a:pt x="183" y="170"/>
                    </a:cubicBezTo>
                    <a:cubicBezTo>
                      <a:pt x="31" y="231"/>
                      <a:pt x="0" y="444"/>
                      <a:pt x="31" y="626"/>
                    </a:cubicBezTo>
                    <a:cubicBezTo>
                      <a:pt x="69" y="721"/>
                      <a:pt x="166" y="769"/>
                      <a:pt x="271" y="769"/>
                    </a:cubicBezTo>
                    <a:cubicBezTo>
                      <a:pt x="334" y="769"/>
                      <a:pt x="399" y="751"/>
                      <a:pt x="456" y="717"/>
                    </a:cubicBezTo>
                    <a:lnTo>
                      <a:pt x="487" y="717"/>
                    </a:lnTo>
                    <a:cubicBezTo>
                      <a:pt x="517" y="687"/>
                      <a:pt x="548" y="687"/>
                      <a:pt x="608" y="687"/>
                    </a:cubicBezTo>
                    <a:cubicBezTo>
                      <a:pt x="669" y="687"/>
                      <a:pt x="700" y="656"/>
                      <a:pt x="791" y="656"/>
                    </a:cubicBezTo>
                    <a:lnTo>
                      <a:pt x="1216" y="656"/>
                    </a:lnTo>
                    <a:cubicBezTo>
                      <a:pt x="1186" y="646"/>
                      <a:pt x="1179" y="643"/>
                      <a:pt x="1184" y="643"/>
                    </a:cubicBezTo>
                    <a:cubicBezTo>
                      <a:pt x="1193" y="643"/>
                      <a:pt x="1247" y="656"/>
                      <a:pt x="1247" y="656"/>
                    </a:cubicBezTo>
                    <a:cubicBezTo>
                      <a:pt x="1307" y="656"/>
                      <a:pt x="1368" y="656"/>
                      <a:pt x="1429" y="687"/>
                    </a:cubicBezTo>
                    <a:cubicBezTo>
                      <a:pt x="1459" y="717"/>
                      <a:pt x="1459" y="717"/>
                      <a:pt x="1520" y="717"/>
                    </a:cubicBezTo>
                    <a:lnTo>
                      <a:pt x="1551" y="717"/>
                    </a:lnTo>
                    <a:cubicBezTo>
                      <a:pt x="1611" y="778"/>
                      <a:pt x="1703" y="808"/>
                      <a:pt x="1733" y="839"/>
                    </a:cubicBezTo>
                    <a:cubicBezTo>
                      <a:pt x="1782" y="868"/>
                      <a:pt x="1837" y="882"/>
                      <a:pt x="1891" y="882"/>
                    </a:cubicBezTo>
                    <a:cubicBezTo>
                      <a:pt x="2006" y="882"/>
                      <a:pt x="2117" y="821"/>
                      <a:pt x="2159" y="717"/>
                    </a:cubicBezTo>
                    <a:cubicBezTo>
                      <a:pt x="2250" y="626"/>
                      <a:pt x="2189" y="383"/>
                      <a:pt x="2037" y="322"/>
                    </a:cubicBezTo>
                    <a:cubicBezTo>
                      <a:pt x="1718" y="109"/>
                      <a:pt x="1347" y="0"/>
                      <a:pt x="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9"/>
              <p:cNvSpPr/>
              <p:nvPr/>
            </p:nvSpPr>
            <p:spPr>
              <a:xfrm>
                <a:off x="2875100" y="1783475"/>
                <a:ext cx="485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080" extrusionOk="0">
                    <a:moveTo>
                      <a:pt x="1620" y="0"/>
                    </a:moveTo>
                    <a:cubicBezTo>
                      <a:pt x="1453" y="0"/>
                      <a:pt x="1218" y="120"/>
                      <a:pt x="936" y="164"/>
                    </a:cubicBezTo>
                    <a:cubicBezTo>
                      <a:pt x="890" y="167"/>
                      <a:pt x="843" y="169"/>
                      <a:pt x="796" y="169"/>
                    </a:cubicBezTo>
                    <a:cubicBezTo>
                      <a:pt x="674" y="169"/>
                      <a:pt x="554" y="159"/>
                      <a:pt x="449" y="159"/>
                    </a:cubicBezTo>
                    <a:cubicBezTo>
                      <a:pt x="279" y="159"/>
                      <a:pt x="148" y="184"/>
                      <a:pt x="116" y="316"/>
                    </a:cubicBezTo>
                    <a:cubicBezTo>
                      <a:pt x="0" y="547"/>
                      <a:pt x="379" y="1080"/>
                      <a:pt x="965" y="1080"/>
                    </a:cubicBezTo>
                    <a:cubicBezTo>
                      <a:pt x="995" y="1080"/>
                      <a:pt x="1026" y="1078"/>
                      <a:pt x="1058" y="1075"/>
                    </a:cubicBezTo>
                    <a:cubicBezTo>
                      <a:pt x="1696" y="984"/>
                      <a:pt x="1939" y="316"/>
                      <a:pt x="1787" y="72"/>
                    </a:cubicBezTo>
                    <a:cubicBezTo>
                      <a:pt x="1744" y="20"/>
                      <a:pt x="1687" y="0"/>
                      <a:pt x="1620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9"/>
              <p:cNvSpPr/>
              <p:nvPr/>
            </p:nvSpPr>
            <p:spPr>
              <a:xfrm>
                <a:off x="2885575" y="1795900"/>
                <a:ext cx="342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614" extrusionOk="0">
                    <a:moveTo>
                      <a:pt x="1368" y="1"/>
                    </a:moveTo>
                    <a:cubicBezTo>
                      <a:pt x="1247" y="1"/>
                      <a:pt x="1095" y="1"/>
                      <a:pt x="973" y="31"/>
                    </a:cubicBezTo>
                    <a:cubicBezTo>
                      <a:pt x="517" y="92"/>
                      <a:pt x="153" y="214"/>
                      <a:pt x="1" y="426"/>
                    </a:cubicBezTo>
                    <a:cubicBezTo>
                      <a:pt x="136" y="508"/>
                      <a:pt x="321" y="614"/>
                      <a:pt x="553" y="614"/>
                    </a:cubicBezTo>
                    <a:cubicBezTo>
                      <a:pt x="581" y="614"/>
                      <a:pt x="610" y="612"/>
                      <a:pt x="639" y="609"/>
                    </a:cubicBezTo>
                    <a:cubicBezTo>
                      <a:pt x="1004" y="518"/>
                      <a:pt x="1247" y="244"/>
                      <a:pt x="1368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9"/>
              <p:cNvSpPr/>
              <p:nvPr/>
            </p:nvSpPr>
            <p:spPr>
              <a:xfrm>
                <a:off x="2878750" y="1782900"/>
                <a:ext cx="380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410" extrusionOk="0">
                    <a:moveTo>
                      <a:pt x="1476" y="0"/>
                    </a:moveTo>
                    <a:cubicBezTo>
                      <a:pt x="1319" y="0"/>
                      <a:pt x="1064" y="131"/>
                      <a:pt x="760" y="187"/>
                    </a:cubicBezTo>
                    <a:cubicBezTo>
                      <a:pt x="713" y="191"/>
                      <a:pt x="666" y="193"/>
                      <a:pt x="619" y="193"/>
                    </a:cubicBezTo>
                    <a:cubicBezTo>
                      <a:pt x="472" y="193"/>
                      <a:pt x="331" y="175"/>
                      <a:pt x="213" y="175"/>
                    </a:cubicBezTo>
                    <a:cubicBezTo>
                      <a:pt x="127" y="175"/>
                      <a:pt x="54" y="185"/>
                      <a:pt x="0" y="217"/>
                    </a:cubicBezTo>
                    <a:cubicBezTo>
                      <a:pt x="119" y="360"/>
                      <a:pt x="332" y="410"/>
                      <a:pt x="580" y="410"/>
                    </a:cubicBezTo>
                    <a:cubicBezTo>
                      <a:pt x="648" y="410"/>
                      <a:pt x="718" y="406"/>
                      <a:pt x="790" y="399"/>
                    </a:cubicBezTo>
                    <a:cubicBezTo>
                      <a:pt x="1155" y="369"/>
                      <a:pt x="1459" y="247"/>
                      <a:pt x="1520" y="4"/>
                    </a:cubicBezTo>
                    <a:cubicBezTo>
                      <a:pt x="1506" y="1"/>
                      <a:pt x="1492" y="0"/>
                      <a:pt x="1476" y="0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9"/>
              <p:cNvSpPr/>
              <p:nvPr/>
            </p:nvSpPr>
            <p:spPr>
              <a:xfrm>
                <a:off x="2926600" y="1715350"/>
                <a:ext cx="312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944" extrusionOk="0">
                    <a:moveTo>
                      <a:pt x="670" y="1"/>
                    </a:moveTo>
                    <a:cubicBezTo>
                      <a:pt x="487" y="1"/>
                      <a:pt x="335" y="62"/>
                      <a:pt x="214" y="214"/>
                    </a:cubicBezTo>
                    <a:cubicBezTo>
                      <a:pt x="62" y="366"/>
                      <a:pt x="31" y="548"/>
                      <a:pt x="1" y="761"/>
                    </a:cubicBezTo>
                    <a:cubicBezTo>
                      <a:pt x="1" y="791"/>
                      <a:pt x="31" y="852"/>
                      <a:pt x="92" y="852"/>
                    </a:cubicBezTo>
                    <a:cubicBezTo>
                      <a:pt x="92" y="852"/>
                      <a:pt x="123" y="822"/>
                      <a:pt x="123" y="791"/>
                    </a:cubicBezTo>
                    <a:cubicBezTo>
                      <a:pt x="183" y="518"/>
                      <a:pt x="335" y="214"/>
                      <a:pt x="639" y="214"/>
                    </a:cubicBezTo>
                    <a:cubicBezTo>
                      <a:pt x="761" y="214"/>
                      <a:pt x="852" y="244"/>
                      <a:pt x="943" y="366"/>
                    </a:cubicBezTo>
                    <a:cubicBezTo>
                      <a:pt x="1004" y="518"/>
                      <a:pt x="1004" y="670"/>
                      <a:pt x="1004" y="822"/>
                    </a:cubicBezTo>
                    <a:cubicBezTo>
                      <a:pt x="1004" y="852"/>
                      <a:pt x="1065" y="943"/>
                      <a:pt x="1126" y="943"/>
                    </a:cubicBezTo>
                    <a:cubicBezTo>
                      <a:pt x="1217" y="943"/>
                      <a:pt x="1247" y="913"/>
                      <a:pt x="1247" y="822"/>
                    </a:cubicBezTo>
                    <a:cubicBezTo>
                      <a:pt x="1247" y="639"/>
                      <a:pt x="1247" y="396"/>
                      <a:pt x="1126" y="214"/>
                    </a:cubicBezTo>
                    <a:cubicBezTo>
                      <a:pt x="1004" y="62"/>
                      <a:pt x="852" y="1"/>
                      <a:pt x="6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9"/>
              <p:cNvSpPr/>
              <p:nvPr/>
            </p:nvSpPr>
            <p:spPr>
              <a:xfrm>
                <a:off x="2835425" y="1715350"/>
                <a:ext cx="3117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44" extrusionOk="0">
                    <a:moveTo>
                      <a:pt x="669" y="1"/>
                    </a:moveTo>
                    <a:cubicBezTo>
                      <a:pt x="487" y="1"/>
                      <a:pt x="335" y="62"/>
                      <a:pt x="213" y="214"/>
                    </a:cubicBezTo>
                    <a:cubicBezTo>
                      <a:pt x="61" y="366"/>
                      <a:pt x="31" y="548"/>
                      <a:pt x="1" y="761"/>
                    </a:cubicBezTo>
                    <a:cubicBezTo>
                      <a:pt x="1" y="791"/>
                      <a:pt x="31" y="852"/>
                      <a:pt x="92" y="852"/>
                    </a:cubicBezTo>
                    <a:cubicBezTo>
                      <a:pt x="92" y="867"/>
                      <a:pt x="95" y="872"/>
                      <a:pt x="101" y="872"/>
                    </a:cubicBezTo>
                    <a:cubicBezTo>
                      <a:pt x="117" y="872"/>
                      <a:pt x="152" y="814"/>
                      <a:pt x="152" y="791"/>
                    </a:cubicBezTo>
                    <a:cubicBezTo>
                      <a:pt x="183" y="518"/>
                      <a:pt x="335" y="214"/>
                      <a:pt x="639" y="214"/>
                    </a:cubicBezTo>
                    <a:cubicBezTo>
                      <a:pt x="760" y="214"/>
                      <a:pt x="852" y="244"/>
                      <a:pt x="943" y="366"/>
                    </a:cubicBezTo>
                    <a:cubicBezTo>
                      <a:pt x="1004" y="518"/>
                      <a:pt x="1004" y="670"/>
                      <a:pt x="1004" y="822"/>
                    </a:cubicBezTo>
                    <a:cubicBezTo>
                      <a:pt x="1004" y="852"/>
                      <a:pt x="1064" y="943"/>
                      <a:pt x="1125" y="943"/>
                    </a:cubicBezTo>
                    <a:cubicBezTo>
                      <a:pt x="1216" y="943"/>
                      <a:pt x="1247" y="913"/>
                      <a:pt x="1247" y="822"/>
                    </a:cubicBezTo>
                    <a:cubicBezTo>
                      <a:pt x="1247" y="639"/>
                      <a:pt x="1247" y="396"/>
                      <a:pt x="1125" y="214"/>
                    </a:cubicBezTo>
                    <a:cubicBezTo>
                      <a:pt x="1004" y="62"/>
                      <a:pt x="852" y="1"/>
                      <a:pt x="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9"/>
              <p:cNvSpPr/>
              <p:nvPr/>
            </p:nvSpPr>
            <p:spPr>
              <a:xfrm>
                <a:off x="3058075" y="1718450"/>
                <a:ext cx="8665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219" extrusionOk="0">
                    <a:moveTo>
                      <a:pt x="2075" y="1"/>
                    </a:moveTo>
                    <a:cubicBezTo>
                      <a:pt x="1591" y="1"/>
                      <a:pt x="1056" y="243"/>
                      <a:pt x="639" y="698"/>
                    </a:cubicBezTo>
                    <a:cubicBezTo>
                      <a:pt x="61" y="1427"/>
                      <a:pt x="0" y="2430"/>
                      <a:pt x="578" y="2947"/>
                    </a:cubicBezTo>
                    <a:cubicBezTo>
                      <a:pt x="795" y="3130"/>
                      <a:pt x="1069" y="3218"/>
                      <a:pt x="1361" y="3218"/>
                    </a:cubicBezTo>
                    <a:cubicBezTo>
                      <a:pt x="1845" y="3218"/>
                      <a:pt x="2380" y="2976"/>
                      <a:pt x="2797" y="2521"/>
                    </a:cubicBezTo>
                    <a:cubicBezTo>
                      <a:pt x="3435" y="1792"/>
                      <a:pt x="3466" y="789"/>
                      <a:pt x="2858" y="272"/>
                    </a:cubicBezTo>
                    <a:cubicBezTo>
                      <a:pt x="2640" y="89"/>
                      <a:pt x="2367" y="1"/>
                      <a:pt x="2075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9"/>
              <p:cNvSpPr/>
              <p:nvPr/>
            </p:nvSpPr>
            <p:spPr>
              <a:xfrm>
                <a:off x="3083150" y="1732275"/>
                <a:ext cx="48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99" extrusionOk="0">
                    <a:moveTo>
                      <a:pt x="1023" y="0"/>
                    </a:moveTo>
                    <a:cubicBezTo>
                      <a:pt x="859" y="0"/>
                      <a:pt x="684" y="38"/>
                      <a:pt x="517" y="114"/>
                    </a:cubicBezTo>
                    <a:cubicBezTo>
                      <a:pt x="365" y="175"/>
                      <a:pt x="274" y="266"/>
                      <a:pt x="152" y="357"/>
                    </a:cubicBezTo>
                    <a:cubicBezTo>
                      <a:pt x="31" y="509"/>
                      <a:pt x="1" y="722"/>
                      <a:pt x="61" y="874"/>
                    </a:cubicBezTo>
                    <a:cubicBezTo>
                      <a:pt x="122" y="1026"/>
                      <a:pt x="213" y="1087"/>
                      <a:pt x="335" y="1178"/>
                    </a:cubicBezTo>
                    <a:cubicBezTo>
                      <a:pt x="396" y="1239"/>
                      <a:pt x="487" y="1300"/>
                      <a:pt x="517" y="1360"/>
                    </a:cubicBezTo>
                    <a:cubicBezTo>
                      <a:pt x="578" y="1482"/>
                      <a:pt x="578" y="1604"/>
                      <a:pt x="487" y="1664"/>
                    </a:cubicBezTo>
                    <a:cubicBezTo>
                      <a:pt x="418" y="1733"/>
                      <a:pt x="316" y="1767"/>
                      <a:pt x="243" y="1767"/>
                    </a:cubicBezTo>
                    <a:cubicBezTo>
                      <a:pt x="219" y="1767"/>
                      <a:pt x="198" y="1763"/>
                      <a:pt x="183" y="1756"/>
                    </a:cubicBezTo>
                    <a:cubicBezTo>
                      <a:pt x="156" y="1738"/>
                      <a:pt x="132" y="1730"/>
                      <a:pt x="111" y="1730"/>
                    </a:cubicBezTo>
                    <a:cubicBezTo>
                      <a:pt x="61" y="1730"/>
                      <a:pt x="31" y="1773"/>
                      <a:pt x="31" y="1816"/>
                    </a:cubicBezTo>
                    <a:cubicBezTo>
                      <a:pt x="1" y="1877"/>
                      <a:pt x="31" y="1968"/>
                      <a:pt x="92" y="1968"/>
                    </a:cubicBezTo>
                    <a:cubicBezTo>
                      <a:pt x="183" y="1999"/>
                      <a:pt x="244" y="1999"/>
                      <a:pt x="335" y="1999"/>
                    </a:cubicBezTo>
                    <a:cubicBezTo>
                      <a:pt x="487" y="1999"/>
                      <a:pt x="639" y="1968"/>
                      <a:pt x="700" y="1847"/>
                    </a:cubicBezTo>
                    <a:cubicBezTo>
                      <a:pt x="852" y="1695"/>
                      <a:pt x="912" y="1452"/>
                      <a:pt x="791" y="1239"/>
                    </a:cubicBezTo>
                    <a:cubicBezTo>
                      <a:pt x="700" y="1117"/>
                      <a:pt x="639" y="1057"/>
                      <a:pt x="548" y="1026"/>
                    </a:cubicBezTo>
                    <a:cubicBezTo>
                      <a:pt x="487" y="935"/>
                      <a:pt x="396" y="905"/>
                      <a:pt x="365" y="844"/>
                    </a:cubicBezTo>
                    <a:cubicBezTo>
                      <a:pt x="335" y="753"/>
                      <a:pt x="365" y="631"/>
                      <a:pt x="396" y="570"/>
                    </a:cubicBezTo>
                    <a:lnTo>
                      <a:pt x="487" y="479"/>
                    </a:lnTo>
                    <a:cubicBezTo>
                      <a:pt x="608" y="479"/>
                      <a:pt x="760" y="540"/>
                      <a:pt x="821" y="601"/>
                    </a:cubicBezTo>
                    <a:cubicBezTo>
                      <a:pt x="912" y="722"/>
                      <a:pt x="943" y="844"/>
                      <a:pt x="943" y="935"/>
                    </a:cubicBezTo>
                    <a:cubicBezTo>
                      <a:pt x="943" y="1026"/>
                      <a:pt x="973" y="1057"/>
                      <a:pt x="1064" y="1087"/>
                    </a:cubicBezTo>
                    <a:lnTo>
                      <a:pt x="1095" y="1087"/>
                    </a:lnTo>
                    <a:cubicBezTo>
                      <a:pt x="1156" y="1087"/>
                      <a:pt x="1216" y="1057"/>
                      <a:pt x="1216" y="996"/>
                    </a:cubicBezTo>
                    <a:cubicBezTo>
                      <a:pt x="1247" y="783"/>
                      <a:pt x="1156" y="570"/>
                      <a:pt x="1064" y="418"/>
                    </a:cubicBezTo>
                    <a:cubicBezTo>
                      <a:pt x="1034" y="388"/>
                      <a:pt x="943" y="297"/>
                      <a:pt x="882" y="297"/>
                    </a:cubicBezTo>
                    <a:cubicBezTo>
                      <a:pt x="958" y="284"/>
                      <a:pt x="1038" y="277"/>
                      <a:pt x="1118" y="277"/>
                    </a:cubicBezTo>
                    <a:cubicBezTo>
                      <a:pt x="1230" y="277"/>
                      <a:pt x="1340" y="291"/>
                      <a:pt x="1429" y="327"/>
                    </a:cubicBezTo>
                    <a:cubicBezTo>
                      <a:pt x="1642" y="449"/>
                      <a:pt x="1794" y="722"/>
                      <a:pt x="1672" y="905"/>
                    </a:cubicBezTo>
                    <a:cubicBezTo>
                      <a:pt x="1642" y="996"/>
                      <a:pt x="1672" y="1057"/>
                      <a:pt x="1733" y="1057"/>
                    </a:cubicBezTo>
                    <a:cubicBezTo>
                      <a:pt x="1758" y="1065"/>
                      <a:pt x="1778" y="1068"/>
                      <a:pt x="1794" y="1068"/>
                    </a:cubicBezTo>
                    <a:cubicBezTo>
                      <a:pt x="1841" y="1068"/>
                      <a:pt x="1863" y="1040"/>
                      <a:pt x="1885" y="996"/>
                    </a:cubicBezTo>
                    <a:cubicBezTo>
                      <a:pt x="1946" y="692"/>
                      <a:pt x="1794" y="266"/>
                      <a:pt x="1460" y="114"/>
                    </a:cubicBezTo>
                    <a:cubicBezTo>
                      <a:pt x="1338" y="38"/>
                      <a:pt x="1186" y="0"/>
                      <a:pt x="1023" y="0"/>
                    </a:cubicBezTo>
                    <a:close/>
                  </a:path>
                </a:pathLst>
              </a:custGeom>
              <a:solidFill>
                <a:srgbClr val="5C3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9"/>
              <p:cNvSpPr/>
              <p:nvPr/>
            </p:nvSpPr>
            <p:spPr>
              <a:xfrm>
                <a:off x="3061125" y="794375"/>
                <a:ext cx="716600" cy="688400"/>
              </a:xfrm>
              <a:custGeom>
                <a:avLst/>
                <a:gdLst/>
                <a:ahLst/>
                <a:cxnLst/>
                <a:rect l="l" t="t" r="r" b="b"/>
                <a:pathLst>
                  <a:path w="28664" h="27536" extrusionOk="0">
                    <a:moveTo>
                      <a:pt x="14316" y="1"/>
                    </a:moveTo>
                    <a:cubicBezTo>
                      <a:pt x="6414" y="1"/>
                      <a:pt x="0" y="4985"/>
                      <a:pt x="0" y="11095"/>
                    </a:cubicBezTo>
                    <a:cubicBezTo>
                      <a:pt x="0" y="15958"/>
                      <a:pt x="4043" y="20122"/>
                      <a:pt x="9605" y="21581"/>
                    </a:cubicBezTo>
                    <a:cubicBezTo>
                      <a:pt x="9271" y="23922"/>
                      <a:pt x="7569" y="25837"/>
                      <a:pt x="5654" y="27174"/>
                    </a:cubicBezTo>
                    <a:cubicBezTo>
                      <a:pt x="5502" y="27296"/>
                      <a:pt x="5562" y="27509"/>
                      <a:pt x="5775" y="27509"/>
                    </a:cubicBezTo>
                    <a:cubicBezTo>
                      <a:pt x="6028" y="27527"/>
                      <a:pt x="6282" y="27536"/>
                      <a:pt x="6536" y="27536"/>
                    </a:cubicBezTo>
                    <a:cubicBezTo>
                      <a:pt x="9267" y="27536"/>
                      <a:pt x="11982" y="26484"/>
                      <a:pt x="13678" y="24287"/>
                    </a:cubicBezTo>
                    <a:cubicBezTo>
                      <a:pt x="14164" y="23679"/>
                      <a:pt x="14560" y="23010"/>
                      <a:pt x="14833" y="22280"/>
                    </a:cubicBezTo>
                    <a:lnTo>
                      <a:pt x="14833" y="22189"/>
                    </a:lnTo>
                    <a:cubicBezTo>
                      <a:pt x="22523" y="22007"/>
                      <a:pt x="28663" y="17113"/>
                      <a:pt x="28663" y="11095"/>
                    </a:cubicBezTo>
                    <a:cubicBezTo>
                      <a:pt x="28663" y="4985"/>
                      <a:pt x="22219" y="1"/>
                      <a:pt x="14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7" name="Google Shape;1017;p49"/>
            <p:cNvGrpSpPr/>
            <p:nvPr/>
          </p:nvGrpSpPr>
          <p:grpSpPr>
            <a:xfrm>
              <a:off x="2931271" y="794325"/>
              <a:ext cx="1590056" cy="3715982"/>
              <a:chOff x="3007471" y="794500"/>
              <a:chExt cx="1590056" cy="3715982"/>
            </a:xfrm>
          </p:grpSpPr>
          <p:sp>
            <p:nvSpPr>
              <p:cNvPr id="1018" name="Google Shape;1018;p49"/>
              <p:cNvSpPr/>
              <p:nvPr/>
            </p:nvSpPr>
            <p:spPr>
              <a:xfrm>
                <a:off x="3007471" y="1432447"/>
                <a:ext cx="1426195" cy="3078035"/>
              </a:xfrm>
              <a:custGeom>
                <a:avLst/>
                <a:gdLst/>
                <a:ahLst/>
                <a:cxnLst/>
                <a:rect l="l" t="t" r="r" b="b"/>
                <a:pathLst>
                  <a:path w="46772" h="100944" extrusionOk="0">
                    <a:moveTo>
                      <a:pt x="33330" y="27391"/>
                    </a:moveTo>
                    <a:lnTo>
                      <a:pt x="33728" y="27690"/>
                    </a:lnTo>
                    <a:cubicBezTo>
                      <a:pt x="33778" y="27715"/>
                      <a:pt x="33803" y="27740"/>
                      <a:pt x="33828" y="27740"/>
                    </a:cubicBezTo>
                    <a:lnTo>
                      <a:pt x="39354" y="31648"/>
                    </a:lnTo>
                    <a:cubicBezTo>
                      <a:pt x="39354" y="31648"/>
                      <a:pt x="39827" y="31200"/>
                      <a:pt x="40424" y="30478"/>
                    </a:cubicBezTo>
                    <a:lnTo>
                      <a:pt x="40822" y="30727"/>
                    </a:lnTo>
                    <a:lnTo>
                      <a:pt x="35346" y="41031"/>
                    </a:lnTo>
                    <a:cubicBezTo>
                      <a:pt x="35258" y="41067"/>
                      <a:pt x="35158" y="41102"/>
                      <a:pt x="35045" y="41102"/>
                    </a:cubicBezTo>
                    <a:cubicBezTo>
                      <a:pt x="34998" y="41102"/>
                      <a:pt x="34949" y="41096"/>
                      <a:pt x="34898" y="41081"/>
                    </a:cubicBezTo>
                    <a:cubicBezTo>
                      <a:pt x="34799" y="41081"/>
                      <a:pt x="34699" y="41056"/>
                      <a:pt x="34599" y="41031"/>
                    </a:cubicBezTo>
                    <a:cubicBezTo>
                      <a:pt x="34400" y="37845"/>
                      <a:pt x="34027" y="33365"/>
                      <a:pt x="33330" y="27391"/>
                    </a:cubicBezTo>
                    <a:close/>
                    <a:moveTo>
                      <a:pt x="16379" y="96090"/>
                    </a:moveTo>
                    <a:lnTo>
                      <a:pt x="16379" y="96090"/>
                    </a:lnTo>
                    <a:cubicBezTo>
                      <a:pt x="15558" y="96289"/>
                      <a:pt x="14736" y="96314"/>
                      <a:pt x="14039" y="96314"/>
                    </a:cubicBezTo>
                    <a:cubicBezTo>
                      <a:pt x="14687" y="96314"/>
                      <a:pt x="15483" y="96264"/>
                      <a:pt x="16379" y="96090"/>
                    </a:cubicBezTo>
                    <a:close/>
                    <a:moveTo>
                      <a:pt x="23568" y="1"/>
                    </a:moveTo>
                    <a:cubicBezTo>
                      <a:pt x="22879" y="1"/>
                      <a:pt x="22195" y="143"/>
                      <a:pt x="21581" y="484"/>
                    </a:cubicBezTo>
                    <a:cubicBezTo>
                      <a:pt x="20710" y="982"/>
                      <a:pt x="20038" y="1978"/>
                      <a:pt x="20212" y="2973"/>
                    </a:cubicBezTo>
                    <a:cubicBezTo>
                      <a:pt x="19739" y="3147"/>
                      <a:pt x="19366" y="3595"/>
                      <a:pt x="19242" y="4093"/>
                    </a:cubicBezTo>
                    <a:cubicBezTo>
                      <a:pt x="19117" y="4591"/>
                      <a:pt x="19266" y="5114"/>
                      <a:pt x="19615" y="5487"/>
                    </a:cubicBezTo>
                    <a:cubicBezTo>
                      <a:pt x="19142" y="6707"/>
                      <a:pt x="19491" y="8175"/>
                      <a:pt x="20212" y="9221"/>
                    </a:cubicBezTo>
                    <a:cubicBezTo>
                      <a:pt x="20212" y="9246"/>
                      <a:pt x="20237" y="9246"/>
                      <a:pt x="20237" y="9295"/>
                    </a:cubicBezTo>
                    <a:cubicBezTo>
                      <a:pt x="20212" y="9868"/>
                      <a:pt x="20237" y="10440"/>
                      <a:pt x="20287" y="10913"/>
                    </a:cubicBezTo>
                    <a:lnTo>
                      <a:pt x="20287" y="10938"/>
                    </a:lnTo>
                    <a:lnTo>
                      <a:pt x="20287" y="11038"/>
                    </a:lnTo>
                    <a:lnTo>
                      <a:pt x="20287" y="11088"/>
                    </a:lnTo>
                    <a:lnTo>
                      <a:pt x="20287" y="11162"/>
                    </a:lnTo>
                    <a:cubicBezTo>
                      <a:pt x="20511" y="12457"/>
                      <a:pt x="21034" y="13303"/>
                      <a:pt x="21731" y="13900"/>
                    </a:cubicBezTo>
                    <a:cubicBezTo>
                      <a:pt x="22204" y="14299"/>
                      <a:pt x="22627" y="14572"/>
                      <a:pt x="23000" y="14846"/>
                    </a:cubicBezTo>
                    <a:lnTo>
                      <a:pt x="23274" y="15045"/>
                    </a:lnTo>
                    <a:cubicBezTo>
                      <a:pt x="23349" y="15095"/>
                      <a:pt x="23398" y="15145"/>
                      <a:pt x="23473" y="15195"/>
                    </a:cubicBezTo>
                    <a:lnTo>
                      <a:pt x="23573" y="15294"/>
                    </a:lnTo>
                    <a:cubicBezTo>
                      <a:pt x="23598" y="15319"/>
                      <a:pt x="23647" y="15344"/>
                      <a:pt x="23697" y="15419"/>
                    </a:cubicBezTo>
                    <a:cubicBezTo>
                      <a:pt x="24021" y="15792"/>
                      <a:pt x="24245" y="16265"/>
                      <a:pt x="24344" y="17037"/>
                    </a:cubicBezTo>
                    <a:lnTo>
                      <a:pt x="20511" y="18132"/>
                    </a:lnTo>
                    <a:cubicBezTo>
                      <a:pt x="17225" y="19003"/>
                      <a:pt x="12894" y="29158"/>
                      <a:pt x="12894" y="29158"/>
                    </a:cubicBezTo>
                    <a:cubicBezTo>
                      <a:pt x="13044" y="29358"/>
                      <a:pt x="13243" y="29532"/>
                      <a:pt x="13417" y="29731"/>
                    </a:cubicBezTo>
                    <a:cubicBezTo>
                      <a:pt x="13168" y="30353"/>
                      <a:pt x="13019" y="30727"/>
                      <a:pt x="13019" y="30727"/>
                    </a:cubicBezTo>
                    <a:lnTo>
                      <a:pt x="5975" y="21019"/>
                    </a:lnTo>
                    <a:cubicBezTo>
                      <a:pt x="5825" y="20671"/>
                      <a:pt x="5551" y="20372"/>
                      <a:pt x="5303" y="20272"/>
                    </a:cubicBezTo>
                    <a:cubicBezTo>
                      <a:pt x="5153" y="20215"/>
                      <a:pt x="4992" y="20195"/>
                      <a:pt x="4836" y="20195"/>
                    </a:cubicBezTo>
                    <a:cubicBezTo>
                      <a:pt x="4447" y="20195"/>
                      <a:pt x="4094" y="20322"/>
                      <a:pt x="4058" y="20322"/>
                    </a:cubicBezTo>
                    <a:cubicBezTo>
                      <a:pt x="3984" y="20322"/>
                      <a:pt x="3863" y="18753"/>
                      <a:pt x="3574" y="18753"/>
                    </a:cubicBezTo>
                    <a:cubicBezTo>
                      <a:pt x="3569" y="18753"/>
                      <a:pt x="3565" y="18753"/>
                      <a:pt x="3560" y="18754"/>
                    </a:cubicBezTo>
                    <a:cubicBezTo>
                      <a:pt x="3237" y="18779"/>
                      <a:pt x="3286" y="20123"/>
                      <a:pt x="3237" y="20123"/>
                    </a:cubicBezTo>
                    <a:cubicBezTo>
                      <a:pt x="3189" y="20123"/>
                      <a:pt x="2786" y="18740"/>
                      <a:pt x="2405" y="18740"/>
                    </a:cubicBezTo>
                    <a:cubicBezTo>
                      <a:pt x="2383" y="18740"/>
                      <a:pt x="2362" y="18745"/>
                      <a:pt x="2341" y="18754"/>
                    </a:cubicBezTo>
                    <a:cubicBezTo>
                      <a:pt x="1942" y="18903"/>
                      <a:pt x="2540" y="20397"/>
                      <a:pt x="2465" y="20397"/>
                    </a:cubicBezTo>
                    <a:cubicBezTo>
                      <a:pt x="2418" y="20397"/>
                      <a:pt x="1607" y="18781"/>
                      <a:pt x="1178" y="18781"/>
                    </a:cubicBezTo>
                    <a:cubicBezTo>
                      <a:pt x="1148" y="18781"/>
                      <a:pt x="1121" y="18788"/>
                      <a:pt x="1096" y="18804"/>
                    </a:cubicBezTo>
                    <a:cubicBezTo>
                      <a:pt x="698" y="19053"/>
                      <a:pt x="1693" y="20546"/>
                      <a:pt x="1668" y="20546"/>
                    </a:cubicBezTo>
                    <a:cubicBezTo>
                      <a:pt x="1623" y="20546"/>
                      <a:pt x="861" y="19645"/>
                      <a:pt x="534" y="19645"/>
                    </a:cubicBezTo>
                    <a:cubicBezTo>
                      <a:pt x="501" y="19645"/>
                      <a:pt x="472" y="19654"/>
                      <a:pt x="449" y="19675"/>
                    </a:cubicBezTo>
                    <a:cubicBezTo>
                      <a:pt x="1" y="20023"/>
                      <a:pt x="1743" y="21915"/>
                      <a:pt x="2042" y="22114"/>
                    </a:cubicBezTo>
                    <a:cubicBezTo>
                      <a:pt x="2179" y="22201"/>
                      <a:pt x="2434" y="22208"/>
                      <a:pt x="2708" y="22208"/>
                    </a:cubicBezTo>
                    <a:cubicBezTo>
                      <a:pt x="2753" y="22208"/>
                      <a:pt x="2799" y="22207"/>
                      <a:pt x="2846" y="22207"/>
                    </a:cubicBezTo>
                    <a:cubicBezTo>
                      <a:pt x="3077" y="22207"/>
                      <a:pt x="3309" y="22212"/>
                      <a:pt x="3486" y="22264"/>
                    </a:cubicBezTo>
                    <a:cubicBezTo>
                      <a:pt x="3535" y="22289"/>
                      <a:pt x="8290" y="31697"/>
                      <a:pt x="10206" y="34560"/>
                    </a:cubicBezTo>
                    <a:cubicBezTo>
                      <a:pt x="11156" y="35960"/>
                      <a:pt x="12665" y="36645"/>
                      <a:pt x="14067" y="36645"/>
                    </a:cubicBezTo>
                    <a:cubicBezTo>
                      <a:pt x="15532" y="36645"/>
                      <a:pt x="16879" y="35898"/>
                      <a:pt x="17350" y="34435"/>
                    </a:cubicBezTo>
                    <a:lnTo>
                      <a:pt x="17350" y="34435"/>
                    </a:lnTo>
                    <a:lnTo>
                      <a:pt x="15010" y="46408"/>
                    </a:lnTo>
                    <a:lnTo>
                      <a:pt x="14911" y="46906"/>
                    </a:lnTo>
                    <a:cubicBezTo>
                      <a:pt x="11874" y="64802"/>
                      <a:pt x="10704" y="91734"/>
                      <a:pt x="10704" y="91734"/>
                    </a:cubicBezTo>
                    <a:cubicBezTo>
                      <a:pt x="11202" y="91834"/>
                      <a:pt x="11675" y="91909"/>
                      <a:pt x="12148" y="91958"/>
                    </a:cubicBezTo>
                    <a:lnTo>
                      <a:pt x="12148" y="96090"/>
                    </a:lnTo>
                    <a:cubicBezTo>
                      <a:pt x="12148" y="96090"/>
                      <a:pt x="11924" y="96264"/>
                      <a:pt x="11500" y="96464"/>
                    </a:cubicBezTo>
                    <a:cubicBezTo>
                      <a:pt x="11401" y="96414"/>
                      <a:pt x="11326" y="96339"/>
                      <a:pt x="11252" y="96289"/>
                    </a:cubicBezTo>
                    <a:cubicBezTo>
                      <a:pt x="11202" y="96240"/>
                      <a:pt x="11177" y="96215"/>
                      <a:pt x="11127" y="96190"/>
                    </a:cubicBezTo>
                    <a:cubicBezTo>
                      <a:pt x="11052" y="96165"/>
                      <a:pt x="11028" y="96140"/>
                      <a:pt x="10928" y="96140"/>
                    </a:cubicBezTo>
                    <a:cubicBezTo>
                      <a:pt x="10878" y="96140"/>
                      <a:pt x="10804" y="96165"/>
                      <a:pt x="10754" y="96190"/>
                    </a:cubicBezTo>
                    <a:cubicBezTo>
                      <a:pt x="10704" y="96215"/>
                      <a:pt x="10679" y="96314"/>
                      <a:pt x="10679" y="96389"/>
                    </a:cubicBezTo>
                    <a:cubicBezTo>
                      <a:pt x="10679" y="96439"/>
                      <a:pt x="10704" y="96489"/>
                      <a:pt x="10754" y="96563"/>
                    </a:cubicBezTo>
                    <a:cubicBezTo>
                      <a:pt x="10804" y="96638"/>
                      <a:pt x="10878" y="96663"/>
                      <a:pt x="10953" y="96713"/>
                    </a:cubicBezTo>
                    <a:cubicBezTo>
                      <a:pt x="10804" y="96787"/>
                      <a:pt x="10629" y="96887"/>
                      <a:pt x="10405" y="96937"/>
                    </a:cubicBezTo>
                    <a:cubicBezTo>
                      <a:pt x="10306" y="96837"/>
                      <a:pt x="10206" y="96762"/>
                      <a:pt x="10156" y="96663"/>
                    </a:cubicBezTo>
                    <a:cubicBezTo>
                      <a:pt x="10107" y="96613"/>
                      <a:pt x="10044" y="96588"/>
                      <a:pt x="9982" y="96588"/>
                    </a:cubicBezTo>
                    <a:cubicBezTo>
                      <a:pt x="9920" y="96588"/>
                      <a:pt x="9858" y="96613"/>
                      <a:pt x="9808" y="96663"/>
                    </a:cubicBezTo>
                    <a:cubicBezTo>
                      <a:pt x="9783" y="96688"/>
                      <a:pt x="9758" y="96787"/>
                      <a:pt x="9758" y="96837"/>
                    </a:cubicBezTo>
                    <a:cubicBezTo>
                      <a:pt x="9758" y="96912"/>
                      <a:pt x="9783" y="96961"/>
                      <a:pt x="9808" y="97036"/>
                    </a:cubicBezTo>
                    <a:lnTo>
                      <a:pt x="9907" y="97136"/>
                    </a:lnTo>
                    <a:cubicBezTo>
                      <a:pt x="9758" y="97161"/>
                      <a:pt x="9634" y="97210"/>
                      <a:pt x="9459" y="97260"/>
                    </a:cubicBezTo>
                    <a:lnTo>
                      <a:pt x="9285" y="97011"/>
                    </a:lnTo>
                    <a:cubicBezTo>
                      <a:pt x="9260" y="96937"/>
                      <a:pt x="9161" y="96937"/>
                      <a:pt x="9086" y="96937"/>
                    </a:cubicBezTo>
                    <a:cubicBezTo>
                      <a:pt x="9036" y="96937"/>
                      <a:pt x="8962" y="96961"/>
                      <a:pt x="8912" y="97011"/>
                    </a:cubicBezTo>
                    <a:cubicBezTo>
                      <a:pt x="8887" y="97036"/>
                      <a:pt x="8837" y="97136"/>
                      <a:pt x="8837" y="97185"/>
                    </a:cubicBezTo>
                    <a:cubicBezTo>
                      <a:pt x="8837" y="97260"/>
                      <a:pt x="8887" y="97310"/>
                      <a:pt x="8912" y="97385"/>
                    </a:cubicBezTo>
                    <a:lnTo>
                      <a:pt x="8937" y="97409"/>
                    </a:lnTo>
                    <a:cubicBezTo>
                      <a:pt x="8762" y="97434"/>
                      <a:pt x="8563" y="97509"/>
                      <a:pt x="8339" y="97534"/>
                    </a:cubicBezTo>
                    <a:cubicBezTo>
                      <a:pt x="8314" y="97509"/>
                      <a:pt x="8290" y="97434"/>
                      <a:pt x="8265" y="97409"/>
                    </a:cubicBezTo>
                    <a:cubicBezTo>
                      <a:pt x="8210" y="97319"/>
                      <a:pt x="8117" y="97255"/>
                      <a:pt x="8022" y="97255"/>
                    </a:cubicBezTo>
                    <a:cubicBezTo>
                      <a:pt x="7987" y="97255"/>
                      <a:pt x="7950" y="97264"/>
                      <a:pt x="7916" y="97285"/>
                    </a:cubicBezTo>
                    <a:cubicBezTo>
                      <a:pt x="7792" y="97335"/>
                      <a:pt x="7767" y="97509"/>
                      <a:pt x="7817" y="97633"/>
                    </a:cubicBezTo>
                    <a:cubicBezTo>
                      <a:pt x="7468" y="97683"/>
                      <a:pt x="7095" y="97708"/>
                      <a:pt x="6696" y="97758"/>
                    </a:cubicBezTo>
                    <a:lnTo>
                      <a:pt x="6547" y="97758"/>
                    </a:lnTo>
                    <a:cubicBezTo>
                      <a:pt x="6398" y="97758"/>
                      <a:pt x="6224" y="97783"/>
                      <a:pt x="6099" y="97808"/>
                    </a:cubicBezTo>
                    <a:cubicBezTo>
                      <a:pt x="6024" y="97808"/>
                      <a:pt x="5925" y="97833"/>
                      <a:pt x="5825" y="97882"/>
                    </a:cubicBezTo>
                    <a:cubicBezTo>
                      <a:pt x="3958" y="98256"/>
                      <a:pt x="3411" y="99301"/>
                      <a:pt x="3286" y="100073"/>
                    </a:cubicBezTo>
                    <a:cubicBezTo>
                      <a:pt x="3286" y="100123"/>
                      <a:pt x="3286" y="100147"/>
                      <a:pt x="3237" y="100172"/>
                    </a:cubicBezTo>
                    <a:lnTo>
                      <a:pt x="3237" y="100247"/>
                    </a:lnTo>
                    <a:cubicBezTo>
                      <a:pt x="3212" y="100371"/>
                      <a:pt x="3212" y="100496"/>
                      <a:pt x="3212" y="100571"/>
                    </a:cubicBezTo>
                    <a:cubicBezTo>
                      <a:pt x="3212" y="100745"/>
                      <a:pt x="3212" y="100820"/>
                      <a:pt x="3237" y="100894"/>
                    </a:cubicBezTo>
                    <a:lnTo>
                      <a:pt x="3237" y="100944"/>
                    </a:lnTo>
                    <a:lnTo>
                      <a:pt x="16977" y="100820"/>
                    </a:lnTo>
                    <a:cubicBezTo>
                      <a:pt x="17001" y="100695"/>
                      <a:pt x="17001" y="100571"/>
                      <a:pt x="17026" y="100446"/>
                    </a:cubicBezTo>
                    <a:cubicBezTo>
                      <a:pt x="17026" y="100396"/>
                      <a:pt x="17051" y="100297"/>
                      <a:pt x="17051" y="100247"/>
                    </a:cubicBezTo>
                    <a:cubicBezTo>
                      <a:pt x="17051" y="100172"/>
                      <a:pt x="17101" y="100123"/>
                      <a:pt x="17101" y="100048"/>
                    </a:cubicBezTo>
                    <a:lnTo>
                      <a:pt x="17101" y="99948"/>
                    </a:lnTo>
                    <a:cubicBezTo>
                      <a:pt x="17126" y="99550"/>
                      <a:pt x="17126" y="99177"/>
                      <a:pt x="17126" y="98828"/>
                    </a:cubicBezTo>
                    <a:cubicBezTo>
                      <a:pt x="17101" y="98505"/>
                      <a:pt x="17051" y="98181"/>
                      <a:pt x="17001" y="97907"/>
                    </a:cubicBezTo>
                    <a:lnTo>
                      <a:pt x="17001" y="97882"/>
                    </a:lnTo>
                    <a:lnTo>
                      <a:pt x="17001" y="97808"/>
                    </a:lnTo>
                    <a:cubicBezTo>
                      <a:pt x="17001" y="97758"/>
                      <a:pt x="16977" y="97683"/>
                      <a:pt x="16977" y="97658"/>
                    </a:cubicBezTo>
                    <a:cubicBezTo>
                      <a:pt x="16977" y="97633"/>
                      <a:pt x="16977" y="97584"/>
                      <a:pt x="16927" y="97559"/>
                    </a:cubicBezTo>
                    <a:lnTo>
                      <a:pt x="16852" y="97185"/>
                    </a:lnTo>
                    <a:cubicBezTo>
                      <a:pt x="16628" y="96513"/>
                      <a:pt x="16379" y="96090"/>
                      <a:pt x="16379" y="96090"/>
                    </a:cubicBezTo>
                    <a:cubicBezTo>
                      <a:pt x="16379" y="96090"/>
                      <a:pt x="16628" y="94796"/>
                      <a:pt x="17051" y="92655"/>
                    </a:cubicBezTo>
                    <a:cubicBezTo>
                      <a:pt x="17051" y="92655"/>
                      <a:pt x="17101" y="92655"/>
                      <a:pt x="17101" y="92606"/>
                    </a:cubicBezTo>
                    <a:lnTo>
                      <a:pt x="17176" y="92058"/>
                    </a:lnTo>
                    <a:cubicBezTo>
                      <a:pt x="18395" y="91933"/>
                      <a:pt x="19167" y="91784"/>
                      <a:pt x="19167" y="91784"/>
                    </a:cubicBezTo>
                    <a:lnTo>
                      <a:pt x="24643" y="58181"/>
                    </a:lnTo>
                    <a:lnTo>
                      <a:pt x="25763" y="91859"/>
                    </a:lnTo>
                    <a:cubicBezTo>
                      <a:pt x="26385" y="91933"/>
                      <a:pt x="27008" y="91983"/>
                      <a:pt x="27605" y="92033"/>
                    </a:cubicBezTo>
                    <a:cubicBezTo>
                      <a:pt x="27804" y="94547"/>
                      <a:pt x="27929" y="96090"/>
                      <a:pt x="27929" y="96090"/>
                    </a:cubicBezTo>
                    <a:cubicBezTo>
                      <a:pt x="27953" y="96090"/>
                      <a:pt x="27953" y="96090"/>
                      <a:pt x="27978" y="96140"/>
                    </a:cubicBezTo>
                    <a:cubicBezTo>
                      <a:pt x="27953" y="96140"/>
                      <a:pt x="27879" y="96140"/>
                      <a:pt x="27854" y="96090"/>
                    </a:cubicBezTo>
                    <a:cubicBezTo>
                      <a:pt x="27854" y="96090"/>
                      <a:pt x="27605" y="96513"/>
                      <a:pt x="27381" y="97185"/>
                    </a:cubicBezTo>
                    <a:lnTo>
                      <a:pt x="27306" y="97559"/>
                    </a:lnTo>
                    <a:cubicBezTo>
                      <a:pt x="27306" y="97584"/>
                      <a:pt x="27306" y="97633"/>
                      <a:pt x="27257" y="97658"/>
                    </a:cubicBezTo>
                    <a:cubicBezTo>
                      <a:pt x="27257" y="97708"/>
                      <a:pt x="27232" y="97783"/>
                      <a:pt x="27232" y="97808"/>
                    </a:cubicBezTo>
                    <a:lnTo>
                      <a:pt x="27232" y="97882"/>
                    </a:lnTo>
                    <a:lnTo>
                      <a:pt x="27232" y="97907"/>
                    </a:lnTo>
                    <a:cubicBezTo>
                      <a:pt x="27182" y="98181"/>
                      <a:pt x="27132" y="98505"/>
                      <a:pt x="27107" y="98828"/>
                    </a:cubicBezTo>
                    <a:cubicBezTo>
                      <a:pt x="27082" y="99177"/>
                      <a:pt x="27082" y="99550"/>
                      <a:pt x="27132" y="99948"/>
                    </a:cubicBezTo>
                    <a:lnTo>
                      <a:pt x="27132" y="100048"/>
                    </a:lnTo>
                    <a:cubicBezTo>
                      <a:pt x="27132" y="100123"/>
                      <a:pt x="27182" y="100172"/>
                      <a:pt x="27182" y="100247"/>
                    </a:cubicBezTo>
                    <a:cubicBezTo>
                      <a:pt x="27182" y="100297"/>
                      <a:pt x="27182" y="100371"/>
                      <a:pt x="27207" y="100446"/>
                    </a:cubicBezTo>
                    <a:cubicBezTo>
                      <a:pt x="27232" y="100571"/>
                      <a:pt x="27232" y="100695"/>
                      <a:pt x="27257" y="100820"/>
                    </a:cubicBezTo>
                    <a:lnTo>
                      <a:pt x="40996" y="100944"/>
                    </a:lnTo>
                    <a:lnTo>
                      <a:pt x="40996" y="100894"/>
                    </a:lnTo>
                    <a:cubicBezTo>
                      <a:pt x="40996" y="100820"/>
                      <a:pt x="41021" y="100745"/>
                      <a:pt x="41021" y="100571"/>
                    </a:cubicBezTo>
                    <a:cubicBezTo>
                      <a:pt x="41021" y="100496"/>
                      <a:pt x="41021" y="100371"/>
                      <a:pt x="40996" y="100247"/>
                    </a:cubicBezTo>
                    <a:lnTo>
                      <a:pt x="40996" y="100172"/>
                    </a:lnTo>
                    <a:cubicBezTo>
                      <a:pt x="40996" y="100147"/>
                      <a:pt x="40996" y="100123"/>
                      <a:pt x="40947" y="100073"/>
                    </a:cubicBezTo>
                    <a:cubicBezTo>
                      <a:pt x="40797" y="99301"/>
                      <a:pt x="40275" y="98256"/>
                      <a:pt x="38408" y="97882"/>
                    </a:cubicBezTo>
                    <a:cubicBezTo>
                      <a:pt x="38308" y="97833"/>
                      <a:pt x="38209" y="97833"/>
                      <a:pt x="38134" y="97808"/>
                    </a:cubicBezTo>
                    <a:cubicBezTo>
                      <a:pt x="37960" y="97783"/>
                      <a:pt x="37835" y="97783"/>
                      <a:pt x="37686" y="97758"/>
                    </a:cubicBezTo>
                    <a:lnTo>
                      <a:pt x="37537" y="97758"/>
                    </a:lnTo>
                    <a:cubicBezTo>
                      <a:pt x="37138" y="97708"/>
                      <a:pt x="36790" y="97658"/>
                      <a:pt x="36416" y="97633"/>
                    </a:cubicBezTo>
                    <a:cubicBezTo>
                      <a:pt x="36466" y="97509"/>
                      <a:pt x="36441" y="97335"/>
                      <a:pt x="36317" y="97285"/>
                    </a:cubicBezTo>
                    <a:cubicBezTo>
                      <a:pt x="36277" y="97261"/>
                      <a:pt x="36235" y="97250"/>
                      <a:pt x="36193" y="97250"/>
                    </a:cubicBezTo>
                    <a:cubicBezTo>
                      <a:pt x="36104" y="97250"/>
                      <a:pt x="36019" y="97300"/>
                      <a:pt x="35968" y="97385"/>
                    </a:cubicBezTo>
                    <a:cubicBezTo>
                      <a:pt x="35944" y="97434"/>
                      <a:pt x="35919" y="97459"/>
                      <a:pt x="35894" y="97534"/>
                    </a:cubicBezTo>
                    <a:cubicBezTo>
                      <a:pt x="35695" y="97509"/>
                      <a:pt x="35471" y="97459"/>
                      <a:pt x="35296" y="97409"/>
                    </a:cubicBezTo>
                    <a:lnTo>
                      <a:pt x="35321" y="97385"/>
                    </a:lnTo>
                    <a:cubicBezTo>
                      <a:pt x="35346" y="97310"/>
                      <a:pt x="35396" y="97285"/>
                      <a:pt x="35396" y="97185"/>
                    </a:cubicBezTo>
                    <a:cubicBezTo>
                      <a:pt x="35396" y="97136"/>
                      <a:pt x="35346" y="97061"/>
                      <a:pt x="35321" y="97011"/>
                    </a:cubicBezTo>
                    <a:cubicBezTo>
                      <a:pt x="35296" y="96961"/>
                      <a:pt x="35222" y="96937"/>
                      <a:pt x="35147" y="96937"/>
                    </a:cubicBezTo>
                    <a:cubicBezTo>
                      <a:pt x="35072" y="96937"/>
                      <a:pt x="35023" y="96961"/>
                      <a:pt x="34948" y="97011"/>
                    </a:cubicBezTo>
                    <a:lnTo>
                      <a:pt x="34774" y="97260"/>
                    </a:lnTo>
                    <a:cubicBezTo>
                      <a:pt x="34599" y="97210"/>
                      <a:pt x="34450" y="97161"/>
                      <a:pt x="34326" y="97136"/>
                    </a:cubicBezTo>
                    <a:lnTo>
                      <a:pt x="34425" y="97036"/>
                    </a:lnTo>
                    <a:cubicBezTo>
                      <a:pt x="34450" y="96961"/>
                      <a:pt x="34475" y="96937"/>
                      <a:pt x="34475" y="96837"/>
                    </a:cubicBezTo>
                    <a:cubicBezTo>
                      <a:pt x="34475" y="96787"/>
                      <a:pt x="34450" y="96713"/>
                      <a:pt x="34425" y="96663"/>
                    </a:cubicBezTo>
                    <a:cubicBezTo>
                      <a:pt x="34375" y="96613"/>
                      <a:pt x="34313" y="96588"/>
                      <a:pt x="34251" y="96588"/>
                    </a:cubicBezTo>
                    <a:cubicBezTo>
                      <a:pt x="34189" y="96588"/>
                      <a:pt x="34126" y="96613"/>
                      <a:pt x="34077" y="96663"/>
                    </a:cubicBezTo>
                    <a:cubicBezTo>
                      <a:pt x="33977" y="96762"/>
                      <a:pt x="33902" y="96837"/>
                      <a:pt x="33828" y="96937"/>
                    </a:cubicBezTo>
                    <a:cubicBezTo>
                      <a:pt x="33604" y="96887"/>
                      <a:pt x="33430" y="96787"/>
                      <a:pt x="33280" y="96713"/>
                    </a:cubicBezTo>
                    <a:cubicBezTo>
                      <a:pt x="33330" y="96663"/>
                      <a:pt x="33405" y="96638"/>
                      <a:pt x="33479" y="96563"/>
                    </a:cubicBezTo>
                    <a:cubicBezTo>
                      <a:pt x="33529" y="96538"/>
                      <a:pt x="33554" y="96439"/>
                      <a:pt x="33554" y="96389"/>
                    </a:cubicBezTo>
                    <a:cubicBezTo>
                      <a:pt x="33554" y="96314"/>
                      <a:pt x="33529" y="96264"/>
                      <a:pt x="33479" y="96190"/>
                    </a:cubicBezTo>
                    <a:cubicBezTo>
                      <a:pt x="33454" y="96165"/>
                      <a:pt x="33405" y="96140"/>
                      <a:pt x="33305" y="96140"/>
                    </a:cubicBezTo>
                    <a:cubicBezTo>
                      <a:pt x="33230" y="96140"/>
                      <a:pt x="33181" y="96165"/>
                      <a:pt x="33106" y="96190"/>
                    </a:cubicBezTo>
                    <a:cubicBezTo>
                      <a:pt x="33081" y="96215"/>
                      <a:pt x="33056" y="96264"/>
                      <a:pt x="32981" y="96289"/>
                    </a:cubicBezTo>
                    <a:cubicBezTo>
                      <a:pt x="32907" y="96339"/>
                      <a:pt x="32832" y="96414"/>
                      <a:pt x="32733" y="96464"/>
                    </a:cubicBezTo>
                    <a:cubicBezTo>
                      <a:pt x="32309" y="96264"/>
                      <a:pt x="32085" y="96090"/>
                      <a:pt x="32085" y="96090"/>
                    </a:cubicBezTo>
                    <a:cubicBezTo>
                      <a:pt x="32085" y="96090"/>
                      <a:pt x="32071" y="96090"/>
                      <a:pt x="32031" y="96113"/>
                    </a:cubicBezTo>
                    <a:lnTo>
                      <a:pt x="32031" y="96113"/>
                    </a:lnTo>
                    <a:cubicBezTo>
                      <a:pt x="32036" y="96101"/>
                      <a:pt x="32036" y="96090"/>
                      <a:pt x="32036" y="96090"/>
                    </a:cubicBezTo>
                    <a:cubicBezTo>
                      <a:pt x="32036" y="96090"/>
                      <a:pt x="32185" y="94522"/>
                      <a:pt x="32409" y="91933"/>
                    </a:cubicBezTo>
                    <a:lnTo>
                      <a:pt x="32533" y="91933"/>
                    </a:lnTo>
                    <a:cubicBezTo>
                      <a:pt x="32459" y="92357"/>
                      <a:pt x="32434" y="92830"/>
                      <a:pt x="32359" y="93278"/>
                    </a:cubicBezTo>
                    <a:cubicBezTo>
                      <a:pt x="32359" y="93302"/>
                      <a:pt x="32378" y="93315"/>
                      <a:pt x="32400" y="93315"/>
                    </a:cubicBezTo>
                    <a:cubicBezTo>
                      <a:pt x="32421" y="93315"/>
                      <a:pt x="32446" y="93302"/>
                      <a:pt x="32459" y="93278"/>
                    </a:cubicBezTo>
                    <a:cubicBezTo>
                      <a:pt x="32533" y="92830"/>
                      <a:pt x="32558" y="92357"/>
                      <a:pt x="32608" y="91933"/>
                    </a:cubicBezTo>
                    <a:cubicBezTo>
                      <a:pt x="33703" y="91834"/>
                      <a:pt x="34351" y="91709"/>
                      <a:pt x="34351" y="91709"/>
                    </a:cubicBezTo>
                    <a:cubicBezTo>
                      <a:pt x="34351" y="91709"/>
                      <a:pt x="34550" y="79886"/>
                      <a:pt x="34699" y="68387"/>
                    </a:cubicBezTo>
                    <a:lnTo>
                      <a:pt x="34799" y="68387"/>
                    </a:lnTo>
                    <a:cubicBezTo>
                      <a:pt x="34848" y="68387"/>
                      <a:pt x="34823" y="68287"/>
                      <a:pt x="34774" y="68287"/>
                    </a:cubicBezTo>
                    <a:lnTo>
                      <a:pt x="34699" y="68287"/>
                    </a:lnTo>
                    <a:cubicBezTo>
                      <a:pt x="34724" y="65898"/>
                      <a:pt x="34774" y="63533"/>
                      <a:pt x="34799" y="61243"/>
                    </a:cubicBezTo>
                    <a:lnTo>
                      <a:pt x="35047" y="61243"/>
                    </a:lnTo>
                    <a:cubicBezTo>
                      <a:pt x="35097" y="61243"/>
                      <a:pt x="35097" y="61168"/>
                      <a:pt x="35047" y="61168"/>
                    </a:cubicBezTo>
                    <a:lnTo>
                      <a:pt x="34799" y="61168"/>
                    </a:lnTo>
                    <a:cubicBezTo>
                      <a:pt x="34823" y="59849"/>
                      <a:pt x="34823" y="58555"/>
                      <a:pt x="34823" y="57335"/>
                    </a:cubicBezTo>
                    <a:lnTo>
                      <a:pt x="35047" y="57335"/>
                    </a:lnTo>
                    <a:cubicBezTo>
                      <a:pt x="35097" y="57335"/>
                      <a:pt x="35097" y="57235"/>
                      <a:pt x="35047" y="57235"/>
                    </a:cubicBezTo>
                    <a:lnTo>
                      <a:pt x="34823" y="57235"/>
                    </a:lnTo>
                    <a:cubicBezTo>
                      <a:pt x="34848" y="55767"/>
                      <a:pt x="34848" y="54398"/>
                      <a:pt x="34848" y="53153"/>
                    </a:cubicBezTo>
                    <a:cubicBezTo>
                      <a:pt x="34923" y="50838"/>
                      <a:pt x="34923" y="48797"/>
                      <a:pt x="34848" y="47180"/>
                    </a:cubicBezTo>
                    <a:cubicBezTo>
                      <a:pt x="34848" y="47180"/>
                      <a:pt x="34848" y="45935"/>
                      <a:pt x="34699" y="43272"/>
                    </a:cubicBezTo>
                    <a:lnTo>
                      <a:pt x="34699" y="43272"/>
                    </a:lnTo>
                    <a:cubicBezTo>
                      <a:pt x="34898" y="43421"/>
                      <a:pt x="35296" y="43670"/>
                      <a:pt x="35695" y="43745"/>
                    </a:cubicBezTo>
                    <a:cubicBezTo>
                      <a:pt x="35707" y="43745"/>
                      <a:pt x="35720" y="43746"/>
                      <a:pt x="35733" y="43746"/>
                    </a:cubicBezTo>
                    <a:cubicBezTo>
                      <a:pt x="36103" y="43746"/>
                      <a:pt x="36601" y="43408"/>
                      <a:pt x="36889" y="43048"/>
                    </a:cubicBezTo>
                    <a:cubicBezTo>
                      <a:pt x="36889" y="43048"/>
                      <a:pt x="44257" y="34037"/>
                      <a:pt x="44855" y="33216"/>
                    </a:cubicBezTo>
                    <a:cubicBezTo>
                      <a:pt x="46149" y="31424"/>
                      <a:pt x="46771" y="29109"/>
                      <a:pt x="44506" y="27142"/>
                    </a:cubicBezTo>
                    <a:cubicBezTo>
                      <a:pt x="44257" y="26943"/>
                      <a:pt x="43859" y="26570"/>
                      <a:pt x="43286" y="26072"/>
                    </a:cubicBezTo>
                    <a:cubicBezTo>
                      <a:pt x="43386" y="25823"/>
                      <a:pt x="43436" y="25574"/>
                      <a:pt x="43486" y="25325"/>
                    </a:cubicBezTo>
                    <a:cubicBezTo>
                      <a:pt x="43486" y="25325"/>
                      <a:pt x="36217" y="19526"/>
                      <a:pt x="32185" y="18231"/>
                    </a:cubicBezTo>
                    <a:lnTo>
                      <a:pt x="28227" y="17061"/>
                    </a:lnTo>
                    <a:lnTo>
                      <a:pt x="28202" y="17061"/>
                    </a:lnTo>
                    <a:cubicBezTo>
                      <a:pt x="28302" y="15568"/>
                      <a:pt x="28576" y="14249"/>
                      <a:pt x="28850" y="13253"/>
                    </a:cubicBezTo>
                    <a:cubicBezTo>
                      <a:pt x="29298" y="12930"/>
                      <a:pt x="29671" y="12482"/>
                      <a:pt x="29820" y="11984"/>
                    </a:cubicBezTo>
                    <a:cubicBezTo>
                      <a:pt x="30194" y="11959"/>
                      <a:pt x="30567" y="11785"/>
                      <a:pt x="30841" y="11436"/>
                    </a:cubicBezTo>
                    <a:cubicBezTo>
                      <a:pt x="31164" y="11063"/>
                      <a:pt x="31314" y="10590"/>
                      <a:pt x="31239" y="10216"/>
                    </a:cubicBezTo>
                    <a:cubicBezTo>
                      <a:pt x="31488" y="9744"/>
                      <a:pt x="31662" y="9221"/>
                      <a:pt x="31712" y="8723"/>
                    </a:cubicBezTo>
                    <a:cubicBezTo>
                      <a:pt x="31861" y="7503"/>
                      <a:pt x="31463" y="6259"/>
                      <a:pt x="30617" y="5363"/>
                    </a:cubicBezTo>
                    <a:cubicBezTo>
                      <a:pt x="30716" y="4516"/>
                      <a:pt x="30243" y="3770"/>
                      <a:pt x="29746" y="3123"/>
                    </a:cubicBezTo>
                    <a:cubicBezTo>
                      <a:pt x="28501" y="1480"/>
                      <a:pt x="26584" y="385"/>
                      <a:pt x="24519" y="86"/>
                    </a:cubicBezTo>
                    <a:cubicBezTo>
                      <a:pt x="24205" y="31"/>
                      <a:pt x="23886" y="1"/>
                      <a:pt x="23568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9"/>
              <p:cNvSpPr/>
              <p:nvPr/>
            </p:nvSpPr>
            <p:spPr>
              <a:xfrm>
                <a:off x="3882538" y="794500"/>
                <a:ext cx="714988" cy="687453"/>
              </a:xfrm>
              <a:custGeom>
                <a:avLst/>
                <a:gdLst/>
                <a:ahLst/>
                <a:cxnLst/>
                <a:rect l="l" t="t" r="r" b="b"/>
                <a:pathLst>
                  <a:path w="23448" h="22545" extrusionOk="0">
                    <a:moveTo>
                      <a:pt x="11724" y="1"/>
                    </a:moveTo>
                    <a:cubicBezTo>
                      <a:pt x="5252" y="1"/>
                      <a:pt x="0" y="4083"/>
                      <a:pt x="0" y="9086"/>
                    </a:cubicBezTo>
                    <a:cubicBezTo>
                      <a:pt x="0" y="13069"/>
                      <a:pt x="3286" y="16454"/>
                      <a:pt x="7866" y="17673"/>
                    </a:cubicBezTo>
                    <a:cubicBezTo>
                      <a:pt x="7592" y="19565"/>
                      <a:pt x="6198" y="21158"/>
                      <a:pt x="4630" y="22253"/>
                    </a:cubicBezTo>
                    <a:cubicBezTo>
                      <a:pt x="4506" y="22328"/>
                      <a:pt x="4530" y="22527"/>
                      <a:pt x="4730" y="22527"/>
                    </a:cubicBezTo>
                    <a:cubicBezTo>
                      <a:pt x="4914" y="22539"/>
                      <a:pt x="5099" y="22544"/>
                      <a:pt x="5284" y="22544"/>
                    </a:cubicBezTo>
                    <a:cubicBezTo>
                      <a:pt x="7522" y="22544"/>
                      <a:pt x="9776" y="21705"/>
                      <a:pt x="11201" y="19889"/>
                    </a:cubicBezTo>
                    <a:cubicBezTo>
                      <a:pt x="11599" y="19391"/>
                      <a:pt x="11898" y="18818"/>
                      <a:pt x="12122" y="18246"/>
                    </a:cubicBezTo>
                    <a:lnTo>
                      <a:pt x="12122" y="18171"/>
                    </a:lnTo>
                    <a:cubicBezTo>
                      <a:pt x="18420" y="18022"/>
                      <a:pt x="23448" y="14014"/>
                      <a:pt x="23448" y="9086"/>
                    </a:cubicBezTo>
                    <a:cubicBezTo>
                      <a:pt x="23448" y="4083"/>
                      <a:pt x="18196" y="1"/>
                      <a:pt x="11724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D37C9E17-451E-825C-B1D4-03BECFC7859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871265" y="1013496"/>
            <a:ext cx="1180500" cy="573454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hướng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6FC90E-C0D3-930C-6BEA-947C2D96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3949" y="186000"/>
            <a:ext cx="5259570" cy="45511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90C83F-97D3-39CD-AF1F-A0506F8E98AC}"/>
              </a:ext>
            </a:extLst>
          </p:cNvPr>
          <p:cNvSpPr/>
          <p:nvPr/>
        </p:nvSpPr>
        <p:spPr>
          <a:xfrm>
            <a:off x="1607320" y="1550204"/>
            <a:ext cx="2777393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tx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7">
            <a:extLst>
              <a:ext uri="{FF2B5EF4-FFF2-40B4-BE49-F238E27FC236}">
                <a16:creationId xmlns:a16="http://schemas.microsoft.com/office/drawing/2014/main" id="{03D94352-43A3-94AF-7C3A-82136EB1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46775" y="1690350"/>
            <a:ext cx="3049105" cy="287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53"/>
          <p:cNvSpPr txBox="1">
            <a:spLocks noGrp="1"/>
          </p:cNvSpPr>
          <p:nvPr>
            <p:ph type="subTitle" idx="1"/>
          </p:nvPr>
        </p:nvSpPr>
        <p:spPr>
          <a:xfrm>
            <a:off x="899251" y="1148313"/>
            <a:ext cx="2542653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31" name="Google Shape;1131;p53"/>
          <p:cNvSpPr txBox="1">
            <a:spLocks noGrp="1"/>
          </p:cNvSpPr>
          <p:nvPr>
            <p:ph type="subTitle" idx="2"/>
          </p:nvPr>
        </p:nvSpPr>
        <p:spPr>
          <a:xfrm>
            <a:off x="824315" y="1461842"/>
            <a:ext cx="2753903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600" b="1" dirty="0" err="1"/>
              <a:t>Nêu</a:t>
            </a:r>
            <a:r>
              <a:rPr lang="en-US" sz="1600" b="1" dirty="0"/>
              <a:t> </a:t>
            </a:r>
            <a:r>
              <a:rPr lang="en-US" sz="1600" b="1" dirty="0" err="1"/>
              <a:t>vấn</a:t>
            </a:r>
            <a:r>
              <a:rPr lang="en-US" sz="1600" b="1" dirty="0"/>
              <a:t> </a:t>
            </a:r>
            <a:r>
              <a:rPr lang="en-US" sz="1600" b="1" dirty="0" err="1"/>
              <a:t>đề</a:t>
            </a:r>
            <a:r>
              <a:rPr lang="en-US" sz="1600" b="1" dirty="0"/>
              <a:t> </a:t>
            </a:r>
            <a:r>
              <a:rPr lang="en-US" sz="1600" b="1" dirty="0" err="1"/>
              <a:t>cần</a:t>
            </a:r>
            <a:r>
              <a:rPr lang="en-US" sz="1600" b="1" dirty="0"/>
              <a:t> </a:t>
            </a:r>
            <a:r>
              <a:rPr lang="en-US" sz="1600" b="1" dirty="0" err="1"/>
              <a:t>tranh</a:t>
            </a:r>
            <a:r>
              <a:rPr lang="en-US" sz="1600" b="1" dirty="0"/>
              <a:t> </a:t>
            </a:r>
            <a:r>
              <a:rPr lang="en-US" sz="1600" b="1" dirty="0" err="1"/>
              <a:t>luận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2" name="Google Shape;1132;p53"/>
          <p:cNvSpPr txBox="1">
            <a:spLocks noGrp="1"/>
          </p:cNvSpPr>
          <p:nvPr>
            <p:ph type="subTitle" idx="3"/>
          </p:nvPr>
        </p:nvSpPr>
        <p:spPr>
          <a:xfrm>
            <a:off x="3508554" y="2106109"/>
            <a:ext cx="4136065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800"/>
              </a:spcAft>
            </a:pPr>
            <a:r>
              <a:rPr lang="en-US" sz="1600" b="1" dirty="0" err="1"/>
              <a:t>Mỗi</a:t>
            </a:r>
            <a:r>
              <a:rPr lang="en-US" sz="1600" b="1" dirty="0"/>
              <a:t> </a:t>
            </a:r>
            <a:r>
              <a:rPr lang="en-US" sz="1600" b="1" dirty="0" err="1"/>
              <a:t>cá</a:t>
            </a:r>
            <a:r>
              <a:rPr lang="en-US" sz="1600" b="1" dirty="0"/>
              <a:t> </a:t>
            </a:r>
            <a:r>
              <a:rPr lang="en-US" sz="1600" b="1" dirty="0" err="1"/>
              <a:t>nhân</a:t>
            </a:r>
            <a:r>
              <a:rPr lang="en-US" sz="1600" b="1" dirty="0"/>
              <a:t> / </a:t>
            </a:r>
            <a:r>
              <a:rPr lang="en-US" sz="1600" b="1" dirty="0" err="1"/>
              <a:t>nhóm</a:t>
            </a:r>
            <a:r>
              <a:rPr lang="en-US" sz="1600" b="1" dirty="0"/>
              <a:t> </a:t>
            </a:r>
            <a:r>
              <a:rPr lang="en-US" sz="1600" b="1" dirty="0" err="1"/>
              <a:t>nêu</a:t>
            </a:r>
            <a:r>
              <a:rPr lang="en-US" sz="1600" b="1" dirty="0"/>
              <a:t> ý </a:t>
            </a:r>
            <a:r>
              <a:rPr lang="en-US" sz="1600" b="1" dirty="0" err="1"/>
              <a:t>kiến</a:t>
            </a:r>
            <a:r>
              <a:rPr lang="en-US" sz="1600" b="1" dirty="0"/>
              <a:t> </a:t>
            </a:r>
            <a:r>
              <a:rPr lang="en-US" sz="1600" b="1" dirty="0" err="1"/>
              <a:t>của</a:t>
            </a:r>
            <a:r>
              <a:rPr lang="en-US" sz="1600" b="1" dirty="0"/>
              <a:t> </a:t>
            </a:r>
            <a:r>
              <a:rPr lang="en-US" sz="1600" b="1" dirty="0" err="1"/>
              <a:t>mình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3" name="Google Shape;1133;p53"/>
          <p:cNvSpPr txBox="1">
            <a:spLocks noGrp="1"/>
          </p:cNvSpPr>
          <p:nvPr>
            <p:ph type="title"/>
          </p:nvPr>
        </p:nvSpPr>
        <p:spPr>
          <a:xfrm>
            <a:off x="2419502" y="144717"/>
            <a:ext cx="3737484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bước tranh luận</a:t>
            </a:r>
            <a:endParaRPr sz="2800" dirty="0"/>
          </a:p>
        </p:txBody>
      </p:sp>
      <p:sp>
        <p:nvSpPr>
          <p:cNvPr id="1134" name="Google Shape;1134;p53"/>
          <p:cNvSpPr txBox="1">
            <a:spLocks noGrp="1"/>
          </p:cNvSpPr>
          <p:nvPr>
            <p:ph type="subTitle" idx="4"/>
          </p:nvPr>
        </p:nvSpPr>
        <p:spPr>
          <a:xfrm>
            <a:off x="1268939" y="2983451"/>
            <a:ext cx="2753903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600" b="1" dirty="0" err="1"/>
              <a:t>Mỗi</a:t>
            </a:r>
            <a:r>
              <a:rPr lang="en-US" sz="1600" b="1" dirty="0"/>
              <a:t> </a:t>
            </a:r>
            <a:r>
              <a:rPr lang="en-US" sz="1600" b="1" dirty="0" err="1"/>
              <a:t>cá</a:t>
            </a:r>
            <a:r>
              <a:rPr lang="en-US" sz="1600" b="1" dirty="0"/>
              <a:t> </a:t>
            </a:r>
            <a:r>
              <a:rPr lang="en-US" sz="1600" b="1" dirty="0" err="1"/>
              <a:t>nhân</a:t>
            </a:r>
            <a:r>
              <a:rPr lang="en-US" sz="1600" b="1" dirty="0"/>
              <a:t> / </a:t>
            </a:r>
            <a:r>
              <a:rPr lang="en-US" sz="1600" b="1" dirty="0" err="1"/>
              <a:t>nhóm</a:t>
            </a:r>
            <a:r>
              <a:rPr lang="en-US" sz="1600" b="1" dirty="0"/>
              <a:t> </a:t>
            </a:r>
            <a:r>
              <a:rPr lang="en-US" sz="1600" b="1" dirty="0" err="1"/>
              <a:t>thực</a:t>
            </a:r>
            <a:r>
              <a:rPr lang="en-US" sz="1600" b="1" dirty="0"/>
              <a:t> </a:t>
            </a:r>
            <a:r>
              <a:rPr lang="en-US" sz="1600" b="1" dirty="0" err="1"/>
              <a:t>hiện</a:t>
            </a:r>
            <a:r>
              <a:rPr lang="en-US" sz="1600" b="1" dirty="0"/>
              <a:t> </a:t>
            </a:r>
            <a:r>
              <a:rPr lang="en-US" sz="1600" b="1" dirty="0" err="1"/>
              <a:t>tranh</a:t>
            </a:r>
            <a:r>
              <a:rPr lang="en-US" sz="1600" b="1" dirty="0"/>
              <a:t> </a:t>
            </a:r>
            <a:r>
              <a:rPr lang="en-US" sz="1600" b="1" dirty="0" err="1"/>
              <a:t>luận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5" name="Google Shape;1135;p53"/>
          <p:cNvSpPr txBox="1">
            <a:spLocks noGrp="1"/>
          </p:cNvSpPr>
          <p:nvPr>
            <p:ph type="subTitle" idx="6"/>
          </p:nvPr>
        </p:nvSpPr>
        <p:spPr>
          <a:xfrm>
            <a:off x="1033505" y="2586535"/>
            <a:ext cx="24084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136" name="Google Shape;1136;p53"/>
          <p:cNvSpPr txBox="1">
            <a:spLocks noGrp="1"/>
          </p:cNvSpPr>
          <p:nvPr>
            <p:ph type="subTitle" idx="5"/>
          </p:nvPr>
        </p:nvSpPr>
        <p:spPr>
          <a:xfrm>
            <a:off x="4294167" y="3734650"/>
            <a:ext cx="318707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600" b="1" dirty="0" err="1"/>
              <a:t>Kết</a:t>
            </a:r>
            <a:r>
              <a:rPr lang="en-US" sz="1600" b="1" dirty="0"/>
              <a:t> </a:t>
            </a:r>
            <a:r>
              <a:rPr lang="en-US" sz="1600" b="1" dirty="0" err="1"/>
              <a:t>luận</a:t>
            </a:r>
            <a:r>
              <a:rPr lang="en-US" sz="1600" b="1" dirty="0"/>
              <a:t> </a:t>
            </a:r>
            <a:r>
              <a:rPr lang="en-US" sz="1600" b="1" dirty="0" err="1"/>
              <a:t>về</a:t>
            </a:r>
            <a:r>
              <a:rPr lang="en-US" sz="1600" b="1" dirty="0"/>
              <a:t> </a:t>
            </a:r>
            <a:r>
              <a:rPr lang="en-US" sz="1600" b="1" dirty="0" err="1"/>
              <a:t>vấn</a:t>
            </a:r>
            <a:r>
              <a:rPr lang="en-US" sz="1600" b="1" dirty="0"/>
              <a:t> </a:t>
            </a:r>
            <a:r>
              <a:rPr lang="en-US" sz="1600" b="1" dirty="0" err="1"/>
              <a:t>đề</a:t>
            </a:r>
            <a:r>
              <a:rPr lang="en-US" sz="1600" b="1" dirty="0"/>
              <a:t> </a:t>
            </a:r>
            <a:r>
              <a:rPr lang="en-US" sz="1600" b="1" dirty="0" err="1"/>
              <a:t>tranh</a:t>
            </a:r>
            <a:r>
              <a:rPr lang="en-US" sz="1600" b="1" dirty="0"/>
              <a:t> </a:t>
            </a:r>
            <a:r>
              <a:rPr lang="en-US" sz="1600" b="1" dirty="0" err="1"/>
              <a:t>luận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7" name="Google Shape;1137;p53"/>
          <p:cNvSpPr txBox="1">
            <a:spLocks noGrp="1"/>
          </p:cNvSpPr>
          <p:nvPr>
            <p:ph type="subTitle" idx="7"/>
          </p:nvPr>
        </p:nvSpPr>
        <p:spPr>
          <a:xfrm>
            <a:off x="4280567" y="1625381"/>
            <a:ext cx="24084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138" name="Google Shape;1138;p53"/>
          <p:cNvSpPr txBox="1">
            <a:spLocks noGrp="1"/>
          </p:cNvSpPr>
          <p:nvPr>
            <p:ph type="subTitle" idx="8"/>
          </p:nvPr>
        </p:nvSpPr>
        <p:spPr>
          <a:xfrm>
            <a:off x="4474584" y="3288647"/>
            <a:ext cx="2408400" cy="5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1139" name="Google Shape;1139;p53"/>
          <p:cNvGrpSpPr/>
          <p:nvPr/>
        </p:nvGrpSpPr>
        <p:grpSpPr>
          <a:xfrm>
            <a:off x="1440720" y="787197"/>
            <a:ext cx="562443" cy="530681"/>
            <a:chOff x="849601" y="1952074"/>
            <a:chExt cx="406713" cy="383745"/>
          </a:xfrm>
        </p:grpSpPr>
        <p:sp>
          <p:nvSpPr>
            <p:cNvPr id="1140" name="Google Shape;1140;p53"/>
            <p:cNvSpPr/>
            <p:nvPr/>
          </p:nvSpPr>
          <p:spPr>
            <a:xfrm>
              <a:off x="849601" y="2240819"/>
              <a:ext cx="130650" cy="95001"/>
            </a:xfrm>
            <a:custGeom>
              <a:avLst/>
              <a:gdLst/>
              <a:ahLst/>
              <a:cxnLst/>
              <a:rect l="l" t="t" r="r" b="b"/>
              <a:pathLst>
                <a:path w="8726" h="6345" extrusionOk="0">
                  <a:moveTo>
                    <a:pt x="4142" y="0"/>
                  </a:moveTo>
                  <a:lnTo>
                    <a:pt x="358" y="3785"/>
                  </a:lnTo>
                  <a:cubicBezTo>
                    <a:pt x="1" y="4142"/>
                    <a:pt x="127" y="4752"/>
                    <a:pt x="610" y="4941"/>
                  </a:cubicBezTo>
                  <a:lnTo>
                    <a:pt x="1746" y="5340"/>
                  </a:lnTo>
                  <a:lnTo>
                    <a:pt x="4374" y="6308"/>
                  </a:lnTo>
                  <a:cubicBezTo>
                    <a:pt x="4447" y="6332"/>
                    <a:pt x="4524" y="6344"/>
                    <a:pt x="4602" y="6344"/>
                  </a:cubicBezTo>
                  <a:cubicBezTo>
                    <a:pt x="4789" y="6344"/>
                    <a:pt x="4975" y="6273"/>
                    <a:pt x="5109" y="6139"/>
                  </a:cubicBezTo>
                  <a:lnTo>
                    <a:pt x="8726" y="2523"/>
                  </a:lnTo>
                  <a:lnTo>
                    <a:pt x="7695" y="3532"/>
                  </a:lnTo>
                  <a:lnTo>
                    <a:pt x="6644" y="442"/>
                  </a:lnTo>
                  <a:lnTo>
                    <a:pt x="41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3"/>
            <p:cNvSpPr/>
            <p:nvPr/>
          </p:nvSpPr>
          <p:spPr>
            <a:xfrm>
              <a:off x="875728" y="2284494"/>
              <a:ext cx="75252" cy="51326"/>
            </a:xfrm>
            <a:custGeom>
              <a:avLst/>
              <a:gdLst/>
              <a:ahLst/>
              <a:cxnLst/>
              <a:rect l="l" t="t" r="r" b="b"/>
              <a:pathLst>
                <a:path w="5026" h="3428" extrusionOk="0">
                  <a:moveTo>
                    <a:pt x="2947" y="0"/>
                  </a:moveTo>
                  <a:cubicBezTo>
                    <a:pt x="2623" y="0"/>
                    <a:pt x="2303" y="121"/>
                    <a:pt x="2061" y="363"/>
                  </a:cubicBezTo>
                  <a:lnTo>
                    <a:pt x="1" y="2423"/>
                  </a:lnTo>
                  <a:lnTo>
                    <a:pt x="2629" y="3391"/>
                  </a:lnTo>
                  <a:cubicBezTo>
                    <a:pt x="2702" y="3415"/>
                    <a:pt x="2779" y="3427"/>
                    <a:pt x="2857" y="3427"/>
                  </a:cubicBezTo>
                  <a:cubicBezTo>
                    <a:pt x="3044" y="3427"/>
                    <a:pt x="3230" y="3356"/>
                    <a:pt x="3364" y="3222"/>
                  </a:cubicBezTo>
                  <a:lnTo>
                    <a:pt x="5025" y="1561"/>
                  </a:lnTo>
                  <a:lnTo>
                    <a:pt x="3848" y="363"/>
                  </a:lnTo>
                  <a:cubicBezTo>
                    <a:pt x="3596" y="121"/>
                    <a:pt x="3270" y="0"/>
                    <a:pt x="2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3"/>
            <p:cNvSpPr/>
            <p:nvPr/>
          </p:nvSpPr>
          <p:spPr>
            <a:xfrm>
              <a:off x="890520" y="2158335"/>
              <a:ext cx="156777" cy="155519"/>
            </a:xfrm>
            <a:custGeom>
              <a:avLst/>
              <a:gdLst/>
              <a:ahLst/>
              <a:cxnLst/>
              <a:rect l="l" t="t" r="r" b="b"/>
              <a:pathLst>
                <a:path w="10471" h="10387" extrusionOk="0">
                  <a:moveTo>
                    <a:pt x="3512" y="1"/>
                  </a:moveTo>
                  <a:lnTo>
                    <a:pt x="1199" y="2314"/>
                  </a:lnTo>
                  <a:lnTo>
                    <a:pt x="337" y="3176"/>
                  </a:lnTo>
                  <a:cubicBezTo>
                    <a:pt x="1" y="3512"/>
                    <a:pt x="1" y="4080"/>
                    <a:pt x="337" y="4416"/>
                  </a:cubicBezTo>
                  <a:lnTo>
                    <a:pt x="6056" y="10135"/>
                  </a:lnTo>
                  <a:cubicBezTo>
                    <a:pt x="6224" y="10303"/>
                    <a:pt x="6450" y="10387"/>
                    <a:pt x="6676" y="10387"/>
                  </a:cubicBezTo>
                  <a:cubicBezTo>
                    <a:pt x="6902" y="10387"/>
                    <a:pt x="7128" y="10303"/>
                    <a:pt x="7296" y="10135"/>
                  </a:cubicBezTo>
                  <a:lnTo>
                    <a:pt x="8158" y="9273"/>
                  </a:lnTo>
                  <a:lnTo>
                    <a:pt x="10471" y="6960"/>
                  </a:lnTo>
                  <a:lnTo>
                    <a:pt x="35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3"/>
            <p:cNvSpPr/>
            <p:nvPr/>
          </p:nvSpPr>
          <p:spPr>
            <a:xfrm>
              <a:off x="890206" y="2158335"/>
              <a:ext cx="157091" cy="138840"/>
            </a:xfrm>
            <a:custGeom>
              <a:avLst/>
              <a:gdLst/>
              <a:ahLst/>
              <a:cxnLst/>
              <a:rect l="l" t="t" r="r" b="b"/>
              <a:pathLst>
                <a:path w="10492" h="9273" extrusionOk="0">
                  <a:moveTo>
                    <a:pt x="3533" y="1"/>
                  </a:moveTo>
                  <a:lnTo>
                    <a:pt x="358" y="3176"/>
                  </a:lnTo>
                  <a:cubicBezTo>
                    <a:pt x="1" y="3512"/>
                    <a:pt x="1" y="4059"/>
                    <a:pt x="358" y="4416"/>
                  </a:cubicBezTo>
                  <a:lnTo>
                    <a:pt x="821" y="4878"/>
                  </a:lnTo>
                  <a:lnTo>
                    <a:pt x="1472" y="4227"/>
                  </a:lnTo>
                  <a:cubicBezTo>
                    <a:pt x="1704" y="3995"/>
                    <a:pt x="2003" y="3880"/>
                    <a:pt x="2303" y="3880"/>
                  </a:cubicBezTo>
                  <a:cubicBezTo>
                    <a:pt x="2602" y="3880"/>
                    <a:pt x="2902" y="3995"/>
                    <a:pt x="3133" y="4227"/>
                  </a:cubicBezTo>
                  <a:lnTo>
                    <a:pt x="8179" y="9273"/>
                  </a:lnTo>
                  <a:lnTo>
                    <a:pt x="10492" y="6960"/>
                  </a:lnTo>
                  <a:lnTo>
                    <a:pt x="3869" y="337"/>
                  </a:lnTo>
                  <a:lnTo>
                    <a:pt x="35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3"/>
            <p:cNvSpPr/>
            <p:nvPr/>
          </p:nvSpPr>
          <p:spPr>
            <a:xfrm>
              <a:off x="903741" y="1952074"/>
              <a:ext cx="352572" cy="349817"/>
            </a:xfrm>
            <a:custGeom>
              <a:avLst/>
              <a:gdLst/>
              <a:ahLst/>
              <a:cxnLst/>
              <a:rect l="l" t="t" r="r" b="b"/>
              <a:pathLst>
                <a:path w="23548" h="23364" extrusionOk="0">
                  <a:moveTo>
                    <a:pt x="15086" y="1"/>
                  </a:moveTo>
                  <a:cubicBezTo>
                    <a:pt x="14607" y="1"/>
                    <a:pt x="14129" y="185"/>
                    <a:pt x="13772" y="552"/>
                  </a:cubicBezTo>
                  <a:lnTo>
                    <a:pt x="1" y="14323"/>
                  </a:lnTo>
                  <a:lnTo>
                    <a:pt x="9041" y="23364"/>
                  </a:lnTo>
                  <a:lnTo>
                    <a:pt x="22812" y="9593"/>
                  </a:lnTo>
                  <a:cubicBezTo>
                    <a:pt x="23548" y="8878"/>
                    <a:pt x="23548" y="7680"/>
                    <a:pt x="22812" y="6965"/>
                  </a:cubicBezTo>
                  <a:lnTo>
                    <a:pt x="16400" y="552"/>
                  </a:lnTo>
                  <a:cubicBezTo>
                    <a:pt x="16042" y="185"/>
                    <a:pt x="15564" y="1"/>
                    <a:pt x="150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3"/>
            <p:cNvSpPr/>
            <p:nvPr/>
          </p:nvSpPr>
          <p:spPr>
            <a:xfrm>
              <a:off x="903741" y="1952074"/>
              <a:ext cx="258141" cy="227372"/>
            </a:xfrm>
            <a:custGeom>
              <a:avLst/>
              <a:gdLst/>
              <a:ahLst/>
              <a:cxnLst/>
              <a:rect l="l" t="t" r="r" b="b"/>
              <a:pathLst>
                <a:path w="17241" h="15186" extrusionOk="0">
                  <a:moveTo>
                    <a:pt x="17235" y="1409"/>
                  </a:moveTo>
                  <a:lnTo>
                    <a:pt x="17241" y="1414"/>
                  </a:lnTo>
                  <a:cubicBezTo>
                    <a:pt x="17239" y="1413"/>
                    <a:pt x="17237" y="1411"/>
                    <a:pt x="17235" y="1409"/>
                  </a:cubicBezTo>
                  <a:close/>
                  <a:moveTo>
                    <a:pt x="15078" y="1"/>
                  </a:moveTo>
                  <a:cubicBezTo>
                    <a:pt x="14602" y="1"/>
                    <a:pt x="14129" y="185"/>
                    <a:pt x="13772" y="552"/>
                  </a:cubicBezTo>
                  <a:lnTo>
                    <a:pt x="1" y="14323"/>
                  </a:lnTo>
                  <a:lnTo>
                    <a:pt x="863" y="15185"/>
                  </a:lnTo>
                  <a:lnTo>
                    <a:pt x="14634" y="1414"/>
                  </a:lnTo>
                  <a:cubicBezTo>
                    <a:pt x="14991" y="1047"/>
                    <a:pt x="15464" y="863"/>
                    <a:pt x="15937" y="863"/>
                  </a:cubicBezTo>
                  <a:cubicBezTo>
                    <a:pt x="16408" y="863"/>
                    <a:pt x="16878" y="1045"/>
                    <a:pt x="17235" y="1409"/>
                  </a:cubicBezTo>
                  <a:lnTo>
                    <a:pt x="17235" y="1409"/>
                  </a:lnTo>
                  <a:lnTo>
                    <a:pt x="16400" y="552"/>
                  </a:lnTo>
                  <a:cubicBezTo>
                    <a:pt x="16032" y="185"/>
                    <a:pt x="15553" y="1"/>
                    <a:pt x="150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3"/>
            <p:cNvSpPr/>
            <p:nvPr/>
          </p:nvSpPr>
          <p:spPr>
            <a:xfrm>
              <a:off x="989054" y="2039274"/>
              <a:ext cx="178817" cy="175268"/>
            </a:xfrm>
            <a:custGeom>
              <a:avLst/>
              <a:gdLst/>
              <a:ahLst/>
              <a:cxnLst/>
              <a:rect l="l" t="t" r="r" b="b"/>
              <a:pathLst>
                <a:path w="11943" h="11706" extrusionOk="0">
                  <a:moveTo>
                    <a:pt x="8126" y="0"/>
                  </a:moveTo>
                  <a:cubicBezTo>
                    <a:pt x="7811" y="0"/>
                    <a:pt x="7495" y="121"/>
                    <a:pt x="7254" y="363"/>
                  </a:cubicBezTo>
                  <a:lnTo>
                    <a:pt x="484" y="7133"/>
                  </a:lnTo>
                  <a:cubicBezTo>
                    <a:pt x="0" y="7616"/>
                    <a:pt x="0" y="8394"/>
                    <a:pt x="484" y="8878"/>
                  </a:cubicBezTo>
                  <a:lnTo>
                    <a:pt x="2965" y="11359"/>
                  </a:lnTo>
                  <a:cubicBezTo>
                    <a:pt x="3207" y="11590"/>
                    <a:pt x="3522" y="11706"/>
                    <a:pt x="3837" y="11706"/>
                  </a:cubicBezTo>
                  <a:cubicBezTo>
                    <a:pt x="4153" y="11706"/>
                    <a:pt x="4468" y="11590"/>
                    <a:pt x="4710" y="11359"/>
                  </a:cubicBezTo>
                  <a:lnTo>
                    <a:pt x="11480" y="4589"/>
                  </a:lnTo>
                  <a:cubicBezTo>
                    <a:pt x="11942" y="4105"/>
                    <a:pt x="11942" y="3327"/>
                    <a:pt x="11480" y="2844"/>
                  </a:cubicBezTo>
                  <a:lnTo>
                    <a:pt x="8999" y="363"/>
                  </a:lnTo>
                  <a:cubicBezTo>
                    <a:pt x="8757" y="121"/>
                    <a:pt x="8442" y="0"/>
                    <a:pt x="8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53"/>
          <p:cNvGrpSpPr/>
          <p:nvPr/>
        </p:nvGrpSpPr>
        <p:grpSpPr>
          <a:xfrm>
            <a:off x="1392535" y="2245011"/>
            <a:ext cx="610489" cy="494983"/>
            <a:chOff x="3952456" y="1524280"/>
            <a:chExt cx="370195" cy="300154"/>
          </a:xfrm>
        </p:grpSpPr>
        <p:sp>
          <p:nvSpPr>
            <p:cNvPr id="1148" name="Google Shape;1148;p53"/>
            <p:cNvSpPr/>
            <p:nvPr/>
          </p:nvSpPr>
          <p:spPr>
            <a:xfrm>
              <a:off x="3952456" y="1550482"/>
              <a:ext cx="370195" cy="248064"/>
            </a:xfrm>
            <a:custGeom>
              <a:avLst/>
              <a:gdLst/>
              <a:ahLst/>
              <a:cxnLst/>
              <a:rect l="l" t="t" r="r" b="b"/>
              <a:pathLst>
                <a:path w="24725" h="16568" extrusionOk="0">
                  <a:moveTo>
                    <a:pt x="484" y="1"/>
                  </a:moveTo>
                  <a:cubicBezTo>
                    <a:pt x="211" y="1"/>
                    <a:pt x="0" y="232"/>
                    <a:pt x="0" y="505"/>
                  </a:cubicBezTo>
                  <a:lnTo>
                    <a:pt x="0" y="16063"/>
                  </a:lnTo>
                  <a:cubicBezTo>
                    <a:pt x="0" y="16337"/>
                    <a:pt x="211" y="16568"/>
                    <a:pt x="484" y="16568"/>
                  </a:cubicBezTo>
                  <a:lnTo>
                    <a:pt x="24241" y="16568"/>
                  </a:lnTo>
                  <a:cubicBezTo>
                    <a:pt x="24515" y="16568"/>
                    <a:pt x="24725" y="16337"/>
                    <a:pt x="24725" y="16063"/>
                  </a:cubicBezTo>
                  <a:lnTo>
                    <a:pt x="24725" y="15138"/>
                  </a:lnTo>
                  <a:lnTo>
                    <a:pt x="24725" y="505"/>
                  </a:lnTo>
                  <a:cubicBezTo>
                    <a:pt x="24725" y="232"/>
                    <a:pt x="24515" y="1"/>
                    <a:pt x="24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3"/>
            <p:cNvSpPr/>
            <p:nvPr/>
          </p:nvSpPr>
          <p:spPr>
            <a:xfrm>
              <a:off x="3977955" y="1550482"/>
              <a:ext cx="344697" cy="226669"/>
            </a:xfrm>
            <a:custGeom>
              <a:avLst/>
              <a:gdLst/>
              <a:ahLst/>
              <a:cxnLst/>
              <a:rect l="l" t="t" r="r" b="b"/>
              <a:pathLst>
                <a:path w="23022" h="15139" extrusionOk="0">
                  <a:moveTo>
                    <a:pt x="21" y="1"/>
                  </a:moveTo>
                  <a:lnTo>
                    <a:pt x="21" y="14634"/>
                  </a:lnTo>
                  <a:cubicBezTo>
                    <a:pt x="0" y="14907"/>
                    <a:pt x="232" y="15138"/>
                    <a:pt x="505" y="15138"/>
                  </a:cubicBezTo>
                  <a:lnTo>
                    <a:pt x="23022" y="15138"/>
                  </a:lnTo>
                  <a:lnTo>
                    <a:pt x="23022" y="505"/>
                  </a:lnTo>
                  <a:cubicBezTo>
                    <a:pt x="23022" y="232"/>
                    <a:pt x="22812" y="1"/>
                    <a:pt x="2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3"/>
            <p:cNvSpPr/>
            <p:nvPr/>
          </p:nvSpPr>
          <p:spPr>
            <a:xfrm>
              <a:off x="3990232" y="1524280"/>
              <a:ext cx="294644" cy="251613"/>
            </a:xfrm>
            <a:custGeom>
              <a:avLst/>
              <a:gdLst/>
              <a:ahLst/>
              <a:cxnLst/>
              <a:rect l="l" t="t" r="r" b="b"/>
              <a:pathLst>
                <a:path w="19679" h="16805" extrusionOk="0">
                  <a:moveTo>
                    <a:pt x="4933" y="0"/>
                  </a:moveTo>
                  <a:cubicBezTo>
                    <a:pt x="3281" y="0"/>
                    <a:pt x="1628" y="347"/>
                    <a:pt x="84" y="1036"/>
                  </a:cubicBezTo>
                  <a:cubicBezTo>
                    <a:pt x="42" y="1057"/>
                    <a:pt x="0" y="1099"/>
                    <a:pt x="0" y="1141"/>
                  </a:cubicBezTo>
                  <a:lnTo>
                    <a:pt x="0" y="16615"/>
                  </a:lnTo>
                  <a:cubicBezTo>
                    <a:pt x="0" y="16688"/>
                    <a:pt x="79" y="16745"/>
                    <a:pt x="142" y="16745"/>
                  </a:cubicBezTo>
                  <a:cubicBezTo>
                    <a:pt x="151" y="16745"/>
                    <a:pt x="160" y="16744"/>
                    <a:pt x="168" y="16741"/>
                  </a:cubicBezTo>
                  <a:cubicBezTo>
                    <a:pt x="1684" y="16071"/>
                    <a:pt x="3301" y="15739"/>
                    <a:pt x="4918" y="15739"/>
                  </a:cubicBezTo>
                  <a:cubicBezTo>
                    <a:pt x="6597" y="15739"/>
                    <a:pt x="8276" y="16097"/>
                    <a:pt x="9840" y="16804"/>
                  </a:cubicBezTo>
                  <a:cubicBezTo>
                    <a:pt x="11404" y="16097"/>
                    <a:pt x="13082" y="15739"/>
                    <a:pt x="14762" y="15739"/>
                  </a:cubicBezTo>
                  <a:cubicBezTo>
                    <a:pt x="16378" y="15739"/>
                    <a:pt x="17995" y="16071"/>
                    <a:pt x="19511" y="16741"/>
                  </a:cubicBezTo>
                  <a:cubicBezTo>
                    <a:pt x="19519" y="16744"/>
                    <a:pt x="19528" y="16745"/>
                    <a:pt x="19537" y="16745"/>
                  </a:cubicBezTo>
                  <a:cubicBezTo>
                    <a:pt x="19600" y="16745"/>
                    <a:pt x="19679" y="16688"/>
                    <a:pt x="19679" y="16615"/>
                  </a:cubicBezTo>
                  <a:lnTo>
                    <a:pt x="19679" y="1141"/>
                  </a:lnTo>
                  <a:cubicBezTo>
                    <a:pt x="19679" y="1099"/>
                    <a:pt x="19637" y="1057"/>
                    <a:pt x="19595" y="1036"/>
                  </a:cubicBezTo>
                  <a:cubicBezTo>
                    <a:pt x="18051" y="347"/>
                    <a:pt x="16398" y="0"/>
                    <a:pt x="14747" y="0"/>
                  </a:cubicBezTo>
                  <a:cubicBezTo>
                    <a:pt x="13071" y="0"/>
                    <a:pt x="11396" y="358"/>
                    <a:pt x="9840" y="1078"/>
                  </a:cubicBezTo>
                  <a:cubicBezTo>
                    <a:pt x="8283" y="358"/>
                    <a:pt x="6609" y="0"/>
                    <a:pt x="4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3"/>
            <p:cNvSpPr/>
            <p:nvPr/>
          </p:nvSpPr>
          <p:spPr>
            <a:xfrm>
              <a:off x="4003138" y="1524430"/>
              <a:ext cx="281738" cy="230367"/>
            </a:xfrm>
            <a:custGeom>
              <a:avLst/>
              <a:gdLst/>
              <a:ahLst/>
              <a:cxnLst/>
              <a:rect l="l" t="t" r="r" b="b"/>
              <a:pathLst>
                <a:path w="18817" h="15386" extrusionOk="0">
                  <a:moveTo>
                    <a:pt x="13885" y="1"/>
                  </a:moveTo>
                  <a:cubicBezTo>
                    <a:pt x="12209" y="1"/>
                    <a:pt x="10534" y="358"/>
                    <a:pt x="8978" y="1068"/>
                  </a:cubicBezTo>
                  <a:cubicBezTo>
                    <a:pt x="7423" y="360"/>
                    <a:pt x="5747" y="5"/>
                    <a:pt x="4069" y="5"/>
                  </a:cubicBezTo>
                  <a:cubicBezTo>
                    <a:pt x="2706" y="5"/>
                    <a:pt x="1343" y="239"/>
                    <a:pt x="42" y="711"/>
                  </a:cubicBezTo>
                  <a:lnTo>
                    <a:pt x="0" y="711"/>
                  </a:lnTo>
                  <a:lnTo>
                    <a:pt x="0" y="15196"/>
                  </a:lnTo>
                  <a:cubicBezTo>
                    <a:pt x="0" y="15262"/>
                    <a:pt x="51" y="15315"/>
                    <a:pt x="114" y="15315"/>
                  </a:cubicBezTo>
                  <a:cubicBezTo>
                    <a:pt x="132" y="15315"/>
                    <a:pt x="150" y="15311"/>
                    <a:pt x="168" y="15301"/>
                  </a:cubicBezTo>
                  <a:cubicBezTo>
                    <a:pt x="1858" y="14556"/>
                    <a:pt x="3381" y="14304"/>
                    <a:pt x="4666" y="14304"/>
                  </a:cubicBezTo>
                  <a:cubicBezTo>
                    <a:pt x="7332" y="14304"/>
                    <a:pt x="8978" y="15386"/>
                    <a:pt x="8978" y="15386"/>
                  </a:cubicBezTo>
                  <a:cubicBezTo>
                    <a:pt x="10765" y="14671"/>
                    <a:pt x="12657" y="14313"/>
                    <a:pt x="14570" y="14313"/>
                  </a:cubicBezTo>
                  <a:cubicBezTo>
                    <a:pt x="14626" y="14313"/>
                    <a:pt x="14682" y="14312"/>
                    <a:pt x="14738" y="14312"/>
                  </a:cubicBezTo>
                  <a:cubicBezTo>
                    <a:pt x="16131" y="14312"/>
                    <a:pt x="17503" y="14563"/>
                    <a:pt x="18817" y="15028"/>
                  </a:cubicBezTo>
                  <a:lnTo>
                    <a:pt x="18817" y="1131"/>
                  </a:lnTo>
                  <a:cubicBezTo>
                    <a:pt x="18817" y="1089"/>
                    <a:pt x="18775" y="1047"/>
                    <a:pt x="18733" y="1047"/>
                  </a:cubicBezTo>
                  <a:cubicBezTo>
                    <a:pt x="17189" y="348"/>
                    <a:pt x="15536" y="1"/>
                    <a:pt x="13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3"/>
            <p:cNvSpPr/>
            <p:nvPr/>
          </p:nvSpPr>
          <p:spPr>
            <a:xfrm>
              <a:off x="4137547" y="1524280"/>
              <a:ext cx="147329" cy="230517"/>
            </a:xfrm>
            <a:custGeom>
              <a:avLst/>
              <a:gdLst/>
              <a:ahLst/>
              <a:cxnLst/>
              <a:rect l="l" t="t" r="r" b="b"/>
              <a:pathLst>
                <a:path w="9840" h="15396" extrusionOk="0">
                  <a:moveTo>
                    <a:pt x="4908" y="0"/>
                  </a:moveTo>
                  <a:cubicBezTo>
                    <a:pt x="3232" y="0"/>
                    <a:pt x="1557" y="358"/>
                    <a:pt x="1" y="1078"/>
                  </a:cubicBezTo>
                  <a:lnTo>
                    <a:pt x="1" y="15396"/>
                  </a:lnTo>
                  <a:cubicBezTo>
                    <a:pt x="1788" y="14681"/>
                    <a:pt x="3680" y="14323"/>
                    <a:pt x="5593" y="14323"/>
                  </a:cubicBezTo>
                  <a:cubicBezTo>
                    <a:pt x="5649" y="14323"/>
                    <a:pt x="5705" y="14322"/>
                    <a:pt x="5761" y="14322"/>
                  </a:cubicBezTo>
                  <a:cubicBezTo>
                    <a:pt x="7154" y="14322"/>
                    <a:pt x="8526" y="14573"/>
                    <a:pt x="9840" y="15038"/>
                  </a:cubicBezTo>
                  <a:lnTo>
                    <a:pt x="9840" y="1141"/>
                  </a:lnTo>
                  <a:cubicBezTo>
                    <a:pt x="9840" y="1099"/>
                    <a:pt x="9798" y="1057"/>
                    <a:pt x="9756" y="1036"/>
                  </a:cubicBezTo>
                  <a:cubicBezTo>
                    <a:pt x="8212" y="347"/>
                    <a:pt x="6559" y="0"/>
                    <a:pt x="4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3"/>
            <p:cNvSpPr/>
            <p:nvPr/>
          </p:nvSpPr>
          <p:spPr>
            <a:xfrm>
              <a:off x="4137547" y="1766430"/>
              <a:ext cx="25828" cy="58003"/>
            </a:xfrm>
            <a:custGeom>
              <a:avLst/>
              <a:gdLst/>
              <a:ahLst/>
              <a:cxnLst/>
              <a:rect l="l" t="t" r="r" b="b"/>
              <a:pathLst>
                <a:path w="1725" h="3874" extrusionOk="0">
                  <a:moveTo>
                    <a:pt x="1725" y="0"/>
                  </a:moveTo>
                  <a:cubicBezTo>
                    <a:pt x="1136" y="148"/>
                    <a:pt x="547" y="379"/>
                    <a:pt x="1" y="631"/>
                  </a:cubicBezTo>
                  <a:lnTo>
                    <a:pt x="1" y="3743"/>
                  </a:lnTo>
                  <a:cubicBezTo>
                    <a:pt x="1" y="3819"/>
                    <a:pt x="67" y="3873"/>
                    <a:pt x="127" y="3873"/>
                  </a:cubicBezTo>
                  <a:cubicBezTo>
                    <a:pt x="150" y="3873"/>
                    <a:pt x="172" y="3865"/>
                    <a:pt x="190" y="3848"/>
                  </a:cubicBezTo>
                  <a:lnTo>
                    <a:pt x="799" y="3364"/>
                  </a:lnTo>
                  <a:cubicBezTo>
                    <a:pt x="821" y="3343"/>
                    <a:pt x="847" y="3333"/>
                    <a:pt x="876" y="3333"/>
                  </a:cubicBezTo>
                  <a:cubicBezTo>
                    <a:pt x="905" y="3333"/>
                    <a:pt x="936" y="3343"/>
                    <a:pt x="968" y="3364"/>
                  </a:cubicBezTo>
                  <a:lnTo>
                    <a:pt x="1514" y="3827"/>
                  </a:lnTo>
                  <a:cubicBezTo>
                    <a:pt x="1541" y="3847"/>
                    <a:pt x="1573" y="3857"/>
                    <a:pt x="1603" y="3857"/>
                  </a:cubicBezTo>
                  <a:cubicBezTo>
                    <a:pt x="1666" y="3857"/>
                    <a:pt x="1725" y="3814"/>
                    <a:pt x="1725" y="3743"/>
                  </a:cubicBezTo>
                  <a:lnTo>
                    <a:pt x="17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1154;p53"/>
          <p:cNvGrpSpPr/>
          <p:nvPr/>
        </p:nvGrpSpPr>
        <p:grpSpPr>
          <a:xfrm>
            <a:off x="4804277" y="1402223"/>
            <a:ext cx="487159" cy="575994"/>
            <a:chOff x="1764389" y="3348218"/>
            <a:chExt cx="310114" cy="366665"/>
          </a:xfrm>
        </p:grpSpPr>
        <p:sp>
          <p:nvSpPr>
            <p:cNvPr id="1155" name="Google Shape;1155;p53"/>
            <p:cNvSpPr/>
            <p:nvPr/>
          </p:nvSpPr>
          <p:spPr>
            <a:xfrm>
              <a:off x="1782734" y="3556441"/>
              <a:ext cx="37918" cy="23598"/>
            </a:xfrm>
            <a:custGeom>
              <a:avLst/>
              <a:gdLst/>
              <a:ahLst/>
              <a:cxnLst/>
              <a:rect l="l" t="t" r="r" b="b"/>
              <a:pathLst>
                <a:path w="1451" h="903" extrusionOk="0">
                  <a:moveTo>
                    <a:pt x="1141" y="0"/>
                  </a:moveTo>
                  <a:cubicBezTo>
                    <a:pt x="1105" y="0"/>
                    <a:pt x="1067" y="10"/>
                    <a:pt x="1029" y="33"/>
                  </a:cubicBezTo>
                  <a:lnTo>
                    <a:pt x="1029" y="24"/>
                  </a:lnTo>
                  <a:lnTo>
                    <a:pt x="212" y="505"/>
                  </a:lnTo>
                  <a:cubicBezTo>
                    <a:pt x="1" y="618"/>
                    <a:pt x="118" y="902"/>
                    <a:pt x="310" y="902"/>
                  </a:cubicBezTo>
                  <a:cubicBezTo>
                    <a:pt x="346" y="902"/>
                    <a:pt x="384" y="893"/>
                    <a:pt x="423" y="870"/>
                  </a:cubicBezTo>
                  <a:lnTo>
                    <a:pt x="1241" y="399"/>
                  </a:lnTo>
                  <a:cubicBezTo>
                    <a:pt x="1451" y="278"/>
                    <a:pt x="1328" y="0"/>
                    <a:pt x="11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3"/>
            <p:cNvSpPr/>
            <p:nvPr/>
          </p:nvSpPr>
          <p:spPr>
            <a:xfrm>
              <a:off x="2016933" y="3558218"/>
              <a:ext cx="37971" cy="23833"/>
            </a:xfrm>
            <a:custGeom>
              <a:avLst/>
              <a:gdLst/>
              <a:ahLst/>
              <a:cxnLst/>
              <a:rect l="l" t="t" r="r" b="b"/>
              <a:pathLst>
                <a:path w="1453" h="912" extrusionOk="0">
                  <a:moveTo>
                    <a:pt x="314" y="0"/>
                  </a:moveTo>
                  <a:cubicBezTo>
                    <a:pt x="125" y="0"/>
                    <a:pt x="1" y="286"/>
                    <a:pt x="212" y="408"/>
                  </a:cubicBezTo>
                  <a:lnTo>
                    <a:pt x="1039" y="879"/>
                  </a:lnTo>
                  <a:cubicBezTo>
                    <a:pt x="1076" y="902"/>
                    <a:pt x="1113" y="911"/>
                    <a:pt x="1148" y="911"/>
                  </a:cubicBezTo>
                  <a:cubicBezTo>
                    <a:pt x="1334" y="911"/>
                    <a:pt x="1453" y="627"/>
                    <a:pt x="1250" y="514"/>
                  </a:cubicBezTo>
                  <a:lnTo>
                    <a:pt x="423" y="33"/>
                  </a:lnTo>
                  <a:cubicBezTo>
                    <a:pt x="386" y="10"/>
                    <a:pt x="348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3"/>
            <p:cNvSpPr/>
            <p:nvPr/>
          </p:nvSpPr>
          <p:spPr>
            <a:xfrm>
              <a:off x="1915147" y="3348218"/>
              <a:ext cx="11080" cy="36089"/>
            </a:xfrm>
            <a:custGeom>
              <a:avLst/>
              <a:gdLst/>
              <a:ahLst/>
              <a:cxnLst/>
              <a:rect l="l" t="t" r="r" b="b"/>
              <a:pathLst>
                <a:path w="424" h="1381" extrusionOk="0">
                  <a:moveTo>
                    <a:pt x="212" y="1"/>
                  </a:moveTo>
                  <a:cubicBezTo>
                    <a:pt x="97" y="1"/>
                    <a:pt x="1" y="97"/>
                    <a:pt x="1" y="212"/>
                  </a:cubicBezTo>
                  <a:lnTo>
                    <a:pt x="1" y="1164"/>
                  </a:lnTo>
                  <a:cubicBezTo>
                    <a:pt x="1" y="1309"/>
                    <a:pt x="106" y="1381"/>
                    <a:pt x="212" y="1381"/>
                  </a:cubicBezTo>
                  <a:cubicBezTo>
                    <a:pt x="318" y="1381"/>
                    <a:pt x="424" y="1309"/>
                    <a:pt x="424" y="1164"/>
                  </a:cubicBezTo>
                  <a:lnTo>
                    <a:pt x="424" y="212"/>
                  </a:lnTo>
                  <a:cubicBezTo>
                    <a:pt x="424" y="97"/>
                    <a:pt x="328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3"/>
            <p:cNvSpPr/>
            <p:nvPr/>
          </p:nvSpPr>
          <p:spPr>
            <a:xfrm>
              <a:off x="1839363" y="3367399"/>
              <a:ext cx="27126" cy="32796"/>
            </a:xfrm>
            <a:custGeom>
              <a:avLst/>
              <a:gdLst/>
              <a:ahLst/>
              <a:cxnLst/>
              <a:rect l="l" t="t" r="r" b="b"/>
              <a:pathLst>
                <a:path w="1038" h="1255" extrusionOk="0">
                  <a:moveTo>
                    <a:pt x="287" y="1"/>
                  </a:moveTo>
                  <a:cubicBezTo>
                    <a:pt x="142" y="1"/>
                    <a:pt x="1" y="154"/>
                    <a:pt x="93" y="325"/>
                  </a:cubicBezTo>
                  <a:lnTo>
                    <a:pt x="574" y="1142"/>
                  </a:lnTo>
                  <a:cubicBezTo>
                    <a:pt x="616" y="1221"/>
                    <a:pt x="683" y="1254"/>
                    <a:pt x="750" y="1254"/>
                  </a:cubicBezTo>
                  <a:cubicBezTo>
                    <a:pt x="894" y="1254"/>
                    <a:pt x="1038" y="1101"/>
                    <a:pt x="939" y="930"/>
                  </a:cubicBezTo>
                  <a:lnTo>
                    <a:pt x="468" y="113"/>
                  </a:lnTo>
                  <a:cubicBezTo>
                    <a:pt x="422" y="34"/>
                    <a:pt x="354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3"/>
            <p:cNvSpPr/>
            <p:nvPr/>
          </p:nvSpPr>
          <p:spPr>
            <a:xfrm>
              <a:off x="1783988" y="3420997"/>
              <a:ext cx="37971" cy="23754"/>
            </a:xfrm>
            <a:custGeom>
              <a:avLst/>
              <a:gdLst/>
              <a:ahLst/>
              <a:cxnLst/>
              <a:rect l="l" t="t" r="r" b="b"/>
              <a:pathLst>
                <a:path w="1453" h="909" extrusionOk="0">
                  <a:moveTo>
                    <a:pt x="310" y="1"/>
                  </a:moveTo>
                  <a:cubicBezTo>
                    <a:pt x="118" y="1"/>
                    <a:pt x="1" y="285"/>
                    <a:pt x="212" y="399"/>
                  </a:cubicBezTo>
                  <a:lnTo>
                    <a:pt x="1029" y="880"/>
                  </a:lnTo>
                  <a:cubicBezTo>
                    <a:pt x="1067" y="900"/>
                    <a:pt x="1104" y="909"/>
                    <a:pt x="1138" y="909"/>
                  </a:cubicBezTo>
                  <a:cubicBezTo>
                    <a:pt x="1332" y="909"/>
                    <a:pt x="1453" y="627"/>
                    <a:pt x="1241" y="505"/>
                  </a:cubicBezTo>
                  <a:lnTo>
                    <a:pt x="423" y="33"/>
                  </a:lnTo>
                  <a:cubicBezTo>
                    <a:pt x="384" y="11"/>
                    <a:pt x="346" y="1"/>
                    <a:pt x="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3"/>
            <p:cNvSpPr/>
            <p:nvPr/>
          </p:nvSpPr>
          <p:spPr>
            <a:xfrm>
              <a:off x="1764389" y="3494716"/>
              <a:ext cx="37971" cy="11106"/>
            </a:xfrm>
            <a:custGeom>
              <a:avLst/>
              <a:gdLst/>
              <a:ahLst/>
              <a:cxnLst/>
              <a:rect l="l" t="t" r="r" b="b"/>
              <a:pathLst>
                <a:path w="1453" h="425" extrusionOk="0">
                  <a:moveTo>
                    <a:pt x="289" y="1"/>
                  </a:moveTo>
                  <a:cubicBezTo>
                    <a:pt x="0" y="1"/>
                    <a:pt x="0" y="424"/>
                    <a:pt x="289" y="424"/>
                  </a:cubicBezTo>
                  <a:lnTo>
                    <a:pt x="1231" y="424"/>
                  </a:lnTo>
                  <a:cubicBezTo>
                    <a:pt x="1356" y="424"/>
                    <a:pt x="1452" y="328"/>
                    <a:pt x="1452" y="213"/>
                  </a:cubicBezTo>
                  <a:cubicBezTo>
                    <a:pt x="1452" y="97"/>
                    <a:pt x="1356" y="1"/>
                    <a:pt x="1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3"/>
            <p:cNvSpPr/>
            <p:nvPr/>
          </p:nvSpPr>
          <p:spPr>
            <a:xfrm>
              <a:off x="2034756" y="3496990"/>
              <a:ext cx="39748" cy="11342"/>
            </a:xfrm>
            <a:custGeom>
              <a:avLst/>
              <a:gdLst/>
              <a:ahLst/>
              <a:cxnLst/>
              <a:rect l="l" t="t" r="r" b="b"/>
              <a:pathLst>
                <a:path w="1521" h="434" extrusionOk="0">
                  <a:moveTo>
                    <a:pt x="289" y="1"/>
                  </a:moveTo>
                  <a:cubicBezTo>
                    <a:pt x="1" y="10"/>
                    <a:pt x="1" y="433"/>
                    <a:pt x="289" y="433"/>
                  </a:cubicBezTo>
                  <a:lnTo>
                    <a:pt x="1241" y="433"/>
                  </a:lnTo>
                  <a:cubicBezTo>
                    <a:pt x="1520" y="433"/>
                    <a:pt x="1520" y="1"/>
                    <a:pt x="1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3"/>
            <p:cNvSpPr/>
            <p:nvPr/>
          </p:nvSpPr>
          <p:spPr>
            <a:xfrm>
              <a:off x="2018684" y="3423009"/>
              <a:ext cx="37448" cy="23754"/>
            </a:xfrm>
            <a:custGeom>
              <a:avLst/>
              <a:gdLst/>
              <a:ahLst/>
              <a:cxnLst/>
              <a:rect l="l" t="t" r="r" b="b"/>
              <a:pathLst>
                <a:path w="1433" h="909" extrusionOk="0">
                  <a:moveTo>
                    <a:pt x="1123" y="1"/>
                  </a:moveTo>
                  <a:cubicBezTo>
                    <a:pt x="1088" y="1"/>
                    <a:pt x="1049" y="11"/>
                    <a:pt x="1010" y="33"/>
                  </a:cubicBezTo>
                  <a:lnTo>
                    <a:pt x="193" y="504"/>
                  </a:lnTo>
                  <a:cubicBezTo>
                    <a:pt x="1" y="620"/>
                    <a:pt x="77" y="908"/>
                    <a:pt x="299" y="908"/>
                  </a:cubicBezTo>
                  <a:cubicBezTo>
                    <a:pt x="337" y="908"/>
                    <a:pt x="366" y="899"/>
                    <a:pt x="404" y="879"/>
                  </a:cubicBezTo>
                  <a:lnTo>
                    <a:pt x="1222" y="399"/>
                  </a:lnTo>
                  <a:cubicBezTo>
                    <a:pt x="1433" y="285"/>
                    <a:pt x="1315" y="1"/>
                    <a:pt x="1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3"/>
            <p:cNvSpPr/>
            <p:nvPr/>
          </p:nvSpPr>
          <p:spPr>
            <a:xfrm>
              <a:off x="1974573" y="3368627"/>
              <a:ext cx="26054" cy="32822"/>
            </a:xfrm>
            <a:custGeom>
              <a:avLst/>
              <a:gdLst/>
              <a:ahLst/>
              <a:cxnLst/>
              <a:rect l="l" t="t" r="r" b="b"/>
              <a:pathLst>
                <a:path w="997" h="1256" extrusionOk="0">
                  <a:moveTo>
                    <a:pt x="757" y="0"/>
                  </a:moveTo>
                  <a:cubicBezTo>
                    <a:pt x="683" y="0"/>
                    <a:pt x="612" y="39"/>
                    <a:pt x="573" y="105"/>
                  </a:cubicBezTo>
                  <a:lnTo>
                    <a:pt x="92" y="932"/>
                  </a:lnTo>
                  <a:cubicBezTo>
                    <a:pt x="0" y="1102"/>
                    <a:pt x="142" y="1255"/>
                    <a:pt x="286" y="1255"/>
                  </a:cubicBezTo>
                  <a:cubicBezTo>
                    <a:pt x="354" y="1255"/>
                    <a:pt x="422" y="1222"/>
                    <a:pt x="467" y="1143"/>
                  </a:cubicBezTo>
                  <a:lnTo>
                    <a:pt x="938" y="326"/>
                  </a:lnTo>
                  <a:cubicBezTo>
                    <a:pt x="996" y="220"/>
                    <a:pt x="967" y="85"/>
                    <a:pt x="862" y="28"/>
                  </a:cubicBezTo>
                  <a:cubicBezTo>
                    <a:pt x="828" y="9"/>
                    <a:pt x="792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3"/>
            <p:cNvSpPr/>
            <p:nvPr/>
          </p:nvSpPr>
          <p:spPr>
            <a:xfrm>
              <a:off x="1820914" y="3408009"/>
              <a:ext cx="218651" cy="273450"/>
            </a:xfrm>
            <a:custGeom>
              <a:avLst/>
              <a:gdLst/>
              <a:ahLst/>
              <a:cxnLst/>
              <a:rect l="l" t="t" r="r" b="b"/>
              <a:pathLst>
                <a:path w="8367" h="10464" extrusionOk="0">
                  <a:moveTo>
                    <a:pt x="3813" y="0"/>
                  </a:moveTo>
                  <a:cubicBezTo>
                    <a:pt x="2378" y="0"/>
                    <a:pt x="1085" y="876"/>
                    <a:pt x="549" y="2213"/>
                  </a:cubicBezTo>
                  <a:cubicBezTo>
                    <a:pt x="1" y="3579"/>
                    <a:pt x="366" y="5136"/>
                    <a:pt x="1453" y="6127"/>
                  </a:cubicBezTo>
                  <a:cubicBezTo>
                    <a:pt x="1885" y="6521"/>
                    <a:pt x="2126" y="7088"/>
                    <a:pt x="2126" y="7675"/>
                  </a:cubicBezTo>
                  <a:lnTo>
                    <a:pt x="2126" y="9868"/>
                  </a:lnTo>
                  <a:cubicBezTo>
                    <a:pt x="2126" y="10194"/>
                    <a:pt x="2385" y="10464"/>
                    <a:pt x="2722" y="10464"/>
                  </a:cubicBezTo>
                  <a:lnTo>
                    <a:pt x="4905" y="10464"/>
                  </a:lnTo>
                  <a:cubicBezTo>
                    <a:pt x="5241" y="10464"/>
                    <a:pt x="5511" y="10194"/>
                    <a:pt x="5511" y="9868"/>
                  </a:cubicBezTo>
                  <a:lnTo>
                    <a:pt x="5511" y="7665"/>
                  </a:lnTo>
                  <a:cubicBezTo>
                    <a:pt x="5511" y="7069"/>
                    <a:pt x="5761" y="6502"/>
                    <a:pt x="6203" y="6108"/>
                  </a:cubicBezTo>
                  <a:cubicBezTo>
                    <a:pt x="8367" y="4108"/>
                    <a:pt x="7270" y="492"/>
                    <a:pt x="4357" y="40"/>
                  </a:cubicBezTo>
                  <a:cubicBezTo>
                    <a:pt x="4203" y="21"/>
                    <a:pt x="4049" y="1"/>
                    <a:pt x="3905" y="1"/>
                  </a:cubicBezTo>
                  <a:cubicBezTo>
                    <a:pt x="3874" y="1"/>
                    <a:pt x="3843" y="0"/>
                    <a:pt x="3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3"/>
            <p:cNvSpPr/>
            <p:nvPr/>
          </p:nvSpPr>
          <p:spPr>
            <a:xfrm>
              <a:off x="1829720" y="3409028"/>
              <a:ext cx="209844" cy="272431"/>
            </a:xfrm>
            <a:custGeom>
              <a:avLst/>
              <a:gdLst/>
              <a:ahLst/>
              <a:cxnLst/>
              <a:rect l="l" t="t" r="r" b="b"/>
              <a:pathLst>
                <a:path w="8030" h="10425" extrusionOk="0">
                  <a:moveTo>
                    <a:pt x="4020" y="1"/>
                  </a:moveTo>
                  <a:cubicBezTo>
                    <a:pt x="1096" y="453"/>
                    <a:pt x="0" y="4097"/>
                    <a:pt x="2202" y="6088"/>
                  </a:cubicBezTo>
                  <a:cubicBezTo>
                    <a:pt x="2625" y="6482"/>
                    <a:pt x="2875" y="7049"/>
                    <a:pt x="2866" y="7636"/>
                  </a:cubicBezTo>
                  <a:lnTo>
                    <a:pt x="2866" y="9829"/>
                  </a:lnTo>
                  <a:cubicBezTo>
                    <a:pt x="2866" y="10155"/>
                    <a:pt x="3135" y="10425"/>
                    <a:pt x="3472" y="10425"/>
                  </a:cubicBezTo>
                  <a:lnTo>
                    <a:pt x="4568" y="10425"/>
                  </a:lnTo>
                  <a:cubicBezTo>
                    <a:pt x="4904" y="10425"/>
                    <a:pt x="5174" y="10155"/>
                    <a:pt x="5174" y="9829"/>
                  </a:cubicBezTo>
                  <a:lnTo>
                    <a:pt x="5174" y="7626"/>
                  </a:lnTo>
                  <a:cubicBezTo>
                    <a:pt x="5174" y="7030"/>
                    <a:pt x="5424" y="6463"/>
                    <a:pt x="5866" y="6069"/>
                  </a:cubicBezTo>
                  <a:cubicBezTo>
                    <a:pt x="8030" y="4069"/>
                    <a:pt x="6933" y="453"/>
                    <a:pt x="40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3"/>
            <p:cNvSpPr/>
            <p:nvPr/>
          </p:nvSpPr>
          <p:spPr>
            <a:xfrm>
              <a:off x="1865652" y="3465579"/>
              <a:ext cx="110096" cy="161290"/>
            </a:xfrm>
            <a:custGeom>
              <a:avLst/>
              <a:gdLst/>
              <a:ahLst/>
              <a:cxnLst/>
              <a:rect l="l" t="t" r="r" b="b"/>
              <a:pathLst>
                <a:path w="4213" h="6172" extrusionOk="0">
                  <a:moveTo>
                    <a:pt x="885" y="424"/>
                  </a:moveTo>
                  <a:cubicBezTo>
                    <a:pt x="1106" y="424"/>
                    <a:pt x="1289" y="606"/>
                    <a:pt x="1289" y="828"/>
                  </a:cubicBezTo>
                  <a:lnTo>
                    <a:pt x="1289" y="1241"/>
                  </a:lnTo>
                  <a:lnTo>
                    <a:pt x="837" y="1241"/>
                  </a:lnTo>
                  <a:cubicBezTo>
                    <a:pt x="289" y="1241"/>
                    <a:pt x="289" y="424"/>
                    <a:pt x="837" y="424"/>
                  </a:cubicBezTo>
                  <a:close/>
                  <a:moveTo>
                    <a:pt x="3385" y="424"/>
                  </a:moveTo>
                  <a:cubicBezTo>
                    <a:pt x="3924" y="424"/>
                    <a:pt x="3924" y="1241"/>
                    <a:pt x="3385" y="1241"/>
                  </a:cubicBezTo>
                  <a:lnTo>
                    <a:pt x="2924" y="1241"/>
                  </a:lnTo>
                  <a:lnTo>
                    <a:pt x="2924" y="828"/>
                  </a:lnTo>
                  <a:cubicBezTo>
                    <a:pt x="2924" y="606"/>
                    <a:pt x="3106" y="424"/>
                    <a:pt x="3327" y="424"/>
                  </a:cubicBezTo>
                  <a:close/>
                  <a:moveTo>
                    <a:pt x="837" y="1"/>
                  </a:moveTo>
                  <a:cubicBezTo>
                    <a:pt x="375" y="1"/>
                    <a:pt x="0" y="376"/>
                    <a:pt x="0" y="837"/>
                  </a:cubicBezTo>
                  <a:cubicBezTo>
                    <a:pt x="0" y="1289"/>
                    <a:pt x="375" y="1664"/>
                    <a:pt x="837" y="1664"/>
                  </a:cubicBezTo>
                  <a:lnTo>
                    <a:pt x="1289" y="1664"/>
                  </a:lnTo>
                  <a:lnTo>
                    <a:pt x="1289" y="3395"/>
                  </a:lnTo>
                  <a:cubicBezTo>
                    <a:pt x="1289" y="3534"/>
                    <a:pt x="1395" y="3604"/>
                    <a:pt x="1500" y="3604"/>
                  </a:cubicBezTo>
                  <a:cubicBezTo>
                    <a:pt x="1606" y="3604"/>
                    <a:pt x="1712" y="3534"/>
                    <a:pt x="1712" y="3395"/>
                  </a:cubicBezTo>
                  <a:lnTo>
                    <a:pt x="1712" y="1664"/>
                  </a:lnTo>
                  <a:lnTo>
                    <a:pt x="2501" y="1664"/>
                  </a:lnTo>
                  <a:lnTo>
                    <a:pt x="2501" y="5962"/>
                  </a:lnTo>
                  <a:cubicBezTo>
                    <a:pt x="2501" y="6102"/>
                    <a:pt x="2606" y="6172"/>
                    <a:pt x="2712" y="6172"/>
                  </a:cubicBezTo>
                  <a:cubicBezTo>
                    <a:pt x="2818" y="6172"/>
                    <a:pt x="2924" y="6102"/>
                    <a:pt x="2924" y="5962"/>
                  </a:cubicBezTo>
                  <a:lnTo>
                    <a:pt x="2924" y="1664"/>
                  </a:lnTo>
                  <a:lnTo>
                    <a:pt x="3385" y="1664"/>
                  </a:lnTo>
                  <a:cubicBezTo>
                    <a:pt x="3847" y="1664"/>
                    <a:pt x="4212" y="1289"/>
                    <a:pt x="4212" y="837"/>
                  </a:cubicBezTo>
                  <a:cubicBezTo>
                    <a:pt x="4212" y="376"/>
                    <a:pt x="3847" y="1"/>
                    <a:pt x="3385" y="1"/>
                  </a:cubicBezTo>
                  <a:lnTo>
                    <a:pt x="3327" y="1"/>
                  </a:lnTo>
                  <a:cubicBezTo>
                    <a:pt x="2876" y="1"/>
                    <a:pt x="2501" y="376"/>
                    <a:pt x="2501" y="828"/>
                  </a:cubicBezTo>
                  <a:lnTo>
                    <a:pt x="2501" y="1241"/>
                  </a:lnTo>
                  <a:lnTo>
                    <a:pt x="1712" y="1241"/>
                  </a:lnTo>
                  <a:lnTo>
                    <a:pt x="1712" y="828"/>
                  </a:lnTo>
                  <a:cubicBezTo>
                    <a:pt x="1712" y="376"/>
                    <a:pt x="1337" y="1"/>
                    <a:pt x="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3"/>
            <p:cNvSpPr/>
            <p:nvPr/>
          </p:nvSpPr>
          <p:spPr>
            <a:xfrm>
              <a:off x="1899311" y="3570866"/>
              <a:ext cx="11080" cy="55950"/>
            </a:xfrm>
            <a:custGeom>
              <a:avLst/>
              <a:gdLst/>
              <a:ahLst/>
              <a:cxnLst/>
              <a:rect l="l" t="t" r="r" b="b"/>
              <a:pathLst>
                <a:path w="424" h="2141" extrusionOk="0">
                  <a:moveTo>
                    <a:pt x="212" y="1"/>
                  </a:moveTo>
                  <a:cubicBezTo>
                    <a:pt x="97" y="1"/>
                    <a:pt x="1" y="97"/>
                    <a:pt x="1" y="222"/>
                  </a:cubicBezTo>
                  <a:lnTo>
                    <a:pt x="1" y="1924"/>
                  </a:lnTo>
                  <a:cubicBezTo>
                    <a:pt x="1" y="2068"/>
                    <a:pt x="107" y="2140"/>
                    <a:pt x="212" y="2140"/>
                  </a:cubicBezTo>
                  <a:cubicBezTo>
                    <a:pt x="318" y="2140"/>
                    <a:pt x="424" y="2068"/>
                    <a:pt x="424" y="1924"/>
                  </a:cubicBezTo>
                  <a:lnTo>
                    <a:pt x="424" y="222"/>
                  </a:lnTo>
                  <a:cubicBezTo>
                    <a:pt x="424" y="97"/>
                    <a:pt x="328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3"/>
            <p:cNvSpPr/>
            <p:nvPr/>
          </p:nvSpPr>
          <p:spPr>
            <a:xfrm>
              <a:off x="1899311" y="3584429"/>
              <a:ext cx="5305" cy="42518"/>
            </a:xfrm>
            <a:custGeom>
              <a:avLst/>
              <a:gdLst/>
              <a:ahLst/>
              <a:cxnLst/>
              <a:rect l="l" t="t" r="r" b="b"/>
              <a:pathLst>
                <a:path w="203" h="1627" extrusionOk="0">
                  <a:moveTo>
                    <a:pt x="1" y="1"/>
                  </a:moveTo>
                  <a:lnTo>
                    <a:pt x="1" y="1405"/>
                  </a:lnTo>
                  <a:cubicBezTo>
                    <a:pt x="1" y="1520"/>
                    <a:pt x="87" y="1616"/>
                    <a:pt x="203" y="1626"/>
                  </a:cubicBezTo>
                  <a:lnTo>
                    <a:pt x="203" y="924"/>
                  </a:lnTo>
                  <a:cubicBezTo>
                    <a:pt x="203" y="607"/>
                    <a:pt x="136" y="28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3"/>
            <p:cNvSpPr/>
            <p:nvPr/>
          </p:nvSpPr>
          <p:spPr>
            <a:xfrm>
              <a:off x="1891524" y="3678663"/>
              <a:ext cx="58328" cy="36220"/>
            </a:xfrm>
            <a:custGeom>
              <a:avLst/>
              <a:gdLst/>
              <a:ahLst/>
              <a:cxnLst/>
              <a:rect l="l" t="t" r="r" b="b"/>
              <a:pathLst>
                <a:path w="2232" h="1386" extrusionOk="0">
                  <a:moveTo>
                    <a:pt x="1" y="1"/>
                  </a:moveTo>
                  <a:lnTo>
                    <a:pt x="1" y="270"/>
                  </a:lnTo>
                  <a:cubicBezTo>
                    <a:pt x="1" y="886"/>
                    <a:pt x="501" y="1386"/>
                    <a:pt x="1116" y="1386"/>
                  </a:cubicBezTo>
                  <a:cubicBezTo>
                    <a:pt x="1732" y="1386"/>
                    <a:pt x="2232" y="886"/>
                    <a:pt x="2232" y="270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3"/>
            <p:cNvSpPr/>
            <p:nvPr/>
          </p:nvSpPr>
          <p:spPr>
            <a:xfrm>
              <a:off x="1876210" y="3611842"/>
              <a:ext cx="88720" cy="34939"/>
            </a:xfrm>
            <a:custGeom>
              <a:avLst/>
              <a:gdLst/>
              <a:ahLst/>
              <a:cxnLst/>
              <a:rect l="l" t="t" r="r" b="b"/>
              <a:pathLst>
                <a:path w="3395" h="1337" extrusionOk="0">
                  <a:moveTo>
                    <a:pt x="0" y="0"/>
                  </a:moveTo>
                  <a:lnTo>
                    <a:pt x="0" y="1337"/>
                  </a:lnTo>
                  <a:lnTo>
                    <a:pt x="3395" y="1337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3"/>
            <p:cNvSpPr/>
            <p:nvPr/>
          </p:nvSpPr>
          <p:spPr>
            <a:xfrm>
              <a:off x="1876445" y="3646755"/>
              <a:ext cx="88485" cy="34965"/>
            </a:xfrm>
            <a:custGeom>
              <a:avLst/>
              <a:gdLst/>
              <a:ahLst/>
              <a:cxnLst/>
              <a:rect l="l" t="t" r="r" b="b"/>
              <a:pathLst>
                <a:path w="3386" h="1338" extrusionOk="0">
                  <a:moveTo>
                    <a:pt x="1" y="1"/>
                  </a:moveTo>
                  <a:lnTo>
                    <a:pt x="1" y="732"/>
                  </a:lnTo>
                  <a:cubicBezTo>
                    <a:pt x="1" y="1068"/>
                    <a:pt x="260" y="1337"/>
                    <a:pt x="597" y="1337"/>
                  </a:cubicBezTo>
                  <a:lnTo>
                    <a:pt x="2780" y="1337"/>
                  </a:lnTo>
                  <a:cubicBezTo>
                    <a:pt x="3116" y="1337"/>
                    <a:pt x="3386" y="1068"/>
                    <a:pt x="3386" y="732"/>
                  </a:cubicBezTo>
                  <a:lnTo>
                    <a:pt x="33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3"/>
            <p:cNvSpPr/>
            <p:nvPr/>
          </p:nvSpPr>
          <p:spPr>
            <a:xfrm>
              <a:off x="1920687" y="3678663"/>
              <a:ext cx="29164" cy="32195"/>
            </a:xfrm>
            <a:custGeom>
              <a:avLst/>
              <a:gdLst/>
              <a:ahLst/>
              <a:cxnLst/>
              <a:rect l="l" t="t" r="r" b="b"/>
              <a:pathLst>
                <a:path w="1116" h="1232" extrusionOk="0">
                  <a:moveTo>
                    <a:pt x="0" y="1"/>
                  </a:moveTo>
                  <a:lnTo>
                    <a:pt x="0" y="270"/>
                  </a:lnTo>
                  <a:cubicBezTo>
                    <a:pt x="0" y="664"/>
                    <a:pt x="212" y="1039"/>
                    <a:pt x="558" y="1232"/>
                  </a:cubicBezTo>
                  <a:cubicBezTo>
                    <a:pt x="895" y="1030"/>
                    <a:pt x="1106" y="664"/>
                    <a:pt x="1116" y="270"/>
                  </a:cubicBezTo>
                  <a:lnTo>
                    <a:pt x="1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3"/>
            <p:cNvSpPr/>
            <p:nvPr/>
          </p:nvSpPr>
          <p:spPr>
            <a:xfrm>
              <a:off x="1904590" y="3611842"/>
              <a:ext cx="60340" cy="34939"/>
            </a:xfrm>
            <a:custGeom>
              <a:avLst/>
              <a:gdLst/>
              <a:ahLst/>
              <a:cxnLst/>
              <a:rect l="l" t="t" r="r" b="b"/>
              <a:pathLst>
                <a:path w="2309" h="1337" extrusionOk="0">
                  <a:moveTo>
                    <a:pt x="1" y="0"/>
                  </a:moveTo>
                  <a:lnTo>
                    <a:pt x="1" y="1337"/>
                  </a:lnTo>
                  <a:lnTo>
                    <a:pt x="2309" y="1337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3"/>
            <p:cNvSpPr/>
            <p:nvPr/>
          </p:nvSpPr>
          <p:spPr>
            <a:xfrm>
              <a:off x="1904590" y="3646755"/>
              <a:ext cx="60340" cy="34965"/>
            </a:xfrm>
            <a:custGeom>
              <a:avLst/>
              <a:gdLst/>
              <a:ahLst/>
              <a:cxnLst/>
              <a:rect l="l" t="t" r="r" b="b"/>
              <a:pathLst>
                <a:path w="2309" h="1338" extrusionOk="0">
                  <a:moveTo>
                    <a:pt x="1" y="1"/>
                  </a:moveTo>
                  <a:lnTo>
                    <a:pt x="1" y="732"/>
                  </a:lnTo>
                  <a:cubicBezTo>
                    <a:pt x="1" y="1068"/>
                    <a:pt x="270" y="1337"/>
                    <a:pt x="607" y="1337"/>
                  </a:cubicBezTo>
                  <a:lnTo>
                    <a:pt x="1703" y="1337"/>
                  </a:lnTo>
                  <a:cubicBezTo>
                    <a:pt x="2039" y="1337"/>
                    <a:pt x="2309" y="1068"/>
                    <a:pt x="2309" y="732"/>
                  </a:cubicBezTo>
                  <a:lnTo>
                    <a:pt x="23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53"/>
          <p:cNvGrpSpPr/>
          <p:nvPr/>
        </p:nvGrpSpPr>
        <p:grpSpPr>
          <a:xfrm>
            <a:off x="4878847" y="3046251"/>
            <a:ext cx="506116" cy="484792"/>
            <a:chOff x="4179067" y="2811495"/>
            <a:chExt cx="286475" cy="274390"/>
          </a:xfrm>
        </p:grpSpPr>
        <p:sp>
          <p:nvSpPr>
            <p:cNvPr id="1176" name="Google Shape;1176;p53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3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3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3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3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3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3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rgbClr val="F7F9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3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481F73-B28E-6DD0-4357-19AC9EE75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331" y="1458113"/>
            <a:ext cx="2052926" cy="3629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" grpId="0" build="p"/>
      <p:bldP spid="1131" grpId="0" build="p"/>
      <p:bldP spid="1132" grpId="0" build="p"/>
      <p:bldP spid="1134" grpId="0" build="p"/>
      <p:bldP spid="1135" grpId="0" build="p"/>
      <p:bldP spid="1136" grpId="0" build="p"/>
      <p:bldP spid="1137" grpId="0" build="p"/>
      <p:bldP spid="11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9"/>
          <p:cNvSpPr txBox="1">
            <a:spLocks noGrp="1"/>
          </p:cNvSpPr>
          <p:nvPr>
            <p:ph type="title"/>
          </p:nvPr>
        </p:nvSpPr>
        <p:spPr>
          <a:xfrm>
            <a:off x="3485050" y="2425175"/>
            <a:ext cx="4049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TRANH LUẬN</a:t>
            </a:r>
            <a:endParaRPr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0" name="Google Shape;910;p49"/>
          <p:cNvSpPr txBox="1">
            <a:spLocks noGrp="1"/>
          </p:cNvSpPr>
          <p:nvPr>
            <p:ph type="title" idx="2"/>
          </p:nvPr>
        </p:nvSpPr>
        <p:spPr>
          <a:xfrm>
            <a:off x="4698120" y="1053050"/>
            <a:ext cx="1180500" cy="5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49"/>
          <p:cNvGrpSpPr/>
          <p:nvPr/>
        </p:nvGrpSpPr>
        <p:grpSpPr>
          <a:xfrm>
            <a:off x="720000" y="938750"/>
            <a:ext cx="1684700" cy="3571500"/>
            <a:chOff x="720000" y="938750"/>
            <a:chExt cx="1684700" cy="3571500"/>
          </a:xfrm>
        </p:grpSpPr>
        <p:sp>
          <p:nvSpPr>
            <p:cNvPr id="912" name="Google Shape;912;p49"/>
            <p:cNvSpPr/>
            <p:nvPr/>
          </p:nvSpPr>
          <p:spPr>
            <a:xfrm>
              <a:off x="1091365" y="1438576"/>
              <a:ext cx="1312336" cy="3068125"/>
            </a:xfrm>
            <a:custGeom>
              <a:avLst/>
              <a:gdLst/>
              <a:ahLst/>
              <a:cxnLst/>
              <a:rect l="l" t="t" r="r" b="b"/>
              <a:pathLst>
                <a:path w="43038" h="100619" extrusionOk="0">
                  <a:moveTo>
                    <a:pt x="43012" y="100594"/>
                  </a:moveTo>
                  <a:cubicBezTo>
                    <a:pt x="43012" y="100594"/>
                    <a:pt x="43012" y="100594"/>
                    <a:pt x="43013" y="100594"/>
                  </a:cubicBezTo>
                  <a:lnTo>
                    <a:pt x="43012" y="100594"/>
                  </a:lnTo>
                  <a:close/>
                  <a:moveTo>
                    <a:pt x="23514" y="1"/>
                  </a:moveTo>
                  <a:cubicBezTo>
                    <a:pt x="21880" y="1"/>
                    <a:pt x="19909" y="454"/>
                    <a:pt x="18395" y="1926"/>
                  </a:cubicBezTo>
                  <a:cubicBezTo>
                    <a:pt x="17325" y="3021"/>
                    <a:pt x="16603" y="4564"/>
                    <a:pt x="16852" y="6058"/>
                  </a:cubicBezTo>
                  <a:cubicBezTo>
                    <a:pt x="16504" y="6381"/>
                    <a:pt x="16280" y="6805"/>
                    <a:pt x="16155" y="7253"/>
                  </a:cubicBezTo>
                  <a:cubicBezTo>
                    <a:pt x="16031" y="7676"/>
                    <a:pt x="16081" y="8174"/>
                    <a:pt x="16130" y="8622"/>
                  </a:cubicBezTo>
                  <a:cubicBezTo>
                    <a:pt x="16280" y="9543"/>
                    <a:pt x="16678" y="10463"/>
                    <a:pt x="17350" y="11160"/>
                  </a:cubicBezTo>
                  <a:cubicBezTo>
                    <a:pt x="17524" y="11360"/>
                    <a:pt x="17723" y="11534"/>
                    <a:pt x="17922" y="11733"/>
                  </a:cubicBezTo>
                  <a:cubicBezTo>
                    <a:pt x="18420" y="12106"/>
                    <a:pt x="18993" y="12405"/>
                    <a:pt x="19590" y="12579"/>
                  </a:cubicBezTo>
                  <a:cubicBezTo>
                    <a:pt x="19740" y="12953"/>
                    <a:pt x="19889" y="13401"/>
                    <a:pt x="20038" y="13898"/>
                  </a:cubicBezTo>
                  <a:cubicBezTo>
                    <a:pt x="19839" y="13898"/>
                    <a:pt x="19640" y="13948"/>
                    <a:pt x="19416" y="13998"/>
                  </a:cubicBezTo>
                  <a:cubicBezTo>
                    <a:pt x="18968" y="14098"/>
                    <a:pt x="18470" y="14322"/>
                    <a:pt x="18171" y="14720"/>
                  </a:cubicBezTo>
                  <a:cubicBezTo>
                    <a:pt x="17898" y="15093"/>
                    <a:pt x="17873" y="15616"/>
                    <a:pt x="18047" y="16064"/>
                  </a:cubicBezTo>
                  <a:cubicBezTo>
                    <a:pt x="18246" y="16487"/>
                    <a:pt x="18719" y="16761"/>
                    <a:pt x="19167" y="16811"/>
                  </a:cubicBezTo>
                  <a:cubicBezTo>
                    <a:pt x="18968" y="16885"/>
                    <a:pt x="18794" y="17109"/>
                    <a:pt x="18794" y="17358"/>
                  </a:cubicBezTo>
                  <a:cubicBezTo>
                    <a:pt x="18794" y="17458"/>
                    <a:pt x="18843" y="17557"/>
                    <a:pt x="18893" y="17632"/>
                  </a:cubicBezTo>
                  <a:lnTo>
                    <a:pt x="17026" y="18180"/>
                  </a:lnTo>
                  <a:cubicBezTo>
                    <a:pt x="14288" y="18926"/>
                    <a:pt x="9061" y="27812"/>
                    <a:pt x="9061" y="27812"/>
                  </a:cubicBezTo>
                  <a:cubicBezTo>
                    <a:pt x="9061" y="27812"/>
                    <a:pt x="6970" y="16960"/>
                    <a:pt x="6348" y="16263"/>
                  </a:cubicBezTo>
                  <a:cubicBezTo>
                    <a:pt x="6224" y="16139"/>
                    <a:pt x="6025" y="16089"/>
                    <a:pt x="5776" y="16064"/>
                  </a:cubicBezTo>
                  <a:cubicBezTo>
                    <a:pt x="5701" y="15616"/>
                    <a:pt x="5477" y="15093"/>
                    <a:pt x="5178" y="14894"/>
                  </a:cubicBezTo>
                  <a:cubicBezTo>
                    <a:pt x="4876" y="14719"/>
                    <a:pt x="4493" y="14697"/>
                    <a:pt x="4230" y="14697"/>
                  </a:cubicBezTo>
                  <a:cubicBezTo>
                    <a:pt x="4138" y="14697"/>
                    <a:pt x="4060" y="14699"/>
                    <a:pt x="4006" y="14699"/>
                  </a:cubicBezTo>
                  <a:cubicBezTo>
                    <a:pt x="3972" y="14699"/>
                    <a:pt x="3947" y="14698"/>
                    <a:pt x="3934" y="14695"/>
                  </a:cubicBezTo>
                  <a:cubicBezTo>
                    <a:pt x="3859" y="14645"/>
                    <a:pt x="4083" y="13077"/>
                    <a:pt x="3784" y="13027"/>
                  </a:cubicBezTo>
                  <a:cubicBezTo>
                    <a:pt x="3781" y="13027"/>
                    <a:pt x="3778" y="13027"/>
                    <a:pt x="3775" y="13027"/>
                  </a:cubicBezTo>
                  <a:cubicBezTo>
                    <a:pt x="3456" y="13027"/>
                    <a:pt x="3212" y="14322"/>
                    <a:pt x="3187" y="14322"/>
                  </a:cubicBezTo>
                  <a:cubicBezTo>
                    <a:pt x="3162" y="14322"/>
                    <a:pt x="3041" y="12777"/>
                    <a:pt x="2610" y="12777"/>
                  </a:cubicBezTo>
                  <a:cubicBezTo>
                    <a:pt x="2603" y="12777"/>
                    <a:pt x="2596" y="12778"/>
                    <a:pt x="2590" y="12778"/>
                  </a:cubicBezTo>
                  <a:cubicBezTo>
                    <a:pt x="2166" y="12853"/>
                    <a:pt x="2440" y="14446"/>
                    <a:pt x="2366" y="14446"/>
                  </a:cubicBezTo>
                  <a:cubicBezTo>
                    <a:pt x="2318" y="14446"/>
                    <a:pt x="1853" y="12596"/>
                    <a:pt x="1396" y="12596"/>
                  </a:cubicBezTo>
                  <a:cubicBezTo>
                    <a:pt x="1379" y="12596"/>
                    <a:pt x="1362" y="12599"/>
                    <a:pt x="1345" y="12604"/>
                  </a:cubicBezTo>
                  <a:cubicBezTo>
                    <a:pt x="872" y="12753"/>
                    <a:pt x="1569" y="14446"/>
                    <a:pt x="1544" y="14446"/>
                  </a:cubicBezTo>
                  <a:cubicBezTo>
                    <a:pt x="1497" y="14446"/>
                    <a:pt x="885" y="13317"/>
                    <a:pt x="547" y="13317"/>
                  </a:cubicBezTo>
                  <a:cubicBezTo>
                    <a:pt x="530" y="13317"/>
                    <a:pt x="514" y="13320"/>
                    <a:pt x="499" y="13326"/>
                  </a:cubicBezTo>
                  <a:cubicBezTo>
                    <a:pt x="1" y="13575"/>
                    <a:pt x="1320" y="15765"/>
                    <a:pt x="1569" y="16014"/>
                  </a:cubicBezTo>
                  <a:cubicBezTo>
                    <a:pt x="1818" y="16263"/>
                    <a:pt x="2590" y="16263"/>
                    <a:pt x="2963" y="16487"/>
                  </a:cubicBezTo>
                  <a:cubicBezTo>
                    <a:pt x="2988" y="16512"/>
                    <a:pt x="3062" y="16562"/>
                    <a:pt x="3087" y="16587"/>
                  </a:cubicBezTo>
                  <a:cubicBezTo>
                    <a:pt x="2913" y="16711"/>
                    <a:pt x="2739" y="16811"/>
                    <a:pt x="2714" y="16935"/>
                  </a:cubicBezTo>
                  <a:cubicBezTo>
                    <a:pt x="2440" y="17582"/>
                    <a:pt x="4207" y="28310"/>
                    <a:pt x="4705" y="31023"/>
                  </a:cubicBezTo>
                  <a:cubicBezTo>
                    <a:pt x="5145" y="33281"/>
                    <a:pt x="6663" y="34210"/>
                    <a:pt x="8267" y="34210"/>
                  </a:cubicBezTo>
                  <a:cubicBezTo>
                    <a:pt x="9298" y="34210"/>
                    <a:pt x="10364" y="33826"/>
                    <a:pt x="11202" y="33164"/>
                  </a:cubicBezTo>
                  <a:cubicBezTo>
                    <a:pt x="12994" y="31770"/>
                    <a:pt x="14811" y="29779"/>
                    <a:pt x="15732" y="28758"/>
                  </a:cubicBezTo>
                  <a:lnTo>
                    <a:pt x="15732" y="28758"/>
                  </a:lnTo>
                  <a:lnTo>
                    <a:pt x="13417" y="48099"/>
                  </a:lnTo>
                  <a:cubicBezTo>
                    <a:pt x="13542" y="48173"/>
                    <a:pt x="13666" y="48198"/>
                    <a:pt x="13791" y="48248"/>
                  </a:cubicBezTo>
                  <a:cubicBezTo>
                    <a:pt x="13143" y="57532"/>
                    <a:pt x="13616" y="80706"/>
                    <a:pt x="13815" y="89144"/>
                  </a:cubicBezTo>
                  <a:cubicBezTo>
                    <a:pt x="13691" y="89144"/>
                    <a:pt x="13641" y="89119"/>
                    <a:pt x="13641" y="89119"/>
                  </a:cubicBezTo>
                  <a:lnTo>
                    <a:pt x="13641" y="89119"/>
                  </a:lnTo>
                  <a:lnTo>
                    <a:pt x="13766" y="92504"/>
                  </a:lnTo>
                  <a:cubicBezTo>
                    <a:pt x="14064" y="92604"/>
                    <a:pt x="14512" y="92653"/>
                    <a:pt x="14985" y="92728"/>
                  </a:cubicBezTo>
                  <a:cubicBezTo>
                    <a:pt x="15060" y="94645"/>
                    <a:pt x="15135" y="95765"/>
                    <a:pt x="15135" y="95765"/>
                  </a:cubicBezTo>
                  <a:cubicBezTo>
                    <a:pt x="15135" y="95765"/>
                    <a:pt x="15160" y="95765"/>
                    <a:pt x="15160" y="95790"/>
                  </a:cubicBezTo>
                  <a:cubicBezTo>
                    <a:pt x="15110" y="95790"/>
                    <a:pt x="15060" y="95765"/>
                    <a:pt x="15060" y="95765"/>
                  </a:cubicBezTo>
                  <a:cubicBezTo>
                    <a:pt x="15060" y="95765"/>
                    <a:pt x="14861" y="95914"/>
                    <a:pt x="14413" y="96138"/>
                  </a:cubicBezTo>
                  <a:cubicBezTo>
                    <a:pt x="14313" y="96088"/>
                    <a:pt x="14263" y="96014"/>
                    <a:pt x="14164" y="95964"/>
                  </a:cubicBezTo>
                  <a:cubicBezTo>
                    <a:pt x="14139" y="95914"/>
                    <a:pt x="14114" y="95889"/>
                    <a:pt x="14039" y="95864"/>
                  </a:cubicBezTo>
                  <a:cubicBezTo>
                    <a:pt x="13990" y="95839"/>
                    <a:pt x="13965" y="95790"/>
                    <a:pt x="13865" y="95790"/>
                  </a:cubicBezTo>
                  <a:cubicBezTo>
                    <a:pt x="13791" y="95790"/>
                    <a:pt x="13741" y="95839"/>
                    <a:pt x="13666" y="95864"/>
                  </a:cubicBezTo>
                  <a:cubicBezTo>
                    <a:pt x="13641" y="95889"/>
                    <a:pt x="13616" y="95989"/>
                    <a:pt x="13616" y="96039"/>
                  </a:cubicBezTo>
                  <a:cubicBezTo>
                    <a:pt x="13616" y="96113"/>
                    <a:pt x="13641" y="96163"/>
                    <a:pt x="13666" y="96238"/>
                  </a:cubicBezTo>
                  <a:cubicBezTo>
                    <a:pt x="13741" y="96288"/>
                    <a:pt x="13791" y="96337"/>
                    <a:pt x="13890" y="96387"/>
                  </a:cubicBezTo>
                  <a:cubicBezTo>
                    <a:pt x="13741" y="96462"/>
                    <a:pt x="13542" y="96536"/>
                    <a:pt x="13342" y="96611"/>
                  </a:cubicBezTo>
                  <a:cubicBezTo>
                    <a:pt x="13243" y="96512"/>
                    <a:pt x="13143" y="96412"/>
                    <a:pt x="13094" y="96337"/>
                  </a:cubicBezTo>
                  <a:cubicBezTo>
                    <a:pt x="13044" y="96288"/>
                    <a:pt x="12982" y="96263"/>
                    <a:pt x="12919" y="96263"/>
                  </a:cubicBezTo>
                  <a:cubicBezTo>
                    <a:pt x="12857" y="96263"/>
                    <a:pt x="12795" y="96288"/>
                    <a:pt x="12745" y="96337"/>
                  </a:cubicBezTo>
                  <a:cubicBezTo>
                    <a:pt x="12720" y="96362"/>
                    <a:pt x="12670" y="96462"/>
                    <a:pt x="12670" y="96512"/>
                  </a:cubicBezTo>
                  <a:cubicBezTo>
                    <a:pt x="12670" y="96586"/>
                    <a:pt x="12720" y="96636"/>
                    <a:pt x="12745" y="96711"/>
                  </a:cubicBezTo>
                  <a:lnTo>
                    <a:pt x="12845" y="96810"/>
                  </a:lnTo>
                  <a:cubicBezTo>
                    <a:pt x="12670" y="96835"/>
                    <a:pt x="12546" y="96885"/>
                    <a:pt x="12397" y="96910"/>
                  </a:cubicBezTo>
                  <a:lnTo>
                    <a:pt x="12222" y="96661"/>
                  </a:lnTo>
                  <a:cubicBezTo>
                    <a:pt x="12173" y="96611"/>
                    <a:pt x="12098" y="96611"/>
                    <a:pt x="12023" y="96611"/>
                  </a:cubicBezTo>
                  <a:cubicBezTo>
                    <a:pt x="11949" y="96611"/>
                    <a:pt x="11899" y="96636"/>
                    <a:pt x="11824" y="96661"/>
                  </a:cubicBezTo>
                  <a:cubicBezTo>
                    <a:pt x="11799" y="96711"/>
                    <a:pt x="11774" y="96785"/>
                    <a:pt x="11774" y="96860"/>
                  </a:cubicBezTo>
                  <a:cubicBezTo>
                    <a:pt x="11774" y="96910"/>
                    <a:pt x="11799" y="96984"/>
                    <a:pt x="11824" y="97059"/>
                  </a:cubicBezTo>
                  <a:lnTo>
                    <a:pt x="11874" y="97084"/>
                  </a:lnTo>
                  <a:cubicBezTo>
                    <a:pt x="11675" y="97109"/>
                    <a:pt x="11501" y="97184"/>
                    <a:pt x="11277" y="97208"/>
                  </a:cubicBezTo>
                  <a:cubicBezTo>
                    <a:pt x="11252" y="97134"/>
                    <a:pt x="11202" y="97109"/>
                    <a:pt x="11177" y="97059"/>
                  </a:cubicBezTo>
                  <a:cubicBezTo>
                    <a:pt x="11143" y="96975"/>
                    <a:pt x="11063" y="96924"/>
                    <a:pt x="10977" y="96924"/>
                  </a:cubicBezTo>
                  <a:cubicBezTo>
                    <a:pt x="10936" y="96924"/>
                    <a:pt x="10893" y="96936"/>
                    <a:pt x="10853" y="96960"/>
                  </a:cubicBezTo>
                  <a:cubicBezTo>
                    <a:pt x="10729" y="97009"/>
                    <a:pt x="10679" y="97184"/>
                    <a:pt x="10754" y="97308"/>
                  </a:cubicBezTo>
                  <a:cubicBezTo>
                    <a:pt x="10405" y="97358"/>
                    <a:pt x="10032" y="97383"/>
                    <a:pt x="9634" y="97432"/>
                  </a:cubicBezTo>
                  <a:lnTo>
                    <a:pt x="9484" y="97432"/>
                  </a:lnTo>
                  <a:cubicBezTo>
                    <a:pt x="9310" y="97432"/>
                    <a:pt x="9161" y="97457"/>
                    <a:pt x="9036" y="97482"/>
                  </a:cubicBezTo>
                  <a:cubicBezTo>
                    <a:pt x="8937" y="97482"/>
                    <a:pt x="8862" y="97507"/>
                    <a:pt x="8763" y="97532"/>
                  </a:cubicBezTo>
                  <a:cubicBezTo>
                    <a:pt x="6896" y="97905"/>
                    <a:pt x="6323" y="98976"/>
                    <a:pt x="6199" y="99747"/>
                  </a:cubicBezTo>
                  <a:cubicBezTo>
                    <a:pt x="6199" y="99797"/>
                    <a:pt x="6199" y="99822"/>
                    <a:pt x="6174" y="99847"/>
                  </a:cubicBezTo>
                  <a:lnTo>
                    <a:pt x="6174" y="99922"/>
                  </a:lnTo>
                  <a:cubicBezTo>
                    <a:pt x="6149" y="100021"/>
                    <a:pt x="6149" y="100170"/>
                    <a:pt x="6149" y="100245"/>
                  </a:cubicBezTo>
                  <a:cubicBezTo>
                    <a:pt x="6149" y="100419"/>
                    <a:pt x="6149" y="100494"/>
                    <a:pt x="6174" y="100569"/>
                  </a:cubicBezTo>
                  <a:lnTo>
                    <a:pt x="6174" y="100619"/>
                  </a:lnTo>
                  <a:lnTo>
                    <a:pt x="19889" y="100494"/>
                  </a:lnTo>
                  <a:cubicBezTo>
                    <a:pt x="19939" y="100370"/>
                    <a:pt x="19939" y="100245"/>
                    <a:pt x="19964" y="100121"/>
                  </a:cubicBezTo>
                  <a:cubicBezTo>
                    <a:pt x="19964" y="100071"/>
                    <a:pt x="19988" y="99971"/>
                    <a:pt x="19988" y="99922"/>
                  </a:cubicBezTo>
                  <a:cubicBezTo>
                    <a:pt x="19988" y="99847"/>
                    <a:pt x="20013" y="99797"/>
                    <a:pt x="20013" y="99722"/>
                  </a:cubicBezTo>
                  <a:lnTo>
                    <a:pt x="20013" y="99623"/>
                  </a:lnTo>
                  <a:cubicBezTo>
                    <a:pt x="20063" y="99225"/>
                    <a:pt x="20063" y="98851"/>
                    <a:pt x="20063" y="98503"/>
                  </a:cubicBezTo>
                  <a:cubicBezTo>
                    <a:pt x="20013" y="98154"/>
                    <a:pt x="19988" y="97856"/>
                    <a:pt x="19939" y="97582"/>
                  </a:cubicBezTo>
                  <a:lnTo>
                    <a:pt x="19939" y="97532"/>
                  </a:lnTo>
                  <a:lnTo>
                    <a:pt x="19939" y="97482"/>
                  </a:lnTo>
                  <a:cubicBezTo>
                    <a:pt x="19939" y="97432"/>
                    <a:pt x="19889" y="97358"/>
                    <a:pt x="19889" y="97333"/>
                  </a:cubicBezTo>
                  <a:cubicBezTo>
                    <a:pt x="19889" y="97283"/>
                    <a:pt x="19889" y="97258"/>
                    <a:pt x="19864" y="97233"/>
                  </a:cubicBezTo>
                  <a:lnTo>
                    <a:pt x="19764" y="96860"/>
                  </a:lnTo>
                  <a:cubicBezTo>
                    <a:pt x="19565" y="96188"/>
                    <a:pt x="19316" y="95765"/>
                    <a:pt x="19316" y="95765"/>
                  </a:cubicBezTo>
                  <a:cubicBezTo>
                    <a:pt x="19289" y="95765"/>
                    <a:pt x="19261" y="95765"/>
                    <a:pt x="19237" y="95773"/>
                  </a:cubicBezTo>
                  <a:lnTo>
                    <a:pt x="19237" y="95773"/>
                  </a:lnTo>
                  <a:cubicBezTo>
                    <a:pt x="19239" y="95771"/>
                    <a:pt x="19240" y="95768"/>
                    <a:pt x="19242" y="95765"/>
                  </a:cubicBezTo>
                  <a:cubicBezTo>
                    <a:pt x="19242" y="95765"/>
                    <a:pt x="19366" y="94645"/>
                    <a:pt x="19565" y="92753"/>
                  </a:cubicBezTo>
                  <a:cubicBezTo>
                    <a:pt x="20362" y="92728"/>
                    <a:pt x="20934" y="92653"/>
                    <a:pt x="20934" y="92653"/>
                  </a:cubicBezTo>
                  <a:lnTo>
                    <a:pt x="21208" y="89243"/>
                  </a:lnTo>
                  <a:lnTo>
                    <a:pt x="21059" y="89243"/>
                  </a:lnTo>
                  <a:lnTo>
                    <a:pt x="23722" y="55292"/>
                  </a:lnTo>
                  <a:lnTo>
                    <a:pt x="28302" y="88920"/>
                  </a:lnTo>
                  <a:cubicBezTo>
                    <a:pt x="28178" y="88920"/>
                    <a:pt x="28078" y="88895"/>
                    <a:pt x="28078" y="88895"/>
                  </a:cubicBezTo>
                  <a:lnTo>
                    <a:pt x="28078" y="88895"/>
                  </a:lnTo>
                  <a:lnTo>
                    <a:pt x="28476" y="92529"/>
                  </a:lnTo>
                  <a:lnTo>
                    <a:pt x="29422" y="92629"/>
                  </a:lnTo>
                  <a:cubicBezTo>
                    <a:pt x="29721" y="94595"/>
                    <a:pt x="29895" y="95740"/>
                    <a:pt x="29895" y="95740"/>
                  </a:cubicBezTo>
                  <a:cubicBezTo>
                    <a:pt x="29895" y="95740"/>
                    <a:pt x="29646" y="96138"/>
                    <a:pt x="29422" y="96835"/>
                  </a:cubicBezTo>
                  <a:lnTo>
                    <a:pt x="29323" y="97208"/>
                  </a:lnTo>
                  <a:cubicBezTo>
                    <a:pt x="29323" y="97233"/>
                    <a:pt x="29323" y="97258"/>
                    <a:pt x="29298" y="97308"/>
                  </a:cubicBezTo>
                  <a:cubicBezTo>
                    <a:pt x="29298" y="97358"/>
                    <a:pt x="29273" y="97432"/>
                    <a:pt x="29273" y="97457"/>
                  </a:cubicBezTo>
                  <a:lnTo>
                    <a:pt x="29273" y="97507"/>
                  </a:lnTo>
                  <a:lnTo>
                    <a:pt x="29273" y="97557"/>
                  </a:lnTo>
                  <a:cubicBezTo>
                    <a:pt x="29198" y="97831"/>
                    <a:pt x="29173" y="98129"/>
                    <a:pt x="29148" y="98478"/>
                  </a:cubicBezTo>
                  <a:cubicBezTo>
                    <a:pt x="29099" y="98826"/>
                    <a:pt x="29099" y="99200"/>
                    <a:pt x="29173" y="99598"/>
                  </a:cubicBezTo>
                  <a:lnTo>
                    <a:pt x="29173" y="99698"/>
                  </a:lnTo>
                  <a:cubicBezTo>
                    <a:pt x="29173" y="99747"/>
                    <a:pt x="29198" y="99822"/>
                    <a:pt x="29198" y="99872"/>
                  </a:cubicBezTo>
                  <a:cubicBezTo>
                    <a:pt x="29198" y="99946"/>
                    <a:pt x="29198" y="99996"/>
                    <a:pt x="29223" y="100096"/>
                  </a:cubicBezTo>
                  <a:cubicBezTo>
                    <a:pt x="29273" y="100220"/>
                    <a:pt x="29273" y="100345"/>
                    <a:pt x="29298" y="100469"/>
                  </a:cubicBezTo>
                  <a:lnTo>
                    <a:pt x="43012" y="100594"/>
                  </a:lnTo>
                  <a:lnTo>
                    <a:pt x="43012" y="100594"/>
                  </a:lnTo>
                  <a:cubicBezTo>
                    <a:pt x="42988" y="100593"/>
                    <a:pt x="42988" y="100569"/>
                    <a:pt x="43013" y="100544"/>
                  </a:cubicBezTo>
                  <a:cubicBezTo>
                    <a:pt x="43013" y="100469"/>
                    <a:pt x="43038" y="100370"/>
                    <a:pt x="43038" y="100220"/>
                  </a:cubicBezTo>
                  <a:cubicBezTo>
                    <a:pt x="43038" y="100121"/>
                    <a:pt x="43038" y="99996"/>
                    <a:pt x="43013" y="99872"/>
                  </a:cubicBezTo>
                  <a:lnTo>
                    <a:pt x="43013" y="99822"/>
                  </a:lnTo>
                  <a:cubicBezTo>
                    <a:pt x="43013" y="99772"/>
                    <a:pt x="43013" y="99747"/>
                    <a:pt x="42988" y="99722"/>
                  </a:cubicBezTo>
                  <a:cubicBezTo>
                    <a:pt x="42838" y="98951"/>
                    <a:pt x="42291" y="97881"/>
                    <a:pt x="40424" y="97507"/>
                  </a:cubicBezTo>
                  <a:cubicBezTo>
                    <a:pt x="40349" y="97482"/>
                    <a:pt x="40250" y="97482"/>
                    <a:pt x="40150" y="97457"/>
                  </a:cubicBezTo>
                  <a:cubicBezTo>
                    <a:pt x="40001" y="97408"/>
                    <a:pt x="39876" y="97408"/>
                    <a:pt x="39727" y="97383"/>
                  </a:cubicBezTo>
                  <a:lnTo>
                    <a:pt x="39553" y="97383"/>
                  </a:lnTo>
                  <a:cubicBezTo>
                    <a:pt x="39155" y="97358"/>
                    <a:pt x="38806" y="97283"/>
                    <a:pt x="38433" y="97258"/>
                  </a:cubicBezTo>
                  <a:cubicBezTo>
                    <a:pt x="38507" y="97134"/>
                    <a:pt x="38483" y="96984"/>
                    <a:pt x="38358" y="96910"/>
                  </a:cubicBezTo>
                  <a:cubicBezTo>
                    <a:pt x="38316" y="96892"/>
                    <a:pt x="38271" y="96883"/>
                    <a:pt x="38228" y="96883"/>
                  </a:cubicBezTo>
                  <a:cubicBezTo>
                    <a:pt x="38089" y="96883"/>
                    <a:pt x="37960" y="96976"/>
                    <a:pt x="37960" y="97184"/>
                  </a:cubicBezTo>
                  <a:cubicBezTo>
                    <a:pt x="37761" y="97134"/>
                    <a:pt x="37537" y="97084"/>
                    <a:pt x="37338" y="97059"/>
                  </a:cubicBezTo>
                  <a:lnTo>
                    <a:pt x="37387" y="97009"/>
                  </a:lnTo>
                  <a:cubicBezTo>
                    <a:pt x="37412" y="96960"/>
                    <a:pt x="37437" y="96910"/>
                    <a:pt x="37437" y="96835"/>
                  </a:cubicBezTo>
                  <a:cubicBezTo>
                    <a:pt x="37437" y="96760"/>
                    <a:pt x="37412" y="96711"/>
                    <a:pt x="37387" y="96636"/>
                  </a:cubicBezTo>
                  <a:cubicBezTo>
                    <a:pt x="37338" y="96611"/>
                    <a:pt x="37288" y="96586"/>
                    <a:pt x="37188" y="96586"/>
                  </a:cubicBezTo>
                  <a:cubicBezTo>
                    <a:pt x="37138" y="96586"/>
                    <a:pt x="37064" y="96611"/>
                    <a:pt x="37014" y="96636"/>
                  </a:cubicBezTo>
                  <a:lnTo>
                    <a:pt x="36815" y="96885"/>
                  </a:lnTo>
                  <a:cubicBezTo>
                    <a:pt x="36665" y="96860"/>
                    <a:pt x="36516" y="96785"/>
                    <a:pt x="36392" y="96760"/>
                  </a:cubicBezTo>
                  <a:lnTo>
                    <a:pt x="36466" y="96661"/>
                  </a:lnTo>
                  <a:cubicBezTo>
                    <a:pt x="36516" y="96611"/>
                    <a:pt x="36541" y="96586"/>
                    <a:pt x="36541" y="96487"/>
                  </a:cubicBezTo>
                  <a:cubicBezTo>
                    <a:pt x="36541" y="96412"/>
                    <a:pt x="36516" y="96362"/>
                    <a:pt x="36466" y="96288"/>
                  </a:cubicBezTo>
                  <a:cubicBezTo>
                    <a:pt x="36429" y="96250"/>
                    <a:pt x="36367" y="96232"/>
                    <a:pt x="36305" y="96232"/>
                  </a:cubicBezTo>
                  <a:cubicBezTo>
                    <a:pt x="36242" y="96232"/>
                    <a:pt x="36180" y="96250"/>
                    <a:pt x="36143" y="96288"/>
                  </a:cubicBezTo>
                  <a:cubicBezTo>
                    <a:pt x="36043" y="96387"/>
                    <a:pt x="35944" y="96487"/>
                    <a:pt x="35894" y="96586"/>
                  </a:cubicBezTo>
                  <a:cubicBezTo>
                    <a:pt x="35670" y="96512"/>
                    <a:pt x="35471" y="96412"/>
                    <a:pt x="35321" y="96362"/>
                  </a:cubicBezTo>
                  <a:cubicBezTo>
                    <a:pt x="35396" y="96288"/>
                    <a:pt x="35446" y="96263"/>
                    <a:pt x="35545" y="96213"/>
                  </a:cubicBezTo>
                  <a:cubicBezTo>
                    <a:pt x="35570" y="96163"/>
                    <a:pt x="35620" y="96088"/>
                    <a:pt x="35620" y="96014"/>
                  </a:cubicBezTo>
                  <a:cubicBezTo>
                    <a:pt x="35620" y="95964"/>
                    <a:pt x="35570" y="95889"/>
                    <a:pt x="35545" y="95839"/>
                  </a:cubicBezTo>
                  <a:cubicBezTo>
                    <a:pt x="35520" y="95790"/>
                    <a:pt x="35446" y="95765"/>
                    <a:pt x="35371" y="95765"/>
                  </a:cubicBezTo>
                  <a:cubicBezTo>
                    <a:pt x="35296" y="95765"/>
                    <a:pt x="35247" y="95790"/>
                    <a:pt x="35172" y="95839"/>
                  </a:cubicBezTo>
                  <a:cubicBezTo>
                    <a:pt x="35072" y="95889"/>
                    <a:pt x="34973" y="95964"/>
                    <a:pt x="34898" y="96039"/>
                  </a:cubicBezTo>
                  <a:cubicBezTo>
                    <a:pt x="34848" y="96088"/>
                    <a:pt x="34824" y="96088"/>
                    <a:pt x="34799" y="96113"/>
                  </a:cubicBezTo>
                  <a:cubicBezTo>
                    <a:pt x="34375" y="95889"/>
                    <a:pt x="34151" y="95715"/>
                    <a:pt x="34151" y="95715"/>
                  </a:cubicBezTo>
                  <a:cubicBezTo>
                    <a:pt x="34151" y="95715"/>
                    <a:pt x="34077" y="95715"/>
                    <a:pt x="33952" y="95740"/>
                  </a:cubicBezTo>
                  <a:cubicBezTo>
                    <a:pt x="34002" y="95715"/>
                    <a:pt x="34027" y="95715"/>
                    <a:pt x="34027" y="95715"/>
                  </a:cubicBezTo>
                  <a:lnTo>
                    <a:pt x="34027" y="92479"/>
                  </a:lnTo>
                  <a:cubicBezTo>
                    <a:pt x="34774" y="92380"/>
                    <a:pt x="35197" y="92305"/>
                    <a:pt x="35197" y="92305"/>
                  </a:cubicBezTo>
                  <a:lnTo>
                    <a:pt x="35197" y="88696"/>
                  </a:lnTo>
                  <a:cubicBezTo>
                    <a:pt x="35048" y="88746"/>
                    <a:pt x="34848" y="88770"/>
                    <a:pt x="34674" y="88795"/>
                  </a:cubicBezTo>
                  <a:cubicBezTo>
                    <a:pt x="34425" y="79785"/>
                    <a:pt x="33679" y="52604"/>
                    <a:pt x="33430" y="47576"/>
                  </a:cubicBezTo>
                  <a:cubicBezTo>
                    <a:pt x="33529" y="47476"/>
                    <a:pt x="33579" y="47427"/>
                    <a:pt x="33654" y="47327"/>
                  </a:cubicBezTo>
                  <a:lnTo>
                    <a:pt x="31787" y="36524"/>
                  </a:lnTo>
                  <a:lnTo>
                    <a:pt x="31787" y="36524"/>
                  </a:lnTo>
                  <a:cubicBezTo>
                    <a:pt x="32583" y="37139"/>
                    <a:pt x="33508" y="37455"/>
                    <a:pt x="34411" y="37455"/>
                  </a:cubicBezTo>
                  <a:cubicBezTo>
                    <a:pt x="36106" y="37455"/>
                    <a:pt x="37723" y="36340"/>
                    <a:pt x="38259" y="33985"/>
                  </a:cubicBezTo>
                  <a:cubicBezTo>
                    <a:pt x="38806" y="31422"/>
                    <a:pt x="41245" y="19972"/>
                    <a:pt x="40997" y="19325"/>
                  </a:cubicBezTo>
                  <a:cubicBezTo>
                    <a:pt x="40922" y="19175"/>
                    <a:pt x="40773" y="19001"/>
                    <a:pt x="40548" y="18877"/>
                  </a:cubicBezTo>
                  <a:cubicBezTo>
                    <a:pt x="40748" y="18503"/>
                    <a:pt x="40922" y="18005"/>
                    <a:pt x="40947" y="17433"/>
                  </a:cubicBezTo>
                  <a:cubicBezTo>
                    <a:pt x="41544" y="16811"/>
                    <a:pt x="42017" y="15815"/>
                    <a:pt x="41793" y="15641"/>
                  </a:cubicBezTo>
                  <a:cubicBezTo>
                    <a:pt x="41781" y="15633"/>
                    <a:pt x="41768" y="15629"/>
                    <a:pt x="41752" y="15629"/>
                  </a:cubicBezTo>
                  <a:cubicBezTo>
                    <a:pt x="41461" y="15629"/>
                    <a:pt x="40499" y="16860"/>
                    <a:pt x="40499" y="16860"/>
                  </a:cubicBezTo>
                  <a:cubicBezTo>
                    <a:pt x="40499" y="16860"/>
                    <a:pt x="41619" y="14969"/>
                    <a:pt x="41245" y="14745"/>
                  </a:cubicBezTo>
                  <a:cubicBezTo>
                    <a:pt x="41225" y="14732"/>
                    <a:pt x="41202" y="14727"/>
                    <a:pt x="41179" y="14727"/>
                  </a:cubicBezTo>
                  <a:cubicBezTo>
                    <a:pt x="40771" y="14727"/>
                    <a:pt x="39926" y="16437"/>
                    <a:pt x="39926" y="16437"/>
                  </a:cubicBezTo>
                  <a:cubicBezTo>
                    <a:pt x="39926" y="16437"/>
                    <a:pt x="40897" y="14122"/>
                    <a:pt x="40374" y="13948"/>
                  </a:cubicBezTo>
                  <a:cubicBezTo>
                    <a:pt x="40352" y="13940"/>
                    <a:pt x="40329" y="13936"/>
                    <a:pt x="40307" y="13936"/>
                  </a:cubicBezTo>
                  <a:cubicBezTo>
                    <a:pt x="39775" y="13936"/>
                    <a:pt x="39179" y="16089"/>
                    <a:pt x="39179" y="16089"/>
                  </a:cubicBezTo>
                  <a:cubicBezTo>
                    <a:pt x="39179" y="16089"/>
                    <a:pt x="39528" y="14023"/>
                    <a:pt x="39080" y="13948"/>
                  </a:cubicBezTo>
                  <a:cubicBezTo>
                    <a:pt x="39070" y="13946"/>
                    <a:pt x="39061" y="13946"/>
                    <a:pt x="39051" y="13946"/>
                  </a:cubicBezTo>
                  <a:cubicBezTo>
                    <a:pt x="38527" y="13946"/>
                    <a:pt x="38379" y="16598"/>
                    <a:pt x="38159" y="17234"/>
                  </a:cubicBezTo>
                  <a:cubicBezTo>
                    <a:pt x="38077" y="16804"/>
                    <a:pt x="37523" y="16255"/>
                    <a:pt x="37135" y="16255"/>
                  </a:cubicBezTo>
                  <a:cubicBezTo>
                    <a:pt x="37052" y="16255"/>
                    <a:pt x="36976" y="16281"/>
                    <a:pt x="36914" y="16338"/>
                  </a:cubicBezTo>
                  <a:cubicBezTo>
                    <a:pt x="36641" y="16587"/>
                    <a:pt x="37213" y="17582"/>
                    <a:pt x="37586" y="18329"/>
                  </a:cubicBezTo>
                  <a:cubicBezTo>
                    <a:pt x="37263" y="18354"/>
                    <a:pt x="36964" y="18429"/>
                    <a:pt x="36815" y="18553"/>
                  </a:cubicBezTo>
                  <a:cubicBezTo>
                    <a:pt x="36267" y="18877"/>
                    <a:pt x="33828" y="30451"/>
                    <a:pt x="33828" y="30451"/>
                  </a:cubicBezTo>
                  <a:cubicBezTo>
                    <a:pt x="33828" y="30451"/>
                    <a:pt x="31364" y="18802"/>
                    <a:pt x="28576" y="18055"/>
                  </a:cubicBezTo>
                  <a:lnTo>
                    <a:pt x="26385" y="17483"/>
                  </a:lnTo>
                  <a:cubicBezTo>
                    <a:pt x="26435" y="17433"/>
                    <a:pt x="26435" y="17383"/>
                    <a:pt x="26435" y="17333"/>
                  </a:cubicBezTo>
                  <a:cubicBezTo>
                    <a:pt x="26460" y="17084"/>
                    <a:pt x="26361" y="16860"/>
                    <a:pt x="26137" y="16711"/>
                  </a:cubicBezTo>
                  <a:cubicBezTo>
                    <a:pt x="26560" y="16338"/>
                    <a:pt x="26958" y="15939"/>
                    <a:pt x="27157" y="15442"/>
                  </a:cubicBezTo>
                  <a:cubicBezTo>
                    <a:pt x="27331" y="14944"/>
                    <a:pt x="27306" y="14272"/>
                    <a:pt x="26908" y="13898"/>
                  </a:cubicBezTo>
                  <a:cubicBezTo>
                    <a:pt x="26809" y="13824"/>
                    <a:pt x="26684" y="13749"/>
                    <a:pt x="26560" y="13699"/>
                  </a:cubicBezTo>
                  <a:cubicBezTo>
                    <a:pt x="26684" y="13575"/>
                    <a:pt x="26833" y="13450"/>
                    <a:pt x="26958" y="13326"/>
                  </a:cubicBezTo>
                  <a:cubicBezTo>
                    <a:pt x="27605" y="12654"/>
                    <a:pt x="28078" y="11783"/>
                    <a:pt x="28202" y="10488"/>
                  </a:cubicBezTo>
                  <a:lnTo>
                    <a:pt x="28202" y="10414"/>
                  </a:lnTo>
                  <a:lnTo>
                    <a:pt x="28202" y="10364"/>
                  </a:lnTo>
                  <a:lnTo>
                    <a:pt x="28202" y="10264"/>
                  </a:lnTo>
                  <a:lnTo>
                    <a:pt x="28202" y="10239"/>
                  </a:lnTo>
                  <a:cubicBezTo>
                    <a:pt x="28227" y="9742"/>
                    <a:pt x="28202" y="9219"/>
                    <a:pt x="28128" y="8597"/>
                  </a:cubicBezTo>
                  <a:cubicBezTo>
                    <a:pt x="28924" y="7153"/>
                    <a:pt x="28825" y="5286"/>
                    <a:pt x="28003" y="3867"/>
                  </a:cubicBezTo>
                  <a:cubicBezTo>
                    <a:pt x="28128" y="2548"/>
                    <a:pt x="27456" y="1254"/>
                    <a:pt x="26336" y="557"/>
                  </a:cubicBezTo>
                  <a:cubicBezTo>
                    <a:pt x="25846" y="274"/>
                    <a:pt x="24782" y="1"/>
                    <a:pt x="23514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9"/>
            <p:cNvSpPr/>
            <p:nvPr/>
          </p:nvSpPr>
          <p:spPr>
            <a:xfrm>
              <a:off x="721001" y="939481"/>
              <a:ext cx="851625" cy="749201"/>
            </a:xfrm>
            <a:custGeom>
              <a:avLst/>
              <a:gdLst/>
              <a:ahLst/>
              <a:cxnLst/>
              <a:rect l="l" t="t" r="r" b="b"/>
              <a:pathLst>
                <a:path w="27929" h="24570" extrusionOk="0">
                  <a:moveTo>
                    <a:pt x="13965" y="0"/>
                  </a:moveTo>
                  <a:cubicBezTo>
                    <a:pt x="6249" y="0"/>
                    <a:pt x="1" y="4854"/>
                    <a:pt x="1" y="10877"/>
                  </a:cubicBezTo>
                  <a:cubicBezTo>
                    <a:pt x="1" y="16876"/>
                    <a:pt x="6249" y="21730"/>
                    <a:pt x="13965" y="21730"/>
                  </a:cubicBezTo>
                  <a:cubicBezTo>
                    <a:pt x="15682" y="21705"/>
                    <a:pt x="17350" y="21456"/>
                    <a:pt x="18893" y="21008"/>
                  </a:cubicBezTo>
                  <a:cubicBezTo>
                    <a:pt x="19814" y="22253"/>
                    <a:pt x="21059" y="23248"/>
                    <a:pt x="22453" y="23895"/>
                  </a:cubicBezTo>
                  <a:cubicBezTo>
                    <a:pt x="23075" y="24194"/>
                    <a:pt x="23772" y="24393"/>
                    <a:pt x="24444" y="24567"/>
                  </a:cubicBezTo>
                  <a:cubicBezTo>
                    <a:pt x="24453" y="24569"/>
                    <a:pt x="24461" y="24570"/>
                    <a:pt x="24470" y="24570"/>
                  </a:cubicBezTo>
                  <a:cubicBezTo>
                    <a:pt x="24604" y="24570"/>
                    <a:pt x="24687" y="24387"/>
                    <a:pt x="24593" y="24294"/>
                  </a:cubicBezTo>
                  <a:cubicBezTo>
                    <a:pt x="23399" y="23024"/>
                    <a:pt x="22527" y="21406"/>
                    <a:pt x="22104" y="19664"/>
                  </a:cubicBezTo>
                  <a:cubicBezTo>
                    <a:pt x="25639" y="17697"/>
                    <a:pt x="27929" y="14462"/>
                    <a:pt x="27929" y="10852"/>
                  </a:cubicBezTo>
                  <a:cubicBezTo>
                    <a:pt x="27929" y="4854"/>
                    <a:pt x="21681" y="0"/>
                    <a:pt x="13965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9"/>
            <p:cNvSpPr/>
            <p:nvPr/>
          </p:nvSpPr>
          <p:spPr>
            <a:xfrm>
              <a:off x="1788400" y="2872675"/>
              <a:ext cx="341225" cy="1502050"/>
            </a:xfrm>
            <a:custGeom>
              <a:avLst/>
              <a:gdLst/>
              <a:ahLst/>
              <a:cxnLst/>
              <a:rect l="l" t="t" r="r" b="b"/>
              <a:pathLst>
                <a:path w="13649" h="60082" extrusionOk="0">
                  <a:moveTo>
                    <a:pt x="1" y="0"/>
                  </a:moveTo>
                  <a:cubicBezTo>
                    <a:pt x="1156" y="10365"/>
                    <a:pt x="8633" y="59606"/>
                    <a:pt x="8633" y="59606"/>
                  </a:cubicBezTo>
                  <a:cubicBezTo>
                    <a:pt x="9635" y="59965"/>
                    <a:pt x="10545" y="60082"/>
                    <a:pt x="11307" y="60082"/>
                  </a:cubicBezTo>
                  <a:cubicBezTo>
                    <a:pt x="12741" y="60082"/>
                    <a:pt x="13648" y="59667"/>
                    <a:pt x="13648" y="59667"/>
                  </a:cubicBezTo>
                  <a:cubicBezTo>
                    <a:pt x="13648" y="59667"/>
                    <a:pt x="13527" y="13192"/>
                    <a:pt x="12676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9"/>
            <p:cNvSpPr/>
            <p:nvPr/>
          </p:nvSpPr>
          <p:spPr>
            <a:xfrm>
              <a:off x="1495850" y="2871150"/>
              <a:ext cx="338175" cy="1502825"/>
            </a:xfrm>
            <a:custGeom>
              <a:avLst/>
              <a:gdLst/>
              <a:ahLst/>
              <a:cxnLst/>
              <a:rect l="l" t="t" r="r" b="b"/>
              <a:pathLst>
                <a:path w="13527" h="60113" extrusionOk="0">
                  <a:moveTo>
                    <a:pt x="851" y="1"/>
                  </a:moveTo>
                  <a:cubicBezTo>
                    <a:pt x="0" y="13132"/>
                    <a:pt x="2341" y="59698"/>
                    <a:pt x="2341" y="59698"/>
                  </a:cubicBezTo>
                  <a:cubicBezTo>
                    <a:pt x="2341" y="59698"/>
                    <a:pt x="3248" y="60112"/>
                    <a:pt x="4682" y="60112"/>
                  </a:cubicBezTo>
                  <a:cubicBezTo>
                    <a:pt x="5444" y="60112"/>
                    <a:pt x="6354" y="59995"/>
                    <a:pt x="7356" y="59637"/>
                  </a:cubicBezTo>
                  <a:cubicBezTo>
                    <a:pt x="7356" y="59637"/>
                    <a:pt x="12402" y="10457"/>
                    <a:pt x="13526" y="31"/>
                  </a:cubicBezTo>
                  <a:lnTo>
                    <a:pt x="13526" y="1"/>
                  </a:ln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9"/>
            <p:cNvSpPr/>
            <p:nvPr/>
          </p:nvSpPr>
          <p:spPr>
            <a:xfrm>
              <a:off x="1980650" y="4362050"/>
              <a:ext cx="424050" cy="148200"/>
            </a:xfrm>
            <a:custGeom>
              <a:avLst/>
              <a:gdLst/>
              <a:ahLst/>
              <a:cxnLst/>
              <a:rect l="l" t="t" r="r" b="b"/>
              <a:pathLst>
                <a:path w="16962" h="5928" extrusionOk="0">
                  <a:moveTo>
                    <a:pt x="973" y="1"/>
                  </a:moveTo>
                  <a:cubicBezTo>
                    <a:pt x="973" y="1"/>
                    <a:pt x="669" y="517"/>
                    <a:pt x="396" y="1338"/>
                  </a:cubicBezTo>
                  <a:lnTo>
                    <a:pt x="305" y="1794"/>
                  </a:lnTo>
                  <a:cubicBezTo>
                    <a:pt x="305" y="1824"/>
                    <a:pt x="305" y="1885"/>
                    <a:pt x="244" y="1916"/>
                  </a:cubicBezTo>
                  <a:cubicBezTo>
                    <a:pt x="244" y="1976"/>
                    <a:pt x="213" y="2068"/>
                    <a:pt x="213" y="2098"/>
                  </a:cubicBezTo>
                  <a:lnTo>
                    <a:pt x="213" y="2189"/>
                  </a:lnTo>
                  <a:lnTo>
                    <a:pt x="213" y="2220"/>
                  </a:lnTo>
                  <a:cubicBezTo>
                    <a:pt x="153" y="2554"/>
                    <a:pt x="92" y="2949"/>
                    <a:pt x="61" y="3344"/>
                  </a:cubicBezTo>
                  <a:cubicBezTo>
                    <a:pt x="1" y="3770"/>
                    <a:pt x="1" y="4226"/>
                    <a:pt x="31" y="4712"/>
                  </a:cubicBezTo>
                  <a:lnTo>
                    <a:pt x="31" y="4834"/>
                  </a:lnTo>
                  <a:cubicBezTo>
                    <a:pt x="31" y="4986"/>
                    <a:pt x="61" y="5138"/>
                    <a:pt x="122" y="5320"/>
                  </a:cubicBezTo>
                  <a:cubicBezTo>
                    <a:pt x="153" y="5472"/>
                    <a:pt x="153" y="5624"/>
                    <a:pt x="183" y="5776"/>
                  </a:cubicBezTo>
                  <a:lnTo>
                    <a:pt x="16931" y="5928"/>
                  </a:lnTo>
                  <a:cubicBezTo>
                    <a:pt x="16931" y="5928"/>
                    <a:pt x="16961" y="5746"/>
                    <a:pt x="16961" y="5472"/>
                  </a:cubicBezTo>
                  <a:cubicBezTo>
                    <a:pt x="16961" y="5320"/>
                    <a:pt x="16961" y="5168"/>
                    <a:pt x="16931" y="4986"/>
                  </a:cubicBezTo>
                  <a:cubicBezTo>
                    <a:pt x="16931" y="4955"/>
                    <a:pt x="16931" y="4925"/>
                    <a:pt x="16901" y="4864"/>
                  </a:cubicBezTo>
                  <a:cubicBezTo>
                    <a:pt x="16718" y="3922"/>
                    <a:pt x="16080" y="2645"/>
                    <a:pt x="13800" y="2189"/>
                  </a:cubicBezTo>
                  <a:cubicBezTo>
                    <a:pt x="13679" y="2128"/>
                    <a:pt x="13557" y="2128"/>
                    <a:pt x="13436" y="2098"/>
                  </a:cubicBezTo>
                  <a:cubicBezTo>
                    <a:pt x="13253" y="2068"/>
                    <a:pt x="13101" y="2068"/>
                    <a:pt x="12919" y="2037"/>
                  </a:cubicBezTo>
                  <a:lnTo>
                    <a:pt x="12736" y="2037"/>
                  </a:lnTo>
                  <a:cubicBezTo>
                    <a:pt x="8116" y="1612"/>
                    <a:pt x="6110" y="62"/>
                    <a:pt x="6110" y="62"/>
                  </a:cubicBezTo>
                  <a:cubicBezTo>
                    <a:pt x="6110" y="62"/>
                    <a:pt x="5015" y="261"/>
                    <a:pt x="3580" y="261"/>
                  </a:cubicBezTo>
                  <a:cubicBezTo>
                    <a:pt x="2774" y="261"/>
                    <a:pt x="1860" y="198"/>
                    <a:pt x="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9"/>
            <p:cNvSpPr/>
            <p:nvPr/>
          </p:nvSpPr>
          <p:spPr>
            <a:xfrm>
              <a:off x="2137200" y="4365850"/>
              <a:ext cx="38775" cy="31375"/>
            </a:xfrm>
            <a:custGeom>
              <a:avLst/>
              <a:gdLst/>
              <a:ahLst/>
              <a:cxnLst/>
              <a:rect l="l" t="t" r="r" b="b"/>
              <a:pathLst>
                <a:path w="1551" h="1255" extrusionOk="0">
                  <a:moveTo>
                    <a:pt x="1246" y="1"/>
                  </a:moveTo>
                  <a:cubicBezTo>
                    <a:pt x="1186" y="1"/>
                    <a:pt x="1094" y="62"/>
                    <a:pt x="1034" y="92"/>
                  </a:cubicBezTo>
                  <a:cubicBezTo>
                    <a:pt x="912" y="153"/>
                    <a:pt x="790" y="244"/>
                    <a:pt x="699" y="365"/>
                  </a:cubicBezTo>
                  <a:cubicBezTo>
                    <a:pt x="547" y="457"/>
                    <a:pt x="335" y="578"/>
                    <a:pt x="183" y="700"/>
                  </a:cubicBezTo>
                  <a:cubicBezTo>
                    <a:pt x="122" y="730"/>
                    <a:pt x="61" y="821"/>
                    <a:pt x="31" y="882"/>
                  </a:cubicBezTo>
                  <a:cubicBezTo>
                    <a:pt x="0" y="973"/>
                    <a:pt x="31" y="1034"/>
                    <a:pt x="61" y="1125"/>
                  </a:cubicBezTo>
                  <a:cubicBezTo>
                    <a:pt x="125" y="1190"/>
                    <a:pt x="236" y="1254"/>
                    <a:pt x="348" y="1254"/>
                  </a:cubicBezTo>
                  <a:cubicBezTo>
                    <a:pt x="395" y="1254"/>
                    <a:pt x="442" y="1243"/>
                    <a:pt x="487" y="1217"/>
                  </a:cubicBezTo>
                  <a:cubicBezTo>
                    <a:pt x="790" y="1004"/>
                    <a:pt x="1125" y="761"/>
                    <a:pt x="1429" y="548"/>
                  </a:cubicBezTo>
                  <a:cubicBezTo>
                    <a:pt x="1490" y="517"/>
                    <a:pt x="1520" y="396"/>
                    <a:pt x="1520" y="305"/>
                  </a:cubicBezTo>
                  <a:cubicBezTo>
                    <a:pt x="1550" y="213"/>
                    <a:pt x="1520" y="122"/>
                    <a:pt x="1490" y="92"/>
                  </a:cubicBezTo>
                  <a:cubicBezTo>
                    <a:pt x="1459" y="62"/>
                    <a:pt x="1368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9"/>
            <p:cNvSpPr/>
            <p:nvPr/>
          </p:nvSpPr>
          <p:spPr>
            <a:xfrm>
              <a:off x="2167600" y="4379350"/>
              <a:ext cx="38775" cy="35000"/>
            </a:xfrm>
            <a:custGeom>
              <a:avLst/>
              <a:gdLst/>
              <a:ahLst/>
              <a:cxnLst/>
              <a:rect l="l" t="t" r="r" b="b"/>
              <a:pathLst>
                <a:path w="1551" h="1400" extrusionOk="0">
                  <a:moveTo>
                    <a:pt x="1246" y="0"/>
                  </a:moveTo>
                  <a:cubicBezTo>
                    <a:pt x="1170" y="0"/>
                    <a:pt x="1094" y="23"/>
                    <a:pt x="1033" y="69"/>
                  </a:cubicBezTo>
                  <a:cubicBezTo>
                    <a:pt x="790" y="342"/>
                    <a:pt x="578" y="585"/>
                    <a:pt x="304" y="768"/>
                  </a:cubicBezTo>
                  <a:cubicBezTo>
                    <a:pt x="274" y="798"/>
                    <a:pt x="243" y="829"/>
                    <a:pt x="182" y="829"/>
                  </a:cubicBezTo>
                  <a:cubicBezTo>
                    <a:pt x="122" y="889"/>
                    <a:pt x="91" y="950"/>
                    <a:pt x="30" y="1041"/>
                  </a:cubicBezTo>
                  <a:cubicBezTo>
                    <a:pt x="0" y="1102"/>
                    <a:pt x="30" y="1193"/>
                    <a:pt x="91" y="1254"/>
                  </a:cubicBezTo>
                  <a:cubicBezTo>
                    <a:pt x="136" y="1343"/>
                    <a:pt x="245" y="1399"/>
                    <a:pt x="361" y="1399"/>
                  </a:cubicBezTo>
                  <a:cubicBezTo>
                    <a:pt x="403" y="1399"/>
                    <a:pt x="446" y="1392"/>
                    <a:pt x="486" y="1376"/>
                  </a:cubicBezTo>
                  <a:cubicBezTo>
                    <a:pt x="881" y="1102"/>
                    <a:pt x="1185" y="829"/>
                    <a:pt x="1489" y="494"/>
                  </a:cubicBezTo>
                  <a:cubicBezTo>
                    <a:pt x="1520" y="433"/>
                    <a:pt x="1550" y="373"/>
                    <a:pt x="1550" y="281"/>
                  </a:cubicBezTo>
                  <a:cubicBezTo>
                    <a:pt x="1520" y="221"/>
                    <a:pt x="1489" y="129"/>
                    <a:pt x="1459" y="69"/>
                  </a:cubicBezTo>
                  <a:cubicBezTo>
                    <a:pt x="1398" y="23"/>
                    <a:pt x="1322" y="0"/>
                    <a:pt x="12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9"/>
            <p:cNvSpPr/>
            <p:nvPr/>
          </p:nvSpPr>
          <p:spPr>
            <a:xfrm>
              <a:off x="2201025" y="439017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973" y="0"/>
                  </a:moveTo>
                  <a:cubicBezTo>
                    <a:pt x="912" y="0"/>
                    <a:pt x="821" y="31"/>
                    <a:pt x="760" y="61"/>
                  </a:cubicBezTo>
                  <a:lnTo>
                    <a:pt x="61" y="943"/>
                  </a:lnTo>
                  <a:cubicBezTo>
                    <a:pt x="31" y="1003"/>
                    <a:pt x="0" y="1064"/>
                    <a:pt x="0" y="1155"/>
                  </a:cubicBezTo>
                  <a:cubicBezTo>
                    <a:pt x="0" y="1247"/>
                    <a:pt x="31" y="1307"/>
                    <a:pt x="61" y="1399"/>
                  </a:cubicBezTo>
                  <a:cubicBezTo>
                    <a:pt x="122" y="1429"/>
                    <a:pt x="183" y="1459"/>
                    <a:pt x="304" y="1459"/>
                  </a:cubicBezTo>
                  <a:cubicBezTo>
                    <a:pt x="365" y="1459"/>
                    <a:pt x="456" y="1429"/>
                    <a:pt x="517" y="1399"/>
                  </a:cubicBezTo>
                  <a:lnTo>
                    <a:pt x="1216" y="517"/>
                  </a:lnTo>
                  <a:cubicBezTo>
                    <a:pt x="1247" y="456"/>
                    <a:pt x="1277" y="396"/>
                    <a:pt x="1277" y="304"/>
                  </a:cubicBezTo>
                  <a:cubicBezTo>
                    <a:pt x="1277" y="183"/>
                    <a:pt x="1247" y="92"/>
                    <a:pt x="1216" y="61"/>
                  </a:cubicBezTo>
                  <a:cubicBezTo>
                    <a:pt x="1186" y="31"/>
                    <a:pt x="109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9"/>
            <p:cNvSpPr/>
            <p:nvPr/>
          </p:nvSpPr>
          <p:spPr>
            <a:xfrm>
              <a:off x="2236750" y="4397375"/>
              <a:ext cx="29650" cy="34250"/>
            </a:xfrm>
            <a:custGeom>
              <a:avLst/>
              <a:gdLst/>
              <a:ahLst/>
              <a:cxnLst/>
              <a:rect l="l" t="t" r="r" b="b"/>
              <a:pathLst>
                <a:path w="1186" h="1370" extrusionOk="0">
                  <a:moveTo>
                    <a:pt x="806" y="0"/>
                  </a:moveTo>
                  <a:cubicBezTo>
                    <a:pt x="651" y="0"/>
                    <a:pt x="517" y="125"/>
                    <a:pt x="517" y="351"/>
                  </a:cubicBezTo>
                  <a:cubicBezTo>
                    <a:pt x="395" y="503"/>
                    <a:pt x="304" y="655"/>
                    <a:pt x="243" y="807"/>
                  </a:cubicBezTo>
                  <a:cubicBezTo>
                    <a:pt x="0" y="867"/>
                    <a:pt x="0" y="1232"/>
                    <a:pt x="213" y="1323"/>
                  </a:cubicBezTo>
                  <a:cubicBezTo>
                    <a:pt x="260" y="1355"/>
                    <a:pt x="313" y="1370"/>
                    <a:pt x="366" y="1370"/>
                  </a:cubicBezTo>
                  <a:cubicBezTo>
                    <a:pt x="518" y="1370"/>
                    <a:pt x="669" y="1245"/>
                    <a:pt x="669" y="1019"/>
                  </a:cubicBezTo>
                  <a:cubicBezTo>
                    <a:pt x="760" y="867"/>
                    <a:pt x="851" y="715"/>
                    <a:pt x="912" y="563"/>
                  </a:cubicBezTo>
                  <a:cubicBezTo>
                    <a:pt x="1185" y="503"/>
                    <a:pt x="1155" y="168"/>
                    <a:pt x="973" y="47"/>
                  </a:cubicBezTo>
                  <a:cubicBezTo>
                    <a:pt x="918" y="15"/>
                    <a:pt x="861" y="0"/>
                    <a:pt x="8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9"/>
            <p:cNvSpPr/>
            <p:nvPr/>
          </p:nvSpPr>
          <p:spPr>
            <a:xfrm>
              <a:off x="1981425" y="4482125"/>
              <a:ext cx="423275" cy="27375"/>
            </a:xfrm>
            <a:custGeom>
              <a:avLst/>
              <a:gdLst/>
              <a:ahLst/>
              <a:cxnLst/>
              <a:rect l="l" t="t" r="r" b="b"/>
              <a:pathLst>
                <a:path w="16931" h="1095" extrusionOk="0">
                  <a:moveTo>
                    <a:pt x="0" y="0"/>
                  </a:moveTo>
                  <a:cubicBezTo>
                    <a:pt x="0" y="152"/>
                    <a:pt x="30" y="304"/>
                    <a:pt x="91" y="487"/>
                  </a:cubicBezTo>
                  <a:cubicBezTo>
                    <a:pt x="122" y="639"/>
                    <a:pt x="122" y="791"/>
                    <a:pt x="152" y="943"/>
                  </a:cubicBezTo>
                  <a:lnTo>
                    <a:pt x="16900" y="1094"/>
                  </a:lnTo>
                  <a:cubicBezTo>
                    <a:pt x="16900" y="1094"/>
                    <a:pt x="16930" y="943"/>
                    <a:pt x="16930" y="639"/>
                  </a:cubicBezTo>
                  <a:cubicBezTo>
                    <a:pt x="16930" y="487"/>
                    <a:pt x="16930" y="335"/>
                    <a:pt x="16900" y="1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9"/>
            <p:cNvSpPr/>
            <p:nvPr/>
          </p:nvSpPr>
          <p:spPr>
            <a:xfrm>
              <a:off x="1280800" y="4362050"/>
              <a:ext cx="424050" cy="148200"/>
            </a:xfrm>
            <a:custGeom>
              <a:avLst/>
              <a:gdLst/>
              <a:ahLst/>
              <a:cxnLst/>
              <a:rect l="l" t="t" r="r" b="b"/>
              <a:pathLst>
                <a:path w="16962" h="5928" extrusionOk="0">
                  <a:moveTo>
                    <a:pt x="15988" y="1"/>
                  </a:moveTo>
                  <a:cubicBezTo>
                    <a:pt x="15102" y="198"/>
                    <a:pt x="14188" y="261"/>
                    <a:pt x="13381" y="261"/>
                  </a:cubicBezTo>
                  <a:cubicBezTo>
                    <a:pt x="11947" y="261"/>
                    <a:pt x="10851" y="62"/>
                    <a:pt x="10851" y="62"/>
                  </a:cubicBezTo>
                  <a:cubicBezTo>
                    <a:pt x="10851" y="62"/>
                    <a:pt x="8845" y="1612"/>
                    <a:pt x="4256" y="2037"/>
                  </a:cubicBezTo>
                  <a:lnTo>
                    <a:pt x="4043" y="2037"/>
                  </a:lnTo>
                  <a:cubicBezTo>
                    <a:pt x="3860" y="2068"/>
                    <a:pt x="3709" y="2068"/>
                    <a:pt x="3526" y="2098"/>
                  </a:cubicBezTo>
                  <a:cubicBezTo>
                    <a:pt x="3405" y="2128"/>
                    <a:pt x="3283" y="2128"/>
                    <a:pt x="3192" y="2189"/>
                  </a:cubicBezTo>
                  <a:cubicBezTo>
                    <a:pt x="912" y="2645"/>
                    <a:pt x="243" y="3922"/>
                    <a:pt x="61" y="4864"/>
                  </a:cubicBezTo>
                  <a:cubicBezTo>
                    <a:pt x="31" y="4925"/>
                    <a:pt x="31" y="4955"/>
                    <a:pt x="31" y="4986"/>
                  </a:cubicBezTo>
                  <a:cubicBezTo>
                    <a:pt x="0" y="5168"/>
                    <a:pt x="0" y="5320"/>
                    <a:pt x="0" y="5472"/>
                  </a:cubicBezTo>
                  <a:cubicBezTo>
                    <a:pt x="0" y="5746"/>
                    <a:pt x="31" y="5928"/>
                    <a:pt x="31" y="5928"/>
                  </a:cubicBezTo>
                  <a:lnTo>
                    <a:pt x="16779" y="5776"/>
                  </a:lnTo>
                  <a:cubicBezTo>
                    <a:pt x="16809" y="5624"/>
                    <a:pt x="16809" y="5472"/>
                    <a:pt x="16870" y="5320"/>
                  </a:cubicBezTo>
                  <a:cubicBezTo>
                    <a:pt x="16900" y="5138"/>
                    <a:pt x="16931" y="4986"/>
                    <a:pt x="16931" y="4834"/>
                  </a:cubicBezTo>
                  <a:lnTo>
                    <a:pt x="16931" y="4712"/>
                  </a:lnTo>
                  <a:cubicBezTo>
                    <a:pt x="16961" y="4226"/>
                    <a:pt x="16961" y="3770"/>
                    <a:pt x="16900" y="3344"/>
                  </a:cubicBezTo>
                  <a:cubicBezTo>
                    <a:pt x="16870" y="2949"/>
                    <a:pt x="16809" y="2554"/>
                    <a:pt x="16748" y="2220"/>
                  </a:cubicBezTo>
                  <a:lnTo>
                    <a:pt x="16748" y="2189"/>
                  </a:lnTo>
                  <a:lnTo>
                    <a:pt x="16748" y="2098"/>
                  </a:lnTo>
                  <a:cubicBezTo>
                    <a:pt x="16748" y="2068"/>
                    <a:pt x="16718" y="1976"/>
                    <a:pt x="16718" y="1916"/>
                  </a:cubicBezTo>
                  <a:cubicBezTo>
                    <a:pt x="16657" y="1885"/>
                    <a:pt x="16657" y="1824"/>
                    <a:pt x="16657" y="1794"/>
                  </a:cubicBezTo>
                  <a:lnTo>
                    <a:pt x="16566" y="1338"/>
                  </a:lnTo>
                  <a:cubicBezTo>
                    <a:pt x="16292" y="517"/>
                    <a:pt x="15988" y="1"/>
                    <a:pt x="159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9"/>
            <p:cNvSpPr/>
            <p:nvPr/>
          </p:nvSpPr>
          <p:spPr>
            <a:xfrm>
              <a:off x="1509525" y="4365850"/>
              <a:ext cx="38775" cy="31375"/>
            </a:xfrm>
            <a:custGeom>
              <a:avLst/>
              <a:gdLst/>
              <a:ahLst/>
              <a:cxnLst/>
              <a:rect l="l" t="t" r="r" b="b"/>
              <a:pathLst>
                <a:path w="1551" h="1255" extrusionOk="0">
                  <a:moveTo>
                    <a:pt x="304" y="1"/>
                  </a:moveTo>
                  <a:cubicBezTo>
                    <a:pt x="183" y="1"/>
                    <a:pt x="122" y="62"/>
                    <a:pt x="61" y="92"/>
                  </a:cubicBezTo>
                  <a:cubicBezTo>
                    <a:pt x="31" y="122"/>
                    <a:pt x="0" y="213"/>
                    <a:pt x="31" y="305"/>
                  </a:cubicBezTo>
                  <a:cubicBezTo>
                    <a:pt x="31" y="396"/>
                    <a:pt x="61" y="517"/>
                    <a:pt x="122" y="548"/>
                  </a:cubicBezTo>
                  <a:cubicBezTo>
                    <a:pt x="426" y="761"/>
                    <a:pt x="760" y="1004"/>
                    <a:pt x="1064" y="1217"/>
                  </a:cubicBezTo>
                  <a:cubicBezTo>
                    <a:pt x="1109" y="1243"/>
                    <a:pt x="1156" y="1254"/>
                    <a:pt x="1202" y="1254"/>
                  </a:cubicBezTo>
                  <a:cubicBezTo>
                    <a:pt x="1315" y="1254"/>
                    <a:pt x="1425" y="1190"/>
                    <a:pt x="1490" y="1125"/>
                  </a:cubicBezTo>
                  <a:cubicBezTo>
                    <a:pt x="1520" y="1034"/>
                    <a:pt x="1551" y="973"/>
                    <a:pt x="1520" y="882"/>
                  </a:cubicBezTo>
                  <a:cubicBezTo>
                    <a:pt x="1490" y="821"/>
                    <a:pt x="1429" y="730"/>
                    <a:pt x="1368" y="700"/>
                  </a:cubicBezTo>
                  <a:cubicBezTo>
                    <a:pt x="1125" y="548"/>
                    <a:pt x="912" y="365"/>
                    <a:pt x="669" y="213"/>
                  </a:cubicBezTo>
                  <a:cubicBezTo>
                    <a:pt x="608" y="153"/>
                    <a:pt x="547" y="122"/>
                    <a:pt x="517" y="92"/>
                  </a:cubicBezTo>
                  <a:cubicBezTo>
                    <a:pt x="456" y="62"/>
                    <a:pt x="365" y="1"/>
                    <a:pt x="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9"/>
            <p:cNvSpPr/>
            <p:nvPr/>
          </p:nvSpPr>
          <p:spPr>
            <a:xfrm>
              <a:off x="1479125" y="4379350"/>
              <a:ext cx="38775" cy="35000"/>
            </a:xfrm>
            <a:custGeom>
              <a:avLst/>
              <a:gdLst/>
              <a:ahLst/>
              <a:cxnLst/>
              <a:rect l="l" t="t" r="r" b="b"/>
              <a:pathLst>
                <a:path w="1551" h="1400" extrusionOk="0">
                  <a:moveTo>
                    <a:pt x="320" y="0"/>
                  </a:moveTo>
                  <a:cubicBezTo>
                    <a:pt x="244" y="0"/>
                    <a:pt x="168" y="23"/>
                    <a:pt x="122" y="69"/>
                  </a:cubicBezTo>
                  <a:cubicBezTo>
                    <a:pt x="61" y="129"/>
                    <a:pt x="31" y="221"/>
                    <a:pt x="1" y="281"/>
                  </a:cubicBezTo>
                  <a:cubicBezTo>
                    <a:pt x="1" y="373"/>
                    <a:pt x="31" y="433"/>
                    <a:pt x="61" y="494"/>
                  </a:cubicBezTo>
                  <a:cubicBezTo>
                    <a:pt x="365" y="829"/>
                    <a:pt x="669" y="1102"/>
                    <a:pt x="1064" y="1376"/>
                  </a:cubicBezTo>
                  <a:cubicBezTo>
                    <a:pt x="1105" y="1392"/>
                    <a:pt x="1148" y="1399"/>
                    <a:pt x="1191" y="1399"/>
                  </a:cubicBezTo>
                  <a:cubicBezTo>
                    <a:pt x="1308" y="1399"/>
                    <a:pt x="1423" y="1343"/>
                    <a:pt x="1490" y="1254"/>
                  </a:cubicBezTo>
                  <a:cubicBezTo>
                    <a:pt x="1520" y="1193"/>
                    <a:pt x="1551" y="1102"/>
                    <a:pt x="1520" y="1041"/>
                  </a:cubicBezTo>
                  <a:cubicBezTo>
                    <a:pt x="1490" y="950"/>
                    <a:pt x="1429" y="889"/>
                    <a:pt x="1368" y="829"/>
                  </a:cubicBezTo>
                  <a:cubicBezTo>
                    <a:pt x="1338" y="829"/>
                    <a:pt x="1277" y="798"/>
                    <a:pt x="1247" y="768"/>
                  </a:cubicBezTo>
                  <a:cubicBezTo>
                    <a:pt x="973" y="585"/>
                    <a:pt x="760" y="342"/>
                    <a:pt x="517" y="69"/>
                  </a:cubicBezTo>
                  <a:cubicBezTo>
                    <a:pt x="472" y="23"/>
                    <a:pt x="396" y="0"/>
                    <a:pt x="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9"/>
            <p:cNvSpPr/>
            <p:nvPr/>
          </p:nvSpPr>
          <p:spPr>
            <a:xfrm>
              <a:off x="1452525" y="4390175"/>
              <a:ext cx="31950" cy="36500"/>
            </a:xfrm>
            <a:custGeom>
              <a:avLst/>
              <a:gdLst/>
              <a:ahLst/>
              <a:cxnLst/>
              <a:rect l="l" t="t" r="r" b="b"/>
              <a:pathLst>
                <a:path w="1278" h="1460" extrusionOk="0">
                  <a:moveTo>
                    <a:pt x="305" y="0"/>
                  </a:moveTo>
                  <a:cubicBezTo>
                    <a:pt x="183" y="0"/>
                    <a:pt x="122" y="31"/>
                    <a:pt x="61" y="61"/>
                  </a:cubicBezTo>
                  <a:cubicBezTo>
                    <a:pt x="31" y="92"/>
                    <a:pt x="1" y="183"/>
                    <a:pt x="1" y="304"/>
                  </a:cubicBezTo>
                  <a:cubicBezTo>
                    <a:pt x="1" y="396"/>
                    <a:pt x="31" y="456"/>
                    <a:pt x="61" y="517"/>
                  </a:cubicBezTo>
                  <a:lnTo>
                    <a:pt x="761" y="1399"/>
                  </a:lnTo>
                  <a:cubicBezTo>
                    <a:pt x="821" y="1429"/>
                    <a:pt x="913" y="1459"/>
                    <a:pt x="973" y="1459"/>
                  </a:cubicBezTo>
                  <a:cubicBezTo>
                    <a:pt x="1095" y="1459"/>
                    <a:pt x="1186" y="1429"/>
                    <a:pt x="1216" y="1399"/>
                  </a:cubicBezTo>
                  <a:cubicBezTo>
                    <a:pt x="1247" y="1307"/>
                    <a:pt x="1277" y="1247"/>
                    <a:pt x="1277" y="1155"/>
                  </a:cubicBezTo>
                  <a:cubicBezTo>
                    <a:pt x="1277" y="1064"/>
                    <a:pt x="1247" y="1003"/>
                    <a:pt x="1216" y="943"/>
                  </a:cubicBezTo>
                  <a:lnTo>
                    <a:pt x="517" y="61"/>
                  </a:lnTo>
                  <a:cubicBezTo>
                    <a:pt x="457" y="31"/>
                    <a:pt x="365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9"/>
            <p:cNvSpPr/>
            <p:nvPr/>
          </p:nvSpPr>
          <p:spPr>
            <a:xfrm>
              <a:off x="1419850" y="4397450"/>
              <a:ext cx="28900" cy="34300"/>
            </a:xfrm>
            <a:custGeom>
              <a:avLst/>
              <a:gdLst/>
              <a:ahLst/>
              <a:cxnLst/>
              <a:rect l="l" t="t" r="r" b="b"/>
              <a:pathLst>
                <a:path w="1156" h="1372" extrusionOk="0">
                  <a:moveTo>
                    <a:pt x="364" y="1"/>
                  </a:moveTo>
                  <a:cubicBezTo>
                    <a:pt x="314" y="1"/>
                    <a:pt x="262" y="15"/>
                    <a:pt x="213" y="44"/>
                  </a:cubicBezTo>
                  <a:cubicBezTo>
                    <a:pt x="61" y="105"/>
                    <a:pt x="1" y="348"/>
                    <a:pt x="122" y="469"/>
                  </a:cubicBezTo>
                  <a:cubicBezTo>
                    <a:pt x="274" y="712"/>
                    <a:pt x="426" y="956"/>
                    <a:pt x="578" y="1229"/>
                  </a:cubicBezTo>
                  <a:cubicBezTo>
                    <a:pt x="616" y="1324"/>
                    <a:pt x="714" y="1372"/>
                    <a:pt x="818" y="1372"/>
                  </a:cubicBezTo>
                  <a:cubicBezTo>
                    <a:pt x="881" y="1372"/>
                    <a:pt x="947" y="1355"/>
                    <a:pt x="1004" y="1320"/>
                  </a:cubicBezTo>
                  <a:cubicBezTo>
                    <a:pt x="1095" y="1260"/>
                    <a:pt x="1156" y="1077"/>
                    <a:pt x="1064" y="925"/>
                  </a:cubicBezTo>
                  <a:cubicBezTo>
                    <a:pt x="913" y="652"/>
                    <a:pt x="761" y="408"/>
                    <a:pt x="609" y="165"/>
                  </a:cubicBezTo>
                  <a:cubicBezTo>
                    <a:pt x="567" y="62"/>
                    <a:pt x="470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9"/>
            <p:cNvSpPr/>
            <p:nvPr/>
          </p:nvSpPr>
          <p:spPr>
            <a:xfrm>
              <a:off x="1280800" y="4482125"/>
              <a:ext cx="423275" cy="27375"/>
            </a:xfrm>
            <a:custGeom>
              <a:avLst/>
              <a:gdLst/>
              <a:ahLst/>
              <a:cxnLst/>
              <a:rect l="l" t="t" r="r" b="b"/>
              <a:pathLst>
                <a:path w="16931" h="1095" extrusionOk="0">
                  <a:moveTo>
                    <a:pt x="16931" y="0"/>
                  </a:moveTo>
                  <a:lnTo>
                    <a:pt x="31" y="152"/>
                  </a:lnTo>
                  <a:cubicBezTo>
                    <a:pt x="0" y="335"/>
                    <a:pt x="0" y="487"/>
                    <a:pt x="0" y="639"/>
                  </a:cubicBezTo>
                  <a:cubicBezTo>
                    <a:pt x="0" y="943"/>
                    <a:pt x="31" y="1094"/>
                    <a:pt x="31" y="1094"/>
                  </a:cubicBezTo>
                  <a:lnTo>
                    <a:pt x="16779" y="943"/>
                  </a:lnTo>
                  <a:cubicBezTo>
                    <a:pt x="16809" y="791"/>
                    <a:pt x="16809" y="639"/>
                    <a:pt x="16870" y="487"/>
                  </a:cubicBezTo>
                  <a:cubicBezTo>
                    <a:pt x="16900" y="304"/>
                    <a:pt x="16931" y="152"/>
                    <a:pt x="169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9"/>
            <p:cNvSpPr/>
            <p:nvPr/>
          </p:nvSpPr>
          <p:spPr>
            <a:xfrm>
              <a:off x="1487475" y="2871925"/>
              <a:ext cx="663425" cy="1392675"/>
            </a:xfrm>
            <a:custGeom>
              <a:avLst/>
              <a:gdLst/>
              <a:ahLst/>
              <a:cxnLst/>
              <a:rect l="l" t="t" r="r" b="b"/>
              <a:pathLst>
                <a:path w="26537" h="55707" extrusionOk="0">
                  <a:moveTo>
                    <a:pt x="1217" y="0"/>
                  </a:moveTo>
                  <a:cubicBezTo>
                    <a:pt x="1" y="12097"/>
                    <a:pt x="1217" y="55411"/>
                    <a:pt x="1217" y="55411"/>
                  </a:cubicBezTo>
                  <a:cubicBezTo>
                    <a:pt x="1217" y="55411"/>
                    <a:pt x="3579" y="55706"/>
                    <a:pt x="6412" y="55706"/>
                  </a:cubicBezTo>
                  <a:cubicBezTo>
                    <a:pt x="7435" y="55706"/>
                    <a:pt x="8519" y="55668"/>
                    <a:pt x="9576" y="55563"/>
                  </a:cubicBezTo>
                  <a:lnTo>
                    <a:pt x="13162" y="10183"/>
                  </a:lnTo>
                  <a:lnTo>
                    <a:pt x="19241" y="54894"/>
                  </a:lnTo>
                  <a:cubicBezTo>
                    <a:pt x="19903" y="55049"/>
                    <a:pt x="20819" y="55103"/>
                    <a:pt x="21779" y="55103"/>
                  </a:cubicBezTo>
                  <a:cubicBezTo>
                    <a:pt x="24037" y="55103"/>
                    <a:pt x="26536" y="54803"/>
                    <a:pt x="26536" y="54803"/>
                  </a:cubicBezTo>
                  <a:cubicBezTo>
                    <a:pt x="26536" y="54803"/>
                    <a:pt x="25108" y="2736"/>
                    <a:pt x="24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9"/>
            <p:cNvSpPr/>
            <p:nvPr/>
          </p:nvSpPr>
          <p:spPr>
            <a:xfrm>
              <a:off x="1809675" y="2936125"/>
              <a:ext cx="15600" cy="208050"/>
            </a:xfrm>
            <a:custGeom>
              <a:avLst/>
              <a:gdLst/>
              <a:ahLst/>
              <a:cxnLst/>
              <a:rect l="l" t="t" r="r" b="b"/>
              <a:pathLst>
                <a:path w="624" h="8322" extrusionOk="0">
                  <a:moveTo>
                    <a:pt x="597" y="0"/>
                  </a:moveTo>
                  <a:cubicBezTo>
                    <a:pt x="578" y="0"/>
                    <a:pt x="548" y="16"/>
                    <a:pt x="517" y="46"/>
                  </a:cubicBezTo>
                  <a:cubicBezTo>
                    <a:pt x="396" y="1110"/>
                    <a:pt x="335" y="2174"/>
                    <a:pt x="274" y="3238"/>
                  </a:cubicBezTo>
                  <a:cubicBezTo>
                    <a:pt x="183" y="4301"/>
                    <a:pt x="122" y="5365"/>
                    <a:pt x="61" y="6429"/>
                  </a:cubicBezTo>
                  <a:cubicBezTo>
                    <a:pt x="31" y="7037"/>
                    <a:pt x="31" y="7645"/>
                    <a:pt x="1" y="8253"/>
                  </a:cubicBezTo>
                  <a:cubicBezTo>
                    <a:pt x="1" y="8298"/>
                    <a:pt x="31" y="8321"/>
                    <a:pt x="61" y="8321"/>
                  </a:cubicBezTo>
                  <a:cubicBezTo>
                    <a:pt x="92" y="8321"/>
                    <a:pt x="122" y="8298"/>
                    <a:pt x="122" y="8253"/>
                  </a:cubicBezTo>
                  <a:lnTo>
                    <a:pt x="213" y="5061"/>
                  </a:lnTo>
                  <a:lnTo>
                    <a:pt x="457" y="1870"/>
                  </a:lnTo>
                  <a:cubicBezTo>
                    <a:pt x="487" y="1262"/>
                    <a:pt x="578" y="654"/>
                    <a:pt x="609" y="46"/>
                  </a:cubicBezTo>
                  <a:cubicBezTo>
                    <a:pt x="624" y="16"/>
                    <a:pt x="616" y="0"/>
                    <a:pt x="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1814250" y="2925075"/>
              <a:ext cx="48650" cy="132375"/>
            </a:xfrm>
            <a:custGeom>
              <a:avLst/>
              <a:gdLst/>
              <a:ahLst/>
              <a:cxnLst/>
              <a:rect l="l" t="t" r="r" b="b"/>
              <a:pathLst>
                <a:path w="1946" h="5295" extrusionOk="0">
                  <a:moveTo>
                    <a:pt x="1872" y="0"/>
                  </a:moveTo>
                  <a:cubicBezTo>
                    <a:pt x="1853" y="0"/>
                    <a:pt x="1835" y="11"/>
                    <a:pt x="1824" y="32"/>
                  </a:cubicBezTo>
                  <a:cubicBezTo>
                    <a:pt x="1702" y="853"/>
                    <a:pt x="1550" y="1673"/>
                    <a:pt x="1459" y="2464"/>
                  </a:cubicBezTo>
                  <a:cubicBezTo>
                    <a:pt x="1368" y="2859"/>
                    <a:pt x="1337" y="3284"/>
                    <a:pt x="1246" y="3649"/>
                  </a:cubicBezTo>
                  <a:cubicBezTo>
                    <a:pt x="1216" y="3984"/>
                    <a:pt x="1125" y="4379"/>
                    <a:pt x="942" y="4683"/>
                  </a:cubicBezTo>
                  <a:cubicBezTo>
                    <a:pt x="772" y="4967"/>
                    <a:pt x="468" y="5172"/>
                    <a:pt x="130" y="5172"/>
                  </a:cubicBezTo>
                  <a:cubicBezTo>
                    <a:pt x="107" y="5172"/>
                    <a:pt x="84" y="5171"/>
                    <a:pt x="61" y="5169"/>
                  </a:cubicBezTo>
                  <a:cubicBezTo>
                    <a:pt x="0" y="5169"/>
                    <a:pt x="0" y="5260"/>
                    <a:pt x="61" y="5291"/>
                  </a:cubicBezTo>
                  <a:cubicBezTo>
                    <a:pt x="87" y="5293"/>
                    <a:pt x="113" y="5294"/>
                    <a:pt x="139" y="5294"/>
                  </a:cubicBezTo>
                  <a:cubicBezTo>
                    <a:pt x="416" y="5294"/>
                    <a:pt x="690" y="5151"/>
                    <a:pt x="912" y="4956"/>
                  </a:cubicBezTo>
                  <a:cubicBezTo>
                    <a:pt x="1125" y="4683"/>
                    <a:pt x="1246" y="4348"/>
                    <a:pt x="1337" y="3984"/>
                  </a:cubicBezTo>
                  <a:cubicBezTo>
                    <a:pt x="1398" y="3588"/>
                    <a:pt x="1429" y="3193"/>
                    <a:pt x="1520" y="2768"/>
                  </a:cubicBezTo>
                  <a:cubicBezTo>
                    <a:pt x="1581" y="2373"/>
                    <a:pt x="1641" y="1947"/>
                    <a:pt x="1702" y="1521"/>
                  </a:cubicBezTo>
                  <a:cubicBezTo>
                    <a:pt x="1793" y="1035"/>
                    <a:pt x="1854" y="579"/>
                    <a:pt x="1945" y="93"/>
                  </a:cubicBezTo>
                  <a:cubicBezTo>
                    <a:pt x="1945" y="34"/>
                    <a:pt x="1907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1840075" y="3038600"/>
              <a:ext cx="176325" cy="1128225"/>
            </a:xfrm>
            <a:custGeom>
              <a:avLst/>
              <a:gdLst/>
              <a:ahLst/>
              <a:cxnLst/>
              <a:rect l="l" t="t" r="r" b="b"/>
              <a:pathLst>
                <a:path w="7053" h="45129" extrusionOk="0">
                  <a:moveTo>
                    <a:pt x="51" y="0"/>
                  </a:moveTo>
                  <a:cubicBezTo>
                    <a:pt x="21" y="0"/>
                    <a:pt x="0" y="15"/>
                    <a:pt x="0" y="50"/>
                  </a:cubicBezTo>
                  <a:cubicBezTo>
                    <a:pt x="456" y="2999"/>
                    <a:pt x="912" y="5917"/>
                    <a:pt x="1338" y="8835"/>
                  </a:cubicBezTo>
                  <a:lnTo>
                    <a:pt x="2706" y="17619"/>
                  </a:lnTo>
                  <a:cubicBezTo>
                    <a:pt x="3131" y="20537"/>
                    <a:pt x="3618" y="23516"/>
                    <a:pt x="4043" y="26434"/>
                  </a:cubicBezTo>
                  <a:lnTo>
                    <a:pt x="5441" y="35218"/>
                  </a:lnTo>
                  <a:lnTo>
                    <a:pt x="6779" y="43972"/>
                  </a:lnTo>
                  <a:cubicBezTo>
                    <a:pt x="6839" y="44367"/>
                    <a:pt x="6900" y="44702"/>
                    <a:pt x="6961" y="45097"/>
                  </a:cubicBezTo>
                  <a:cubicBezTo>
                    <a:pt x="6961" y="45118"/>
                    <a:pt x="6973" y="45128"/>
                    <a:pt x="6987" y="45128"/>
                  </a:cubicBezTo>
                  <a:cubicBezTo>
                    <a:pt x="7014" y="45128"/>
                    <a:pt x="7052" y="45095"/>
                    <a:pt x="7052" y="45036"/>
                  </a:cubicBezTo>
                  <a:cubicBezTo>
                    <a:pt x="6596" y="42118"/>
                    <a:pt x="6140" y="39200"/>
                    <a:pt x="5745" y="36282"/>
                  </a:cubicBezTo>
                  <a:lnTo>
                    <a:pt x="4377" y="27498"/>
                  </a:lnTo>
                  <a:cubicBezTo>
                    <a:pt x="3922" y="24580"/>
                    <a:pt x="3466" y="21601"/>
                    <a:pt x="3010" y="18683"/>
                  </a:cubicBezTo>
                  <a:lnTo>
                    <a:pt x="1642" y="9899"/>
                  </a:lnTo>
                  <a:lnTo>
                    <a:pt x="274" y="1114"/>
                  </a:lnTo>
                  <a:cubicBezTo>
                    <a:pt x="213" y="750"/>
                    <a:pt x="152" y="385"/>
                    <a:pt x="122" y="20"/>
                  </a:cubicBezTo>
                  <a:cubicBezTo>
                    <a:pt x="97" y="7"/>
                    <a:pt x="72" y="0"/>
                    <a:pt x="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1555875" y="2901175"/>
              <a:ext cx="34225" cy="1284050"/>
            </a:xfrm>
            <a:custGeom>
              <a:avLst/>
              <a:gdLst/>
              <a:ahLst/>
              <a:cxnLst/>
              <a:rect l="l" t="t" r="r" b="b"/>
              <a:pathLst>
                <a:path w="1369" h="51362" extrusionOk="0">
                  <a:moveTo>
                    <a:pt x="1307" y="0"/>
                  </a:moveTo>
                  <a:cubicBezTo>
                    <a:pt x="1277" y="0"/>
                    <a:pt x="1247" y="15"/>
                    <a:pt x="1247" y="46"/>
                  </a:cubicBezTo>
                  <a:cubicBezTo>
                    <a:pt x="1095" y="6733"/>
                    <a:pt x="943" y="13420"/>
                    <a:pt x="760" y="20107"/>
                  </a:cubicBezTo>
                  <a:cubicBezTo>
                    <a:pt x="608" y="26764"/>
                    <a:pt x="456" y="33390"/>
                    <a:pt x="274" y="40046"/>
                  </a:cubicBezTo>
                  <a:cubicBezTo>
                    <a:pt x="183" y="43815"/>
                    <a:pt x="92" y="47585"/>
                    <a:pt x="0" y="51293"/>
                  </a:cubicBezTo>
                  <a:cubicBezTo>
                    <a:pt x="0" y="51338"/>
                    <a:pt x="31" y="51361"/>
                    <a:pt x="61" y="51361"/>
                  </a:cubicBezTo>
                  <a:cubicBezTo>
                    <a:pt x="92" y="51361"/>
                    <a:pt x="122" y="51338"/>
                    <a:pt x="122" y="51293"/>
                  </a:cubicBezTo>
                  <a:cubicBezTo>
                    <a:pt x="274" y="44606"/>
                    <a:pt x="426" y="37919"/>
                    <a:pt x="608" y="31232"/>
                  </a:cubicBezTo>
                  <a:cubicBezTo>
                    <a:pt x="760" y="24575"/>
                    <a:pt x="912" y="17949"/>
                    <a:pt x="1095" y="11292"/>
                  </a:cubicBezTo>
                  <a:cubicBezTo>
                    <a:pt x="1186" y="7523"/>
                    <a:pt x="1307" y="3754"/>
                    <a:pt x="1368" y="46"/>
                  </a:cubicBezTo>
                  <a:cubicBezTo>
                    <a:pt x="1368" y="15"/>
                    <a:pt x="1338" y="0"/>
                    <a:pt x="13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1949500" y="4150800"/>
              <a:ext cx="215075" cy="119525"/>
            </a:xfrm>
            <a:custGeom>
              <a:avLst/>
              <a:gdLst/>
              <a:ahLst/>
              <a:cxnLst/>
              <a:rect l="l" t="t" r="r" b="b"/>
              <a:pathLst>
                <a:path w="8603" h="4781" extrusionOk="0">
                  <a:moveTo>
                    <a:pt x="8602" y="1"/>
                  </a:moveTo>
                  <a:cubicBezTo>
                    <a:pt x="7543" y="254"/>
                    <a:pt x="5972" y="330"/>
                    <a:pt x="4462" y="330"/>
                  </a:cubicBezTo>
                  <a:cubicBezTo>
                    <a:pt x="2161" y="330"/>
                    <a:pt x="1" y="153"/>
                    <a:pt x="0" y="153"/>
                  </a:cubicBezTo>
                  <a:lnTo>
                    <a:pt x="0" y="153"/>
                  </a:lnTo>
                  <a:lnTo>
                    <a:pt x="487" y="4591"/>
                  </a:lnTo>
                  <a:cubicBezTo>
                    <a:pt x="1733" y="4730"/>
                    <a:pt x="2898" y="4781"/>
                    <a:pt x="3935" y="4781"/>
                  </a:cubicBezTo>
                  <a:cubicBezTo>
                    <a:pt x="6739" y="4781"/>
                    <a:pt x="8602" y="4408"/>
                    <a:pt x="8602" y="4408"/>
                  </a:cubicBezTo>
                  <a:lnTo>
                    <a:pt x="86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1509525" y="4160675"/>
              <a:ext cx="231025" cy="112200"/>
            </a:xfrm>
            <a:custGeom>
              <a:avLst/>
              <a:gdLst/>
              <a:ahLst/>
              <a:cxnLst/>
              <a:rect l="l" t="t" r="r" b="b"/>
              <a:pathLst>
                <a:path w="9241" h="4488" extrusionOk="0">
                  <a:moveTo>
                    <a:pt x="0" y="1"/>
                  </a:moveTo>
                  <a:lnTo>
                    <a:pt x="152" y="4165"/>
                  </a:lnTo>
                  <a:cubicBezTo>
                    <a:pt x="955" y="4410"/>
                    <a:pt x="2342" y="4488"/>
                    <a:pt x="3776" y="4488"/>
                  </a:cubicBezTo>
                  <a:cubicBezTo>
                    <a:pt x="6255" y="4488"/>
                    <a:pt x="8876" y="4256"/>
                    <a:pt x="8876" y="4256"/>
                  </a:cubicBezTo>
                  <a:lnTo>
                    <a:pt x="9241" y="92"/>
                  </a:lnTo>
                  <a:lnTo>
                    <a:pt x="9241" y="92"/>
                  </a:lnTo>
                  <a:cubicBezTo>
                    <a:pt x="7900" y="226"/>
                    <a:pt x="6548" y="274"/>
                    <a:pt x="5308" y="274"/>
                  </a:cubicBezTo>
                  <a:cubicBezTo>
                    <a:pt x="2333" y="27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1093100" y="1825125"/>
              <a:ext cx="182400" cy="140850"/>
            </a:xfrm>
            <a:custGeom>
              <a:avLst/>
              <a:gdLst/>
              <a:ahLst/>
              <a:cxnLst/>
              <a:rect l="l" t="t" r="r" b="b"/>
              <a:pathLst>
                <a:path w="7296" h="5634" extrusionOk="0">
                  <a:moveTo>
                    <a:pt x="1750" y="0"/>
                  </a:moveTo>
                  <a:cubicBezTo>
                    <a:pt x="1724" y="0"/>
                    <a:pt x="1698" y="6"/>
                    <a:pt x="1672" y="17"/>
                  </a:cubicBezTo>
                  <a:cubicBezTo>
                    <a:pt x="1156" y="230"/>
                    <a:pt x="1946" y="2236"/>
                    <a:pt x="1915" y="2236"/>
                  </a:cubicBezTo>
                  <a:cubicBezTo>
                    <a:pt x="1829" y="2208"/>
                    <a:pt x="1121" y="853"/>
                    <a:pt x="709" y="853"/>
                  </a:cubicBezTo>
                  <a:cubicBezTo>
                    <a:pt x="685" y="853"/>
                    <a:pt x="661" y="858"/>
                    <a:pt x="639" y="868"/>
                  </a:cubicBezTo>
                  <a:cubicBezTo>
                    <a:pt x="0" y="1172"/>
                    <a:pt x="1642" y="3878"/>
                    <a:pt x="1946" y="4182"/>
                  </a:cubicBezTo>
                  <a:cubicBezTo>
                    <a:pt x="2250" y="4485"/>
                    <a:pt x="3162" y="4485"/>
                    <a:pt x="3648" y="4759"/>
                  </a:cubicBezTo>
                  <a:cubicBezTo>
                    <a:pt x="4104" y="5033"/>
                    <a:pt x="4104" y="5428"/>
                    <a:pt x="4408" y="5580"/>
                  </a:cubicBezTo>
                  <a:cubicBezTo>
                    <a:pt x="4477" y="5617"/>
                    <a:pt x="4588" y="5634"/>
                    <a:pt x="4726" y="5634"/>
                  </a:cubicBezTo>
                  <a:cubicBezTo>
                    <a:pt x="5372" y="5634"/>
                    <a:pt x="6610" y="5267"/>
                    <a:pt x="6961" y="4941"/>
                  </a:cubicBezTo>
                  <a:cubicBezTo>
                    <a:pt x="7295" y="4577"/>
                    <a:pt x="6931" y="3148"/>
                    <a:pt x="6353" y="2814"/>
                  </a:cubicBezTo>
                  <a:cubicBezTo>
                    <a:pt x="5776" y="2479"/>
                    <a:pt x="4925" y="2601"/>
                    <a:pt x="4833" y="2540"/>
                  </a:cubicBezTo>
                  <a:cubicBezTo>
                    <a:pt x="4773" y="2510"/>
                    <a:pt x="5016" y="564"/>
                    <a:pt x="4651" y="534"/>
                  </a:cubicBezTo>
                  <a:cubicBezTo>
                    <a:pt x="4256" y="534"/>
                    <a:pt x="3952" y="2084"/>
                    <a:pt x="3922" y="2084"/>
                  </a:cubicBezTo>
                  <a:cubicBezTo>
                    <a:pt x="3892" y="2084"/>
                    <a:pt x="3744" y="229"/>
                    <a:pt x="3217" y="229"/>
                  </a:cubicBezTo>
                  <a:cubicBezTo>
                    <a:pt x="3209" y="229"/>
                    <a:pt x="3201" y="229"/>
                    <a:pt x="3192" y="230"/>
                  </a:cubicBezTo>
                  <a:cubicBezTo>
                    <a:pt x="2675" y="321"/>
                    <a:pt x="3010" y="2236"/>
                    <a:pt x="2918" y="2236"/>
                  </a:cubicBezTo>
                  <a:cubicBezTo>
                    <a:pt x="2861" y="2236"/>
                    <a:pt x="2278" y="0"/>
                    <a:pt x="1750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2204825" y="1866975"/>
              <a:ext cx="167200" cy="178975"/>
            </a:xfrm>
            <a:custGeom>
              <a:avLst/>
              <a:gdLst/>
              <a:ahLst/>
              <a:cxnLst/>
              <a:rect l="l" t="t" r="r" b="b"/>
              <a:pathLst>
                <a:path w="6688" h="7159" extrusionOk="0">
                  <a:moveTo>
                    <a:pt x="4599" y="0"/>
                  </a:moveTo>
                  <a:cubicBezTo>
                    <a:pt x="3949" y="0"/>
                    <a:pt x="3222" y="2629"/>
                    <a:pt x="3222" y="2629"/>
                  </a:cubicBezTo>
                  <a:cubicBezTo>
                    <a:pt x="3222" y="2629"/>
                    <a:pt x="3617" y="106"/>
                    <a:pt x="3101" y="15"/>
                  </a:cubicBezTo>
                  <a:cubicBezTo>
                    <a:pt x="3089" y="13"/>
                    <a:pt x="3077" y="12"/>
                    <a:pt x="3065" y="12"/>
                  </a:cubicBezTo>
                  <a:cubicBezTo>
                    <a:pt x="2426" y="12"/>
                    <a:pt x="2245" y="3251"/>
                    <a:pt x="1976" y="4027"/>
                  </a:cubicBezTo>
                  <a:cubicBezTo>
                    <a:pt x="1876" y="3502"/>
                    <a:pt x="1220" y="2832"/>
                    <a:pt x="737" y="2832"/>
                  </a:cubicBezTo>
                  <a:cubicBezTo>
                    <a:pt x="633" y="2832"/>
                    <a:pt x="537" y="2863"/>
                    <a:pt x="456" y="2933"/>
                  </a:cubicBezTo>
                  <a:cubicBezTo>
                    <a:pt x="0" y="3359"/>
                    <a:pt x="1733" y="5760"/>
                    <a:pt x="1581" y="6277"/>
                  </a:cubicBezTo>
                  <a:lnTo>
                    <a:pt x="4073" y="7158"/>
                  </a:lnTo>
                  <a:cubicBezTo>
                    <a:pt x="4073" y="7158"/>
                    <a:pt x="5320" y="6094"/>
                    <a:pt x="5380" y="4240"/>
                  </a:cubicBezTo>
                  <a:cubicBezTo>
                    <a:pt x="6080" y="3450"/>
                    <a:pt x="6687" y="2295"/>
                    <a:pt x="6414" y="2082"/>
                  </a:cubicBezTo>
                  <a:cubicBezTo>
                    <a:pt x="6400" y="2073"/>
                    <a:pt x="6383" y="2068"/>
                    <a:pt x="6363" y="2068"/>
                  </a:cubicBezTo>
                  <a:cubicBezTo>
                    <a:pt x="6009" y="2068"/>
                    <a:pt x="4833" y="3571"/>
                    <a:pt x="4833" y="3571"/>
                  </a:cubicBezTo>
                  <a:cubicBezTo>
                    <a:pt x="4833" y="3571"/>
                    <a:pt x="6201" y="1261"/>
                    <a:pt x="5745" y="988"/>
                  </a:cubicBezTo>
                  <a:cubicBezTo>
                    <a:pt x="5720" y="973"/>
                    <a:pt x="5693" y="965"/>
                    <a:pt x="5664" y="965"/>
                  </a:cubicBezTo>
                  <a:cubicBezTo>
                    <a:pt x="5165" y="965"/>
                    <a:pt x="4134" y="3055"/>
                    <a:pt x="4134" y="3055"/>
                  </a:cubicBezTo>
                  <a:cubicBezTo>
                    <a:pt x="4134" y="3055"/>
                    <a:pt x="5320" y="228"/>
                    <a:pt x="4681" y="15"/>
                  </a:cubicBezTo>
                  <a:cubicBezTo>
                    <a:pt x="4654" y="5"/>
                    <a:pt x="4627" y="0"/>
                    <a:pt x="4599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1957100" y="1991950"/>
              <a:ext cx="391375" cy="593600"/>
            </a:xfrm>
            <a:custGeom>
              <a:avLst/>
              <a:gdLst/>
              <a:ahLst/>
              <a:cxnLst/>
              <a:rect l="l" t="t" r="r" b="b"/>
              <a:pathLst>
                <a:path w="15655" h="23744" extrusionOk="0">
                  <a:moveTo>
                    <a:pt x="183" y="1"/>
                  </a:moveTo>
                  <a:cubicBezTo>
                    <a:pt x="183" y="1"/>
                    <a:pt x="0" y="16536"/>
                    <a:pt x="2493" y="20761"/>
                  </a:cubicBezTo>
                  <a:cubicBezTo>
                    <a:pt x="3662" y="22719"/>
                    <a:pt x="5537" y="23744"/>
                    <a:pt x="7329" y="23744"/>
                  </a:cubicBezTo>
                  <a:cubicBezTo>
                    <a:pt x="9405" y="23744"/>
                    <a:pt x="11371" y="22371"/>
                    <a:pt x="12007" y="19485"/>
                  </a:cubicBezTo>
                  <a:cubicBezTo>
                    <a:pt x="12675" y="16354"/>
                    <a:pt x="15654" y="2372"/>
                    <a:pt x="15350" y="1582"/>
                  </a:cubicBezTo>
                  <a:cubicBezTo>
                    <a:pt x="15034" y="822"/>
                    <a:pt x="13195" y="341"/>
                    <a:pt x="11754" y="341"/>
                  </a:cubicBezTo>
                  <a:cubicBezTo>
                    <a:pt x="11118" y="341"/>
                    <a:pt x="10560" y="435"/>
                    <a:pt x="10244" y="639"/>
                  </a:cubicBezTo>
                  <a:cubicBezTo>
                    <a:pt x="9605" y="1034"/>
                    <a:pt x="6596" y="15168"/>
                    <a:pt x="6596" y="15168"/>
                  </a:cubicBezTo>
                  <a:cubicBezTo>
                    <a:pt x="6596" y="15168"/>
                    <a:pt x="3587" y="943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9"/>
            <p:cNvSpPr/>
            <p:nvPr/>
          </p:nvSpPr>
          <p:spPr>
            <a:xfrm>
              <a:off x="1636425" y="1855950"/>
              <a:ext cx="287250" cy="135975"/>
            </a:xfrm>
            <a:custGeom>
              <a:avLst/>
              <a:gdLst/>
              <a:ahLst/>
              <a:cxnLst/>
              <a:rect l="l" t="t" r="r" b="b"/>
              <a:pathLst>
                <a:path w="11490" h="5439" extrusionOk="0">
                  <a:moveTo>
                    <a:pt x="9768" y="0"/>
                  </a:moveTo>
                  <a:cubicBezTo>
                    <a:pt x="9516" y="0"/>
                    <a:pt x="9262" y="36"/>
                    <a:pt x="9028" y="91"/>
                  </a:cubicBezTo>
                  <a:cubicBezTo>
                    <a:pt x="8298" y="243"/>
                    <a:pt x="7660" y="547"/>
                    <a:pt x="7052" y="973"/>
                  </a:cubicBezTo>
                  <a:cubicBezTo>
                    <a:pt x="6809" y="1125"/>
                    <a:pt x="6596" y="1307"/>
                    <a:pt x="6292" y="1338"/>
                  </a:cubicBezTo>
                  <a:cubicBezTo>
                    <a:pt x="6260" y="1344"/>
                    <a:pt x="6227" y="1347"/>
                    <a:pt x="6194" y="1347"/>
                  </a:cubicBezTo>
                  <a:cubicBezTo>
                    <a:pt x="5923" y="1347"/>
                    <a:pt x="5652" y="1139"/>
                    <a:pt x="5380" y="1003"/>
                  </a:cubicBezTo>
                  <a:cubicBezTo>
                    <a:pt x="4660" y="580"/>
                    <a:pt x="3837" y="363"/>
                    <a:pt x="3013" y="363"/>
                  </a:cubicBezTo>
                  <a:cubicBezTo>
                    <a:pt x="2654" y="363"/>
                    <a:pt x="2296" y="404"/>
                    <a:pt x="1946" y="486"/>
                  </a:cubicBezTo>
                  <a:cubicBezTo>
                    <a:pt x="1368" y="578"/>
                    <a:pt x="760" y="851"/>
                    <a:pt x="426" y="1338"/>
                  </a:cubicBezTo>
                  <a:cubicBezTo>
                    <a:pt x="92" y="1824"/>
                    <a:pt x="0" y="2493"/>
                    <a:pt x="274" y="2979"/>
                  </a:cubicBezTo>
                  <a:cubicBezTo>
                    <a:pt x="548" y="3496"/>
                    <a:pt x="1064" y="3860"/>
                    <a:pt x="1642" y="3891"/>
                  </a:cubicBezTo>
                  <a:cubicBezTo>
                    <a:pt x="1368" y="4012"/>
                    <a:pt x="1186" y="4316"/>
                    <a:pt x="1186" y="4590"/>
                  </a:cubicBezTo>
                  <a:cubicBezTo>
                    <a:pt x="1186" y="4863"/>
                    <a:pt x="1368" y="5107"/>
                    <a:pt x="1642" y="5228"/>
                  </a:cubicBezTo>
                  <a:cubicBezTo>
                    <a:pt x="2052" y="5381"/>
                    <a:pt x="2476" y="5438"/>
                    <a:pt x="2907" y="5438"/>
                  </a:cubicBezTo>
                  <a:cubicBezTo>
                    <a:pt x="4101" y="5438"/>
                    <a:pt x="5351" y="4999"/>
                    <a:pt x="6535" y="4955"/>
                  </a:cubicBezTo>
                  <a:cubicBezTo>
                    <a:pt x="7660" y="4955"/>
                    <a:pt x="8785" y="4955"/>
                    <a:pt x="9849" y="5259"/>
                  </a:cubicBezTo>
                  <a:cubicBezTo>
                    <a:pt x="10153" y="5137"/>
                    <a:pt x="10335" y="4894"/>
                    <a:pt x="10396" y="4590"/>
                  </a:cubicBezTo>
                  <a:cubicBezTo>
                    <a:pt x="10426" y="4286"/>
                    <a:pt x="10305" y="4012"/>
                    <a:pt x="10031" y="3830"/>
                  </a:cubicBezTo>
                  <a:cubicBezTo>
                    <a:pt x="10548" y="3374"/>
                    <a:pt x="11034" y="2857"/>
                    <a:pt x="11247" y="2249"/>
                  </a:cubicBezTo>
                  <a:cubicBezTo>
                    <a:pt x="11490" y="1641"/>
                    <a:pt x="11460" y="851"/>
                    <a:pt x="10943" y="395"/>
                  </a:cubicBezTo>
                  <a:cubicBezTo>
                    <a:pt x="10635" y="106"/>
                    <a:pt x="10204" y="0"/>
                    <a:pt x="9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9"/>
            <p:cNvSpPr/>
            <p:nvPr/>
          </p:nvSpPr>
          <p:spPr>
            <a:xfrm>
              <a:off x="1503450" y="1960800"/>
              <a:ext cx="614000" cy="983450"/>
            </a:xfrm>
            <a:custGeom>
              <a:avLst/>
              <a:gdLst/>
              <a:ahLst/>
              <a:cxnLst/>
              <a:rect l="l" t="t" r="r" b="b"/>
              <a:pathLst>
                <a:path w="24560" h="39338" extrusionOk="0">
                  <a:moveTo>
                    <a:pt x="8906" y="1"/>
                  </a:moveTo>
                  <a:lnTo>
                    <a:pt x="4347" y="1338"/>
                  </a:lnTo>
                  <a:lnTo>
                    <a:pt x="0" y="37934"/>
                  </a:lnTo>
                  <a:cubicBezTo>
                    <a:pt x="2111" y="38862"/>
                    <a:pt x="6863" y="39338"/>
                    <a:pt x="11638" y="39338"/>
                  </a:cubicBezTo>
                  <a:cubicBezTo>
                    <a:pt x="17657" y="39338"/>
                    <a:pt x="23712" y="38582"/>
                    <a:pt x="24560" y="37023"/>
                  </a:cubicBezTo>
                  <a:lnTo>
                    <a:pt x="18329" y="1277"/>
                  </a:lnTo>
                  <a:lnTo>
                    <a:pt x="1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1966225" y="2037250"/>
              <a:ext cx="90450" cy="507200"/>
            </a:xfrm>
            <a:custGeom>
              <a:avLst/>
              <a:gdLst/>
              <a:ahLst/>
              <a:cxnLst/>
              <a:rect l="l" t="t" r="r" b="b"/>
              <a:pathLst>
                <a:path w="3618" h="20288" extrusionOk="0">
                  <a:moveTo>
                    <a:pt x="70" y="1"/>
                  </a:moveTo>
                  <a:cubicBezTo>
                    <a:pt x="37" y="1"/>
                    <a:pt x="0" y="23"/>
                    <a:pt x="0" y="73"/>
                  </a:cubicBezTo>
                  <a:cubicBezTo>
                    <a:pt x="456" y="2687"/>
                    <a:pt x="912" y="5362"/>
                    <a:pt x="1368" y="7976"/>
                  </a:cubicBezTo>
                  <a:lnTo>
                    <a:pt x="2736" y="15849"/>
                  </a:lnTo>
                  <a:cubicBezTo>
                    <a:pt x="3009" y="17308"/>
                    <a:pt x="3222" y="18767"/>
                    <a:pt x="3496" y="20256"/>
                  </a:cubicBezTo>
                  <a:cubicBezTo>
                    <a:pt x="3496" y="20278"/>
                    <a:pt x="3511" y="20288"/>
                    <a:pt x="3531" y="20288"/>
                  </a:cubicBezTo>
                  <a:cubicBezTo>
                    <a:pt x="3567" y="20288"/>
                    <a:pt x="3617" y="20254"/>
                    <a:pt x="3617" y="20195"/>
                  </a:cubicBezTo>
                  <a:cubicBezTo>
                    <a:pt x="3161" y="17581"/>
                    <a:pt x="2705" y="14937"/>
                    <a:pt x="2249" y="12292"/>
                  </a:cubicBezTo>
                  <a:lnTo>
                    <a:pt x="882" y="4450"/>
                  </a:lnTo>
                  <a:cubicBezTo>
                    <a:pt x="608" y="2961"/>
                    <a:pt x="395" y="1502"/>
                    <a:pt x="122" y="43"/>
                  </a:cubicBezTo>
                  <a:cubicBezTo>
                    <a:pt x="122" y="16"/>
                    <a:pt x="97" y="1"/>
                    <a:pt x="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9"/>
            <p:cNvSpPr/>
            <p:nvPr/>
          </p:nvSpPr>
          <p:spPr>
            <a:xfrm>
              <a:off x="1573550" y="2200025"/>
              <a:ext cx="93950" cy="116725"/>
            </a:xfrm>
            <a:custGeom>
              <a:avLst/>
              <a:gdLst/>
              <a:ahLst/>
              <a:cxnLst/>
              <a:rect l="l" t="t" r="r" b="b"/>
              <a:pathLst>
                <a:path w="3758" h="4669" extrusionOk="0">
                  <a:moveTo>
                    <a:pt x="3685" y="0"/>
                  </a:moveTo>
                  <a:cubicBezTo>
                    <a:pt x="3680" y="0"/>
                    <a:pt x="3675" y="2"/>
                    <a:pt x="3670" y="6"/>
                  </a:cubicBezTo>
                  <a:cubicBezTo>
                    <a:pt x="3154" y="553"/>
                    <a:pt x="2728" y="1131"/>
                    <a:pt x="2272" y="1739"/>
                  </a:cubicBezTo>
                  <a:cubicBezTo>
                    <a:pt x="1756" y="2347"/>
                    <a:pt x="1300" y="2955"/>
                    <a:pt x="813" y="3563"/>
                  </a:cubicBezTo>
                  <a:lnTo>
                    <a:pt x="23" y="4566"/>
                  </a:lnTo>
                  <a:cubicBezTo>
                    <a:pt x="0" y="4634"/>
                    <a:pt x="12" y="4668"/>
                    <a:pt x="32" y="4668"/>
                  </a:cubicBezTo>
                  <a:cubicBezTo>
                    <a:pt x="38" y="4668"/>
                    <a:pt x="46" y="4664"/>
                    <a:pt x="53" y="4657"/>
                  </a:cubicBezTo>
                  <a:cubicBezTo>
                    <a:pt x="540" y="4049"/>
                    <a:pt x="996" y="3441"/>
                    <a:pt x="1512" y="2833"/>
                  </a:cubicBezTo>
                  <a:cubicBezTo>
                    <a:pt x="1968" y="2225"/>
                    <a:pt x="2394" y="1648"/>
                    <a:pt x="2911" y="1040"/>
                  </a:cubicBezTo>
                  <a:cubicBezTo>
                    <a:pt x="3154" y="736"/>
                    <a:pt x="3427" y="401"/>
                    <a:pt x="3731" y="98"/>
                  </a:cubicBezTo>
                  <a:cubicBezTo>
                    <a:pt x="3757" y="71"/>
                    <a:pt x="3716" y="0"/>
                    <a:pt x="36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9"/>
            <p:cNvSpPr/>
            <p:nvPr/>
          </p:nvSpPr>
          <p:spPr>
            <a:xfrm>
              <a:off x="1634900" y="2213700"/>
              <a:ext cx="52900" cy="24500"/>
            </a:xfrm>
            <a:custGeom>
              <a:avLst/>
              <a:gdLst/>
              <a:ahLst/>
              <a:cxnLst/>
              <a:rect l="l" t="t" r="r" b="b"/>
              <a:pathLst>
                <a:path w="2116" h="980" extrusionOk="0">
                  <a:moveTo>
                    <a:pt x="2022" y="0"/>
                  </a:moveTo>
                  <a:cubicBezTo>
                    <a:pt x="2016" y="0"/>
                    <a:pt x="2011" y="2"/>
                    <a:pt x="2007" y="6"/>
                  </a:cubicBezTo>
                  <a:cubicBezTo>
                    <a:pt x="1399" y="341"/>
                    <a:pt x="761" y="645"/>
                    <a:pt x="61" y="888"/>
                  </a:cubicBezTo>
                  <a:cubicBezTo>
                    <a:pt x="1" y="918"/>
                    <a:pt x="31" y="979"/>
                    <a:pt x="92" y="979"/>
                  </a:cubicBezTo>
                  <a:cubicBezTo>
                    <a:pt x="791" y="766"/>
                    <a:pt x="1429" y="462"/>
                    <a:pt x="2037" y="128"/>
                  </a:cubicBezTo>
                  <a:cubicBezTo>
                    <a:pt x="2116" y="76"/>
                    <a:pt x="2059" y="0"/>
                    <a:pt x="2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9"/>
            <p:cNvSpPr/>
            <p:nvPr/>
          </p:nvSpPr>
          <p:spPr>
            <a:xfrm>
              <a:off x="1596900" y="2481325"/>
              <a:ext cx="43350" cy="25875"/>
            </a:xfrm>
            <a:custGeom>
              <a:avLst/>
              <a:gdLst/>
              <a:ahLst/>
              <a:cxnLst/>
              <a:rect l="l" t="t" r="r" b="b"/>
              <a:pathLst>
                <a:path w="1734" h="1035" extrusionOk="0">
                  <a:moveTo>
                    <a:pt x="153" y="1"/>
                  </a:moveTo>
                  <a:cubicBezTo>
                    <a:pt x="62" y="1"/>
                    <a:pt x="1" y="92"/>
                    <a:pt x="31" y="122"/>
                  </a:cubicBezTo>
                  <a:cubicBezTo>
                    <a:pt x="457" y="578"/>
                    <a:pt x="1034" y="913"/>
                    <a:pt x="1673" y="1034"/>
                  </a:cubicBezTo>
                  <a:cubicBezTo>
                    <a:pt x="1733" y="1034"/>
                    <a:pt x="1733" y="973"/>
                    <a:pt x="1703" y="913"/>
                  </a:cubicBezTo>
                  <a:cubicBezTo>
                    <a:pt x="1095" y="821"/>
                    <a:pt x="518" y="457"/>
                    <a:pt x="1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9"/>
            <p:cNvSpPr/>
            <p:nvPr/>
          </p:nvSpPr>
          <p:spPr>
            <a:xfrm>
              <a:off x="1593100" y="2495775"/>
              <a:ext cx="78300" cy="60050"/>
            </a:xfrm>
            <a:custGeom>
              <a:avLst/>
              <a:gdLst/>
              <a:ahLst/>
              <a:cxnLst/>
              <a:rect l="l" t="t" r="r" b="b"/>
              <a:pathLst>
                <a:path w="3132" h="2402" extrusionOk="0">
                  <a:moveTo>
                    <a:pt x="122" y="0"/>
                  </a:moveTo>
                  <a:cubicBezTo>
                    <a:pt x="122" y="0"/>
                    <a:pt x="1" y="31"/>
                    <a:pt x="31" y="91"/>
                  </a:cubicBezTo>
                  <a:cubicBezTo>
                    <a:pt x="518" y="1003"/>
                    <a:pt x="1338" y="1702"/>
                    <a:pt x="2281" y="2128"/>
                  </a:cubicBezTo>
                  <a:cubicBezTo>
                    <a:pt x="2524" y="2249"/>
                    <a:pt x="2797" y="2310"/>
                    <a:pt x="3071" y="2401"/>
                  </a:cubicBezTo>
                  <a:cubicBezTo>
                    <a:pt x="3132" y="2401"/>
                    <a:pt x="3132" y="2310"/>
                    <a:pt x="3101" y="2280"/>
                  </a:cubicBezTo>
                  <a:cubicBezTo>
                    <a:pt x="2129" y="2067"/>
                    <a:pt x="1247" y="1520"/>
                    <a:pt x="609" y="730"/>
                  </a:cubicBezTo>
                  <a:cubicBezTo>
                    <a:pt x="426" y="487"/>
                    <a:pt x="244" y="274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9"/>
            <p:cNvSpPr/>
            <p:nvPr/>
          </p:nvSpPr>
          <p:spPr>
            <a:xfrm>
              <a:off x="1167575" y="1929325"/>
              <a:ext cx="444550" cy="555325"/>
            </a:xfrm>
            <a:custGeom>
              <a:avLst/>
              <a:gdLst/>
              <a:ahLst/>
              <a:cxnLst/>
              <a:rect l="l" t="t" r="r" b="b"/>
              <a:pathLst>
                <a:path w="17782" h="22213" extrusionOk="0">
                  <a:moveTo>
                    <a:pt x="3647" y="0"/>
                  </a:moveTo>
                  <a:cubicBezTo>
                    <a:pt x="2408" y="0"/>
                    <a:pt x="616" y="523"/>
                    <a:pt x="335" y="1108"/>
                  </a:cubicBezTo>
                  <a:cubicBezTo>
                    <a:pt x="0" y="1928"/>
                    <a:pt x="2158" y="15029"/>
                    <a:pt x="2766" y="18342"/>
                  </a:cubicBezTo>
                  <a:cubicBezTo>
                    <a:pt x="3304" y="21085"/>
                    <a:pt x="5164" y="22212"/>
                    <a:pt x="7126" y="22212"/>
                  </a:cubicBezTo>
                  <a:cubicBezTo>
                    <a:pt x="8382" y="22212"/>
                    <a:pt x="9680" y="21751"/>
                    <a:pt x="10700" y="20956"/>
                  </a:cubicBezTo>
                  <a:cubicBezTo>
                    <a:pt x="13800" y="18524"/>
                    <a:pt x="16991" y="14695"/>
                    <a:pt x="16991" y="14695"/>
                  </a:cubicBezTo>
                  <a:lnTo>
                    <a:pt x="17782" y="2597"/>
                  </a:lnTo>
                  <a:lnTo>
                    <a:pt x="17782" y="2597"/>
                  </a:lnTo>
                  <a:cubicBezTo>
                    <a:pt x="14438" y="3509"/>
                    <a:pt x="8055" y="14391"/>
                    <a:pt x="8055" y="14391"/>
                  </a:cubicBezTo>
                  <a:cubicBezTo>
                    <a:pt x="8055" y="14391"/>
                    <a:pt x="5502" y="1108"/>
                    <a:pt x="4742" y="287"/>
                  </a:cubicBezTo>
                  <a:cubicBezTo>
                    <a:pt x="4558" y="86"/>
                    <a:pt x="4148" y="0"/>
                    <a:pt x="3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9"/>
            <p:cNvSpPr/>
            <p:nvPr/>
          </p:nvSpPr>
          <p:spPr>
            <a:xfrm>
              <a:off x="1680500" y="1967575"/>
              <a:ext cx="159600" cy="174100"/>
            </a:xfrm>
            <a:custGeom>
              <a:avLst/>
              <a:gdLst/>
              <a:ahLst/>
              <a:cxnLst/>
              <a:rect l="l" t="t" r="r" b="b"/>
              <a:pathLst>
                <a:path w="6384" h="6964" extrusionOk="0">
                  <a:moveTo>
                    <a:pt x="234" y="1"/>
                  </a:moveTo>
                  <a:cubicBezTo>
                    <a:pt x="215" y="1"/>
                    <a:pt x="194" y="10"/>
                    <a:pt x="183" y="34"/>
                  </a:cubicBezTo>
                  <a:cubicBezTo>
                    <a:pt x="0" y="307"/>
                    <a:pt x="0" y="672"/>
                    <a:pt x="122" y="976"/>
                  </a:cubicBezTo>
                  <a:cubicBezTo>
                    <a:pt x="213" y="1341"/>
                    <a:pt x="456" y="1584"/>
                    <a:pt x="760" y="1797"/>
                  </a:cubicBezTo>
                  <a:cubicBezTo>
                    <a:pt x="1095" y="2009"/>
                    <a:pt x="1490" y="2101"/>
                    <a:pt x="1855" y="2192"/>
                  </a:cubicBezTo>
                  <a:cubicBezTo>
                    <a:pt x="2310" y="2313"/>
                    <a:pt x="2766" y="2405"/>
                    <a:pt x="3222" y="2465"/>
                  </a:cubicBezTo>
                  <a:cubicBezTo>
                    <a:pt x="3709" y="2587"/>
                    <a:pt x="4165" y="2648"/>
                    <a:pt x="4681" y="2769"/>
                  </a:cubicBezTo>
                  <a:cubicBezTo>
                    <a:pt x="5076" y="2860"/>
                    <a:pt x="5502" y="2952"/>
                    <a:pt x="5745" y="3347"/>
                  </a:cubicBezTo>
                  <a:cubicBezTo>
                    <a:pt x="5836" y="3499"/>
                    <a:pt x="5836" y="3681"/>
                    <a:pt x="5806" y="3833"/>
                  </a:cubicBezTo>
                  <a:cubicBezTo>
                    <a:pt x="5776" y="3985"/>
                    <a:pt x="5684" y="4137"/>
                    <a:pt x="5593" y="4289"/>
                  </a:cubicBezTo>
                  <a:cubicBezTo>
                    <a:pt x="5380" y="4593"/>
                    <a:pt x="5137" y="4836"/>
                    <a:pt x="5016" y="5171"/>
                  </a:cubicBezTo>
                  <a:cubicBezTo>
                    <a:pt x="4894" y="5566"/>
                    <a:pt x="4924" y="5961"/>
                    <a:pt x="5168" y="6326"/>
                  </a:cubicBezTo>
                  <a:cubicBezTo>
                    <a:pt x="5350" y="6630"/>
                    <a:pt x="5684" y="6842"/>
                    <a:pt x="6049" y="6933"/>
                  </a:cubicBezTo>
                  <a:cubicBezTo>
                    <a:pt x="6110" y="6933"/>
                    <a:pt x="6231" y="6964"/>
                    <a:pt x="6292" y="6964"/>
                  </a:cubicBezTo>
                  <a:cubicBezTo>
                    <a:pt x="6383" y="6964"/>
                    <a:pt x="6383" y="6842"/>
                    <a:pt x="6292" y="6842"/>
                  </a:cubicBezTo>
                  <a:cubicBezTo>
                    <a:pt x="5928" y="6842"/>
                    <a:pt x="5593" y="6660"/>
                    <a:pt x="5350" y="6386"/>
                  </a:cubicBezTo>
                  <a:cubicBezTo>
                    <a:pt x="5076" y="6082"/>
                    <a:pt x="5016" y="5657"/>
                    <a:pt x="5137" y="5292"/>
                  </a:cubicBezTo>
                  <a:cubicBezTo>
                    <a:pt x="5198" y="4927"/>
                    <a:pt x="5472" y="4684"/>
                    <a:pt x="5684" y="4380"/>
                  </a:cubicBezTo>
                  <a:cubicBezTo>
                    <a:pt x="5897" y="4107"/>
                    <a:pt x="6049" y="3803"/>
                    <a:pt x="5958" y="3499"/>
                  </a:cubicBezTo>
                  <a:cubicBezTo>
                    <a:pt x="5836" y="3104"/>
                    <a:pt x="5502" y="2891"/>
                    <a:pt x="5168" y="2769"/>
                  </a:cubicBezTo>
                  <a:cubicBezTo>
                    <a:pt x="4924" y="2708"/>
                    <a:pt x="4742" y="2648"/>
                    <a:pt x="4529" y="2617"/>
                  </a:cubicBezTo>
                  <a:cubicBezTo>
                    <a:pt x="4286" y="2587"/>
                    <a:pt x="4073" y="2557"/>
                    <a:pt x="3830" y="2465"/>
                  </a:cubicBezTo>
                  <a:cubicBezTo>
                    <a:pt x="3374" y="2405"/>
                    <a:pt x="2888" y="2283"/>
                    <a:pt x="2432" y="2192"/>
                  </a:cubicBezTo>
                  <a:cubicBezTo>
                    <a:pt x="2006" y="2131"/>
                    <a:pt x="1642" y="2040"/>
                    <a:pt x="1216" y="1888"/>
                  </a:cubicBezTo>
                  <a:cubicBezTo>
                    <a:pt x="882" y="1797"/>
                    <a:pt x="517" y="1553"/>
                    <a:pt x="335" y="1250"/>
                  </a:cubicBezTo>
                  <a:cubicBezTo>
                    <a:pt x="152" y="976"/>
                    <a:pt x="61" y="611"/>
                    <a:pt x="152" y="307"/>
                  </a:cubicBezTo>
                  <a:lnTo>
                    <a:pt x="274" y="64"/>
                  </a:lnTo>
                  <a:cubicBezTo>
                    <a:pt x="293" y="27"/>
                    <a:pt x="265" y="1"/>
                    <a:pt x="2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9"/>
            <p:cNvSpPr/>
            <p:nvPr/>
          </p:nvSpPr>
          <p:spPr>
            <a:xfrm>
              <a:off x="1742050" y="1964600"/>
              <a:ext cx="146675" cy="188025"/>
            </a:xfrm>
            <a:custGeom>
              <a:avLst/>
              <a:gdLst/>
              <a:ahLst/>
              <a:cxnLst/>
              <a:rect l="l" t="t" r="r" b="b"/>
              <a:pathLst>
                <a:path w="5867" h="7521" extrusionOk="0">
                  <a:moveTo>
                    <a:pt x="5441" y="1"/>
                  </a:moveTo>
                  <a:cubicBezTo>
                    <a:pt x="5442" y="3"/>
                    <a:pt x="5443" y="5"/>
                    <a:pt x="5444" y="8"/>
                  </a:cubicBezTo>
                  <a:lnTo>
                    <a:pt x="5444" y="8"/>
                  </a:lnTo>
                  <a:cubicBezTo>
                    <a:pt x="5447" y="3"/>
                    <a:pt x="5447" y="1"/>
                    <a:pt x="5441" y="1"/>
                  </a:cubicBezTo>
                  <a:close/>
                  <a:moveTo>
                    <a:pt x="5444" y="8"/>
                  </a:moveTo>
                  <a:cubicBezTo>
                    <a:pt x="5429" y="24"/>
                    <a:pt x="5363" y="68"/>
                    <a:pt x="5411" y="92"/>
                  </a:cubicBezTo>
                  <a:cubicBezTo>
                    <a:pt x="5624" y="426"/>
                    <a:pt x="5776" y="821"/>
                    <a:pt x="5776" y="1217"/>
                  </a:cubicBezTo>
                  <a:cubicBezTo>
                    <a:pt x="5776" y="1612"/>
                    <a:pt x="5624" y="1946"/>
                    <a:pt x="5320" y="2220"/>
                  </a:cubicBezTo>
                  <a:cubicBezTo>
                    <a:pt x="4712" y="2797"/>
                    <a:pt x="3800" y="2797"/>
                    <a:pt x="3010" y="2858"/>
                  </a:cubicBezTo>
                  <a:cubicBezTo>
                    <a:pt x="2250" y="2888"/>
                    <a:pt x="1368" y="2979"/>
                    <a:pt x="851" y="3618"/>
                  </a:cubicBezTo>
                  <a:cubicBezTo>
                    <a:pt x="608" y="3891"/>
                    <a:pt x="487" y="4256"/>
                    <a:pt x="639" y="4560"/>
                  </a:cubicBezTo>
                  <a:cubicBezTo>
                    <a:pt x="760" y="4864"/>
                    <a:pt x="1095" y="5107"/>
                    <a:pt x="1155" y="5442"/>
                  </a:cubicBezTo>
                  <a:cubicBezTo>
                    <a:pt x="1186" y="5867"/>
                    <a:pt x="791" y="6141"/>
                    <a:pt x="548" y="6353"/>
                  </a:cubicBezTo>
                  <a:cubicBezTo>
                    <a:pt x="274" y="6597"/>
                    <a:pt x="0" y="6900"/>
                    <a:pt x="92" y="7265"/>
                  </a:cubicBezTo>
                  <a:cubicBezTo>
                    <a:pt x="92" y="7356"/>
                    <a:pt x="122" y="7417"/>
                    <a:pt x="183" y="7508"/>
                  </a:cubicBezTo>
                  <a:cubicBezTo>
                    <a:pt x="199" y="7517"/>
                    <a:pt x="215" y="7520"/>
                    <a:pt x="230" y="7520"/>
                  </a:cubicBezTo>
                  <a:cubicBezTo>
                    <a:pt x="270" y="7520"/>
                    <a:pt x="296" y="7492"/>
                    <a:pt x="274" y="7448"/>
                  </a:cubicBezTo>
                  <a:cubicBezTo>
                    <a:pt x="152" y="7296"/>
                    <a:pt x="152" y="7113"/>
                    <a:pt x="244" y="6961"/>
                  </a:cubicBezTo>
                  <a:cubicBezTo>
                    <a:pt x="304" y="6779"/>
                    <a:pt x="426" y="6627"/>
                    <a:pt x="578" y="6505"/>
                  </a:cubicBezTo>
                  <a:cubicBezTo>
                    <a:pt x="851" y="6293"/>
                    <a:pt x="1186" y="6019"/>
                    <a:pt x="1247" y="5624"/>
                  </a:cubicBezTo>
                  <a:cubicBezTo>
                    <a:pt x="1338" y="5290"/>
                    <a:pt x="1064" y="5016"/>
                    <a:pt x="882" y="4712"/>
                  </a:cubicBezTo>
                  <a:cubicBezTo>
                    <a:pt x="760" y="4560"/>
                    <a:pt x="730" y="4408"/>
                    <a:pt x="730" y="4226"/>
                  </a:cubicBezTo>
                  <a:cubicBezTo>
                    <a:pt x="730" y="4043"/>
                    <a:pt x="791" y="3891"/>
                    <a:pt x="882" y="3739"/>
                  </a:cubicBezTo>
                  <a:cubicBezTo>
                    <a:pt x="1095" y="3375"/>
                    <a:pt x="1459" y="3192"/>
                    <a:pt x="1824" y="3071"/>
                  </a:cubicBezTo>
                  <a:cubicBezTo>
                    <a:pt x="2219" y="2979"/>
                    <a:pt x="2614" y="2919"/>
                    <a:pt x="3040" y="2888"/>
                  </a:cubicBezTo>
                  <a:cubicBezTo>
                    <a:pt x="3830" y="2858"/>
                    <a:pt x="4681" y="2827"/>
                    <a:pt x="5320" y="2280"/>
                  </a:cubicBezTo>
                  <a:cubicBezTo>
                    <a:pt x="5593" y="2068"/>
                    <a:pt x="5776" y="1764"/>
                    <a:pt x="5806" y="1399"/>
                  </a:cubicBezTo>
                  <a:cubicBezTo>
                    <a:pt x="5867" y="1034"/>
                    <a:pt x="5776" y="639"/>
                    <a:pt x="5593" y="274"/>
                  </a:cubicBezTo>
                  <a:cubicBezTo>
                    <a:pt x="5564" y="185"/>
                    <a:pt x="5476" y="96"/>
                    <a:pt x="544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9"/>
            <p:cNvSpPr/>
            <p:nvPr/>
          </p:nvSpPr>
          <p:spPr>
            <a:xfrm>
              <a:off x="1580200" y="1440775"/>
              <a:ext cx="394400" cy="384800"/>
            </a:xfrm>
            <a:custGeom>
              <a:avLst/>
              <a:gdLst/>
              <a:ahLst/>
              <a:cxnLst/>
              <a:rect l="l" t="t" r="r" b="b"/>
              <a:pathLst>
                <a:path w="15776" h="15392" extrusionOk="0">
                  <a:moveTo>
                    <a:pt x="9138" y="1"/>
                  </a:moveTo>
                  <a:cubicBezTo>
                    <a:pt x="7143" y="1"/>
                    <a:pt x="4736" y="555"/>
                    <a:pt x="2888" y="2352"/>
                  </a:cubicBezTo>
                  <a:cubicBezTo>
                    <a:pt x="1581" y="3689"/>
                    <a:pt x="699" y="5574"/>
                    <a:pt x="1003" y="7397"/>
                  </a:cubicBezTo>
                  <a:cubicBezTo>
                    <a:pt x="578" y="7792"/>
                    <a:pt x="304" y="8309"/>
                    <a:pt x="152" y="8856"/>
                  </a:cubicBezTo>
                  <a:cubicBezTo>
                    <a:pt x="0" y="9373"/>
                    <a:pt x="61" y="9981"/>
                    <a:pt x="122" y="10528"/>
                  </a:cubicBezTo>
                  <a:cubicBezTo>
                    <a:pt x="304" y="11653"/>
                    <a:pt x="821" y="12747"/>
                    <a:pt x="1611" y="13628"/>
                  </a:cubicBezTo>
                  <a:cubicBezTo>
                    <a:pt x="2401" y="14510"/>
                    <a:pt x="3435" y="15118"/>
                    <a:pt x="4529" y="15391"/>
                  </a:cubicBezTo>
                  <a:cubicBezTo>
                    <a:pt x="6231" y="14723"/>
                    <a:pt x="7903" y="13811"/>
                    <a:pt x="9484" y="12838"/>
                  </a:cubicBezTo>
                  <a:cubicBezTo>
                    <a:pt x="10274" y="12352"/>
                    <a:pt x="11034" y="11805"/>
                    <a:pt x="11854" y="11379"/>
                  </a:cubicBezTo>
                  <a:cubicBezTo>
                    <a:pt x="12706" y="10984"/>
                    <a:pt x="13678" y="10741"/>
                    <a:pt x="14651" y="10741"/>
                  </a:cubicBezTo>
                  <a:cubicBezTo>
                    <a:pt x="15776" y="8947"/>
                    <a:pt x="15715" y="6516"/>
                    <a:pt x="14651" y="4692"/>
                  </a:cubicBezTo>
                  <a:cubicBezTo>
                    <a:pt x="14803" y="3111"/>
                    <a:pt x="13952" y="1501"/>
                    <a:pt x="12584" y="680"/>
                  </a:cubicBezTo>
                  <a:cubicBezTo>
                    <a:pt x="11986" y="335"/>
                    <a:pt x="10686" y="1"/>
                    <a:pt x="9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9"/>
            <p:cNvSpPr/>
            <p:nvPr/>
          </p:nvSpPr>
          <p:spPr>
            <a:xfrm>
              <a:off x="1662250" y="1529525"/>
              <a:ext cx="291825" cy="492275"/>
            </a:xfrm>
            <a:custGeom>
              <a:avLst/>
              <a:gdLst/>
              <a:ahLst/>
              <a:cxnLst/>
              <a:rect l="l" t="t" r="r" b="b"/>
              <a:pathLst>
                <a:path w="11673" h="19691" extrusionOk="0">
                  <a:moveTo>
                    <a:pt x="5896" y="0"/>
                  </a:moveTo>
                  <a:cubicBezTo>
                    <a:pt x="3796" y="0"/>
                    <a:pt x="1619" y="829"/>
                    <a:pt x="761" y="2753"/>
                  </a:cubicBezTo>
                  <a:cubicBezTo>
                    <a:pt x="1" y="4394"/>
                    <a:pt x="396" y="10261"/>
                    <a:pt x="396" y="10261"/>
                  </a:cubicBezTo>
                  <a:cubicBezTo>
                    <a:pt x="396" y="10261"/>
                    <a:pt x="2281" y="13695"/>
                    <a:pt x="2615" y="18376"/>
                  </a:cubicBezTo>
                  <a:cubicBezTo>
                    <a:pt x="3116" y="19284"/>
                    <a:pt x="3955" y="19690"/>
                    <a:pt x="4785" y="19690"/>
                  </a:cubicBezTo>
                  <a:cubicBezTo>
                    <a:pt x="5818" y="19690"/>
                    <a:pt x="6837" y="19060"/>
                    <a:pt x="7174" y="17981"/>
                  </a:cubicBezTo>
                  <a:cubicBezTo>
                    <a:pt x="7022" y="16188"/>
                    <a:pt x="7296" y="15367"/>
                    <a:pt x="7843" y="14729"/>
                  </a:cubicBezTo>
                  <a:cubicBezTo>
                    <a:pt x="7873" y="14668"/>
                    <a:pt x="7904" y="14607"/>
                    <a:pt x="7995" y="14577"/>
                  </a:cubicBezTo>
                  <a:lnTo>
                    <a:pt x="8086" y="14455"/>
                  </a:lnTo>
                  <a:cubicBezTo>
                    <a:pt x="8177" y="14364"/>
                    <a:pt x="8238" y="14334"/>
                    <a:pt x="8299" y="14273"/>
                  </a:cubicBezTo>
                  <a:cubicBezTo>
                    <a:pt x="8390" y="14182"/>
                    <a:pt x="8481" y="14060"/>
                    <a:pt x="8603" y="13999"/>
                  </a:cubicBezTo>
                  <a:cubicBezTo>
                    <a:pt x="8998" y="13665"/>
                    <a:pt x="9515" y="13270"/>
                    <a:pt x="10062" y="12692"/>
                  </a:cubicBezTo>
                  <a:cubicBezTo>
                    <a:pt x="10883" y="11902"/>
                    <a:pt x="11430" y="10838"/>
                    <a:pt x="11582" y="9258"/>
                  </a:cubicBezTo>
                  <a:lnTo>
                    <a:pt x="11582" y="9167"/>
                  </a:lnTo>
                  <a:lnTo>
                    <a:pt x="11582" y="9106"/>
                  </a:lnTo>
                  <a:lnTo>
                    <a:pt x="11582" y="8984"/>
                  </a:lnTo>
                  <a:lnTo>
                    <a:pt x="11582" y="8954"/>
                  </a:lnTo>
                  <a:cubicBezTo>
                    <a:pt x="11673" y="7373"/>
                    <a:pt x="11399" y="5306"/>
                    <a:pt x="10639" y="2449"/>
                  </a:cubicBezTo>
                  <a:cubicBezTo>
                    <a:pt x="10234" y="921"/>
                    <a:pt x="8108" y="0"/>
                    <a:pt x="5896" y="0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9"/>
            <p:cNvSpPr/>
            <p:nvPr/>
          </p:nvSpPr>
          <p:spPr>
            <a:xfrm>
              <a:off x="1647825" y="1512250"/>
              <a:ext cx="293350" cy="241900"/>
            </a:xfrm>
            <a:custGeom>
              <a:avLst/>
              <a:gdLst/>
              <a:ahLst/>
              <a:cxnLst/>
              <a:rect l="l" t="t" r="r" b="b"/>
              <a:pathLst>
                <a:path w="11734" h="9676" extrusionOk="0">
                  <a:moveTo>
                    <a:pt x="6594" y="1"/>
                  </a:moveTo>
                  <a:cubicBezTo>
                    <a:pt x="5377" y="1"/>
                    <a:pt x="4166" y="324"/>
                    <a:pt x="3070" y="860"/>
                  </a:cubicBezTo>
                  <a:cubicBezTo>
                    <a:pt x="2371" y="1225"/>
                    <a:pt x="1672" y="1681"/>
                    <a:pt x="1155" y="2319"/>
                  </a:cubicBezTo>
                  <a:cubicBezTo>
                    <a:pt x="335" y="3322"/>
                    <a:pt x="0" y="4660"/>
                    <a:pt x="0" y="5906"/>
                  </a:cubicBezTo>
                  <a:cubicBezTo>
                    <a:pt x="0" y="7152"/>
                    <a:pt x="335" y="8399"/>
                    <a:pt x="608" y="9675"/>
                  </a:cubicBezTo>
                  <a:cubicBezTo>
                    <a:pt x="1155" y="9402"/>
                    <a:pt x="1611" y="8976"/>
                    <a:pt x="1854" y="8490"/>
                  </a:cubicBezTo>
                  <a:cubicBezTo>
                    <a:pt x="2128" y="7973"/>
                    <a:pt x="2280" y="7365"/>
                    <a:pt x="2219" y="6788"/>
                  </a:cubicBezTo>
                  <a:cubicBezTo>
                    <a:pt x="2888" y="5997"/>
                    <a:pt x="3162" y="4842"/>
                    <a:pt x="2858" y="3809"/>
                  </a:cubicBezTo>
                  <a:lnTo>
                    <a:pt x="5472" y="3596"/>
                  </a:lnTo>
                  <a:lnTo>
                    <a:pt x="4560" y="3231"/>
                  </a:lnTo>
                  <a:lnTo>
                    <a:pt x="4560" y="3231"/>
                  </a:lnTo>
                  <a:cubicBezTo>
                    <a:pt x="5590" y="3456"/>
                    <a:pt x="6643" y="3565"/>
                    <a:pt x="7694" y="3565"/>
                  </a:cubicBezTo>
                  <a:cubicBezTo>
                    <a:pt x="9062" y="3565"/>
                    <a:pt x="10427" y="3379"/>
                    <a:pt x="11733" y="3018"/>
                  </a:cubicBezTo>
                  <a:cubicBezTo>
                    <a:pt x="10973" y="1529"/>
                    <a:pt x="9514" y="465"/>
                    <a:pt x="7903" y="131"/>
                  </a:cubicBezTo>
                  <a:cubicBezTo>
                    <a:pt x="7469" y="43"/>
                    <a:pt x="7031" y="1"/>
                    <a:pt x="6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9"/>
            <p:cNvSpPr/>
            <p:nvPr/>
          </p:nvSpPr>
          <p:spPr>
            <a:xfrm>
              <a:off x="1862875" y="1742725"/>
              <a:ext cx="22050" cy="16950"/>
            </a:xfrm>
            <a:custGeom>
              <a:avLst/>
              <a:gdLst/>
              <a:ahLst/>
              <a:cxnLst/>
              <a:rect l="l" t="t" r="r" b="b"/>
              <a:pathLst>
                <a:path w="882" h="678" extrusionOk="0">
                  <a:moveTo>
                    <a:pt x="426" y="0"/>
                  </a:moveTo>
                  <a:cubicBezTo>
                    <a:pt x="304" y="0"/>
                    <a:pt x="183" y="31"/>
                    <a:pt x="61" y="91"/>
                  </a:cubicBezTo>
                  <a:cubicBezTo>
                    <a:pt x="0" y="152"/>
                    <a:pt x="0" y="213"/>
                    <a:pt x="31" y="213"/>
                  </a:cubicBezTo>
                  <a:cubicBezTo>
                    <a:pt x="52" y="234"/>
                    <a:pt x="102" y="269"/>
                    <a:pt x="141" y="269"/>
                  </a:cubicBezTo>
                  <a:cubicBezTo>
                    <a:pt x="158" y="269"/>
                    <a:pt x="173" y="262"/>
                    <a:pt x="183" y="243"/>
                  </a:cubicBezTo>
                  <a:cubicBezTo>
                    <a:pt x="274" y="213"/>
                    <a:pt x="304" y="183"/>
                    <a:pt x="365" y="183"/>
                  </a:cubicBezTo>
                  <a:lnTo>
                    <a:pt x="517" y="183"/>
                  </a:lnTo>
                  <a:cubicBezTo>
                    <a:pt x="578" y="183"/>
                    <a:pt x="608" y="183"/>
                    <a:pt x="639" y="213"/>
                  </a:cubicBezTo>
                  <a:cubicBezTo>
                    <a:pt x="669" y="243"/>
                    <a:pt x="669" y="304"/>
                    <a:pt x="669" y="335"/>
                  </a:cubicBezTo>
                  <a:cubicBezTo>
                    <a:pt x="669" y="395"/>
                    <a:pt x="669" y="487"/>
                    <a:pt x="639" y="547"/>
                  </a:cubicBezTo>
                  <a:cubicBezTo>
                    <a:pt x="608" y="608"/>
                    <a:pt x="669" y="669"/>
                    <a:pt x="730" y="669"/>
                  </a:cubicBezTo>
                  <a:cubicBezTo>
                    <a:pt x="736" y="675"/>
                    <a:pt x="743" y="677"/>
                    <a:pt x="750" y="677"/>
                  </a:cubicBezTo>
                  <a:cubicBezTo>
                    <a:pt x="781" y="677"/>
                    <a:pt x="821" y="633"/>
                    <a:pt x="821" y="608"/>
                  </a:cubicBezTo>
                  <a:cubicBezTo>
                    <a:pt x="882" y="517"/>
                    <a:pt x="882" y="395"/>
                    <a:pt x="882" y="304"/>
                  </a:cubicBezTo>
                  <a:cubicBezTo>
                    <a:pt x="882" y="183"/>
                    <a:pt x="821" y="91"/>
                    <a:pt x="730" y="31"/>
                  </a:cubicBezTo>
                  <a:cubicBezTo>
                    <a:pt x="639" y="0"/>
                    <a:pt x="517" y="0"/>
                    <a:pt x="426" y="0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9"/>
            <p:cNvSpPr/>
            <p:nvPr/>
          </p:nvSpPr>
          <p:spPr>
            <a:xfrm>
              <a:off x="1869700" y="1668625"/>
              <a:ext cx="55500" cy="20775"/>
            </a:xfrm>
            <a:custGeom>
              <a:avLst/>
              <a:gdLst/>
              <a:ahLst/>
              <a:cxnLst/>
              <a:rect l="l" t="t" r="r" b="b"/>
              <a:pathLst>
                <a:path w="2220" h="831" extrusionOk="0">
                  <a:moveTo>
                    <a:pt x="1177" y="0"/>
                  </a:moveTo>
                  <a:cubicBezTo>
                    <a:pt x="845" y="0"/>
                    <a:pt x="517" y="83"/>
                    <a:pt x="214" y="259"/>
                  </a:cubicBezTo>
                  <a:cubicBezTo>
                    <a:pt x="62" y="350"/>
                    <a:pt x="1" y="533"/>
                    <a:pt x="92" y="685"/>
                  </a:cubicBezTo>
                  <a:cubicBezTo>
                    <a:pt x="159" y="785"/>
                    <a:pt x="244" y="830"/>
                    <a:pt x="338" y="830"/>
                  </a:cubicBezTo>
                  <a:cubicBezTo>
                    <a:pt x="414" y="830"/>
                    <a:pt x="496" y="800"/>
                    <a:pt x="578" y="745"/>
                  </a:cubicBezTo>
                  <a:cubicBezTo>
                    <a:pt x="761" y="685"/>
                    <a:pt x="943" y="593"/>
                    <a:pt x="1095" y="593"/>
                  </a:cubicBezTo>
                  <a:cubicBezTo>
                    <a:pt x="1148" y="586"/>
                    <a:pt x="1203" y="582"/>
                    <a:pt x="1259" y="582"/>
                  </a:cubicBezTo>
                  <a:cubicBezTo>
                    <a:pt x="1426" y="582"/>
                    <a:pt x="1597" y="616"/>
                    <a:pt x="1733" y="685"/>
                  </a:cubicBezTo>
                  <a:lnTo>
                    <a:pt x="1764" y="685"/>
                  </a:lnTo>
                  <a:cubicBezTo>
                    <a:pt x="1812" y="704"/>
                    <a:pt x="1863" y="714"/>
                    <a:pt x="1913" y="714"/>
                  </a:cubicBezTo>
                  <a:cubicBezTo>
                    <a:pt x="2022" y="714"/>
                    <a:pt x="2127" y="667"/>
                    <a:pt x="2189" y="563"/>
                  </a:cubicBezTo>
                  <a:cubicBezTo>
                    <a:pt x="2220" y="502"/>
                    <a:pt x="2220" y="259"/>
                    <a:pt x="2068" y="198"/>
                  </a:cubicBezTo>
                  <a:cubicBezTo>
                    <a:pt x="1779" y="68"/>
                    <a:pt x="1477" y="0"/>
                    <a:pt x="1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9"/>
            <p:cNvSpPr/>
            <p:nvPr/>
          </p:nvSpPr>
          <p:spPr>
            <a:xfrm>
              <a:off x="1776250" y="1676475"/>
              <a:ext cx="57000" cy="23850"/>
            </a:xfrm>
            <a:custGeom>
              <a:avLst/>
              <a:gdLst/>
              <a:ahLst/>
              <a:cxnLst/>
              <a:rect l="l" t="t" r="r" b="b"/>
              <a:pathLst>
                <a:path w="2280" h="954" extrusionOk="0">
                  <a:moveTo>
                    <a:pt x="1398" y="0"/>
                  </a:moveTo>
                  <a:cubicBezTo>
                    <a:pt x="977" y="0"/>
                    <a:pt x="541" y="122"/>
                    <a:pt x="183" y="401"/>
                  </a:cubicBezTo>
                  <a:cubicBezTo>
                    <a:pt x="61" y="523"/>
                    <a:pt x="0" y="705"/>
                    <a:pt x="122" y="826"/>
                  </a:cubicBezTo>
                  <a:cubicBezTo>
                    <a:pt x="197" y="902"/>
                    <a:pt x="295" y="954"/>
                    <a:pt x="381" y="954"/>
                  </a:cubicBezTo>
                  <a:cubicBezTo>
                    <a:pt x="434" y="954"/>
                    <a:pt x="482" y="934"/>
                    <a:pt x="517" y="887"/>
                  </a:cubicBezTo>
                  <a:cubicBezTo>
                    <a:pt x="578" y="857"/>
                    <a:pt x="639" y="826"/>
                    <a:pt x="699" y="766"/>
                  </a:cubicBezTo>
                  <a:lnTo>
                    <a:pt x="730" y="766"/>
                  </a:lnTo>
                  <a:cubicBezTo>
                    <a:pt x="760" y="766"/>
                    <a:pt x="760" y="735"/>
                    <a:pt x="791" y="735"/>
                  </a:cubicBezTo>
                  <a:cubicBezTo>
                    <a:pt x="882" y="705"/>
                    <a:pt x="912" y="705"/>
                    <a:pt x="973" y="674"/>
                  </a:cubicBezTo>
                  <a:cubicBezTo>
                    <a:pt x="973" y="674"/>
                    <a:pt x="1027" y="661"/>
                    <a:pt x="1045" y="661"/>
                  </a:cubicBezTo>
                  <a:cubicBezTo>
                    <a:pt x="1054" y="661"/>
                    <a:pt x="1054" y="664"/>
                    <a:pt x="1034" y="674"/>
                  </a:cubicBezTo>
                  <a:lnTo>
                    <a:pt x="1094" y="674"/>
                  </a:lnTo>
                  <a:cubicBezTo>
                    <a:pt x="1186" y="674"/>
                    <a:pt x="1216" y="674"/>
                    <a:pt x="1277" y="644"/>
                  </a:cubicBezTo>
                  <a:lnTo>
                    <a:pt x="1429" y="644"/>
                  </a:lnTo>
                  <a:cubicBezTo>
                    <a:pt x="1520" y="644"/>
                    <a:pt x="1550" y="644"/>
                    <a:pt x="1642" y="674"/>
                  </a:cubicBezTo>
                  <a:cubicBezTo>
                    <a:pt x="1672" y="674"/>
                    <a:pt x="1702" y="674"/>
                    <a:pt x="1733" y="705"/>
                  </a:cubicBezTo>
                  <a:lnTo>
                    <a:pt x="1794" y="705"/>
                  </a:lnTo>
                  <a:cubicBezTo>
                    <a:pt x="1828" y="712"/>
                    <a:pt x="1863" y="715"/>
                    <a:pt x="1899" y="715"/>
                  </a:cubicBezTo>
                  <a:cubicBezTo>
                    <a:pt x="2021" y="715"/>
                    <a:pt x="2142" y="671"/>
                    <a:pt x="2189" y="553"/>
                  </a:cubicBezTo>
                  <a:cubicBezTo>
                    <a:pt x="2280" y="371"/>
                    <a:pt x="2250" y="127"/>
                    <a:pt x="2037" y="97"/>
                  </a:cubicBezTo>
                  <a:cubicBezTo>
                    <a:pt x="1837" y="34"/>
                    <a:pt x="1620" y="0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9"/>
            <p:cNvSpPr/>
            <p:nvPr/>
          </p:nvSpPr>
          <p:spPr>
            <a:xfrm>
              <a:off x="1796750" y="1716125"/>
              <a:ext cx="31950" cy="23575"/>
            </a:xfrm>
            <a:custGeom>
              <a:avLst/>
              <a:gdLst/>
              <a:ahLst/>
              <a:cxnLst/>
              <a:rect l="l" t="t" r="r" b="b"/>
              <a:pathLst>
                <a:path w="1278" h="943" extrusionOk="0">
                  <a:moveTo>
                    <a:pt x="578" y="0"/>
                  </a:moveTo>
                  <a:cubicBezTo>
                    <a:pt x="396" y="0"/>
                    <a:pt x="244" y="61"/>
                    <a:pt x="122" y="213"/>
                  </a:cubicBezTo>
                  <a:cubicBezTo>
                    <a:pt x="1" y="395"/>
                    <a:pt x="1" y="639"/>
                    <a:pt x="1" y="821"/>
                  </a:cubicBezTo>
                  <a:cubicBezTo>
                    <a:pt x="1" y="912"/>
                    <a:pt x="62" y="943"/>
                    <a:pt x="122" y="943"/>
                  </a:cubicBezTo>
                  <a:cubicBezTo>
                    <a:pt x="214" y="943"/>
                    <a:pt x="244" y="851"/>
                    <a:pt x="244" y="821"/>
                  </a:cubicBezTo>
                  <a:cubicBezTo>
                    <a:pt x="244" y="669"/>
                    <a:pt x="244" y="517"/>
                    <a:pt x="305" y="365"/>
                  </a:cubicBezTo>
                  <a:cubicBezTo>
                    <a:pt x="396" y="244"/>
                    <a:pt x="518" y="213"/>
                    <a:pt x="639" y="213"/>
                  </a:cubicBezTo>
                  <a:cubicBezTo>
                    <a:pt x="943" y="213"/>
                    <a:pt x="1095" y="517"/>
                    <a:pt x="1126" y="791"/>
                  </a:cubicBezTo>
                  <a:cubicBezTo>
                    <a:pt x="1126" y="859"/>
                    <a:pt x="1143" y="893"/>
                    <a:pt x="1151" y="893"/>
                  </a:cubicBezTo>
                  <a:cubicBezTo>
                    <a:pt x="1154" y="893"/>
                    <a:pt x="1156" y="889"/>
                    <a:pt x="1156" y="882"/>
                  </a:cubicBezTo>
                  <a:cubicBezTo>
                    <a:pt x="1217" y="882"/>
                    <a:pt x="1278" y="791"/>
                    <a:pt x="1278" y="760"/>
                  </a:cubicBezTo>
                  <a:cubicBezTo>
                    <a:pt x="1217" y="578"/>
                    <a:pt x="1186" y="365"/>
                    <a:pt x="1034" y="213"/>
                  </a:cubicBezTo>
                  <a:cubicBezTo>
                    <a:pt x="913" y="61"/>
                    <a:pt x="761" y="0"/>
                    <a:pt x="5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9"/>
            <p:cNvSpPr/>
            <p:nvPr/>
          </p:nvSpPr>
          <p:spPr>
            <a:xfrm>
              <a:off x="1890225" y="1709275"/>
              <a:ext cx="31175" cy="23600"/>
            </a:xfrm>
            <a:custGeom>
              <a:avLst/>
              <a:gdLst/>
              <a:ahLst/>
              <a:cxnLst/>
              <a:rect l="l" t="t" r="r" b="b"/>
              <a:pathLst>
                <a:path w="1247" h="944" extrusionOk="0">
                  <a:moveTo>
                    <a:pt x="578" y="1"/>
                  </a:moveTo>
                  <a:cubicBezTo>
                    <a:pt x="365" y="1"/>
                    <a:pt x="213" y="92"/>
                    <a:pt x="122" y="244"/>
                  </a:cubicBezTo>
                  <a:cubicBezTo>
                    <a:pt x="1" y="426"/>
                    <a:pt x="1" y="639"/>
                    <a:pt x="1" y="852"/>
                  </a:cubicBezTo>
                  <a:cubicBezTo>
                    <a:pt x="1" y="913"/>
                    <a:pt x="31" y="943"/>
                    <a:pt x="122" y="943"/>
                  </a:cubicBezTo>
                  <a:cubicBezTo>
                    <a:pt x="183" y="943"/>
                    <a:pt x="213" y="882"/>
                    <a:pt x="213" y="852"/>
                  </a:cubicBezTo>
                  <a:cubicBezTo>
                    <a:pt x="213" y="700"/>
                    <a:pt x="213" y="548"/>
                    <a:pt x="305" y="396"/>
                  </a:cubicBezTo>
                  <a:cubicBezTo>
                    <a:pt x="365" y="274"/>
                    <a:pt x="487" y="244"/>
                    <a:pt x="608" y="244"/>
                  </a:cubicBezTo>
                  <a:cubicBezTo>
                    <a:pt x="912" y="244"/>
                    <a:pt x="1064" y="548"/>
                    <a:pt x="1095" y="791"/>
                  </a:cubicBezTo>
                  <a:cubicBezTo>
                    <a:pt x="1095" y="852"/>
                    <a:pt x="1156" y="882"/>
                    <a:pt x="1125" y="882"/>
                  </a:cubicBezTo>
                  <a:cubicBezTo>
                    <a:pt x="1216" y="882"/>
                    <a:pt x="1247" y="791"/>
                    <a:pt x="1247" y="761"/>
                  </a:cubicBezTo>
                  <a:cubicBezTo>
                    <a:pt x="1216" y="578"/>
                    <a:pt x="1186" y="396"/>
                    <a:pt x="1034" y="244"/>
                  </a:cubicBezTo>
                  <a:cubicBezTo>
                    <a:pt x="912" y="92"/>
                    <a:pt x="760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9"/>
            <p:cNvSpPr/>
            <p:nvPr/>
          </p:nvSpPr>
          <p:spPr>
            <a:xfrm>
              <a:off x="1833225" y="1778875"/>
              <a:ext cx="48450" cy="26425"/>
            </a:xfrm>
            <a:custGeom>
              <a:avLst/>
              <a:gdLst/>
              <a:ahLst/>
              <a:cxnLst/>
              <a:rect l="l" t="t" r="r" b="b"/>
              <a:pathLst>
                <a:path w="1938" h="1057" extrusionOk="0">
                  <a:moveTo>
                    <a:pt x="324" y="1"/>
                  </a:moveTo>
                  <a:cubicBezTo>
                    <a:pt x="255" y="1"/>
                    <a:pt x="198" y="20"/>
                    <a:pt x="153" y="74"/>
                  </a:cubicBezTo>
                  <a:cubicBezTo>
                    <a:pt x="1" y="287"/>
                    <a:pt x="244" y="986"/>
                    <a:pt x="882" y="1047"/>
                  </a:cubicBezTo>
                  <a:cubicBezTo>
                    <a:pt x="928" y="1053"/>
                    <a:pt x="973" y="1056"/>
                    <a:pt x="1017" y="1056"/>
                  </a:cubicBezTo>
                  <a:cubicBezTo>
                    <a:pt x="1579" y="1056"/>
                    <a:pt x="1937" y="541"/>
                    <a:pt x="1825" y="287"/>
                  </a:cubicBezTo>
                  <a:cubicBezTo>
                    <a:pt x="1769" y="156"/>
                    <a:pt x="1610" y="140"/>
                    <a:pt x="1404" y="140"/>
                  </a:cubicBezTo>
                  <a:cubicBezTo>
                    <a:pt x="1337" y="140"/>
                    <a:pt x="1264" y="142"/>
                    <a:pt x="1188" y="142"/>
                  </a:cubicBezTo>
                  <a:cubicBezTo>
                    <a:pt x="1118" y="142"/>
                    <a:pt x="1047" y="140"/>
                    <a:pt x="974" y="135"/>
                  </a:cubicBezTo>
                  <a:cubicBezTo>
                    <a:pt x="716" y="113"/>
                    <a:pt x="489" y="1"/>
                    <a:pt x="324" y="1"/>
                  </a:cubicBezTo>
                  <a:close/>
                </a:path>
              </a:pathLst>
            </a:custGeom>
            <a:solidFill>
              <a:srgbClr val="8E4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9"/>
            <p:cNvSpPr/>
            <p:nvPr/>
          </p:nvSpPr>
          <p:spPr>
            <a:xfrm>
              <a:off x="1837025" y="1791350"/>
              <a:ext cx="34225" cy="15350"/>
            </a:xfrm>
            <a:custGeom>
              <a:avLst/>
              <a:gdLst/>
              <a:ahLst/>
              <a:cxnLst/>
              <a:rect l="l" t="t" r="r" b="b"/>
              <a:pathLst>
                <a:path w="1369" h="614" extrusionOk="0">
                  <a:moveTo>
                    <a:pt x="1" y="1"/>
                  </a:moveTo>
                  <a:cubicBezTo>
                    <a:pt x="122" y="244"/>
                    <a:pt x="335" y="517"/>
                    <a:pt x="730" y="608"/>
                  </a:cubicBezTo>
                  <a:cubicBezTo>
                    <a:pt x="756" y="612"/>
                    <a:pt x="782" y="613"/>
                    <a:pt x="807" y="613"/>
                  </a:cubicBezTo>
                  <a:cubicBezTo>
                    <a:pt x="1024" y="613"/>
                    <a:pt x="1233" y="504"/>
                    <a:pt x="1369" y="396"/>
                  </a:cubicBezTo>
                  <a:cubicBezTo>
                    <a:pt x="1217" y="213"/>
                    <a:pt x="822" y="92"/>
                    <a:pt x="366" y="31"/>
                  </a:cubicBezTo>
                  <a:cubicBezTo>
                    <a:pt x="274" y="1"/>
                    <a:pt x="122" y="1"/>
                    <a:pt x="1" y="1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9"/>
            <p:cNvSpPr/>
            <p:nvPr/>
          </p:nvSpPr>
          <p:spPr>
            <a:xfrm>
              <a:off x="1840075" y="1778325"/>
              <a:ext cx="38025" cy="10250"/>
            </a:xfrm>
            <a:custGeom>
              <a:avLst/>
              <a:gdLst/>
              <a:ahLst/>
              <a:cxnLst/>
              <a:rect l="l" t="t" r="r" b="b"/>
              <a:pathLst>
                <a:path w="1521" h="410" extrusionOk="0">
                  <a:moveTo>
                    <a:pt x="44" y="1"/>
                  </a:moveTo>
                  <a:cubicBezTo>
                    <a:pt x="29" y="1"/>
                    <a:pt x="14" y="2"/>
                    <a:pt x="0" y="5"/>
                  </a:cubicBezTo>
                  <a:cubicBezTo>
                    <a:pt x="61" y="248"/>
                    <a:pt x="365" y="370"/>
                    <a:pt x="730" y="400"/>
                  </a:cubicBezTo>
                  <a:cubicBezTo>
                    <a:pt x="799" y="406"/>
                    <a:pt x="867" y="410"/>
                    <a:pt x="933" y="410"/>
                  </a:cubicBezTo>
                  <a:cubicBezTo>
                    <a:pt x="1184" y="410"/>
                    <a:pt x="1400" y="356"/>
                    <a:pt x="1520" y="187"/>
                  </a:cubicBezTo>
                  <a:cubicBezTo>
                    <a:pt x="1464" y="165"/>
                    <a:pt x="1387" y="159"/>
                    <a:pt x="1297" y="159"/>
                  </a:cubicBezTo>
                  <a:cubicBezTo>
                    <a:pt x="1199" y="159"/>
                    <a:pt x="1085" y="166"/>
                    <a:pt x="965" y="166"/>
                  </a:cubicBezTo>
                  <a:cubicBezTo>
                    <a:pt x="898" y="166"/>
                    <a:pt x="829" y="164"/>
                    <a:pt x="760" y="157"/>
                  </a:cubicBezTo>
                  <a:cubicBezTo>
                    <a:pt x="456" y="129"/>
                    <a:pt x="202" y="1"/>
                    <a:pt x="44" y="1"/>
                  </a:cubicBezTo>
                  <a:close/>
                </a:path>
              </a:pathLst>
            </a:custGeom>
            <a:solidFill>
              <a:srgbClr val="E1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9"/>
            <p:cNvSpPr/>
            <p:nvPr/>
          </p:nvSpPr>
          <p:spPr>
            <a:xfrm>
              <a:off x="1612875" y="1728400"/>
              <a:ext cx="87400" cy="79575"/>
            </a:xfrm>
            <a:custGeom>
              <a:avLst/>
              <a:gdLst/>
              <a:ahLst/>
              <a:cxnLst/>
              <a:rect l="l" t="t" r="r" b="b"/>
              <a:pathLst>
                <a:path w="3496" h="3183" extrusionOk="0">
                  <a:moveTo>
                    <a:pt x="1407" y="1"/>
                  </a:moveTo>
                  <a:cubicBezTo>
                    <a:pt x="1074" y="1"/>
                    <a:pt x="767" y="110"/>
                    <a:pt x="547" y="330"/>
                  </a:cubicBezTo>
                  <a:cubicBezTo>
                    <a:pt x="0" y="908"/>
                    <a:pt x="91" y="1911"/>
                    <a:pt x="760" y="2579"/>
                  </a:cubicBezTo>
                  <a:cubicBezTo>
                    <a:pt x="1162" y="2981"/>
                    <a:pt x="1654" y="3182"/>
                    <a:pt x="2104" y="3182"/>
                  </a:cubicBezTo>
                  <a:cubicBezTo>
                    <a:pt x="2437" y="3182"/>
                    <a:pt x="2746" y="3072"/>
                    <a:pt x="2979" y="2853"/>
                  </a:cubicBezTo>
                  <a:cubicBezTo>
                    <a:pt x="3496" y="2306"/>
                    <a:pt x="3374" y="1333"/>
                    <a:pt x="2736" y="604"/>
                  </a:cubicBezTo>
                  <a:cubicBezTo>
                    <a:pt x="2351" y="202"/>
                    <a:pt x="1856" y="1"/>
                    <a:pt x="1407" y="1"/>
                  </a:cubicBezTo>
                  <a:close/>
                </a:path>
              </a:pathLst>
            </a:custGeom>
            <a:solidFill>
              <a:srgbClr val="F0B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9"/>
            <p:cNvSpPr/>
            <p:nvPr/>
          </p:nvSpPr>
          <p:spPr>
            <a:xfrm>
              <a:off x="1626550" y="1741600"/>
              <a:ext cx="50925" cy="49775"/>
            </a:xfrm>
            <a:custGeom>
              <a:avLst/>
              <a:gdLst/>
              <a:ahLst/>
              <a:cxnLst/>
              <a:rect l="l" t="t" r="r" b="b"/>
              <a:pathLst>
                <a:path w="2037" h="1991" extrusionOk="0">
                  <a:moveTo>
                    <a:pt x="929" y="1"/>
                  </a:moveTo>
                  <a:cubicBezTo>
                    <a:pt x="735" y="1"/>
                    <a:pt x="555" y="48"/>
                    <a:pt x="395" y="136"/>
                  </a:cubicBezTo>
                  <a:cubicBezTo>
                    <a:pt x="91" y="349"/>
                    <a:pt x="0" y="775"/>
                    <a:pt x="183" y="1018"/>
                  </a:cubicBezTo>
                  <a:cubicBezTo>
                    <a:pt x="205" y="1062"/>
                    <a:pt x="227" y="1091"/>
                    <a:pt x="273" y="1091"/>
                  </a:cubicBezTo>
                  <a:cubicBezTo>
                    <a:pt x="290" y="1091"/>
                    <a:pt x="310" y="1087"/>
                    <a:pt x="335" y="1079"/>
                  </a:cubicBezTo>
                  <a:cubicBezTo>
                    <a:pt x="365" y="1018"/>
                    <a:pt x="395" y="987"/>
                    <a:pt x="365" y="927"/>
                  </a:cubicBezTo>
                  <a:cubicBezTo>
                    <a:pt x="243" y="714"/>
                    <a:pt x="365" y="471"/>
                    <a:pt x="547" y="349"/>
                  </a:cubicBezTo>
                  <a:cubicBezTo>
                    <a:pt x="639" y="281"/>
                    <a:pt x="798" y="247"/>
                    <a:pt x="949" y="247"/>
                  </a:cubicBezTo>
                  <a:cubicBezTo>
                    <a:pt x="1000" y="247"/>
                    <a:pt x="1049" y="250"/>
                    <a:pt x="1095" y="258"/>
                  </a:cubicBezTo>
                  <a:cubicBezTo>
                    <a:pt x="1003" y="319"/>
                    <a:pt x="943" y="349"/>
                    <a:pt x="912" y="410"/>
                  </a:cubicBezTo>
                  <a:cubicBezTo>
                    <a:pt x="791" y="562"/>
                    <a:pt x="760" y="805"/>
                    <a:pt x="791" y="987"/>
                  </a:cubicBezTo>
                  <a:cubicBezTo>
                    <a:pt x="791" y="1018"/>
                    <a:pt x="821" y="1079"/>
                    <a:pt x="912" y="1079"/>
                  </a:cubicBezTo>
                  <a:lnTo>
                    <a:pt x="943" y="1079"/>
                  </a:lnTo>
                  <a:cubicBezTo>
                    <a:pt x="973" y="1018"/>
                    <a:pt x="1003" y="987"/>
                    <a:pt x="1003" y="927"/>
                  </a:cubicBezTo>
                  <a:cubicBezTo>
                    <a:pt x="973" y="775"/>
                    <a:pt x="1003" y="653"/>
                    <a:pt x="1095" y="532"/>
                  </a:cubicBezTo>
                  <a:cubicBezTo>
                    <a:pt x="1155" y="471"/>
                    <a:pt x="1307" y="380"/>
                    <a:pt x="1429" y="380"/>
                  </a:cubicBezTo>
                  <a:cubicBezTo>
                    <a:pt x="1459" y="380"/>
                    <a:pt x="1520" y="410"/>
                    <a:pt x="1550" y="471"/>
                  </a:cubicBezTo>
                  <a:cubicBezTo>
                    <a:pt x="1611" y="532"/>
                    <a:pt x="1672" y="653"/>
                    <a:pt x="1611" y="714"/>
                  </a:cubicBezTo>
                  <a:cubicBezTo>
                    <a:pt x="1611" y="805"/>
                    <a:pt x="1550" y="866"/>
                    <a:pt x="1459" y="957"/>
                  </a:cubicBezTo>
                  <a:cubicBezTo>
                    <a:pt x="1398" y="1018"/>
                    <a:pt x="1277" y="1109"/>
                    <a:pt x="1246" y="1231"/>
                  </a:cubicBezTo>
                  <a:cubicBezTo>
                    <a:pt x="1155" y="1413"/>
                    <a:pt x="1216" y="1656"/>
                    <a:pt x="1368" y="1839"/>
                  </a:cubicBezTo>
                  <a:cubicBezTo>
                    <a:pt x="1459" y="1930"/>
                    <a:pt x="1611" y="1991"/>
                    <a:pt x="1763" y="1991"/>
                  </a:cubicBezTo>
                  <a:cubicBezTo>
                    <a:pt x="1824" y="1930"/>
                    <a:pt x="1885" y="1930"/>
                    <a:pt x="1976" y="1899"/>
                  </a:cubicBezTo>
                  <a:cubicBezTo>
                    <a:pt x="2006" y="1869"/>
                    <a:pt x="2037" y="1839"/>
                    <a:pt x="2006" y="1747"/>
                  </a:cubicBezTo>
                  <a:cubicBezTo>
                    <a:pt x="1985" y="1726"/>
                    <a:pt x="1948" y="1704"/>
                    <a:pt x="1907" y="1704"/>
                  </a:cubicBezTo>
                  <a:cubicBezTo>
                    <a:pt x="1890" y="1704"/>
                    <a:pt x="1872" y="1708"/>
                    <a:pt x="1854" y="1717"/>
                  </a:cubicBezTo>
                  <a:cubicBezTo>
                    <a:pt x="1817" y="1730"/>
                    <a:pt x="1768" y="1737"/>
                    <a:pt x="1721" y="1737"/>
                  </a:cubicBezTo>
                  <a:cubicBezTo>
                    <a:pt x="1653" y="1737"/>
                    <a:pt x="1586" y="1722"/>
                    <a:pt x="1550" y="1687"/>
                  </a:cubicBezTo>
                  <a:cubicBezTo>
                    <a:pt x="1429" y="1595"/>
                    <a:pt x="1429" y="1474"/>
                    <a:pt x="1459" y="1383"/>
                  </a:cubicBezTo>
                  <a:cubicBezTo>
                    <a:pt x="1520" y="1291"/>
                    <a:pt x="1550" y="1261"/>
                    <a:pt x="1611" y="1170"/>
                  </a:cubicBezTo>
                  <a:cubicBezTo>
                    <a:pt x="1702" y="1079"/>
                    <a:pt x="1824" y="987"/>
                    <a:pt x="1854" y="835"/>
                  </a:cubicBezTo>
                  <a:cubicBezTo>
                    <a:pt x="1885" y="684"/>
                    <a:pt x="1854" y="501"/>
                    <a:pt x="1733" y="349"/>
                  </a:cubicBezTo>
                  <a:cubicBezTo>
                    <a:pt x="1672" y="228"/>
                    <a:pt x="1520" y="136"/>
                    <a:pt x="1368" y="76"/>
                  </a:cubicBezTo>
                  <a:cubicBezTo>
                    <a:pt x="1216" y="25"/>
                    <a:pt x="1069" y="1"/>
                    <a:pt x="929" y="1"/>
                  </a:cubicBezTo>
                  <a:close/>
                </a:path>
              </a:pathLst>
            </a:custGeom>
            <a:solidFill>
              <a:srgbClr val="C16B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9"/>
            <p:cNvSpPr/>
            <p:nvPr/>
          </p:nvSpPr>
          <p:spPr>
            <a:xfrm>
              <a:off x="720000" y="938750"/>
              <a:ext cx="853375" cy="750875"/>
            </a:xfrm>
            <a:custGeom>
              <a:avLst/>
              <a:gdLst/>
              <a:ahLst/>
              <a:cxnLst/>
              <a:rect l="l" t="t" r="r" b="b"/>
              <a:pathLst>
                <a:path w="34135" h="30035" extrusionOk="0">
                  <a:moveTo>
                    <a:pt x="17052" y="1"/>
                  </a:moveTo>
                  <a:cubicBezTo>
                    <a:pt x="7630" y="1"/>
                    <a:pt x="0" y="5928"/>
                    <a:pt x="0" y="13284"/>
                  </a:cubicBezTo>
                  <a:cubicBezTo>
                    <a:pt x="0" y="20609"/>
                    <a:pt x="7630" y="26536"/>
                    <a:pt x="17052" y="26536"/>
                  </a:cubicBezTo>
                  <a:cubicBezTo>
                    <a:pt x="19180" y="26536"/>
                    <a:pt x="21216" y="26232"/>
                    <a:pt x="23101" y="25685"/>
                  </a:cubicBezTo>
                  <a:cubicBezTo>
                    <a:pt x="24256" y="27205"/>
                    <a:pt x="25776" y="28421"/>
                    <a:pt x="27478" y="29211"/>
                  </a:cubicBezTo>
                  <a:cubicBezTo>
                    <a:pt x="28238" y="29576"/>
                    <a:pt x="29058" y="29819"/>
                    <a:pt x="29910" y="30032"/>
                  </a:cubicBezTo>
                  <a:cubicBezTo>
                    <a:pt x="29920" y="30033"/>
                    <a:pt x="29931" y="30034"/>
                    <a:pt x="29941" y="30034"/>
                  </a:cubicBezTo>
                  <a:cubicBezTo>
                    <a:pt x="30105" y="30034"/>
                    <a:pt x="30206" y="29813"/>
                    <a:pt x="30092" y="29728"/>
                  </a:cubicBezTo>
                  <a:cubicBezTo>
                    <a:pt x="28603" y="28177"/>
                    <a:pt x="27539" y="26171"/>
                    <a:pt x="27052" y="24044"/>
                  </a:cubicBezTo>
                  <a:cubicBezTo>
                    <a:pt x="31338" y="21582"/>
                    <a:pt x="34135" y="17691"/>
                    <a:pt x="34135" y="13284"/>
                  </a:cubicBezTo>
                  <a:cubicBezTo>
                    <a:pt x="34135" y="5928"/>
                    <a:pt x="26475" y="1"/>
                    <a:pt x="17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9"/>
            <p:cNvSpPr/>
            <p:nvPr/>
          </p:nvSpPr>
          <p:spPr>
            <a:xfrm>
              <a:off x="1091365" y="1439988"/>
              <a:ext cx="1312336" cy="3068125"/>
            </a:xfrm>
            <a:custGeom>
              <a:avLst/>
              <a:gdLst/>
              <a:ahLst/>
              <a:cxnLst/>
              <a:rect l="l" t="t" r="r" b="b"/>
              <a:pathLst>
                <a:path w="43038" h="100619" extrusionOk="0">
                  <a:moveTo>
                    <a:pt x="43012" y="100594"/>
                  </a:moveTo>
                  <a:cubicBezTo>
                    <a:pt x="43012" y="100594"/>
                    <a:pt x="43012" y="100594"/>
                    <a:pt x="43013" y="100594"/>
                  </a:cubicBezTo>
                  <a:lnTo>
                    <a:pt x="43012" y="100594"/>
                  </a:lnTo>
                  <a:close/>
                  <a:moveTo>
                    <a:pt x="23514" y="1"/>
                  </a:moveTo>
                  <a:cubicBezTo>
                    <a:pt x="21880" y="1"/>
                    <a:pt x="19909" y="454"/>
                    <a:pt x="18395" y="1926"/>
                  </a:cubicBezTo>
                  <a:cubicBezTo>
                    <a:pt x="17325" y="3021"/>
                    <a:pt x="16603" y="4564"/>
                    <a:pt x="16852" y="6058"/>
                  </a:cubicBezTo>
                  <a:cubicBezTo>
                    <a:pt x="16504" y="6381"/>
                    <a:pt x="16280" y="6805"/>
                    <a:pt x="16155" y="7253"/>
                  </a:cubicBezTo>
                  <a:cubicBezTo>
                    <a:pt x="16031" y="7676"/>
                    <a:pt x="16081" y="8174"/>
                    <a:pt x="16130" y="8622"/>
                  </a:cubicBezTo>
                  <a:cubicBezTo>
                    <a:pt x="16280" y="9543"/>
                    <a:pt x="16678" y="10463"/>
                    <a:pt x="17350" y="11160"/>
                  </a:cubicBezTo>
                  <a:cubicBezTo>
                    <a:pt x="17524" y="11360"/>
                    <a:pt x="17723" y="11534"/>
                    <a:pt x="17922" y="11733"/>
                  </a:cubicBezTo>
                  <a:cubicBezTo>
                    <a:pt x="18420" y="12106"/>
                    <a:pt x="18993" y="12405"/>
                    <a:pt x="19590" y="12579"/>
                  </a:cubicBezTo>
                  <a:cubicBezTo>
                    <a:pt x="19740" y="12953"/>
                    <a:pt x="19889" y="13401"/>
                    <a:pt x="20038" y="13898"/>
                  </a:cubicBezTo>
                  <a:cubicBezTo>
                    <a:pt x="19839" y="13898"/>
                    <a:pt x="19640" y="13948"/>
                    <a:pt x="19416" y="13998"/>
                  </a:cubicBezTo>
                  <a:cubicBezTo>
                    <a:pt x="18968" y="14098"/>
                    <a:pt x="18470" y="14322"/>
                    <a:pt x="18171" y="14720"/>
                  </a:cubicBezTo>
                  <a:cubicBezTo>
                    <a:pt x="17898" y="15093"/>
                    <a:pt x="17873" y="15616"/>
                    <a:pt x="18047" y="16064"/>
                  </a:cubicBezTo>
                  <a:cubicBezTo>
                    <a:pt x="18246" y="16487"/>
                    <a:pt x="18719" y="16761"/>
                    <a:pt x="19167" y="16811"/>
                  </a:cubicBezTo>
                  <a:cubicBezTo>
                    <a:pt x="18968" y="16885"/>
                    <a:pt x="18794" y="17109"/>
                    <a:pt x="18794" y="17358"/>
                  </a:cubicBezTo>
                  <a:cubicBezTo>
                    <a:pt x="18794" y="17458"/>
                    <a:pt x="18843" y="17557"/>
                    <a:pt x="18893" y="17632"/>
                  </a:cubicBezTo>
                  <a:lnTo>
                    <a:pt x="17026" y="18180"/>
                  </a:lnTo>
                  <a:cubicBezTo>
                    <a:pt x="14288" y="18926"/>
                    <a:pt x="9061" y="27812"/>
                    <a:pt x="9061" y="27812"/>
                  </a:cubicBezTo>
                  <a:cubicBezTo>
                    <a:pt x="9061" y="27812"/>
                    <a:pt x="6970" y="16960"/>
                    <a:pt x="6348" y="16263"/>
                  </a:cubicBezTo>
                  <a:cubicBezTo>
                    <a:pt x="6224" y="16139"/>
                    <a:pt x="6025" y="16089"/>
                    <a:pt x="5776" y="16064"/>
                  </a:cubicBezTo>
                  <a:cubicBezTo>
                    <a:pt x="5701" y="15616"/>
                    <a:pt x="5477" y="15093"/>
                    <a:pt x="5178" y="14894"/>
                  </a:cubicBezTo>
                  <a:cubicBezTo>
                    <a:pt x="4876" y="14719"/>
                    <a:pt x="4493" y="14697"/>
                    <a:pt x="4230" y="14697"/>
                  </a:cubicBezTo>
                  <a:cubicBezTo>
                    <a:pt x="4138" y="14697"/>
                    <a:pt x="4060" y="14699"/>
                    <a:pt x="4006" y="14699"/>
                  </a:cubicBezTo>
                  <a:cubicBezTo>
                    <a:pt x="3972" y="14699"/>
                    <a:pt x="3947" y="14698"/>
                    <a:pt x="3934" y="14695"/>
                  </a:cubicBezTo>
                  <a:cubicBezTo>
                    <a:pt x="3859" y="14645"/>
                    <a:pt x="4083" y="13077"/>
                    <a:pt x="3784" y="13027"/>
                  </a:cubicBezTo>
                  <a:cubicBezTo>
                    <a:pt x="3781" y="13027"/>
                    <a:pt x="3778" y="13027"/>
                    <a:pt x="3775" y="13027"/>
                  </a:cubicBezTo>
                  <a:cubicBezTo>
                    <a:pt x="3456" y="13027"/>
                    <a:pt x="3212" y="14322"/>
                    <a:pt x="3187" y="14322"/>
                  </a:cubicBezTo>
                  <a:cubicBezTo>
                    <a:pt x="3162" y="14322"/>
                    <a:pt x="3041" y="12777"/>
                    <a:pt x="2610" y="12777"/>
                  </a:cubicBezTo>
                  <a:cubicBezTo>
                    <a:pt x="2603" y="12777"/>
                    <a:pt x="2596" y="12778"/>
                    <a:pt x="2590" y="12778"/>
                  </a:cubicBezTo>
                  <a:cubicBezTo>
                    <a:pt x="2166" y="12853"/>
                    <a:pt x="2440" y="14446"/>
                    <a:pt x="2366" y="14446"/>
                  </a:cubicBezTo>
                  <a:cubicBezTo>
                    <a:pt x="2318" y="14446"/>
                    <a:pt x="1853" y="12596"/>
                    <a:pt x="1396" y="12596"/>
                  </a:cubicBezTo>
                  <a:cubicBezTo>
                    <a:pt x="1379" y="12596"/>
                    <a:pt x="1362" y="12599"/>
                    <a:pt x="1345" y="12604"/>
                  </a:cubicBezTo>
                  <a:cubicBezTo>
                    <a:pt x="872" y="12753"/>
                    <a:pt x="1569" y="14446"/>
                    <a:pt x="1544" y="14446"/>
                  </a:cubicBezTo>
                  <a:cubicBezTo>
                    <a:pt x="1497" y="14446"/>
                    <a:pt x="885" y="13317"/>
                    <a:pt x="547" y="13317"/>
                  </a:cubicBezTo>
                  <a:cubicBezTo>
                    <a:pt x="530" y="13317"/>
                    <a:pt x="514" y="13320"/>
                    <a:pt x="499" y="13326"/>
                  </a:cubicBezTo>
                  <a:cubicBezTo>
                    <a:pt x="1" y="13575"/>
                    <a:pt x="1320" y="15765"/>
                    <a:pt x="1569" y="16014"/>
                  </a:cubicBezTo>
                  <a:cubicBezTo>
                    <a:pt x="1818" y="16263"/>
                    <a:pt x="2590" y="16263"/>
                    <a:pt x="2963" y="16487"/>
                  </a:cubicBezTo>
                  <a:cubicBezTo>
                    <a:pt x="2988" y="16512"/>
                    <a:pt x="3062" y="16562"/>
                    <a:pt x="3087" y="16587"/>
                  </a:cubicBezTo>
                  <a:cubicBezTo>
                    <a:pt x="2913" y="16711"/>
                    <a:pt x="2739" y="16811"/>
                    <a:pt x="2714" y="16935"/>
                  </a:cubicBezTo>
                  <a:cubicBezTo>
                    <a:pt x="2440" y="17582"/>
                    <a:pt x="4207" y="28310"/>
                    <a:pt x="4705" y="31023"/>
                  </a:cubicBezTo>
                  <a:cubicBezTo>
                    <a:pt x="5145" y="33281"/>
                    <a:pt x="6663" y="34210"/>
                    <a:pt x="8267" y="34210"/>
                  </a:cubicBezTo>
                  <a:cubicBezTo>
                    <a:pt x="9298" y="34210"/>
                    <a:pt x="10364" y="33826"/>
                    <a:pt x="11202" y="33164"/>
                  </a:cubicBezTo>
                  <a:cubicBezTo>
                    <a:pt x="12994" y="31770"/>
                    <a:pt x="14811" y="29779"/>
                    <a:pt x="15732" y="28758"/>
                  </a:cubicBezTo>
                  <a:lnTo>
                    <a:pt x="15732" y="28758"/>
                  </a:lnTo>
                  <a:lnTo>
                    <a:pt x="13417" y="48099"/>
                  </a:lnTo>
                  <a:cubicBezTo>
                    <a:pt x="13542" y="48173"/>
                    <a:pt x="13666" y="48198"/>
                    <a:pt x="13791" y="48248"/>
                  </a:cubicBezTo>
                  <a:cubicBezTo>
                    <a:pt x="13143" y="57532"/>
                    <a:pt x="13616" y="80706"/>
                    <a:pt x="13815" y="89144"/>
                  </a:cubicBezTo>
                  <a:cubicBezTo>
                    <a:pt x="13691" y="89144"/>
                    <a:pt x="13641" y="89119"/>
                    <a:pt x="13641" y="89119"/>
                  </a:cubicBezTo>
                  <a:lnTo>
                    <a:pt x="13641" y="89119"/>
                  </a:lnTo>
                  <a:lnTo>
                    <a:pt x="13766" y="92504"/>
                  </a:lnTo>
                  <a:cubicBezTo>
                    <a:pt x="14064" y="92604"/>
                    <a:pt x="14512" y="92653"/>
                    <a:pt x="14985" y="92728"/>
                  </a:cubicBezTo>
                  <a:cubicBezTo>
                    <a:pt x="15060" y="94645"/>
                    <a:pt x="15135" y="95765"/>
                    <a:pt x="15135" y="95765"/>
                  </a:cubicBezTo>
                  <a:cubicBezTo>
                    <a:pt x="15135" y="95765"/>
                    <a:pt x="15160" y="95765"/>
                    <a:pt x="15160" y="95790"/>
                  </a:cubicBezTo>
                  <a:cubicBezTo>
                    <a:pt x="15110" y="95790"/>
                    <a:pt x="15060" y="95765"/>
                    <a:pt x="15060" y="95765"/>
                  </a:cubicBezTo>
                  <a:cubicBezTo>
                    <a:pt x="15060" y="95765"/>
                    <a:pt x="14861" y="95914"/>
                    <a:pt x="14413" y="96138"/>
                  </a:cubicBezTo>
                  <a:cubicBezTo>
                    <a:pt x="14313" y="96088"/>
                    <a:pt x="14263" y="96014"/>
                    <a:pt x="14164" y="95964"/>
                  </a:cubicBezTo>
                  <a:cubicBezTo>
                    <a:pt x="14139" y="95914"/>
                    <a:pt x="14114" y="95889"/>
                    <a:pt x="14039" y="95864"/>
                  </a:cubicBezTo>
                  <a:cubicBezTo>
                    <a:pt x="13990" y="95839"/>
                    <a:pt x="13965" y="95790"/>
                    <a:pt x="13865" y="95790"/>
                  </a:cubicBezTo>
                  <a:cubicBezTo>
                    <a:pt x="13791" y="95790"/>
                    <a:pt x="13741" y="95839"/>
                    <a:pt x="13666" y="95864"/>
                  </a:cubicBezTo>
                  <a:cubicBezTo>
                    <a:pt x="13641" y="95889"/>
                    <a:pt x="13616" y="95989"/>
                    <a:pt x="13616" y="96039"/>
                  </a:cubicBezTo>
                  <a:cubicBezTo>
                    <a:pt x="13616" y="96113"/>
                    <a:pt x="13641" y="96163"/>
                    <a:pt x="13666" y="96238"/>
                  </a:cubicBezTo>
                  <a:cubicBezTo>
                    <a:pt x="13741" y="96288"/>
                    <a:pt x="13791" y="96337"/>
                    <a:pt x="13890" y="96387"/>
                  </a:cubicBezTo>
                  <a:cubicBezTo>
                    <a:pt x="13741" y="96462"/>
                    <a:pt x="13542" y="96536"/>
                    <a:pt x="13342" y="96611"/>
                  </a:cubicBezTo>
                  <a:cubicBezTo>
                    <a:pt x="13243" y="96512"/>
                    <a:pt x="13143" y="96412"/>
                    <a:pt x="13094" y="96337"/>
                  </a:cubicBezTo>
                  <a:cubicBezTo>
                    <a:pt x="13044" y="96288"/>
                    <a:pt x="12982" y="96263"/>
                    <a:pt x="12919" y="96263"/>
                  </a:cubicBezTo>
                  <a:cubicBezTo>
                    <a:pt x="12857" y="96263"/>
                    <a:pt x="12795" y="96288"/>
                    <a:pt x="12745" y="96337"/>
                  </a:cubicBezTo>
                  <a:cubicBezTo>
                    <a:pt x="12720" y="96362"/>
                    <a:pt x="12670" y="96462"/>
                    <a:pt x="12670" y="96512"/>
                  </a:cubicBezTo>
                  <a:cubicBezTo>
                    <a:pt x="12670" y="96586"/>
                    <a:pt x="12720" y="96636"/>
                    <a:pt x="12745" y="96711"/>
                  </a:cubicBezTo>
                  <a:lnTo>
                    <a:pt x="12845" y="96810"/>
                  </a:lnTo>
                  <a:cubicBezTo>
                    <a:pt x="12670" y="96835"/>
                    <a:pt x="12546" y="96885"/>
                    <a:pt x="12397" y="96910"/>
                  </a:cubicBezTo>
                  <a:lnTo>
                    <a:pt x="12222" y="96661"/>
                  </a:lnTo>
                  <a:cubicBezTo>
                    <a:pt x="12173" y="96611"/>
                    <a:pt x="12098" y="96611"/>
                    <a:pt x="12023" y="96611"/>
                  </a:cubicBezTo>
                  <a:cubicBezTo>
                    <a:pt x="11949" y="96611"/>
                    <a:pt x="11899" y="96636"/>
                    <a:pt x="11824" y="96661"/>
                  </a:cubicBezTo>
                  <a:cubicBezTo>
                    <a:pt x="11799" y="96711"/>
                    <a:pt x="11774" y="96785"/>
                    <a:pt x="11774" y="96860"/>
                  </a:cubicBezTo>
                  <a:cubicBezTo>
                    <a:pt x="11774" y="96910"/>
                    <a:pt x="11799" y="96984"/>
                    <a:pt x="11824" y="97059"/>
                  </a:cubicBezTo>
                  <a:lnTo>
                    <a:pt x="11874" y="97084"/>
                  </a:lnTo>
                  <a:cubicBezTo>
                    <a:pt x="11675" y="97109"/>
                    <a:pt x="11501" y="97184"/>
                    <a:pt x="11277" y="97208"/>
                  </a:cubicBezTo>
                  <a:cubicBezTo>
                    <a:pt x="11252" y="97134"/>
                    <a:pt x="11202" y="97109"/>
                    <a:pt x="11177" y="97059"/>
                  </a:cubicBezTo>
                  <a:cubicBezTo>
                    <a:pt x="11143" y="96975"/>
                    <a:pt x="11063" y="96924"/>
                    <a:pt x="10977" y="96924"/>
                  </a:cubicBezTo>
                  <a:cubicBezTo>
                    <a:pt x="10936" y="96924"/>
                    <a:pt x="10893" y="96936"/>
                    <a:pt x="10853" y="96960"/>
                  </a:cubicBezTo>
                  <a:cubicBezTo>
                    <a:pt x="10729" y="97009"/>
                    <a:pt x="10679" y="97184"/>
                    <a:pt x="10754" y="97308"/>
                  </a:cubicBezTo>
                  <a:cubicBezTo>
                    <a:pt x="10405" y="97358"/>
                    <a:pt x="10032" y="97383"/>
                    <a:pt x="9634" y="97432"/>
                  </a:cubicBezTo>
                  <a:lnTo>
                    <a:pt x="9484" y="97432"/>
                  </a:lnTo>
                  <a:cubicBezTo>
                    <a:pt x="9310" y="97432"/>
                    <a:pt x="9161" y="97457"/>
                    <a:pt x="9036" y="97482"/>
                  </a:cubicBezTo>
                  <a:cubicBezTo>
                    <a:pt x="8937" y="97482"/>
                    <a:pt x="8862" y="97507"/>
                    <a:pt x="8763" y="97532"/>
                  </a:cubicBezTo>
                  <a:cubicBezTo>
                    <a:pt x="6896" y="97905"/>
                    <a:pt x="6323" y="98976"/>
                    <a:pt x="6199" y="99747"/>
                  </a:cubicBezTo>
                  <a:cubicBezTo>
                    <a:pt x="6199" y="99797"/>
                    <a:pt x="6199" y="99822"/>
                    <a:pt x="6174" y="99847"/>
                  </a:cubicBezTo>
                  <a:lnTo>
                    <a:pt x="6174" y="99922"/>
                  </a:lnTo>
                  <a:cubicBezTo>
                    <a:pt x="6149" y="100021"/>
                    <a:pt x="6149" y="100170"/>
                    <a:pt x="6149" y="100245"/>
                  </a:cubicBezTo>
                  <a:cubicBezTo>
                    <a:pt x="6149" y="100419"/>
                    <a:pt x="6149" y="100494"/>
                    <a:pt x="6174" y="100569"/>
                  </a:cubicBezTo>
                  <a:lnTo>
                    <a:pt x="6174" y="100619"/>
                  </a:lnTo>
                  <a:lnTo>
                    <a:pt x="19889" y="100494"/>
                  </a:lnTo>
                  <a:cubicBezTo>
                    <a:pt x="19939" y="100370"/>
                    <a:pt x="19939" y="100245"/>
                    <a:pt x="19964" y="100121"/>
                  </a:cubicBezTo>
                  <a:cubicBezTo>
                    <a:pt x="19964" y="100071"/>
                    <a:pt x="19988" y="99971"/>
                    <a:pt x="19988" y="99922"/>
                  </a:cubicBezTo>
                  <a:cubicBezTo>
                    <a:pt x="19988" y="99847"/>
                    <a:pt x="20013" y="99797"/>
                    <a:pt x="20013" y="99722"/>
                  </a:cubicBezTo>
                  <a:lnTo>
                    <a:pt x="20013" y="99623"/>
                  </a:lnTo>
                  <a:cubicBezTo>
                    <a:pt x="20063" y="99225"/>
                    <a:pt x="20063" y="98851"/>
                    <a:pt x="20063" y="98503"/>
                  </a:cubicBezTo>
                  <a:cubicBezTo>
                    <a:pt x="20013" y="98154"/>
                    <a:pt x="19988" y="97856"/>
                    <a:pt x="19939" y="97582"/>
                  </a:cubicBezTo>
                  <a:lnTo>
                    <a:pt x="19939" y="97532"/>
                  </a:lnTo>
                  <a:lnTo>
                    <a:pt x="19939" y="97482"/>
                  </a:lnTo>
                  <a:cubicBezTo>
                    <a:pt x="19939" y="97432"/>
                    <a:pt x="19889" y="97358"/>
                    <a:pt x="19889" y="97333"/>
                  </a:cubicBezTo>
                  <a:cubicBezTo>
                    <a:pt x="19889" y="97283"/>
                    <a:pt x="19889" y="97258"/>
                    <a:pt x="19864" y="97233"/>
                  </a:cubicBezTo>
                  <a:lnTo>
                    <a:pt x="19764" y="96860"/>
                  </a:lnTo>
                  <a:cubicBezTo>
                    <a:pt x="19565" y="96188"/>
                    <a:pt x="19316" y="95765"/>
                    <a:pt x="19316" y="95765"/>
                  </a:cubicBezTo>
                  <a:cubicBezTo>
                    <a:pt x="19289" y="95765"/>
                    <a:pt x="19261" y="95765"/>
                    <a:pt x="19237" y="95773"/>
                  </a:cubicBezTo>
                  <a:lnTo>
                    <a:pt x="19237" y="95773"/>
                  </a:lnTo>
                  <a:cubicBezTo>
                    <a:pt x="19239" y="95771"/>
                    <a:pt x="19240" y="95768"/>
                    <a:pt x="19242" y="95765"/>
                  </a:cubicBezTo>
                  <a:cubicBezTo>
                    <a:pt x="19242" y="95765"/>
                    <a:pt x="19366" y="94645"/>
                    <a:pt x="19565" y="92753"/>
                  </a:cubicBezTo>
                  <a:cubicBezTo>
                    <a:pt x="20362" y="92728"/>
                    <a:pt x="20934" y="92653"/>
                    <a:pt x="20934" y="92653"/>
                  </a:cubicBezTo>
                  <a:lnTo>
                    <a:pt x="21208" y="89243"/>
                  </a:lnTo>
                  <a:lnTo>
                    <a:pt x="21059" y="89243"/>
                  </a:lnTo>
                  <a:lnTo>
                    <a:pt x="23722" y="55292"/>
                  </a:lnTo>
                  <a:lnTo>
                    <a:pt x="28302" y="88920"/>
                  </a:lnTo>
                  <a:cubicBezTo>
                    <a:pt x="28178" y="88920"/>
                    <a:pt x="28078" y="88895"/>
                    <a:pt x="28078" y="88895"/>
                  </a:cubicBezTo>
                  <a:lnTo>
                    <a:pt x="28078" y="88895"/>
                  </a:lnTo>
                  <a:lnTo>
                    <a:pt x="28476" y="92529"/>
                  </a:lnTo>
                  <a:lnTo>
                    <a:pt x="29422" y="92629"/>
                  </a:lnTo>
                  <a:cubicBezTo>
                    <a:pt x="29721" y="94595"/>
                    <a:pt x="29895" y="95740"/>
                    <a:pt x="29895" y="95740"/>
                  </a:cubicBezTo>
                  <a:cubicBezTo>
                    <a:pt x="29895" y="95740"/>
                    <a:pt x="29646" y="96138"/>
                    <a:pt x="29422" y="96835"/>
                  </a:cubicBezTo>
                  <a:lnTo>
                    <a:pt x="29323" y="97208"/>
                  </a:lnTo>
                  <a:cubicBezTo>
                    <a:pt x="29323" y="97233"/>
                    <a:pt x="29323" y="97258"/>
                    <a:pt x="29298" y="97308"/>
                  </a:cubicBezTo>
                  <a:cubicBezTo>
                    <a:pt x="29298" y="97358"/>
                    <a:pt x="29273" y="97432"/>
                    <a:pt x="29273" y="97457"/>
                  </a:cubicBezTo>
                  <a:lnTo>
                    <a:pt x="29273" y="97507"/>
                  </a:lnTo>
                  <a:lnTo>
                    <a:pt x="29273" y="97557"/>
                  </a:lnTo>
                  <a:cubicBezTo>
                    <a:pt x="29198" y="97831"/>
                    <a:pt x="29173" y="98129"/>
                    <a:pt x="29148" y="98478"/>
                  </a:cubicBezTo>
                  <a:cubicBezTo>
                    <a:pt x="29099" y="98826"/>
                    <a:pt x="29099" y="99200"/>
                    <a:pt x="29173" y="99598"/>
                  </a:cubicBezTo>
                  <a:lnTo>
                    <a:pt x="29173" y="99698"/>
                  </a:lnTo>
                  <a:cubicBezTo>
                    <a:pt x="29173" y="99747"/>
                    <a:pt x="29198" y="99822"/>
                    <a:pt x="29198" y="99872"/>
                  </a:cubicBezTo>
                  <a:cubicBezTo>
                    <a:pt x="29198" y="99946"/>
                    <a:pt x="29198" y="99996"/>
                    <a:pt x="29223" y="100096"/>
                  </a:cubicBezTo>
                  <a:cubicBezTo>
                    <a:pt x="29273" y="100220"/>
                    <a:pt x="29273" y="100345"/>
                    <a:pt x="29298" y="100469"/>
                  </a:cubicBezTo>
                  <a:lnTo>
                    <a:pt x="43012" y="100594"/>
                  </a:lnTo>
                  <a:lnTo>
                    <a:pt x="43012" y="100594"/>
                  </a:lnTo>
                  <a:cubicBezTo>
                    <a:pt x="42988" y="100593"/>
                    <a:pt x="42988" y="100569"/>
                    <a:pt x="43013" y="100544"/>
                  </a:cubicBezTo>
                  <a:cubicBezTo>
                    <a:pt x="43013" y="100469"/>
                    <a:pt x="43038" y="100370"/>
                    <a:pt x="43038" y="100220"/>
                  </a:cubicBezTo>
                  <a:cubicBezTo>
                    <a:pt x="43038" y="100121"/>
                    <a:pt x="43038" y="99996"/>
                    <a:pt x="43013" y="99872"/>
                  </a:cubicBezTo>
                  <a:lnTo>
                    <a:pt x="43013" y="99822"/>
                  </a:lnTo>
                  <a:cubicBezTo>
                    <a:pt x="43013" y="99772"/>
                    <a:pt x="43013" y="99747"/>
                    <a:pt x="42988" y="99722"/>
                  </a:cubicBezTo>
                  <a:cubicBezTo>
                    <a:pt x="42838" y="98951"/>
                    <a:pt x="42291" y="97881"/>
                    <a:pt x="40424" y="97507"/>
                  </a:cubicBezTo>
                  <a:cubicBezTo>
                    <a:pt x="40349" y="97482"/>
                    <a:pt x="40250" y="97482"/>
                    <a:pt x="40150" y="97457"/>
                  </a:cubicBezTo>
                  <a:cubicBezTo>
                    <a:pt x="40001" y="97408"/>
                    <a:pt x="39876" y="97408"/>
                    <a:pt x="39727" y="97383"/>
                  </a:cubicBezTo>
                  <a:lnTo>
                    <a:pt x="39553" y="97383"/>
                  </a:lnTo>
                  <a:cubicBezTo>
                    <a:pt x="39155" y="97358"/>
                    <a:pt x="38806" y="97283"/>
                    <a:pt x="38433" y="97258"/>
                  </a:cubicBezTo>
                  <a:cubicBezTo>
                    <a:pt x="38507" y="97134"/>
                    <a:pt x="38483" y="96984"/>
                    <a:pt x="38358" y="96910"/>
                  </a:cubicBezTo>
                  <a:cubicBezTo>
                    <a:pt x="38316" y="96892"/>
                    <a:pt x="38271" y="96883"/>
                    <a:pt x="38228" y="96883"/>
                  </a:cubicBezTo>
                  <a:cubicBezTo>
                    <a:pt x="38089" y="96883"/>
                    <a:pt x="37960" y="96976"/>
                    <a:pt x="37960" y="97184"/>
                  </a:cubicBezTo>
                  <a:cubicBezTo>
                    <a:pt x="37761" y="97134"/>
                    <a:pt x="37537" y="97084"/>
                    <a:pt x="37338" y="97059"/>
                  </a:cubicBezTo>
                  <a:lnTo>
                    <a:pt x="37387" y="97009"/>
                  </a:lnTo>
                  <a:cubicBezTo>
                    <a:pt x="37412" y="96960"/>
                    <a:pt x="37437" y="96910"/>
                    <a:pt x="37437" y="96835"/>
                  </a:cubicBezTo>
                  <a:cubicBezTo>
                    <a:pt x="37437" y="96760"/>
                    <a:pt x="37412" y="96711"/>
                    <a:pt x="37387" y="96636"/>
                  </a:cubicBezTo>
                  <a:cubicBezTo>
                    <a:pt x="37338" y="96611"/>
                    <a:pt x="37288" y="96586"/>
                    <a:pt x="37188" y="96586"/>
                  </a:cubicBezTo>
                  <a:cubicBezTo>
                    <a:pt x="37138" y="96586"/>
                    <a:pt x="37064" y="96611"/>
                    <a:pt x="37014" y="96636"/>
                  </a:cubicBezTo>
                  <a:lnTo>
                    <a:pt x="36815" y="96885"/>
                  </a:lnTo>
                  <a:cubicBezTo>
                    <a:pt x="36665" y="96860"/>
                    <a:pt x="36516" y="96785"/>
                    <a:pt x="36392" y="96760"/>
                  </a:cubicBezTo>
                  <a:lnTo>
                    <a:pt x="36466" y="96661"/>
                  </a:lnTo>
                  <a:cubicBezTo>
                    <a:pt x="36516" y="96611"/>
                    <a:pt x="36541" y="96586"/>
                    <a:pt x="36541" y="96487"/>
                  </a:cubicBezTo>
                  <a:cubicBezTo>
                    <a:pt x="36541" y="96412"/>
                    <a:pt x="36516" y="96362"/>
                    <a:pt x="36466" y="96288"/>
                  </a:cubicBezTo>
                  <a:cubicBezTo>
                    <a:pt x="36429" y="96250"/>
                    <a:pt x="36367" y="96232"/>
                    <a:pt x="36305" y="96232"/>
                  </a:cubicBezTo>
                  <a:cubicBezTo>
                    <a:pt x="36242" y="96232"/>
                    <a:pt x="36180" y="96250"/>
                    <a:pt x="36143" y="96288"/>
                  </a:cubicBezTo>
                  <a:cubicBezTo>
                    <a:pt x="36043" y="96387"/>
                    <a:pt x="35944" y="96487"/>
                    <a:pt x="35894" y="96586"/>
                  </a:cubicBezTo>
                  <a:cubicBezTo>
                    <a:pt x="35670" y="96512"/>
                    <a:pt x="35471" y="96412"/>
                    <a:pt x="35321" y="96362"/>
                  </a:cubicBezTo>
                  <a:cubicBezTo>
                    <a:pt x="35396" y="96288"/>
                    <a:pt x="35446" y="96263"/>
                    <a:pt x="35545" y="96213"/>
                  </a:cubicBezTo>
                  <a:cubicBezTo>
                    <a:pt x="35570" y="96163"/>
                    <a:pt x="35620" y="96088"/>
                    <a:pt x="35620" y="96014"/>
                  </a:cubicBezTo>
                  <a:cubicBezTo>
                    <a:pt x="35620" y="95964"/>
                    <a:pt x="35570" y="95889"/>
                    <a:pt x="35545" y="95839"/>
                  </a:cubicBezTo>
                  <a:cubicBezTo>
                    <a:pt x="35520" y="95790"/>
                    <a:pt x="35446" y="95765"/>
                    <a:pt x="35371" y="95765"/>
                  </a:cubicBezTo>
                  <a:cubicBezTo>
                    <a:pt x="35296" y="95765"/>
                    <a:pt x="35247" y="95790"/>
                    <a:pt x="35172" y="95839"/>
                  </a:cubicBezTo>
                  <a:cubicBezTo>
                    <a:pt x="35072" y="95889"/>
                    <a:pt x="34973" y="95964"/>
                    <a:pt x="34898" y="96039"/>
                  </a:cubicBezTo>
                  <a:cubicBezTo>
                    <a:pt x="34848" y="96088"/>
                    <a:pt x="34824" y="96088"/>
                    <a:pt x="34799" y="96113"/>
                  </a:cubicBezTo>
                  <a:cubicBezTo>
                    <a:pt x="34375" y="95889"/>
                    <a:pt x="34151" y="95715"/>
                    <a:pt x="34151" y="95715"/>
                  </a:cubicBezTo>
                  <a:cubicBezTo>
                    <a:pt x="34151" y="95715"/>
                    <a:pt x="34077" y="95715"/>
                    <a:pt x="33952" y="95740"/>
                  </a:cubicBezTo>
                  <a:cubicBezTo>
                    <a:pt x="34002" y="95715"/>
                    <a:pt x="34027" y="95715"/>
                    <a:pt x="34027" y="95715"/>
                  </a:cubicBezTo>
                  <a:lnTo>
                    <a:pt x="34027" y="92479"/>
                  </a:lnTo>
                  <a:cubicBezTo>
                    <a:pt x="34774" y="92380"/>
                    <a:pt x="35197" y="92305"/>
                    <a:pt x="35197" y="92305"/>
                  </a:cubicBezTo>
                  <a:lnTo>
                    <a:pt x="35197" y="88696"/>
                  </a:lnTo>
                  <a:cubicBezTo>
                    <a:pt x="35048" y="88746"/>
                    <a:pt x="34848" y="88770"/>
                    <a:pt x="34674" y="88795"/>
                  </a:cubicBezTo>
                  <a:cubicBezTo>
                    <a:pt x="34425" y="79785"/>
                    <a:pt x="33679" y="52604"/>
                    <a:pt x="33430" y="47576"/>
                  </a:cubicBezTo>
                  <a:cubicBezTo>
                    <a:pt x="33529" y="47476"/>
                    <a:pt x="33579" y="47427"/>
                    <a:pt x="33654" y="47327"/>
                  </a:cubicBezTo>
                  <a:lnTo>
                    <a:pt x="31787" y="36524"/>
                  </a:lnTo>
                  <a:lnTo>
                    <a:pt x="31787" y="36524"/>
                  </a:lnTo>
                  <a:cubicBezTo>
                    <a:pt x="32583" y="37139"/>
                    <a:pt x="33508" y="37455"/>
                    <a:pt x="34411" y="37455"/>
                  </a:cubicBezTo>
                  <a:cubicBezTo>
                    <a:pt x="36106" y="37455"/>
                    <a:pt x="37723" y="36340"/>
                    <a:pt x="38259" y="33985"/>
                  </a:cubicBezTo>
                  <a:cubicBezTo>
                    <a:pt x="38806" y="31422"/>
                    <a:pt x="41245" y="19972"/>
                    <a:pt x="40997" y="19325"/>
                  </a:cubicBezTo>
                  <a:cubicBezTo>
                    <a:pt x="40922" y="19175"/>
                    <a:pt x="40773" y="19001"/>
                    <a:pt x="40548" y="18877"/>
                  </a:cubicBezTo>
                  <a:cubicBezTo>
                    <a:pt x="40748" y="18503"/>
                    <a:pt x="40922" y="18005"/>
                    <a:pt x="40947" y="17433"/>
                  </a:cubicBezTo>
                  <a:cubicBezTo>
                    <a:pt x="41544" y="16811"/>
                    <a:pt x="42017" y="15815"/>
                    <a:pt x="41793" y="15641"/>
                  </a:cubicBezTo>
                  <a:cubicBezTo>
                    <a:pt x="41781" y="15633"/>
                    <a:pt x="41768" y="15629"/>
                    <a:pt x="41752" y="15629"/>
                  </a:cubicBezTo>
                  <a:cubicBezTo>
                    <a:pt x="41461" y="15629"/>
                    <a:pt x="40499" y="16860"/>
                    <a:pt x="40499" y="16860"/>
                  </a:cubicBezTo>
                  <a:cubicBezTo>
                    <a:pt x="40499" y="16860"/>
                    <a:pt x="41619" y="14969"/>
                    <a:pt x="41245" y="14745"/>
                  </a:cubicBezTo>
                  <a:cubicBezTo>
                    <a:pt x="41225" y="14732"/>
                    <a:pt x="41202" y="14727"/>
                    <a:pt x="41179" y="14727"/>
                  </a:cubicBezTo>
                  <a:cubicBezTo>
                    <a:pt x="40771" y="14727"/>
                    <a:pt x="39926" y="16437"/>
                    <a:pt x="39926" y="16437"/>
                  </a:cubicBezTo>
                  <a:cubicBezTo>
                    <a:pt x="39926" y="16437"/>
                    <a:pt x="40897" y="14122"/>
                    <a:pt x="40374" y="13948"/>
                  </a:cubicBezTo>
                  <a:cubicBezTo>
                    <a:pt x="40352" y="13940"/>
                    <a:pt x="40329" y="13936"/>
                    <a:pt x="40307" y="13936"/>
                  </a:cubicBezTo>
                  <a:cubicBezTo>
                    <a:pt x="39775" y="13936"/>
                    <a:pt x="39179" y="16089"/>
                    <a:pt x="39179" y="16089"/>
                  </a:cubicBezTo>
                  <a:cubicBezTo>
                    <a:pt x="39179" y="16089"/>
                    <a:pt x="39528" y="14023"/>
                    <a:pt x="39080" y="13948"/>
                  </a:cubicBezTo>
                  <a:cubicBezTo>
                    <a:pt x="39070" y="13946"/>
                    <a:pt x="39061" y="13946"/>
                    <a:pt x="39051" y="13946"/>
                  </a:cubicBezTo>
                  <a:cubicBezTo>
                    <a:pt x="38527" y="13946"/>
                    <a:pt x="38379" y="16598"/>
                    <a:pt x="38159" y="17234"/>
                  </a:cubicBezTo>
                  <a:cubicBezTo>
                    <a:pt x="38077" y="16804"/>
                    <a:pt x="37523" y="16255"/>
                    <a:pt x="37135" y="16255"/>
                  </a:cubicBezTo>
                  <a:cubicBezTo>
                    <a:pt x="37052" y="16255"/>
                    <a:pt x="36976" y="16281"/>
                    <a:pt x="36914" y="16338"/>
                  </a:cubicBezTo>
                  <a:cubicBezTo>
                    <a:pt x="36641" y="16587"/>
                    <a:pt x="37213" y="17582"/>
                    <a:pt x="37586" y="18329"/>
                  </a:cubicBezTo>
                  <a:cubicBezTo>
                    <a:pt x="37263" y="18354"/>
                    <a:pt x="36964" y="18429"/>
                    <a:pt x="36815" y="18553"/>
                  </a:cubicBezTo>
                  <a:cubicBezTo>
                    <a:pt x="36267" y="18877"/>
                    <a:pt x="33828" y="30451"/>
                    <a:pt x="33828" y="30451"/>
                  </a:cubicBezTo>
                  <a:cubicBezTo>
                    <a:pt x="33828" y="30451"/>
                    <a:pt x="31364" y="18802"/>
                    <a:pt x="28576" y="18055"/>
                  </a:cubicBezTo>
                  <a:lnTo>
                    <a:pt x="26385" y="17483"/>
                  </a:lnTo>
                  <a:cubicBezTo>
                    <a:pt x="26435" y="17433"/>
                    <a:pt x="26435" y="17383"/>
                    <a:pt x="26435" y="17333"/>
                  </a:cubicBezTo>
                  <a:cubicBezTo>
                    <a:pt x="26460" y="17084"/>
                    <a:pt x="26361" y="16860"/>
                    <a:pt x="26137" y="16711"/>
                  </a:cubicBezTo>
                  <a:cubicBezTo>
                    <a:pt x="26560" y="16338"/>
                    <a:pt x="26958" y="15939"/>
                    <a:pt x="27157" y="15442"/>
                  </a:cubicBezTo>
                  <a:cubicBezTo>
                    <a:pt x="27331" y="14944"/>
                    <a:pt x="27306" y="14272"/>
                    <a:pt x="26908" y="13898"/>
                  </a:cubicBezTo>
                  <a:cubicBezTo>
                    <a:pt x="26809" y="13824"/>
                    <a:pt x="26684" y="13749"/>
                    <a:pt x="26560" y="13699"/>
                  </a:cubicBezTo>
                  <a:cubicBezTo>
                    <a:pt x="26684" y="13575"/>
                    <a:pt x="26833" y="13450"/>
                    <a:pt x="26958" y="13326"/>
                  </a:cubicBezTo>
                  <a:cubicBezTo>
                    <a:pt x="27605" y="12654"/>
                    <a:pt x="28078" y="11783"/>
                    <a:pt x="28202" y="10488"/>
                  </a:cubicBezTo>
                  <a:lnTo>
                    <a:pt x="28202" y="10414"/>
                  </a:lnTo>
                  <a:lnTo>
                    <a:pt x="28202" y="10364"/>
                  </a:lnTo>
                  <a:lnTo>
                    <a:pt x="28202" y="10264"/>
                  </a:lnTo>
                  <a:lnTo>
                    <a:pt x="28202" y="10239"/>
                  </a:lnTo>
                  <a:cubicBezTo>
                    <a:pt x="28227" y="9742"/>
                    <a:pt x="28202" y="9219"/>
                    <a:pt x="28128" y="8597"/>
                  </a:cubicBezTo>
                  <a:cubicBezTo>
                    <a:pt x="28924" y="7153"/>
                    <a:pt x="28825" y="5286"/>
                    <a:pt x="28003" y="3867"/>
                  </a:cubicBezTo>
                  <a:cubicBezTo>
                    <a:pt x="28128" y="2548"/>
                    <a:pt x="27456" y="1254"/>
                    <a:pt x="26336" y="557"/>
                  </a:cubicBezTo>
                  <a:cubicBezTo>
                    <a:pt x="25846" y="274"/>
                    <a:pt x="24782" y="1"/>
                    <a:pt x="23514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9"/>
            <p:cNvSpPr/>
            <p:nvPr/>
          </p:nvSpPr>
          <p:spPr>
            <a:xfrm>
              <a:off x="721001" y="940894"/>
              <a:ext cx="851625" cy="749201"/>
            </a:xfrm>
            <a:custGeom>
              <a:avLst/>
              <a:gdLst/>
              <a:ahLst/>
              <a:cxnLst/>
              <a:rect l="l" t="t" r="r" b="b"/>
              <a:pathLst>
                <a:path w="27929" h="24570" extrusionOk="0">
                  <a:moveTo>
                    <a:pt x="13965" y="0"/>
                  </a:moveTo>
                  <a:cubicBezTo>
                    <a:pt x="6249" y="0"/>
                    <a:pt x="1" y="4854"/>
                    <a:pt x="1" y="10877"/>
                  </a:cubicBezTo>
                  <a:cubicBezTo>
                    <a:pt x="1" y="16876"/>
                    <a:pt x="6249" y="21730"/>
                    <a:pt x="13965" y="21730"/>
                  </a:cubicBezTo>
                  <a:cubicBezTo>
                    <a:pt x="15682" y="21705"/>
                    <a:pt x="17350" y="21456"/>
                    <a:pt x="18893" y="21008"/>
                  </a:cubicBezTo>
                  <a:cubicBezTo>
                    <a:pt x="19814" y="22253"/>
                    <a:pt x="21059" y="23248"/>
                    <a:pt x="22453" y="23895"/>
                  </a:cubicBezTo>
                  <a:cubicBezTo>
                    <a:pt x="23075" y="24194"/>
                    <a:pt x="23772" y="24393"/>
                    <a:pt x="24444" y="24567"/>
                  </a:cubicBezTo>
                  <a:cubicBezTo>
                    <a:pt x="24453" y="24569"/>
                    <a:pt x="24461" y="24570"/>
                    <a:pt x="24470" y="24570"/>
                  </a:cubicBezTo>
                  <a:cubicBezTo>
                    <a:pt x="24604" y="24570"/>
                    <a:pt x="24687" y="24387"/>
                    <a:pt x="24593" y="24294"/>
                  </a:cubicBezTo>
                  <a:cubicBezTo>
                    <a:pt x="23399" y="23024"/>
                    <a:pt x="22527" y="21406"/>
                    <a:pt x="22104" y="19664"/>
                  </a:cubicBezTo>
                  <a:cubicBezTo>
                    <a:pt x="25639" y="17697"/>
                    <a:pt x="27929" y="14462"/>
                    <a:pt x="27929" y="10852"/>
                  </a:cubicBezTo>
                  <a:cubicBezTo>
                    <a:pt x="27929" y="4854"/>
                    <a:pt x="21681" y="0"/>
                    <a:pt x="13965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49"/>
          <p:cNvGrpSpPr/>
          <p:nvPr/>
        </p:nvGrpSpPr>
        <p:grpSpPr>
          <a:xfrm>
            <a:off x="2397275" y="794325"/>
            <a:ext cx="1591250" cy="3716157"/>
            <a:chOff x="2930675" y="794325"/>
            <a:chExt cx="1591250" cy="3716157"/>
          </a:xfrm>
        </p:grpSpPr>
        <p:grpSp>
          <p:nvGrpSpPr>
            <p:cNvPr id="965" name="Google Shape;965;p49"/>
            <p:cNvGrpSpPr/>
            <p:nvPr/>
          </p:nvGrpSpPr>
          <p:grpSpPr>
            <a:xfrm>
              <a:off x="2931271" y="794500"/>
              <a:ext cx="1590056" cy="3715982"/>
              <a:chOff x="3007471" y="794500"/>
              <a:chExt cx="1590056" cy="3715982"/>
            </a:xfrm>
          </p:grpSpPr>
          <p:sp>
            <p:nvSpPr>
              <p:cNvPr id="966" name="Google Shape;966;p49"/>
              <p:cNvSpPr/>
              <p:nvPr/>
            </p:nvSpPr>
            <p:spPr>
              <a:xfrm>
                <a:off x="3007471" y="1432447"/>
                <a:ext cx="1426195" cy="3078035"/>
              </a:xfrm>
              <a:custGeom>
                <a:avLst/>
                <a:gdLst/>
                <a:ahLst/>
                <a:cxnLst/>
                <a:rect l="l" t="t" r="r" b="b"/>
                <a:pathLst>
                  <a:path w="46772" h="100944" extrusionOk="0">
                    <a:moveTo>
                      <a:pt x="33330" y="27391"/>
                    </a:moveTo>
                    <a:lnTo>
                      <a:pt x="33728" y="27690"/>
                    </a:lnTo>
                    <a:cubicBezTo>
                      <a:pt x="33778" y="27715"/>
                      <a:pt x="33803" y="27740"/>
                      <a:pt x="33828" y="27740"/>
                    </a:cubicBezTo>
                    <a:lnTo>
                      <a:pt x="39354" y="31648"/>
                    </a:lnTo>
                    <a:cubicBezTo>
                      <a:pt x="39354" y="31648"/>
                      <a:pt x="39827" y="31200"/>
                      <a:pt x="40424" y="30478"/>
                    </a:cubicBezTo>
                    <a:lnTo>
                      <a:pt x="40822" y="30727"/>
                    </a:lnTo>
                    <a:lnTo>
                      <a:pt x="35346" y="41031"/>
                    </a:lnTo>
                    <a:cubicBezTo>
                      <a:pt x="35258" y="41067"/>
                      <a:pt x="35158" y="41102"/>
                      <a:pt x="35045" y="41102"/>
                    </a:cubicBezTo>
                    <a:cubicBezTo>
                      <a:pt x="34998" y="41102"/>
                      <a:pt x="34949" y="41096"/>
                      <a:pt x="34898" y="41081"/>
                    </a:cubicBezTo>
                    <a:cubicBezTo>
                      <a:pt x="34799" y="41081"/>
                      <a:pt x="34699" y="41056"/>
                      <a:pt x="34599" y="41031"/>
                    </a:cubicBezTo>
                    <a:cubicBezTo>
                      <a:pt x="34400" y="37845"/>
                      <a:pt x="34027" y="33365"/>
                      <a:pt x="33330" y="27391"/>
                    </a:cubicBezTo>
                    <a:close/>
                    <a:moveTo>
                      <a:pt x="16379" y="96090"/>
                    </a:moveTo>
                    <a:lnTo>
                      <a:pt x="16379" y="96090"/>
                    </a:lnTo>
                    <a:cubicBezTo>
                      <a:pt x="15558" y="96289"/>
                      <a:pt x="14736" y="96314"/>
                      <a:pt x="14039" y="96314"/>
                    </a:cubicBezTo>
                    <a:cubicBezTo>
                      <a:pt x="14687" y="96314"/>
                      <a:pt x="15483" y="96264"/>
                      <a:pt x="16379" y="96090"/>
                    </a:cubicBezTo>
                    <a:close/>
                    <a:moveTo>
                      <a:pt x="23568" y="1"/>
                    </a:moveTo>
                    <a:cubicBezTo>
                      <a:pt x="22879" y="1"/>
                      <a:pt x="22195" y="143"/>
                      <a:pt x="21581" y="484"/>
                    </a:cubicBezTo>
                    <a:cubicBezTo>
                      <a:pt x="20710" y="982"/>
                      <a:pt x="20038" y="1978"/>
                      <a:pt x="20212" y="2973"/>
                    </a:cubicBezTo>
                    <a:cubicBezTo>
                      <a:pt x="19739" y="3147"/>
                      <a:pt x="19366" y="3595"/>
                      <a:pt x="19242" y="4093"/>
                    </a:cubicBezTo>
                    <a:cubicBezTo>
                      <a:pt x="19117" y="4591"/>
                      <a:pt x="19266" y="5114"/>
                      <a:pt x="19615" y="5487"/>
                    </a:cubicBezTo>
                    <a:cubicBezTo>
                      <a:pt x="19142" y="6707"/>
                      <a:pt x="19491" y="8175"/>
                      <a:pt x="20212" y="9221"/>
                    </a:cubicBezTo>
                    <a:cubicBezTo>
                      <a:pt x="20212" y="9246"/>
                      <a:pt x="20237" y="9246"/>
                      <a:pt x="20237" y="9295"/>
                    </a:cubicBezTo>
                    <a:cubicBezTo>
                      <a:pt x="20212" y="9868"/>
                      <a:pt x="20237" y="10440"/>
                      <a:pt x="20287" y="10913"/>
                    </a:cubicBezTo>
                    <a:lnTo>
                      <a:pt x="20287" y="10938"/>
                    </a:lnTo>
                    <a:lnTo>
                      <a:pt x="20287" y="11038"/>
                    </a:lnTo>
                    <a:lnTo>
                      <a:pt x="20287" y="11088"/>
                    </a:lnTo>
                    <a:lnTo>
                      <a:pt x="20287" y="11162"/>
                    </a:lnTo>
                    <a:cubicBezTo>
                      <a:pt x="20511" y="12457"/>
                      <a:pt x="21034" y="13303"/>
                      <a:pt x="21731" y="13900"/>
                    </a:cubicBezTo>
                    <a:cubicBezTo>
                      <a:pt x="22204" y="14299"/>
                      <a:pt x="22627" y="14572"/>
                      <a:pt x="23000" y="14846"/>
                    </a:cubicBezTo>
                    <a:lnTo>
                      <a:pt x="23274" y="15045"/>
                    </a:lnTo>
                    <a:cubicBezTo>
                      <a:pt x="23349" y="15095"/>
                      <a:pt x="23398" y="15145"/>
                      <a:pt x="23473" y="15195"/>
                    </a:cubicBezTo>
                    <a:lnTo>
                      <a:pt x="23573" y="15294"/>
                    </a:lnTo>
                    <a:cubicBezTo>
                      <a:pt x="23598" y="15319"/>
                      <a:pt x="23647" y="15344"/>
                      <a:pt x="23697" y="15419"/>
                    </a:cubicBezTo>
                    <a:cubicBezTo>
                      <a:pt x="24021" y="15792"/>
                      <a:pt x="24245" y="16265"/>
                      <a:pt x="24344" y="17037"/>
                    </a:cubicBezTo>
                    <a:lnTo>
                      <a:pt x="20511" y="18132"/>
                    </a:lnTo>
                    <a:cubicBezTo>
                      <a:pt x="17225" y="19003"/>
                      <a:pt x="12894" y="29158"/>
                      <a:pt x="12894" y="29158"/>
                    </a:cubicBezTo>
                    <a:cubicBezTo>
                      <a:pt x="13044" y="29358"/>
                      <a:pt x="13243" y="29532"/>
                      <a:pt x="13417" y="29731"/>
                    </a:cubicBezTo>
                    <a:cubicBezTo>
                      <a:pt x="13168" y="30353"/>
                      <a:pt x="13019" y="30727"/>
                      <a:pt x="13019" y="30727"/>
                    </a:cubicBezTo>
                    <a:lnTo>
                      <a:pt x="5975" y="21019"/>
                    </a:lnTo>
                    <a:cubicBezTo>
                      <a:pt x="5825" y="20671"/>
                      <a:pt x="5551" y="20372"/>
                      <a:pt x="5303" y="20272"/>
                    </a:cubicBezTo>
                    <a:cubicBezTo>
                      <a:pt x="5153" y="20215"/>
                      <a:pt x="4992" y="20195"/>
                      <a:pt x="4836" y="20195"/>
                    </a:cubicBezTo>
                    <a:cubicBezTo>
                      <a:pt x="4447" y="20195"/>
                      <a:pt x="4094" y="20322"/>
                      <a:pt x="4058" y="20322"/>
                    </a:cubicBezTo>
                    <a:cubicBezTo>
                      <a:pt x="3984" y="20322"/>
                      <a:pt x="3863" y="18753"/>
                      <a:pt x="3574" y="18753"/>
                    </a:cubicBezTo>
                    <a:cubicBezTo>
                      <a:pt x="3569" y="18753"/>
                      <a:pt x="3565" y="18753"/>
                      <a:pt x="3560" y="18754"/>
                    </a:cubicBezTo>
                    <a:cubicBezTo>
                      <a:pt x="3237" y="18779"/>
                      <a:pt x="3286" y="20123"/>
                      <a:pt x="3237" y="20123"/>
                    </a:cubicBezTo>
                    <a:cubicBezTo>
                      <a:pt x="3189" y="20123"/>
                      <a:pt x="2786" y="18740"/>
                      <a:pt x="2405" y="18740"/>
                    </a:cubicBezTo>
                    <a:cubicBezTo>
                      <a:pt x="2383" y="18740"/>
                      <a:pt x="2362" y="18745"/>
                      <a:pt x="2341" y="18754"/>
                    </a:cubicBezTo>
                    <a:cubicBezTo>
                      <a:pt x="1942" y="18903"/>
                      <a:pt x="2540" y="20397"/>
                      <a:pt x="2465" y="20397"/>
                    </a:cubicBezTo>
                    <a:cubicBezTo>
                      <a:pt x="2418" y="20397"/>
                      <a:pt x="1607" y="18781"/>
                      <a:pt x="1178" y="18781"/>
                    </a:cubicBezTo>
                    <a:cubicBezTo>
                      <a:pt x="1148" y="18781"/>
                      <a:pt x="1121" y="18788"/>
                      <a:pt x="1096" y="18804"/>
                    </a:cubicBezTo>
                    <a:cubicBezTo>
                      <a:pt x="698" y="19053"/>
                      <a:pt x="1693" y="20546"/>
                      <a:pt x="1668" y="20546"/>
                    </a:cubicBezTo>
                    <a:cubicBezTo>
                      <a:pt x="1623" y="20546"/>
                      <a:pt x="861" y="19645"/>
                      <a:pt x="534" y="19645"/>
                    </a:cubicBezTo>
                    <a:cubicBezTo>
                      <a:pt x="501" y="19645"/>
                      <a:pt x="472" y="19654"/>
                      <a:pt x="449" y="19675"/>
                    </a:cubicBezTo>
                    <a:cubicBezTo>
                      <a:pt x="1" y="20023"/>
                      <a:pt x="1743" y="21915"/>
                      <a:pt x="2042" y="22114"/>
                    </a:cubicBezTo>
                    <a:cubicBezTo>
                      <a:pt x="2179" y="22201"/>
                      <a:pt x="2434" y="22208"/>
                      <a:pt x="2708" y="22208"/>
                    </a:cubicBezTo>
                    <a:cubicBezTo>
                      <a:pt x="2753" y="22208"/>
                      <a:pt x="2799" y="22207"/>
                      <a:pt x="2846" y="22207"/>
                    </a:cubicBezTo>
                    <a:cubicBezTo>
                      <a:pt x="3077" y="22207"/>
                      <a:pt x="3309" y="22212"/>
                      <a:pt x="3486" y="22264"/>
                    </a:cubicBezTo>
                    <a:cubicBezTo>
                      <a:pt x="3535" y="22289"/>
                      <a:pt x="8290" y="31697"/>
                      <a:pt x="10206" y="34560"/>
                    </a:cubicBezTo>
                    <a:cubicBezTo>
                      <a:pt x="11156" y="35960"/>
                      <a:pt x="12665" y="36645"/>
                      <a:pt x="14067" y="36645"/>
                    </a:cubicBezTo>
                    <a:cubicBezTo>
                      <a:pt x="15532" y="36645"/>
                      <a:pt x="16879" y="35898"/>
                      <a:pt x="17350" y="34435"/>
                    </a:cubicBezTo>
                    <a:lnTo>
                      <a:pt x="17350" y="34435"/>
                    </a:lnTo>
                    <a:lnTo>
                      <a:pt x="15010" y="46408"/>
                    </a:lnTo>
                    <a:lnTo>
                      <a:pt x="14911" y="46906"/>
                    </a:lnTo>
                    <a:cubicBezTo>
                      <a:pt x="11874" y="64802"/>
                      <a:pt x="10704" y="91734"/>
                      <a:pt x="10704" y="91734"/>
                    </a:cubicBezTo>
                    <a:cubicBezTo>
                      <a:pt x="11202" y="91834"/>
                      <a:pt x="11675" y="91909"/>
                      <a:pt x="12148" y="91958"/>
                    </a:cubicBezTo>
                    <a:lnTo>
                      <a:pt x="12148" y="96090"/>
                    </a:lnTo>
                    <a:cubicBezTo>
                      <a:pt x="12148" y="96090"/>
                      <a:pt x="11924" y="96264"/>
                      <a:pt x="11500" y="96464"/>
                    </a:cubicBezTo>
                    <a:cubicBezTo>
                      <a:pt x="11401" y="96414"/>
                      <a:pt x="11326" y="96339"/>
                      <a:pt x="11252" y="96289"/>
                    </a:cubicBezTo>
                    <a:cubicBezTo>
                      <a:pt x="11202" y="96240"/>
                      <a:pt x="11177" y="96215"/>
                      <a:pt x="11127" y="96190"/>
                    </a:cubicBezTo>
                    <a:cubicBezTo>
                      <a:pt x="11052" y="96165"/>
                      <a:pt x="11028" y="96140"/>
                      <a:pt x="10928" y="96140"/>
                    </a:cubicBezTo>
                    <a:cubicBezTo>
                      <a:pt x="10878" y="96140"/>
                      <a:pt x="10804" y="96165"/>
                      <a:pt x="10754" y="96190"/>
                    </a:cubicBezTo>
                    <a:cubicBezTo>
                      <a:pt x="10704" y="96215"/>
                      <a:pt x="10679" y="96314"/>
                      <a:pt x="10679" y="96389"/>
                    </a:cubicBezTo>
                    <a:cubicBezTo>
                      <a:pt x="10679" y="96439"/>
                      <a:pt x="10704" y="96489"/>
                      <a:pt x="10754" y="96563"/>
                    </a:cubicBezTo>
                    <a:cubicBezTo>
                      <a:pt x="10804" y="96638"/>
                      <a:pt x="10878" y="96663"/>
                      <a:pt x="10953" y="96713"/>
                    </a:cubicBezTo>
                    <a:cubicBezTo>
                      <a:pt x="10804" y="96787"/>
                      <a:pt x="10629" y="96887"/>
                      <a:pt x="10405" y="96937"/>
                    </a:cubicBezTo>
                    <a:cubicBezTo>
                      <a:pt x="10306" y="96837"/>
                      <a:pt x="10206" y="96762"/>
                      <a:pt x="10156" y="96663"/>
                    </a:cubicBezTo>
                    <a:cubicBezTo>
                      <a:pt x="10107" y="96613"/>
                      <a:pt x="10044" y="96588"/>
                      <a:pt x="9982" y="96588"/>
                    </a:cubicBezTo>
                    <a:cubicBezTo>
                      <a:pt x="9920" y="96588"/>
                      <a:pt x="9858" y="96613"/>
                      <a:pt x="9808" y="96663"/>
                    </a:cubicBezTo>
                    <a:cubicBezTo>
                      <a:pt x="9783" y="96688"/>
                      <a:pt x="9758" y="96787"/>
                      <a:pt x="9758" y="96837"/>
                    </a:cubicBezTo>
                    <a:cubicBezTo>
                      <a:pt x="9758" y="96912"/>
                      <a:pt x="9783" y="96961"/>
                      <a:pt x="9808" y="97036"/>
                    </a:cubicBezTo>
                    <a:lnTo>
                      <a:pt x="9907" y="97136"/>
                    </a:lnTo>
                    <a:cubicBezTo>
                      <a:pt x="9758" y="97161"/>
                      <a:pt x="9634" y="97210"/>
                      <a:pt x="9459" y="97260"/>
                    </a:cubicBezTo>
                    <a:lnTo>
                      <a:pt x="9285" y="97011"/>
                    </a:lnTo>
                    <a:cubicBezTo>
                      <a:pt x="9260" y="96937"/>
                      <a:pt x="9161" y="96937"/>
                      <a:pt x="9086" y="96937"/>
                    </a:cubicBezTo>
                    <a:cubicBezTo>
                      <a:pt x="9036" y="96937"/>
                      <a:pt x="8962" y="96961"/>
                      <a:pt x="8912" y="97011"/>
                    </a:cubicBezTo>
                    <a:cubicBezTo>
                      <a:pt x="8887" y="97036"/>
                      <a:pt x="8837" y="97136"/>
                      <a:pt x="8837" y="97185"/>
                    </a:cubicBezTo>
                    <a:cubicBezTo>
                      <a:pt x="8837" y="97260"/>
                      <a:pt x="8887" y="97310"/>
                      <a:pt x="8912" y="97385"/>
                    </a:cubicBezTo>
                    <a:lnTo>
                      <a:pt x="8937" y="97409"/>
                    </a:lnTo>
                    <a:cubicBezTo>
                      <a:pt x="8762" y="97434"/>
                      <a:pt x="8563" y="97509"/>
                      <a:pt x="8339" y="97534"/>
                    </a:cubicBezTo>
                    <a:cubicBezTo>
                      <a:pt x="8314" y="97509"/>
                      <a:pt x="8290" y="97434"/>
                      <a:pt x="8265" y="97409"/>
                    </a:cubicBezTo>
                    <a:cubicBezTo>
                      <a:pt x="8210" y="97319"/>
                      <a:pt x="8117" y="97255"/>
                      <a:pt x="8022" y="97255"/>
                    </a:cubicBezTo>
                    <a:cubicBezTo>
                      <a:pt x="7987" y="97255"/>
                      <a:pt x="7950" y="97264"/>
                      <a:pt x="7916" y="97285"/>
                    </a:cubicBezTo>
                    <a:cubicBezTo>
                      <a:pt x="7792" y="97335"/>
                      <a:pt x="7767" y="97509"/>
                      <a:pt x="7817" y="97633"/>
                    </a:cubicBezTo>
                    <a:cubicBezTo>
                      <a:pt x="7468" y="97683"/>
                      <a:pt x="7095" y="97708"/>
                      <a:pt x="6696" y="97758"/>
                    </a:cubicBezTo>
                    <a:lnTo>
                      <a:pt x="6547" y="97758"/>
                    </a:lnTo>
                    <a:cubicBezTo>
                      <a:pt x="6398" y="97758"/>
                      <a:pt x="6224" y="97783"/>
                      <a:pt x="6099" y="97808"/>
                    </a:cubicBezTo>
                    <a:cubicBezTo>
                      <a:pt x="6024" y="97808"/>
                      <a:pt x="5925" y="97833"/>
                      <a:pt x="5825" y="97882"/>
                    </a:cubicBezTo>
                    <a:cubicBezTo>
                      <a:pt x="3958" y="98256"/>
                      <a:pt x="3411" y="99301"/>
                      <a:pt x="3286" y="100073"/>
                    </a:cubicBezTo>
                    <a:cubicBezTo>
                      <a:pt x="3286" y="100123"/>
                      <a:pt x="3286" y="100147"/>
                      <a:pt x="3237" y="100172"/>
                    </a:cubicBezTo>
                    <a:lnTo>
                      <a:pt x="3237" y="100247"/>
                    </a:lnTo>
                    <a:cubicBezTo>
                      <a:pt x="3212" y="100371"/>
                      <a:pt x="3212" y="100496"/>
                      <a:pt x="3212" y="100571"/>
                    </a:cubicBezTo>
                    <a:cubicBezTo>
                      <a:pt x="3212" y="100745"/>
                      <a:pt x="3212" y="100820"/>
                      <a:pt x="3237" y="100894"/>
                    </a:cubicBezTo>
                    <a:lnTo>
                      <a:pt x="3237" y="100944"/>
                    </a:lnTo>
                    <a:lnTo>
                      <a:pt x="16977" y="100820"/>
                    </a:lnTo>
                    <a:cubicBezTo>
                      <a:pt x="17001" y="100695"/>
                      <a:pt x="17001" y="100571"/>
                      <a:pt x="17026" y="100446"/>
                    </a:cubicBezTo>
                    <a:cubicBezTo>
                      <a:pt x="17026" y="100396"/>
                      <a:pt x="17051" y="100297"/>
                      <a:pt x="17051" y="100247"/>
                    </a:cubicBezTo>
                    <a:cubicBezTo>
                      <a:pt x="17051" y="100172"/>
                      <a:pt x="17101" y="100123"/>
                      <a:pt x="17101" y="100048"/>
                    </a:cubicBezTo>
                    <a:lnTo>
                      <a:pt x="17101" y="99948"/>
                    </a:lnTo>
                    <a:cubicBezTo>
                      <a:pt x="17126" y="99550"/>
                      <a:pt x="17126" y="99177"/>
                      <a:pt x="17126" y="98828"/>
                    </a:cubicBezTo>
                    <a:cubicBezTo>
                      <a:pt x="17101" y="98505"/>
                      <a:pt x="17051" y="98181"/>
                      <a:pt x="17001" y="97907"/>
                    </a:cubicBezTo>
                    <a:lnTo>
                      <a:pt x="17001" y="97882"/>
                    </a:lnTo>
                    <a:lnTo>
                      <a:pt x="17001" y="97808"/>
                    </a:lnTo>
                    <a:cubicBezTo>
                      <a:pt x="17001" y="97758"/>
                      <a:pt x="16977" y="97683"/>
                      <a:pt x="16977" y="97658"/>
                    </a:cubicBezTo>
                    <a:cubicBezTo>
                      <a:pt x="16977" y="97633"/>
                      <a:pt x="16977" y="97584"/>
                      <a:pt x="16927" y="97559"/>
                    </a:cubicBezTo>
                    <a:lnTo>
                      <a:pt x="16852" y="97185"/>
                    </a:lnTo>
                    <a:cubicBezTo>
                      <a:pt x="16628" y="96513"/>
                      <a:pt x="16379" y="96090"/>
                      <a:pt x="16379" y="96090"/>
                    </a:cubicBezTo>
                    <a:cubicBezTo>
                      <a:pt x="16379" y="96090"/>
                      <a:pt x="16628" y="94796"/>
                      <a:pt x="17051" y="92655"/>
                    </a:cubicBezTo>
                    <a:cubicBezTo>
                      <a:pt x="17051" y="92655"/>
                      <a:pt x="17101" y="92655"/>
                      <a:pt x="17101" y="92606"/>
                    </a:cubicBezTo>
                    <a:lnTo>
                      <a:pt x="17176" y="92058"/>
                    </a:lnTo>
                    <a:cubicBezTo>
                      <a:pt x="18395" y="91933"/>
                      <a:pt x="19167" y="91784"/>
                      <a:pt x="19167" y="91784"/>
                    </a:cubicBezTo>
                    <a:lnTo>
                      <a:pt x="24643" y="58181"/>
                    </a:lnTo>
                    <a:lnTo>
                      <a:pt x="25763" y="91859"/>
                    </a:lnTo>
                    <a:cubicBezTo>
                      <a:pt x="26385" y="91933"/>
                      <a:pt x="27008" y="91983"/>
                      <a:pt x="27605" y="92033"/>
                    </a:cubicBezTo>
                    <a:cubicBezTo>
                      <a:pt x="27804" y="94547"/>
                      <a:pt x="27929" y="96090"/>
                      <a:pt x="27929" y="96090"/>
                    </a:cubicBezTo>
                    <a:cubicBezTo>
                      <a:pt x="27953" y="96090"/>
                      <a:pt x="27953" y="96090"/>
                      <a:pt x="27978" y="96140"/>
                    </a:cubicBezTo>
                    <a:cubicBezTo>
                      <a:pt x="27953" y="96140"/>
                      <a:pt x="27879" y="96140"/>
                      <a:pt x="27854" y="96090"/>
                    </a:cubicBezTo>
                    <a:cubicBezTo>
                      <a:pt x="27854" y="96090"/>
                      <a:pt x="27605" y="96513"/>
                      <a:pt x="27381" y="97185"/>
                    </a:cubicBezTo>
                    <a:lnTo>
                      <a:pt x="27306" y="97559"/>
                    </a:lnTo>
                    <a:cubicBezTo>
                      <a:pt x="27306" y="97584"/>
                      <a:pt x="27306" y="97633"/>
                      <a:pt x="27257" y="97658"/>
                    </a:cubicBezTo>
                    <a:cubicBezTo>
                      <a:pt x="27257" y="97708"/>
                      <a:pt x="27232" y="97783"/>
                      <a:pt x="27232" y="97808"/>
                    </a:cubicBezTo>
                    <a:lnTo>
                      <a:pt x="27232" y="97882"/>
                    </a:lnTo>
                    <a:lnTo>
                      <a:pt x="27232" y="97907"/>
                    </a:lnTo>
                    <a:cubicBezTo>
                      <a:pt x="27182" y="98181"/>
                      <a:pt x="27132" y="98505"/>
                      <a:pt x="27107" y="98828"/>
                    </a:cubicBezTo>
                    <a:cubicBezTo>
                      <a:pt x="27082" y="99177"/>
                      <a:pt x="27082" y="99550"/>
                      <a:pt x="27132" y="99948"/>
                    </a:cubicBezTo>
                    <a:lnTo>
                      <a:pt x="27132" y="100048"/>
                    </a:lnTo>
                    <a:cubicBezTo>
                      <a:pt x="27132" y="100123"/>
                      <a:pt x="27182" y="100172"/>
                      <a:pt x="27182" y="100247"/>
                    </a:cubicBezTo>
                    <a:cubicBezTo>
                      <a:pt x="27182" y="100297"/>
                      <a:pt x="27182" y="100371"/>
                      <a:pt x="27207" y="100446"/>
                    </a:cubicBezTo>
                    <a:cubicBezTo>
                      <a:pt x="27232" y="100571"/>
                      <a:pt x="27232" y="100695"/>
                      <a:pt x="27257" y="100820"/>
                    </a:cubicBezTo>
                    <a:lnTo>
                      <a:pt x="40996" y="100944"/>
                    </a:lnTo>
                    <a:lnTo>
                      <a:pt x="40996" y="100894"/>
                    </a:lnTo>
                    <a:cubicBezTo>
                      <a:pt x="40996" y="100820"/>
                      <a:pt x="41021" y="100745"/>
                      <a:pt x="41021" y="100571"/>
                    </a:cubicBezTo>
                    <a:cubicBezTo>
                      <a:pt x="41021" y="100496"/>
                      <a:pt x="41021" y="100371"/>
                      <a:pt x="40996" y="100247"/>
                    </a:cubicBezTo>
                    <a:lnTo>
                      <a:pt x="40996" y="100172"/>
                    </a:lnTo>
                    <a:cubicBezTo>
                      <a:pt x="40996" y="100147"/>
                      <a:pt x="40996" y="100123"/>
                      <a:pt x="40947" y="100073"/>
                    </a:cubicBezTo>
                    <a:cubicBezTo>
                      <a:pt x="40797" y="99301"/>
                      <a:pt x="40275" y="98256"/>
                      <a:pt x="38408" y="97882"/>
                    </a:cubicBezTo>
                    <a:cubicBezTo>
                      <a:pt x="38308" y="97833"/>
                      <a:pt x="38209" y="97833"/>
                      <a:pt x="38134" y="97808"/>
                    </a:cubicBezTo>
                    <a:cubicBezTo>
                      <a:pt x="37960" y="97783"/>
                      <a:pt x="37835" y="97783"/>
                      <a:pt x="37686" y="97758"/>
                    </a:cubicBezTo>
                    <a:lnTo>
                      <a:pt x="37537" y="97758"/>
                    </a:lnTo>
                    <a:cubicBezTo>
                      <a:pt x="37138" y="97708"/>
                      <a:pt x="36790" y="97658"/>
                      <a:pt x="36416" y="97633"/>
                    </a:cubicBezTo>
                    <a:cubicBezTo>
                      <a:pt x="36466" y="97509"/>
                      <a:pt x="36441" y="97335"/>
                      <a:pt x="36317" y="97285"/>
                    </a:cubicBezTo>
                    <a:cubicBezTo>
                      <a:pt x="36277" y="97261"/>
                      <a:pt x="36235" y="97250"/>
                      <a:pt x="36193" y="97250"/>
                    </a:cubicBezTo>
                    <a:cubicBezTo>
                      <a:pt x="36104" y="97250"/>
                      <a:pt x="36019" y="97300"/>
                      <a:pt x="35968" y="97385"/>
                    </a:cubicBezTo>
                    <a:cubicBezTo>
                      <a:pt x="35944" y="97434"/>
                      <a:pt x="35919" y="97459"/>
                      <a:pt x="35894" y="97534"/>
                    </a:cubicBezTo>
                    <a:cubicBezTo>
                      <a:pt x="35695" y="97509"/>
                      <a:pt x="35471" y="97459"/>
                      <a:pt x="35296" y="97409"/>
                    </a:cubicBezTo>
                    <a:lnTo>
                      <a:pt x="35321" y="97385"/>
                    </a:lnTo>
                    <a:cubicBezTo>
                      <a:pt x="35346" y="97310"/>
                      <a:pt x="35396" y="97285"/>
                      <a:pt x="35396" y="97185"/>
                    </a:cubicBezTo>
                    <a:cubicBezTo>
                      <a:pt x="35396" y="97136"/>
                      <a:pt x="35346" y="97061"/>
                      <a:pt x="35321" y="97011"/>
                    </a:cubicBezTo>
                    <a:cubicBezTo>
                      <a:pt x="35296" y="96961"/>
                      <a:pt x="35222" y="96937"/>
                      <a:pt x="35147" y="96937"/>
                    </a:cubicBezTo>
                    <a:cubicBezTo>
                      <a:pt x="35072" y="96937"/>
                      <a:pt x="35023" y="96961"/>
                      <a:pt x="34948" y="97011"/>
                    </a:cubicBezTo>
                    <a:lnTo>
                      <a:pt x="34774" y="97260"/>
                    </a:lnTo>
                    <a:cubicBezTo>
                      <a:pt x="34599" y="97210"/>
                      <a:pt x="34450" y="97161"/>
                      <a:pt x="34326" y="97136"/>
                    </a:cubicBezTo>
                    <a:lnTo>
                      <a:pt x="34425" y="97036"/>
                    </a:lnTo>
                    <a:cubicBezTo>
                      <a:pt x="34450" y="96961"/>
                      <a:pt x="34475" y="96937"/>
                      <a:pt x="34475" y="96837"/>
                    </a:cubicBezTo>
                    <a:cubicBezTo>
                      <a:pt x="34475" y="96787"/>
                      <a:pt x="34450" y="96713"/>
                      <a:pt x="34425" y="96663"/>
                    </a:cubicBezTo>
                    <a:cubicBezTo>
                      <a:pt x="34375" y="96613"/>
                      <a:pt x="34313" y="96588"/>
                      <a:pt x="34251" y="96588"/>
                    </a:cubicBezTo>
                    <a:cubicBezTo>
                      <a:pt x="34189" y="96588"/>
                      <a:pt x="34126" y="96613"/>
                      <a:pt x="34077" y="96663"/>
                    </a:cubicBezTo>
                    <a:cubicBezTo>
                      <a:pt x="33977" y="96762"/>
                      <a:pt x="33902" y="96837"/>
                      <a:pt x="33828" y="96937"/>
                    </a:cubicBezTo>
                    <a:cubicBezTo>
                      <a:pt x="33604" y="96887"/>
                      <a:pt x="33430" y="96787"/>
                      <a:pt x="33280" y="96713"/>
                    </a:cubicBezTo>
                    <a:cubicBezTo>
                      <a:pt x="33330" y="96663"/>
                      <a:pt x="33405" y="96638"/>
                      <a:pt x="33479" y="96563"/>
                    </a:cubicBezTo>
                    <a:cubicBezTo>
                      <a:pt x="33529" y="96538"/>
                      <a:pt x="33554" y="96439"/>
                      <a:pt x="33554" y="96389"/>
                    </a:cubicBezTo>
                    <a:cubicBezTo>
                      <a:pt x="33554" y="96314"/>
                      <a:pt x="33529" y="96264"/>
                      <a:pt x="33479" y="96190"/>
                    </a:cubicBezTo>
                    <a:cubicBezTo>
                      <a:pt x="33454" y="96165"/>
                      <a:pt x="33405" y="96140"/>
                      <a:pt x="33305" y="96140"/>
                    </a:cubicBezTo>
                    <a:cubicBezTo>
                      <a:pt x="33230" y="96140"/>
                      <a:pt x="33181" y="96165"/>
                      <a:pt x="33106" y="96190"/>
                    </a:cubicBezTo>
                    <a:cubicBezTo>
                      <a:pt x="33081" y="96215"/>
                      <a:pt x="33056" y="96264"/>
                      <a:pt x="32981" y="96289"/>
                    </a:cubicBezTo>
                    <a:cubicBezTo>
                      <a:pt x="32907" y="96339"/>
                      <a:pt x="32832" y="96414"/>
                      <a:pt x="32733" y="96464"/>
                    </a:cubicBezTo>
                    <a:cubicBezTo>
                      <a:pt x="32309" y="96264"/>
                      <a:pt x="32085" y="96090"/>
                      <a:pt x="32085" y="96090"/>
                    </a:cubicBezTo>
                    <a:cubicBezTo>
                      <a:pt x="32085" y="96090"/>
                      <a:pt x="32071" y="96090"/>
                      <a:pt x="32031" y="96113"/>
                    </a:cubicBezTo>
                    <a:lnTo>
                      <a:pt x="32031" y="96113"/>
                    </a:lnTo>
                    <a:cubicBezTo>
                      <a:pt x="32036" y="96101"/>
                      <a:pt x="32036" y="96090"/>
                      <a:pt x="32036" y="96090"/>
                    </a:cubicBezTo>
                    <a:cubicBezTo>
                      <a:pt x="32036" y="96090"/>
                      <a:pt x="32185" y="94522"/>
                      <a:pt x="32409" y="91933"/>
                    </a:cubicBezTo>
                    <a:lnTo>
                      <a:pt x="32533" y="91933"/>
                    </a:lnTo>
                    <a:cubicBezTo>
                      <a:pt x="32459" y="92357"/>
                      <a:pt x="32434" y="92830"/>
                      <a:pt x="32359" y="93278"/>
                    </a:cubicBezTo>
                    <a:cubicBezTo>
                      <a:pt x="32359" y="93302"/>
                      <a:pt x="32378" y="93315"/>
                      <a:pt x="32400" y="93315"/>
                    </a:cubicBezTo>
                    <a:cubicBezTo>
                      <a:pt x="32421" y="93315"/>
                      <a:pt x="32446" y="93302"/>
                      <a:pt x="32459" y="93278"/>
                    </a:cubicBezTo>
                    <a:cubicBezTo>
                      <a:pt x="32533" y="92830"/>
                      <a:pt x="32558" y="92357"/>
                      <a:pt x="32608" y="91933"/>
                    </a:cubicBezTo>
                    <a:cubicBezTo>
                      <a:pt x="33703" y="91834"/>
                      <a:pt x="34351" y="91709"/>
                      <a:pt x="34351" y="91709"/>
                    </a:cubicBezTo>
                    <a:cubicBezTo>
                      <a:pt x="34351" y="91709"/>
                      <a:pt x="34550" y="79886"/>
                      <a:pt x="34699" y="68387"/>
                    </a:cubicBezTo>
                    <a:lnTo>
                      <a:pt x="34799" y="68387"/>
                    </a:lnTo>
                    <a:cubicBezTo>
                      <a:pt x="34848" y="68387"/>
                      <a:pt x="34823" y="68287"/>
                      <a:pt x="34774" y="68287"/>
                    </a:cubicBezTo>
                    <a:lnTo>
                      <a:pt x="34699" y="68287"/>
                    </a:lnTo>
                    <a:cubicBezTo>
                      <a:pt x="34724" y="65898"/>
                      <a:pt x="34774" y="63533"/>
                      <a:pt x="34799" y="61243"/>
                    </a:cubicBezTo>
                    <a:lnTo>
                      <a:pt x="35047" y="61243"/>
                    </a:lnTo>
                    <a:cubicBezTo>
                      <a:pt x="35097" y="61243"/>
                      <a:pt x="35097" y="61168"/>
                      <a:pt x="35047" y="61168"/>
                    </a:cubicBezTo>
                    <a:lnTo>
                      <a:pt x="34799" y="61168"/>
                    </a:lnTo>
                    <a:cubicBezTo>
                      <a:pt x="34823" y="59849"/>
                      <a:pt x="34823" y="58555"/>
                      <a:pt x="34823" y="57335"/>
                    </a:cubicBezTo>
                    <a:lnTo>
                      <a:pt x="35047" y="57335"/>
                    </a:lnTo>
                    <a:cubicBezTo>
                      <a:pt x="35097" y="57335"/>
                      <a:pt x="35097" y="57235"/>
                      <a:pt x="35047" y="57235"/>
                    </a:cubicBezTo>
                    <a:lnTo>
                      <a:pt x="34823" y="57235"/>
                    </a:lnTo>
                    <a:cubicBezTo>
                      <a:pt x="34848" y="55767"/>
                      <a:pt x="34848" y="54398"/>
                      <a:pt x="34848" y="53153"/>
                    </a:cubicBezTo>
                    <a:cubicBezTo>
                      <a:pt x="34923" y="50838"/>
                      <a:pt x="34923" y="48797"/>
                      <a:pt x="34848" y="47180"/>
                    </a:cubicBezTo>
                    <a:cubicBezTo>
                      <a:pt x="34848" y="47180"/>
                      <a:pt x="34848" y="45935"/>
                      <a:pt x="34699" y="43272"/>
                    </a:cubicBezTo>
                    <a:lnTo>
                      <a:pt x="34699" y="43272"/>
                    </a:lnTo>
                    <a:cubicBezTo>
                      <a:pt x="34898" y="43421"/>
                      <a:pt x="35296" y="43670"/>
                      <a:pt x="35695" y="43745"/>
                    </a:cubicBezTo>
                    <a:cubicBezTo>
                      <a:pt x="35707" y="43745"/>
                      <a:pt x="35720" y="43746"/>
                      <a:pt x="35733" y="43746"/>
                    </a:cubicBezTo>
                    <a:cubicBezTo>
                      <a:pt x="36103" y="43746"/>
                      <a:pt x="36601" y="43408"/>
                      <a:pt x="36889" y="43048"/>
                    </a:cubicBezTo>
                    <a:cubicBezTo>
                      <a:pt x="36889" y="43048"/>
                      <a:pt x="44257" y="34037"/>
                      <a:pt x="44855" y="33216"/>
                    </a:cubicBezTo>
                    <a:cubicBezTo>
                      <a:pt x="46149" y="31424"/>
                      <a:pt x="46771" y="29109"/>
                      <a:pt x="44506" y="27142"/>
                    </a:cubicBezTo>
                    <a:cubicBezTo>
                      <a:pt x="44257" y="26943"/>
                      <a:pt x="43859" y="26570"/>
                      <a:pt x="43286" y="26072"/>
                    </a:cubicBezTo>
                    <a:cubicBezTo>
                      <a:pt x="43386" y="25823"/>
                      <a:pt x="43436" y="25574"/>
                      <a:pt x="43486" y="25325"/>
                    </a:cubicBezTo>
                    <a:cubicBezTo>
                      <a:pt x="43486" y="25325"/>
                      <a:pt x="36217" y="19526"/>
                      <a:pt x="32185" y="18231"/>
                    </a:cubicBezTo>
                    <a:lnTo>
                      <a:pt x="28227" y="17061"/>
                    </a:lnTo>
                    <a:lnTo>
                      <a:pt x="28202" y="17061"/>
                    </a:lnTo>
                    <a:cubicBezTo>
                      <a:pt x="28302" y="15568"/>
                      <a:pt x="28576" y="14249"/>
                      <a:pt x="28850" y="13253"/>
                    </a:cubicBezTo>
                    <a:cubicBezTo>
                      <a:pt x="29298" y="12930"/>
                      <a:pt x="29671" y="12482"/>
                      <a:pt x="29820" y="11984"/>
                    </a:cubicBezTo>
                    <a:cubicBezTo>
                      <a:pt x="30194" y="11959"/>
                      <a:pt x="30567" y="11785"/>
                      <a:pt x="30841" y="11436"/>
                    </a:cubicBezTo>
                    <a:cubicBezTo>
                      <a:pt x="31164" y="11063"/>
                      <a:pt x="31314" y="10590"/>
                      <a:pt x="31239" y="10216"/>
                    </a:cubicBezTo>
                    <a:cubicBezTo>
                      <a:pt x="31488" y="9744"/>
                      <a:pt x="31662" y="9221"/>
                      <a:pt x="31712" y="8723"/>
                    </a:cubicBezTo>
                    <a:cubicBezTo>
                      <a:pt x="31861" y="7503"/>
                      <a:pt x="31463" y="6259"/>
                      <a:pt x="30617" y="5363"/>
                    </a:cubicBezTo>
                    <a:cubicBezTo>
                      <a:pt x="30716" y="4516"/>
                      <a:pt x="30243" y="3770"/>
                      <a:pt x="29746" y="3123"/>
                    </a:cubicBezTo>
                    <a:cubicBezTo>
                      <a:pt x="28501" y="1480"/>
                      <a:pt x="26584" y="385"/>
                      <a:pt x="24519" y="86"/>
                    </a:cubicBezTo>
                    <a:cubicBezTo>
                      <a:pt x="24205" y="31"/>
                      <a:pt x="23886" y="1"/>
                      <a:pt x="235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9"/>
              <p:cNvSpPr/>
              <p:nvPr/>
            </p:nvSpPr>
            <p:spPr>
              <a:xfrm>
                <a:off x="3882538" y="794500"/>
                <a:ext cx="714988" cy="687453"/>
              </a:xfrm>
              <a:custGeom>
                <a:avLst/>
                <a:gdLst/>
                <a:ahLst/>
                <a:cxnLst/>
                <a:rect l="l" t="t" r="r" b="b"/>
                <a:pathLst>
                  <a:path w="23448" h="22545" extrusionOk="0">
                    <a:moveTo>
                      <a:pt x="11724" y="1"/>
                    </a:moveTo>
                    <a:cubicBezTo>
                      <a:pt x="5252" y="1"/>
                      <a:pt x="0" y="4083"/>
                      <a:pt x="0" y="9086"/>
                    </a:cubicBezTo>
                    <a:cubicBezTo>
                      <a:pt x="0" y="13069"/>
                      <a:pt x="3286" y="16454"/>
                      <a:pt x="7866" y="17673"/>
                    </a:cubicBezTo>
                    <a:cubicBezTo>
                      <a:pt x="7592" y="19565"/>
                      <a:pt x="6198" y="21158"/>
                      <a:pt x="4630" y="22253"/>
                    </a:cubicBezTo>
                    <a:cubicBezTo>
                      <a:pt x="4506" y="22328"/>
                      <a:pt x="4530" y="22527"/>
                      <a:pt x="4730" y="22527"/>
                    </a:cubicBezTo>
                    <a:cubicBezTo>
                      <a:pt x="4914" y="22539"/>
                      <a:pt x="5099" y="22544"/>
                      <a:pt x="5284" y="22544"/>
                    </a:cubicBezTo>
                    <a:cubicBezTo>
                      <a:pt x="7522" y="22544"/>
                      <a:pt x="9776" y="21705"/>
                      <a:pt x="11201" y="19889"/>
                    </a:cubicBezTo>
                    <a:cubicBezTo>
                      <a:pt x="11599" y="19391"/>
                      <a:pt x="11898" y="18818"/>
                      <a:pt x="12122" y="18246"/>
                    </a:cubicBezTo>
                    <a:lnTo>
                      <a:pt x="12122" y="18171"/>
                    </a:lnTo>
                    <a:cubicBezTo>
                      <a:pt x="18420" y="18022"/>
                      <a:pt x="23448" y="14014"/>
                      <a:pt x="23448" y="9086"/>
                    </a:cubicBezTo>
                    <a:cubicBezTo>
                      <a:pt x="23448" y="4083"/>
                      <a:pt x="18196" y="1"/>
                      <a:pt x="117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8" name="Google Shape;968;p49"/>
            <p:cNvGrpSpPr/>
            <p:nvPr/>
          </p:nvGrpSpPr>
          <p:grpSpPr>
            <a:xfrm>
              <a:off x="2930675" y="794375"/>
              <a:ext cx="1591250" cy="3715875"/>
              <a:chOff x="2186475" y="794375"/>
              <a:chExt cx="1591250" cy="3715875"/>
            </a:xfrm>
          </p:grpSpPr>
          <p:sp>
            <p:nvSpPr>
              <p:cNvPr id="969" name="Google Shape;969;p49"/>
              <p:cNvSpPr/>
              <p:nvPr/>
            </p:nvSpPr>
            <p:spPr>
              <a:xfrm>
                <a:off x="2919775" y="2871150"/>
                <a:ext cx="345025" cy="150282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60113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368" y="13132"/>
                      <a:pt x="4773" y="59637"/>
                      <a:pt x="4773" y="59637"/>
                    </a:cubicBezTo>
                    <a:cubicBezTo>
                      <a:pt x="5774" y="59995"/>
                      <a:pt x="6685" y="60112"/>
                      <a:pt x="7447" y="60112"/>
                    </a:cubicBezTo>
                    <a:cubicBezTo>
                      <a:pt x="8880" y="60112"/>
                      <a:pt x="9788" y="59698"/>
                      <a:pt x="9788" y="59698"/>
                    </a:cubicBezTo>
                    <a:cubicBezTo>
                      <a:pt x="9788" y="59698"/>
                      <a:pt x="13800" y="14864"/>
                      <a:pt x="13253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9"/>
              <p:cNvSpPr/>
              <p:nvPr/>
            </p:nvSpPr>
            <p:spPr>
              <a:xfrm>
                <a:off x="3012475" y="4362050"/>
                <a:ext cx="4255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5928" extrusionOk="0">
                    <a:moveTo>
                      <a:pt x="1034" y="1"/>
                    </a:moveTo>
                    <a:cubicBezTo>
                      <a:pt x="1034" y="1"/>
                      <a:pt x="730" y="517"/>
                      <a:pt x="457" y="1338"/>
                    </a:cubicBezTo>
                    <a:lnTo>
                      <a:pt x="365" y="1794"/>
                    </a:lnTo>
                    <a:cubicBezTo>
                      <a:pt x="365" y="1824"/>
                      <a:pt x="365" y="1885"/>
                      <a:pt x="305" y="1916"/>
                    </a:cubicBezTo>
                    <a:cubicBezTo>
                      <a:pt x="305" y="1976"/>
                      <a:pt x="274" y="2068"/>
                      <a:pt x="274" y="2098"/>
                    </a:cubicBezTo>
                    <a:lnTo>
                      <a:pt x="274" y="2189"/>
                    </a:lnTo>
                    <a:lnTo>
                      <a:pt x="274" y="2220"/>
                    </a:lnTo>
                    <a:cubicBezTo>
                      <a:pt x="213" y="2554"/>
                      <a:pt x="153" y="2949"/>
                      <a:pt x="122" y="3344"/>
                    </a:cubicBezTo>
                    <a:cubicBezTo>
                      <a:pt x="1" y="3770"/>
                      <a:pt x="1" y="4226"/>
                      <a:pt x="92" y="4712"/>
                    </a:cubicBezTo>
                    <a:lnTo>
                      <a:pt x="92" y="4834"/>
                    </a:lnTo>
                    <a:cubicBezTo>
                      <a:pt x="92" y="4986"/>
                      <a:pt x="122" y="5138"/>
                      <a:pt x="153" y="5320"/>
                    </a:cubicBezTo>
                    <a:cubicBezTo>
                      <a:pt x="213" y="5472"/>
                      <a:pt x="213" y="5624"/>
                      <a:pt x="244" y="5776"/>
                    </a:cubicBezTo>
                    <a:lnTo>
                      <a:pt x="16992" y="5928"/>
                    </a:lnTo>
                    <a:cubicBezTo>
                      <a:pt x="16992" y="5928"/>
                      <a:pt x="17022" y="5746"/>
                      <a:pt x="17022" y="5472"/>
                    </a:cubicBezTo>
                    <a:cubicBezTo>
                      <a:pt x="17022" y="5320"/>
                      <a:pt x="17022" y="5168"/>
                      <a:pt x="16992" y="4986"/>
                    </a:cubicBezTo>
                    <a:cubicBezTo>
                      <a:pt x="16992" y="4955"/>
                      <a:pt x="16992" y="4925"/>
                      <a:pt x="16962" y="4864"/>
                    </a:cubicBezTo>
                    <a:cubicBezTo>
                      <a:pt x="16779" y="3922"/>
                      <a:pt x="16110" y="2645"/>
                      <a:pt x="13831" y="2189"/>
                    </a:cubicBezTo>
                    <a:cubicBezTo>
                      <a:pt x="13740" y="2128"/>
                      <a:pt x="13618" y="2128"/>
                      <a:pt x="13496" y="2098"/>
                    </a:cubicBezTo>
                    <a:cubicBezTo>
                      <a:pt x="13314" y="2068"/>
                      <a:pt x="13162" y="2068"/>
                      <a:pt x="12980" y="2037"/>
                    </a:cubicBezTo>
                    <a:lnTo>
                      <a:pt x="12767" y="2037"/>
                    </a:lnTo>
                    <a:cubicBezTo>
                      <a:pt x="8177" y="1612"/>
                      <a:pt x="6171" y="62"/>
                      <a:pt x="6171" y="62"/>
                    </a:cubicBezTo>
                    <a:cubicBezTo>
                      <a:pt x="6171" y="62"/>
                      <a:pt x="5075" y="261"/>
                      <a:pt x="3641" y="261"/>
                    </a:cubicBezTo>
                    <a:cubicBezTo>
                      <a:pt x="2834" y="261"/>
                      <a:pt x="1921" y="198"/>
                      <a:pt x="10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9"/>
              <p:cNvSpPr/>
              <p:nvPr/>
            </p:nvSpPr>
            <p:spPr>
              <a:xfrm>
                <a:off x="3170550" y="4365850"/>
                <a:ext cx="387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5" extrusionOk="0">
                    <a:moveTo>
                      <a:pt x="1246" y="1"/>
                    </a:moveTo>
                    <a:cubicBezTo>
                      <a:pt x="1185" y="1"/>
                      <a:pt x="1094" y="62"/>
                      <a:pt x="1003" y="92"/>
                    </a:cubicBezTo>
                    <a:cubicBezTo>
                      <a:pt x="973" y="122"/>
                      <a:pt x="942" y="153"/>
                      <a:pt x="881" y="213"/>
                    </a:cubicBezTo>
                    <a:cubicBezTo>
                      <a:pt x="638" y="365"/>
                      <a:pt x="426" y="548"/>
                      <a:pt x="182" y="700"/>
                    </a:cubicBezTo>
                    <a:cubicBezTo>
                      <a:pt x="122" y="730"/>
                      <a:pt x="61" y="821"/>
                      <a:pt x="30" y="882"/>
                    </a:cubicBezTo>
                    <a:cubicBezTo>
                      <a:pt x="0" y="973"/>
                      <a:pt x="30" y="1034"/>
                      <a:pt x="61" y="1125"/>
                    </a:cubicBezTo>
                    <a:cubicBezTo>
                      <a:pt x="125" y="1190"/>
                      <a:pt x="235" y="1254"/>
                      <a:pt x="348" y="1254"/>
                    </a:cubicBezTo>
                    <a:cubicBezTo>
                      <a:pt x="395" y="1254"/>
                      <a:pt x="442" y="1243"/>
                      <a:pt x="486" y="1217"/>
                    </a:cubicBezTo>
                    <a:cubicBezTo>
                      <a:pt x="790" y="1004"/>
                      <a:pt x="1125" y="761"/>
                      <a:pt x="1429" y="548"/>
                    </a:cubicBezTo>
                    <a:cubicBezTo>
                      <a:pt x="1489" y="517"/>
                      <a:pt x="1520" y="396"/>
                      <a:pt x="1520" y="305"/>
                    </a:cubicBezTo>
                    <a:cubicBezTo>
                      <a:pt x="1550" y="213"/>
                      <a:pt x="1520" y="122"/>
                      <a:pt x="1489" y="92"/>
                    </a:cubicBezTo>
                    <a:cubicBezTo>
                      <a:pt x="1429" y="62"/>
                      <a:pt x="1368" y="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9"/>
              <p:cNvSpPr/>
              <p:nvPr/>
            </p:nvSpPr>
            <p:spPr>
              <a:xfrm>
                <a:off x="3200925" y="4379350"/>
                <a:ext cx="3880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400" extrusionOk="0">
                    <a:moveTo>
                      <a:pt x="1217" y="0"/>
                    </a:moveTo>
                    <a:cubicBezTo>
                      <a:pt x="1141" y="0"/>
                      <a:pt x="1065" y="23"/>
                      <a:pt x="1004" y="69"/>
                    </a:cubicBezTo>
                    <a:cubicBezTo>
                      <a:pt x="791" y="342"/>
                      <a:pt x="548" y="585"/>
                      <a:pt x="305" y="768"/>
                    </a:cubicBezTo>
                    <a:cubicBezTo>
                      <a:pt x="244" y="798"/>
                      <a:pt x="214" y="829"/>
                      <a:pt x="183" y="829"/>
                    </a:cubicBezTo>
                    <a:cubicBezTo>
                      <a:pt x="122" y="889"/>
                      <a:pt x="62" y="950"/>
                      <a:pt x="31" y="1041"/>
                    </a:cubicBezTo>
                    <a:cubicBezTo>
                      <a:pt x="1" y="1102"/>
                      <a:pt x="31" y="1193"/>
                      <a:pt x="62" y="1254"/>
                    </a:cubicBezTo>
                    <a:cubicBezTo>
                      <a:pt x="128" y="1343"/>
                      <a:pt x="244" y="1399"/>
                      <a:pt x="361" y="1399"/>
                    </a:cubicBezTo>
                    <a:cubicBezTo>
                      <a:pt x="404" y="1399"/>
                      <a:pt x="446" y="1392"/>
                      <a:pt x="487" y="1376"/>
                    </a:cubicBezTo>
                    <a:cubicBezTo>
                      <a:pt x="882" y="1102"/>
                      <a:pt x="1186" y="829"/>
                      <a:pt x="1490" y="494"/>
                    </a:cubicBezTo>
                    <a:cubicBezTo>
                      <a:pt x="1521" y="433"/>
                      <a:pt x="1551" y="373"/>
                      <a:pt x="1551" y="281"/>
                    </a:cubicBezTo>
                    <a:cubicBezTo>
                      <a:pt x="1521" y="221"/>
                      <a:pt x="1490" y="129"/>
                      <a:pt x="1429" y="69"/>
                    </a:cubicBezTo>
                    <a:cubicBezTo>
                      <a:pt x="1369" y="23"/>
                      <a:pt x="1293" y="0"/>
                      <a:pt x="1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9"/>
              <p:cNvSpPr/>
              <p:nvPr/>
            </p:nvSpPr>
            <p:spPr>
              <a:xfrm>
                <a:off x="3233600" y="43901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1004" y="0"/>
                    </a:moveTo>
                    <a:cubicBezTo>
                      <a:pt x="943" y="0"/>
                      <a:pt x="852" y="31"/>
                      <a:pt x="761" y="61"/>
                    </a:cubicBezTo>
                    <a:lnTo>
                      <a:pt x="92" y="943"/>
                    </a:lnTo>
                    <a:cubicBezTo>
                      <a:pt x="62" y="1003"/>
                      <a:pt x="1" y="1064"/>
                      <a:pt x="1" y="1155"/>
                    </a:cubicBezTo>
                    <a:cubicBezTo>
                      <a:pt x="1" y="1247"/>
                      <a:pt x="62" y="1307"/>
                      <a:pt x="92" y="1399"/>
                    </a:cubicBezTo>
                    <a:cubicBezTo>
                      <a:pt x="122" y="1429"/>
                      <a:pt x="214" y="1459"/>
                      <a:pt x="335" y="1459"/>
                    </a:cubicBezTo>
                    <a:cubicBezTo>
                      <a:pt x="396" y="1459"/>
                      <a:pt x="457" y="1429"/>
                      <a:pt x="548" y="1399"/>
                    </a:cubicBezTo>
                    <a:lnTo>
                      <a:pt x="1247" y="517"/>
                    </a:lnTo>
                    <a:cubicBezTo>
                      <a:pt x="1277" y="456"/>
                      <a:pt x="1308" y="396"/>
                      <a:pt x="1308" y="304"/>
                    </a:cubicBezTo>
                    <a:cubicBezTo>
                      <a:pt x="1308" y="183"/>
                      <a:pt x="1277" y="92"/>
                      <a:pt x="1247" y="61"/>
                    </a:cubicBezTo>
                    <a:cubicBezTo>
                      <a:pt x="1186" y="31"/>
                      <a:pt x="1126" y="0"/>
                      <a:pt x="1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9"/>
              <p:cNvSpPr/>
              <p:nvPr/>
            </p:nvSpPr>
            <p:spPr>
              <a:xfrm>
                <a:off x="3270075" y="4397450"/>
                <a:ext cx="28900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372" extrusionOk="0">
                    <a:moveTo>
                      <a:pt x="792" y="1"/>
                    </a:moveTo>
                    <a:cubicBezTo>
                      <a:pt x="684" y="1"/>
                      <a:pt x="580" y="62"/>
                      <a:pt x="518" y="165"/>
                    </a:cubicBezTo>
                    <a:cubicBezTo>
                      <a:pt x="396" y="408"/>
                      <a:pt x="214" y="652"/>
                      <a:pt x="62" y="925"/>
                    </a:cubicBezTo>
                    <a:cubicBezTo>
                      <a:pt x="1" y="1077"/>
                      <a:pt x="31" y="1260"/>
                      <a:pt x="153" y="1320"/>
                    </a:cubicBezTo>
                    <a:cubicBezTo>
                      <a:pt x="210" y="1355"/>
                      <a:pt x="271" y="1372"/>
                      <a:pt x="330" y="1372"/>
                    </a:cubicBezTo>
                    <a:cubicBezTo>
                      <a:pt x="429" y="1372"/>
                      <a:pt x="521" y="1324"/>
                      <a:pt x="578" y="1229"/>
                    </a:cubicBezTo>
                    <a:cubicBezTo>
                      <a:pt x="730" y="956"/>
                      <a:pt x="882" y="712"/>
                      <a:pt x="1034" y="469"/>
                    </a:cubicBezTo>
                    <a:cubicBezTo>
                      <a:pt x="1156" y="348"/>
                      <a:pt x="1095" y="105"/>
                      <a:pt x="943" y="44"/>
                    </a:cubicBezTo>
                    <a:cubicBezTo>
                      <a:pt x="894" y="15"/>
                      <a:pt x="843" y="1"/>
                      <a:pt x="7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9"/>
              <p:cNvSpPr/>
              <p:nvPr/>
            </p:nvSpPr>
            <p:spPr>
              <a:xfrm>
                <a:off x="3014750" y="4482125"/>
                <a:ext cx="42330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1095" extrusionOk="0">
                    <a:moveTo>
                      <a:pt x="1" y="0"/>
                    </a:moveTo>
                    <a:cubicBezTo>
                      <a:pt x="1" y="152"/>
                      <a:pt x="31" y="304"/>
                      <a:pt x="6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01" y="1094"/>
                    </a:lnTo>
                    <a:cubicBezTo>
                      <a:pt x="16901" y="1094"/>
                      <a:pt x="16931" y="943"/>
                      <a:pt x="16931" y="639"/>
                    </a:cubicBezTo>
                    <a:cubicBezTo>
                      <a:pt x="16931" y="487"/>
                      <a:pt x="16931" y="335"/>
                      <a:pt x="16901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9"/>
              <p:cNvSpPr/>
              <p:nvPr/>
            </p:nvSpPr>
            <p:spPr>
              <a:xfrm>
                <a:off x="2286025" y="4362050"/>
                <a:ext cx="42557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5928" extrusionOk="0">
                    <a:moveTo>
                      <a:pt x="15989" y="1"/>
                    </a:moveTo>
                    <a:cubicBezTo>
                      <a:pt x="15102" y="198"/>
                      <a:pt x="14192" y="261"/>
                      <a:pt x="13391" y="261"/>
                    </a:cubicBezTo>
                    <a:cubicBezTo>
                      <a:pt x="11965" y="261"/>
                      <a:pt x="10882" y="62"/>
                      <a:pt x="10882" y="62"/>
                    </a:cubicBezTo>
                    <a:cubicBezTo>
                      <a:pt x="10882" y="62"/>
                      <a:pt x="8846" y="1612"/>
                      <a:pt x="4256" y="2037"/>
                    </a:cubicBezTo>
                    <a:lnTo>
                      <a:pt x="4073" y="2037"/>
                    </a:lnTo>
                    <a:cubicBezTo>
                      <a:pt x="3891" y="2068"/>
                      <a:pt x="3739" y="2068"/>
                      <a:pt x="3526" y="2098"/>
                    </a:cubicBezTo>
                    <a:cubicBezTo>
                      <a:pt x="3435" y="2128"/>
                      <a:pt x="3314" y="2128"/>
                      <a:pt x="3192" y="2189"/>
                    </a:cubicBezTo>
                    <a:cubicBezTo>
                      <a:pt x="912" y="2645"/>
                      <a:pt x="274" y="3922"/>
                      <a:pt x="92" y="4864"/>
                    </a:cubicBezTo>
                    <a:cubicBezTo>
                      <a:pt x="31" y="4925"/>
                      <a:pt x="31" y="4955"/>
                      <a:pt x="31" y="4986"/>
                    </a:cubicBezTo>
                    <a:cubicBezTo>
                      <a:pt x="0" y="5168"/>
                      <a:pt x="0" y="5320"/>
                      <a:pt x="0" y="5472"/>
                    </a:cubicBezTo>
                    <a:cubicBezTo>
                      <a:pt x="0" y="5746"/>
                      <a:pt x="31" y="5928"/>
                      <a:pt x="31" y="5928"/>
                    </a:cubicBezTo>
                    <a:lnTo>
                      <a:pt x="16809" y="5776"/>
                    </a:lnTo>
                    <a:cubicBezTo>
                      <a:pt x="16840" y="5624"/>
                      <a:pt x="16840" y="5472"/>
                      <a:pt x="16870" y="5320"/>
                    </a:cubicBezTo>
                    <a:cubicBezTo>
                      <a:pt x="16900" y="5138"/>
                      <a:pt x="16961" y="4986"/>
                      <a:pt x="16961" y="4834"/>
                    </a:cubicBezTo>
                    <a:lnTo>
                      <a:pt x="16961" y="4712"/>
                    </a:lnTo>
                    <a:cubicBezTo>
                      <a:pt x="17022" y="4226"/>
                      <a:pt x="17022" y="3770"/>
                      <a:pt x="16900" y="3344"/>
                    </a:cubicBezTo>
                    <a:cubicBezTo>
                      <a:pt x="16870" y="2949"/>
                      <a:pt x="16840" y="2554"/>
                      <a:pt x="16748" y="2220"/>
                    </a:cubicBezTo>
                    <a:lnTo>
                      <a:pt x="16748" y="2189"/>
                    </a:lnTo>
                    <a:lnTo>
                      <a:pt x="16748" y="2098"/>
                    </a:lnTo>
                    <a:cubicBezTo>
                      <a:pt x="16748" y="2068"/>
                      <a:pt x="16718" y="1976"/>
                      <a:pt x="16718" y="1916"/>
                    </a:cubicBezTo>
                    <a:cubicBezTo>
                      <a:pt x="16688" y="1885"/>
                      <a:pt x="16688" y="1824"/>
                      <a:pt x="16688" y="1794"/>
                    </a:cubicBezTo>
                    <a:lnTo>
                      <a:pt x="16566" y="1338"/>
                    </a:lnTo>
                    <a:cubicBezTo>
                      <a:pt x="16293" y="517"/>
                      <a:pt x="15989" y="1"/>
                      <a:pt x="159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9"/>
              <p:cNvSpPr/>
              <p:nvPr/>
            </p:nvSpPr>
            <p:spPr>
              <a:xfrm>
                <a:off x="2514750" y="4365850"/>
                <a:ext cx="3955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255" extrusionOk="0">
                    <a:moveTo>
                      <a:pt x="30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61" y="122"/>
                      <a:pt x="1" y="213"/>
                      <a:pt x="61" y="305"/>
                    </a:cubicBezTo>
                    <a:cubicBezTo>
                      <a:pt x="61" y="396"/>
                      <a:pt x="92" y="517"/>
                      <a:pt x="122" y="548"/>
                    </a:cubicBezTo>
                    <a:cubicBezTo>
                      <a:pt x="426" y="761"/>
                      <a:pt x="760" y="1004"/>
                      <a:pt x="1064" y="1217"/>
                    </a:cubicBezTo>
                    <a:cubicBezTo>
                      <a:pt x="1109" y="1243"/>
                      <a:pt x="1159" y="1254"/>
                      <a:pt x="1208" y="1254"/>
                    </a:cubicBezTo>
                    <a:cubicBezTo>
                      <a:pt x="1328" y="1254"/>
                      <a:pt x="1447" y="1190"/>
                      <a:pt x="1490" y="1125"/>
                    </a:cubicBezTo>
                    <a:cubicBezTo>
                      <a:pt x="1520" y="1034"/>
                      <a:pt x="1581" y="973"/>
                      <a:pt x="1520" y="882"/>
                    </a:cubicBezTo>
                    <a:cubicBezTo>
                      <a:pt x="1490" y="821"/>
                      <a:pt x="1460" y="730"/>
                      <a:pt x="1368" y="700"/>
                    </a:cubicBezTo>
                    <a:cubicBezTo>
                      <a:pt x="1156" y="548"/>
                      <a:pt x="912" y="365"/>
                      <a:pt x="700" y="213"/>
                    </a:cubicBezTo>
                    <a:cubicBezTo>
                      <a:pt x="608" y="153"/>
                      <a:pt x="578" y="122"/>
                      <a:pt x="548" y="92"/>
                    </a:cubicBezTo>
                    <a:cubicBezTo>
                      <a:pt x="456" y="62"/>
                      <a:pt x="396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9"/>
              <p:cNvSpPr/>
              <p:nvPr/>
            </p:nvSpPr>
            <p:spPr>
              <a:xfrm>
                <a:off x="2484350" y="4379350"/>
                <a:ext cx="39550" cy="350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400" extrusionOk="0">
                    <a:moveTo>
                      <a:pt x="335" y="0"/>
                    </a:moveTo>
                    <a:cubicBezTo>
                      <a:pt x="259" y="0"/>
                      <a:pt x="183" y="23"/>
                      <a:pt x="122" y="69"/>
                    </a:cubicBezTo>
                    <a:cubicBezTo>
                      <a:pt x="92" y="129"/>
                      <a:pt x="61" y="221"/>
                      <a:pt x="1" y="281"/>
                    </a:cubicBezTo>
                    <a:cubicBezTo>
                      <a:pt x="1" y="373"/>
                      <a:pt x="61" y="433"/>
                      <a:pt x="92" y="494"/>
                    </a:cubicBezTo>
                    <a:cubicBezTo>
                      <a:pt x="396" y="829"/>
                      <a:pt x="700" y="1102"/>
                      <a:pt x="1065" y="1376"/>
                    </a:cubicBezTo>
                    <a:cubicBezTo>
                      <a:pt x="1105" y="1392"/>
                      <a:pt x="1150" y="1399"/>
                      <a:pt x="1196" y="1399"/>
                    </a:cubicBezTo>
                    <a:cubicBezTo>
                      <a:pt x="1320" y="1399"/>
                      <a:pt x="1446" y="1343"/>
                      <a:pt x="1490" y="1254"/>
                    </a:cubicBezTo>
                    <a:cubicBezTo>
                      <a:pt x="1520" y="1193"/>
                      <a:pt x="1581" y="1102"/>
                      <a:pt x="1520" y="1041"/>
                    </a:cubicBezTo>
                    <a:cubicBezTo>
                      <a:pt x="1490" y="950"/>
                      <a:pt x="1460" y="889"/>
                      <a:pt x="1369" y="829"/>
                    </a:cubicBezTo>
                    <a:cubicBezTo>
                      <a:pt x="1338" y="829"/>
                      <a:pt x="1308" y="798"/>
                      <a:pt x="1277" y="768"/>
                    </a:cubicBezTo>
                    <a:cubicBezTo>
                      <a:pt x="1004" y="585"/>
                      <a:pt x="761" y="342"/>
                      <a:pt x="548" y="69"/>
                    </a:cubicBezTo>
                    <a:cubicBezTo>
                      <a:pt x="487" y="23"/>
                      <a:pt x="411" y="0"/>
                      <a:pt x="3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9"/>
              <p:cNvSpPr/>
              <p:nvPr/>
            </p:nvSpPr>
            <p:spPr>
              <a:xfrm>
                <a:off x="2457750" y="43901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5" y="0"/>
                    </a:moveTo>
                    <a:cubicBezTo>
                      <a:pt x="214" y="0"/>
                      <a:pt x="122" y="31"/>
                      <a:pt x="92" y="61"/>
                    </a:cubicBezTo>
                    <a:cubicBezTo>
                      <a:pt x="62" y="92"/>
                      <a:pt x="1" y="183"/>
                      <a:pt x="1" y="304"/>
                    </a:cubicBezTo>
                    <a:cubicBezTo>
                      <a:pt x="1" y="396"/>
                      <a:pt x="62" y="456"/>
                      <a:pt x="92" y="517"/>
                    </a:cubicBezTo>
                    <a:lnTo>
                      <a:pt x="761" y="1399"/>
                    </a:lnTo>
                    <a:cubicBezTo>
                      <a:pt x="852" y="1429"/>
                      <a:pt x="913" y="1459"/>
                      <a:pt x="1004" y="1459"/>
                    </a:cubicBezTo>
                    <a:cubicBezTo>
                      <a:pt x="1125" y="1459"/>
                      <a:pt x="1186" y="1429"/>
                      <a:pt x="1217" y="1399"/>
                    </a:cubicBezTo>
                    <a:cubicBezTo>
                      <a:pt x="1277" y="1307"/>
                      <a:pt x="1308" y="1247"/>
                      <a:pt x="1308" y="1155"/>
                    </a:cubicBezTo>
                    <a:cubicBezTo>
                      <a:pt x="1308" y="1064"/>
                      <a:pt x="1277" y="1003"/>
                      <a:pt x="1217" y="943"/>
                    </a:cubicBezTo>
                    <a:lnTo>
                      <a:pt x="548" y="61"/>
                    </a:lnTo>
                    <a:cubicBezTo>
                      <a:pt x="457" y="31"/>
                      <a:pt x="396" y="0"/>
                      <a:pt x="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9"/>
              <p:cNvSpPr/>
              <p:nvPr/>
            </p:nvSpPr>
            <p:spPr>
              <a:xfrm>
                <a:off x="2425850" y="4397475"/>
                <a:ext cx="28125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368" extrusionOk="0">
                    <a:moveTo>
                      <a:pt x="329" y="1"/>
                    </a:moveTo>
                    <a:cubicBezTo>
                      <a:pt x="280" y="1"/>
                      <a:pt x="230" y="15"/>
                      <a:pt x="183" y="43"/>
                    </a:cubicBezTo>
                    <a:cubicBezTo>
                      <a:pt x="31" y="104"/>
                      <a:pt x="0" y="347"/>
                      <a:pt x="61" y="468"/>
                    </a:cubicBezTo>
                    <a:cubicBezTo>
                      <a:pt x="213" y="681"/>
                      <a:pt x="365" y="924"/>
                      <a:pt x="517" y="1167"/>
                    </a:cubicBezTo>
                    <a:cubicBezTo>
                      <a:pt x="577" y="1307"/>
                      <a:pt x="675" y="1368"/>
                      <a:pt x="779" y="1368"/>
                    </a:cubicBezTo>
                    <a:cubicBezTo>
                      <a:pt x="834" y="1368"/>
                      <a:pt x="890" y="1351"/>
                      <a:pt x="942" y="1319"/>
                    </a:cubicBezTo>
                    <a:cubicBezTo>
                      <a:pt x="1094" y="1259"/>
                      <a:pt x="1125" y="1046"/>
                      <a:pt x="1064" y="894"/>
                    </a:cubicBezTo>
                    <a:cubicBezTo>
                      <a:pt x="912" y="681"/>
                      <a:pt x="760" y="407"/>
                      <a:pt x="608" y="195"/>
                    </a:cubicBezTo>
                    <a:cubicBezTo>
                      <a:pt x="545" y="69"/>
                      <a:pt x="439" y="1"/>
                      <a:pt x="3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9"/>
              <p:cNvSpPr/>
              <p:nvPr/>
            </p:nvSpPr>
            <p:spPr>
              <a:xfrm>
                <a:off x="2286025" y="4482125"/>
                <a:ext cx="424050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95" extrusionOk="0">
                    <a:moveTo>
                      <a:pt x="16961" y="0"/>
                    </a:moveTo>
                    <a:lnTo>
                      <a:pt x="31" y="152"/>
                    </a:lnTo>
                    <a:cubicBezTo>
                      <a:pt x="0" y="335"/>
                      <a:pt x="0" y="487"/>
                      <a:pt x="0" y="639"/>
                    </a:cubicBezTo>
                    <a:cubicBezTo>
                      <a:pt x="0" y="943"/>
                      <a:pt x="31" y="1094"/>
                      <a:pt x="31" y="1094"/>
                    </a:cubicBezTo>
                    <a:lnTo>
                      <a:pt x="16809" y="943"/>
                    </a:lnTo>
                    <a:cubicBezTo>
                      <a:pt x="16840" y="791"/>
                      <a:pt x="16840" y="639"/>
                      <a:pt x="16870" y="487"/>
                    </a:cubicBezTo>
                    <a:cubicBezTo>
                      <a:pt x="16900" y="304"/>
                      <a:pt x="16961" y="152"/>
                      <a:pt x="16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9"/>
              <p:cNvSpPr/>
              <p:nvPr/>
            </p:nvSpPr>
            <p:spPr>
              <a:xfrm>
                <a:off x="2551225" y="2855950"/>
                <a:ext cx="461275" cy="1512425"/>
              </a:xfrm>
              <a:custGeom>
                <a:avLst/>
                <a:gdLst/>
                <a:ahLst/>
                <a:cxnLst/>
                <a:rect l="l" t="t" r="r" b="b"/>
                <a:pathLst>
                  <a:path w="18451" h="60497" extrusionOk="0">
                    <a:moveTo>
                      <a:pt x="3861" y="1"/>
                    </a:moveTo>
                    <a:cubicBezTo>
                      <a:pt x="1" y="17934"/>
                      <a:pt x="304" y="60275"/>
                      <a:pt x="304" y="60275"/>
                    </a:cubicBezTo>
                    <a:cubicBezTo>
                      <a:pt x="304" y="60275"/>
                      <a:pt x="1201" y="60496"/>
                      <a:pt x="2663" y="60496"/>
                    </a:cubicBezTo>
                    <a:cubicBezTo>
                      <a:pt x="3437" y="60496"/>
                      <a:pt x="4369" y="60434"/>
                      <a:pt x="5411" y="60245"/>
                    </a:cubicBezTo>
                    <a:cubicBezTo>
                      <a:pt x="5411" y="60245"/>
                      <a:pt x="15077" y="10791"/>
                      <a:pt x="18451" y="639"/>
                    </a:cubicBezTo>
                    <a:lnTo>
                      <a:pt x="3861" y="1"/>
                    </a:ln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9"/>
              <p:cNvSpPr/>
              <p:nvPr/>
            </p:nvSpPr>
            <p:spPr>
              <a:xfrm>
                <a:off x="2514000" y="2846075"/>
                <a:ext cx="740150" cy="1397125"/>
              </a:xfrm>
              <a:custGeom>
                <a:avLst/>
                <a:gdLst/>
                <a:ahLst/>
                <a:cxnLst/>
                <a:rect l="l" t="t" r="r" b="b"/>
                <a:pathLst>
                  <a:path w="29606" h="55885" extrusionOk="0">
                    <a:moveTo>
                      <a:pt x="5259" y="1"/>
                    </a:moveTo>
                    <a:cubicBezTo>
                      <a:pt x="1459" y="21855"/>
                      <a:pt x="0" y="55412"/>
                      <a:pt x="0" y="55412"/>
                    </a:cubicBezTo>
                    <a:cubicBezTo>
                      <a:pt x="1814" y="55766"/>
                      <a:pt x="3563" y="55885"/>
                      <a:pt x="5090" y="55885"/>
                    </a:cubicBezTo>
                    <a:cubicBezTo>
                      <a:pt x="8143" y="55885"/>
                      <a:pt x="10304" y="55412"/>
                      <a:pt x="10304" y="55412"/>
                    </a:cubicBezTo>
                    <a:lnTo>
                      <a:pt x="16991" y="14378"/>
                    </a:lnTo>
                    <a:lnTo>
                      <a:pt x="18359" y="55533"/>
                    </a:lnTo>
                    <a:cubicBezTo>
                      <a:pt x="19846" y="55698"/>
                      <a:pt x="21289" y="55758"/>
                      <a:pt x="22602" y="55758"/>
                    </a:cubicBezTo>
                    <a:cubicBezTo>
                      <a:pt x="26149" y="55758"/>
                      <a:pt x="28754" y="55321"/>
                      <a:pt x="28754" y="55321"/>
                    </a:cubicBezTo>
                    <a:cubicBezTo>
                      <a:pt x="28754" y="55321"/>
                      <a:pt x="29606" y="6444"/>
                      <a:pt x="29454" y="1034"/>
                    </a:cubicBez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9"/>
              <p:cNvSpPr/>
              <p:nvPr/>
            </p:nvSpPr>
            <p:spPr>
              <a:xfrm>
                <a:off x="2940300" y="2891475"/>
                <a:ext cx="10650" cy="315950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2638" extrusionOk="0">
                    <a:moveTo>
                      <a:pt x="338" y="1"/>
                    </a:moveTo>
                    <a:cubicBezTo>
                      <a:pt x="304" y="1"/>
                      <a:pt x="274" y="24"/>
                      <a:pt x="274" y="69"/>
                    </a:cubicBezTo>
                    <a:cubicBezTo>
                      <a:pt x="152" y="1680"/>
                      <a:pt x="91" y="3321"/>
                      <a:pt x="31" y="4963"/>
                    </a:cubicBezTo>
                    <a:cubicBezTo>
                      <a:pt x="0" y="6604"/>
                      <a:pt x="0" y="8215"/>
                      <a:pt x="31" y="9856"/>
                    </a:cubicBezTo>
                    <a:cubicBezTo>
                      <a:pt x="91" y="10768"/>
                      <a:pt x="91" y="11680"/>
                      <a:pt x="152" y="12592"/>
                    </a:cubicBezTo>
                    <a:cubicBezTo>
                      <a:pt x="152" y="12622"/>
                      <a:pt x="182" y="12638"/>
                      <a:pt x="213" y="12638"/>
                    </a:cubicBezTo>
                    <a:cubicBezTo>
                      <a:pt x="243" y="12638"/>
                      <a:pt x="274" y="12622"/>
                      <a:pt x="274" y="12592"/>
                    </a:cubicBezTo>
                    <a:cubicBezTo>
                      <a:pt x="213" y="10951"/>
                      <a:pt x="152" y="9309"/>
                      <a:pt x="152" y="7698"/>
                    </a:cubicBezTo>
                    <a:cubicBezTo>
                      <a:pt x="152" y="6057"/>
                      <a:pt x="213" y="4416"/>
                      <a:pt x="274" y="2805"/>
                    </a:cubicBezTo>
                    <a:cubicBezTo>
                      <a:pt x="304" y="1893"/>
                      <a:pt x="395" y="951"/>
                      <a:pt x="426" y="69"/>
                    </a:cubicBezTo>
                    <a:cubicBezTo>
                      <a:pt x="410" y="24"/>
                      <a:pt x="37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9"/>
              <p:cNvSpPr/>
              <p:nvPr/>
            </p:nvSpPr>
            <p:spPr>
              <a:xfrm>
                <a:off x="2890900" y="2894325"/>
                <a:ext cx="51700" cy="2055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8223" extrusionOk="0">
                    <a:moveTo>
                      <a:pt x="339" y="1"/>
                    </a:moveTo>
                    <a:cubicBezTo>
                      <a:pt x="304" y="1"/>
                      <a:pt x="274" y="16"/>
                      <a:pt x="274" y="46"/>
                    </a:cubicBezTo>
                    <a:cubicBezTo>
                      <a:pt x="213" y="1384"/>
                      <a:pt x="152" y="2721"/>
                      <a:pt x="92" y="3998"/>
                    </a:cubicBezTo>
                    <a:cubicBezTo>
                      <a:pt x="31" y="4606"/>
                      <a:pt x="0" y="5274"/>
                      <a:pt x="31" y="5913"/>
                    </a:cubicBezTo>
                    <a:cubicBezTo>
                      <a:pt x="92" y="6429"/>
                      <a:pt x="244" y="7007"/>
                      <a:pt x="578" y="7432"/>
                    </a:cubicBezTo>
                    <a:cubicBezTo>
                      <a:pt x="912" y="7858"/>
                      <a:pt x="1459" y="8192"/>
                      <a:pt x="1976" y="8223"/>
                    </a:cubicBezTo>
                    <a:cubicBezTo>
                      <a:pt x="2067" y="8223"/>
                      <a:pt x="2067" y="8101"/>
                      <a:pt x="1976" y="8101"/>
                    </a:cubicBezTo>
                    <a:cubicBezTo>
                      <a:pt x="1490" y="8071"/>
                      <a:pt x="1034" y="7797"/>
                      <a:pt x="730" y="7432"/>
                    </a:cubicBezTo>
                    <a:cubicBezTo>
                      <a:pt x="578" y="7250"/>
                      <a:pt x="426" y="7037"/>
                      <a:pt x="335" y="6824"/>
                    </a:cubicBezTo>
                    <a:cubicBezTo>
                      <a:pt x="244" y="6551"/>
                      <a:pt x="183" y="6247"/>
                      <a:pt x="152" y="5943"/>
                    </a:cubicBezTo>
                    <a:cubicBezTo>
                      <a:pt x="122" y="5335"/>
                      <a:pt x="152" y="4727"/>
                      <a:pt x="183" y="4119"/>
                    </a:cubicBezTo>
                    <a:cubicBezTo>
                      <a:pt x="244" y="3481"/>
                      <a:pt x="274" y="2812"/>
                      <a:pt x="304" y="2204"/>
                    </a:cubicBezTo>
                    <a:lnTo>
                      <a:pt x="426" y="46"/>
                    </a:lnTo>
                    <a:cubicBezTo>
                      <a:pt x="411" y="16"/>
                      <a:pt x="373" y="1"/>
                      <a:pt x="3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9"/>
              <p:cNvSpPr/>
              <p:nvPr/>
            </p:nvSpPr>
            <p:spPr>
              <a:xfrm>
                <a:off x="3138625" y="2885850"/>
                <a:ext cx="9045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851" extrusionOk="0">
                    <a:moveTo>
                      <a:pt x="77" y="1"/>
                    </a:moveTo>
                    <a:cubicBezTo>
                      <a:pt x="42" y="1"/>
                      <a:pt x="0" y="15"/>
                      <a:pt x="0" y="51"/>
                    </a:cubicBezTo>
                    <a:cubicBezTo>
                      <a:pt x="61" y="780"/>
                      <a:pt x="335" y="1510"/>
                      <a:pt x="730" y="2118"/>
                    </a:cubicBezTo>
                    <a:cubicBezTo>
                      <a:pt x="1155" y="2726"/>
                      <a:pt x="1733" y="3212"/>
                      <a:pt x="2371" y="3516"/>
                    </a:cubicBezTo>
                    <a:cubicBezTo>
                      <a:pt x="2736" y="3698"/>
                      <a:pt x="3131" y="3820"/>
                      <a:pt x="3557" y="3850"/>
                    </a:cubicBezTo>
                    <a:cubicBezTo>
                      <a:pt x="3617" y="3850"/>
                      <a:pt x="3617" y="3790"/>
                      <a:pt x="3587" y="3729"/>
                    </a:cubicBezTo>
                    <a:cubicBezTo>
                      <a:pt x="2918" y="3607"/>
                      <a:pt x="2219" y="3364"/>
                      <a:pt x="1642" y="2908"/>
                    </a:cubicBezTo>
                    <a:cubicBezTo>
                      <a:pt x="1095" y="2452"/>
                      <a:pt x="669" y="1875"/>
                      <a:pt x="396" y="1176"/>
                    </a:cubicBezTo>
                    <a:cubicBezTo>
                      <a:pt x="244" y="811"/>
                      <a:pt x="152" y="416"/>
                      <a:pt x="122" y="21"/>
                    </a:cubicBezTo>
                    <a:cubicBezTo>
                      <a:pt x="122" y="8"/>
                      <a:pt x="101" y="1"/>
                      <a:pt x="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9"/>
              <p:cNvSpPr/>
              <p:nvPr/>
            </p:nvSpPr>
            <p:spPr>
              <a:xfrm>
                <a:off x="3169025" y="3292900"/>
                <a:ext cx="80575" cy="226125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9045" extrusionOk="0">
                    <a:moveTo>
                      <a:pt x="365" y="0"/>
                    </a:moveTo>
                    <a:cubicBezTo>
                      <a:pt x="365" y="0"/>
                      <a:pt x="274" y="0"/>
                      <a:pt x="274" y="31"/>
                    </a:cubicBezTo>
                    <a:cubicBezTo>
                      <a:pt x="335" y="790"/>
                      <a:pt x="365" y="1581"/>
                      <a:pt x="365" y="2341"/>
                    </a:cubicBezTo>
                    <a:cubicBezTo>
                      <a:pt x="365" y="3070"/>
                      <a:pt x="365" y="3800"/>
                      <a:pt x="274" y="4529"/>
                    </a:cubicBezTo>
                    <a:cubicBezTo>
                      <a:pt x="243" y="5289"/>
                      <a:pt x="122" y="6079"/>
                      <a:pt x="61" y="6839"/>
                    </a:cubicBezTo>
                    <a:cubicBezTo>
                      <a:pt x="0" y="7174"/>
                      <a:pt x="0" y="7569"/>
                      <a:pt x="122" y="7903"/>
                    </a:cubicBezTo>
                    <a:cubicBezTo>
                      <a:pt x="243" y="8207"/>
                      <a:pt x="426" y="8481"/>
                      <a:pt x="699" y="8663"/>
                    </a:cubicBezTo>
                    <a:cubicBezTo>
                      <a:pt x="1082" y="8950"/>
                      <a:pt x="1538" y="9044"/>
                      <a:pt x="2005" y="9044"/>
                    </a:cubicBezTo>
                    <a:cubicBezTo>
                      <a:pt x="2279" y="9044"/>
                      <a:pt x="2557" y="9012"/>
                      <a:pt x="2827" y="8967"/>
                    </a:cubicBezTo>
                    <a:cubicBezTo>
                      <a:pt x="2949" y="8967"/>
                      <a:pt x="3009" y="8936"/>
                      <a:pt x="3131" y="8936"/>
                    </a:cubicBezTo>
                    <a:cubicBezTo>
                      <a:pt x="3222" y="8936"/>
                      <a:pt x="3161" y="8815"/>
                      <a:pt x="3101" y="8815"/>
                    </a:cubicBezTo>
                    <a:cubicBezTo>
                      <a:pt x="2759" y="8872"/>
                      <a:pt x="2405" y="8922"/>
                      <a:pt x="2052" y="8922"/>
                    </a:cubicBezTo>
                    <a:cubicBezTo>
                      <a:pt x="1652" y="8922"/>
                      <a:pt x="1254" y="8857"/>
                      <a:pt x="882" y="8663"/>
                    </a:cubicBezTo>
                    <a:cubicBezTo>
                      <a:pt x="639" y="8511"/>
                      <a:pt x="365" y="8237"/>
                      <a:pt x="243" y="7933"/>
                    </a:cubicBezTo>
                    <a:cubicBezTo>
                      <a:pt x="122" y="7599"/>
                      <a:pt x="122" y="7265"/>
                      <a:pt x="183" y="6900"/>
                    </a:cubicBezTo>
                    <a:cubicBezTo>
                      <a:pt x="213" y="6535"/>
                      <a:pt x="243" y="6140"/>
                      <a:pt x="274" y="5745"/>
                    </a:cubicBezTo>
                    <a:cubicBezTo>
                      <a:pt x="335" y="5350"/>
                      <a:pt x="365" y="5015"/>
                      <a:pt x="365" y="4620"/>
                    </a:cubicBezTo>
                    <a:cubicBezTo>
                      <a:pt x="395" y="3952"/>
                      <a:pt x="426" y="3222"/>
                      <a:pt x="426" y="2553"/>
                    </a:cubicBezTo>
                    <a:cubicBezTo>
                      <a:pt x="426" y="1702"/>
                      <a:pt x="395" y="821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9"/>
              <p:cNvSpPr/>
              <p:nvPr/>
            </p:nvSpPr>
            <p:spPr>
              <a:xfrm>
                <a:off x="3162950" y="3178900"/>
                <a:ext cx="9425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275" extrusionOk="0">
                    <a:moveTo>
                      <a:pt x="3708" y="1"/>
                    </a:moveTo>
                    <a:lnTo>
                      <a:pt x="882" y="122"/>
                    </a:lnTo>
                    <a:cubicBezTo>
                      <a:pt x="608" y="122"/>
                      <a:pt x="334" y="153"/>
                      <a:pt x="61" y="153"/>
                    </a:cubicBezTo>
                    <a:cubicBezTo>
                      <a:pt x="0" y="153"/>
                      <a:pt x="0" y="274"/>
                      <a:pt x="61" y="274"/>
                    </a:cubicBezTo>
                    <a:lnTo>
                      <a:pt x="2918" y="153"/>
                    </a:lnTo>
                    <a:cubicBezTo>
                      <a:pt x="3192" y="153"/>
                      <a:pt x="3435" y="122"/>
                      <a:pt x="3708" y="122"/>
                    </a:cubicBezTo>
                    <a:cubicBezTo>
                      <a:pt x="3769" y="62"/>
                      <a:pt x="3769" y="1"/>
                      <a:pt x="3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9"/>
              <p:cNvSpPr/>
              <p:nvPr/>
            </p:nvSpPr>
            <p:spPr>
              <a:xfrm>
                <a:off x="3159900" y="3183100"/>
                <a:ext cx="98050" cy="11875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4750" extrusionOk="0">
                    <a:moveTo>
                      <a:pt x="145" y="0"/>
                    </a:moveTo>
                    <a:cubicBezTo>
                      <a:pt x="114" y="0"/>
                      <a:pt x="92" y="15"/>
                      <a:pt x="92" y="46"/>
                    </a:cubicBezTo>
                    <a:cubicBezTo>
                      <a:pt x="0" y="1140"/>
                      <a:pt x="0" y="2264"/>
                      <a:pt x="92" y="3359"/>
                    </a:cubicBezTo>
                    <a:cubicBezTo>
                      <a:pt x="122" y="3784"/>
                      <a:pt x="183" y="4240"/>
                      <a:pt x="578" y="4453"/>
                    </a:cubicBezTo>
                    <a:cubicBezTo>
                      <a:pt x="760" y="4575"/>
                      <a:pt x="1004" y="4605"/>
                      <a:pt x="1186" y="4635"/>
                    </a:cubicBezTo>
                    <a:cubicBezTo>
                      <a:pt x="1459" y="4696"/>
                      <a:pt x="1703" y="4727"/>
                      <a:pt x="1976" y="4727"/>
                    </a:cubicBezTo>
                    <a:cubicBezTo>
                      <a:pt x="2280" y="4742"/>
                      <a:pt x="2584" y="4749"/>
                      <a:pt x="2892" y="4749"/>
                    </a:cubicBezTo>
                    <a:cubicBezTo>
                      <a:pt x="3200" y="4749"/>
                      <a:pt x="3511" y="4742"/>
                      <a:pt x="3830" y="4727"/>
                    </a:cubicBezTo>
                    <a:cubicBezTo>
                      <a:pt x="3922" y="4727"/>
                      <a:pt x="3922" y="4605"/>
                      <a:pt x="3830" y="4605"/>
                    </a:cubicBezTo>
                    <a:cubicBezTo>
                      <a:pt x="3572" y="4620"/>
                      <a:pt x="3306" y="4628"/>
                      <a:pt x="3040" y="4628"/>
                    </a:cubicBezTo>
                    <a:cubicBezTo>
                      <a:pt x="2774" y="4628"/>
                      <a:pt x="2508" y="4620"/>
                      <a:pt x="2250" y="4605"/>
                    </a:cubicBezTo>
                    <a:cubicBezTo>
                      <a:pt x="1976" y="4605"/>
                      <a:pt x="1703" y="4575"/>
                      <a:pt x="1459" y="4544"/>
                    </a:cubicBezTo>
                    <a:cubicBezTo>
                      <a:pt x="1216" y="4483"/>
                      <a:pt x="1004" y="4483"/>
                      <a:pt x="791" y="4423"/>
                    </a:cubicBezTo>
                    <a:cubicBezTo>
                      <a:pt x="608" y="4331"/>
                      <a:pt x="426" y="4240"/>
                      <a:pt x="335" y="3997"/>
                    </a:cubicBezTo>
                    <a:cubicBezTo>
                      <a:pt x="274" y="3815"/>
                      <a:pt x="244" y="3571"/>
                      <a:pt x="183" y="3389"/>
                    </a:cubicBezTo>
                    <a:cubicBezTo>
                      <a:pt x="152" y="2872"/>
                      <a:pt x="152" y="2325"/>
                      <a:pt x="152" y="1839"/>
                    </a:cubicBezTo>
                    <a:cubicBezTo>
                      <a:pt x="152" y="1231"/>
                      <a:pt x="152" y="623"/>
                      <a:pt x="244" y="46"/>
                    </a:cubicBezTo>
                    <a:cubicBezTo>
                      <a:pt x="213" y="15"/>
                      <a:pt x="175" y="0"/>
                      <a:pt x="1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9"/>
              <p:cNvSpPr/>
              <p:nvPr/>
            </p:nvSpPr>
            <p:spPr>
              <a:xfrm>
                <a:off x="3204725" y="2977150"/>
                <a:ext cx="12200" cy="2088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8352" extrusionOk="0">
                    <a:moveTo>
                      <a:pt x="62" y="1"/>
                    </a:moveTo>
                    <a:cubicBezTo>
                      <a:pt x="31" y="1"/>
                      <a:pt x="1" y="16"/>
                      <a:pt x="1" y="46"/>
                    </a:cubicBezTo>
                    <a:cubicBezTo>
                      <a:pt x="31" y="1110"/>
                      <a:pt x="122" y="2174"/>
                      <a:pt x="153" y="3238"/>
                    </a:cubicBezTo>
                    <a:cubicBezTo>
                      <a:pt x="183" y="4302"/>
                      <a:pt x="274" y="5396"/>
                      <a:pt x="305" y="6460"/>
                    </a:cubicBezTo>
                    <a:cubicBezTo>
                      <a:pt x="335" y="7068"/>
                      <a:pt x="366" y="7676"/>
                      <a:pt x="366" y="8284"/>
                    </a:cubicBezTo>
                    <a:cubicBezTo>
                      <a:pt x="366" y="8329"/>
                      <a:pt x="396" y="8352"/>
                      <a:pt x="426" y="8352"/>
                    </a:cubicBezTo>
                    <a:cubicBezTo>
                      <a:pt x="457" y="8352"/>
                      <a:pt x="487" y="8329"/>
                      <a:pt x="487" y="8284"/>
                    </a:cubicBezTo>
                    <a:cubicBezTo>
                      <a:pt x="457" y="7220"/>
                      <a:pt x="366" y="6156"/>
                      <a:pt x="335" y="5092"/>
                    </a:cubicBezTo>
                    <a:cubicBezTo>
                      <a:pt x="305" y="4028"/>
                      <a:pt x="214" y="2934"/>
                      <a:pt x="183" y="1870"/>
                    </a:cubicBezTo>
                    <a:cubicBezTo>
                      <a:pt x="153" y="1262"/>
                      <a:pt x="122" y="654"/>
                      <a:pt x="122" y="46"/>
                    </a:cubicBezTo>
                    <a:cubicBezTo>
                      <a:pt x="122" y="16"/>
                      <a:pt x="92" y="1"/>
                      <a:pt x="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9"/>
              <p:cNvSpPr/>
              <p:nvPr/>
            </p:nvSpPr>
            <p:spPr>
              <a:xfrm>
                <a:off x="3174325" y="3518125"/>
                <a:ext cx="45625" cy="7592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30369" extrusionOk="0">
                    <a:moveTo>
                      <a:pt x="1774" y="0"/>
                    </a:moveTo>
                    <a:cubicBezTo>
                      <a:pt x="1740" y="0"/>
                      <a:pt x="1703" y="22"/>
                      <a:pt x="1703" y="79"/>
                    </a:cubicBezTo>
                    <a:cubicBezTo>
                      <a:pt x="1734" y="4031"/>
                      <a:pt x="1673" y="7982"/>
                      <a:pt x="1521" y="11934"/>
                    </a:cubicBezTo>
                    <a:cubicBezTo>
                      <a:pt x="1369" y="15885"/>
                      <a:pt x="1095" y="19776"/>
                      <a:pt x="730" y="23697"/>
                    </a:cubicBezTo>
                    <a:cubicBezTo>
                      <a:pt x="487" y="25916"/>
                      <a:pt x="275" y="28104"/>
                      <a:pt x="1" y="30323"/>
                    </a:cubicBezTo>
                    <a:cubicBezTo>
                      <a:pt x="1" y="30353"/>
                      <a:pt x="16" y="30369"/>
                      <a:pt x="39" y="30369"/>
                    </a:cubicBezTo>
                    <a:cubicBezTo>
                      <a:pt x="62" y="30369"/>
                      <a:pt x="92" y="30353"/>
                      <a:pt x="123" y="30323"/>
                    </a:cubicBezTo>
                    <a:cubicBezTo>
                      <a:pt x="609" y="26402"/>
                      <a:pt x="974" y="22451"/>
                      <a:pt x="1247" y="18499"/>
                    </a:cubicBezTo>
                    <a:cubicBezTo>
                      <a:pt x="1521" y="14578"/>
                      <a:pt x="1703" y="10627"/>
                      <a:pt x="1794" y="6675"/>
                    </a:cubicBezTo>
                    <a:cubicBezTo>
                      <a:pt x="1825" y="4456"/>
                      <a:pt x="1825" y="2238"/>
                      <a:pt x="1825" y="19"/>
                    </a:cubicBezTo>
                    <a:cubicBezTo>
                      <a:pt x="1814" y="8"/>
                      <a:pt x="1794" y="0"/>
                      <a:pt x="17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9"/>
              <p:cNvSpPr/>
              <p:nvPr/>
            </p:nvSpPr>
            <p:spPr>
              <a:xfrm>
                <a:off x="2707000" y="3092575"/>
                <a:ext cx="215850" cy="1164175"/>
              </a:xfrm>
              <a:custGeom>
                <a:avLst/>
                <a:gdLst/>
                <a:ahLst/>
                <a:cxnLst/>
                <a:rect l="l" t="t" r="r" b="b"/>
                <a:pathLst>
                  <a:path w="8634" h="46567" extrusionOk="0">
                    <a:moveTo>
                      <a:pt x="8548" y="1"/>
                    </a:moveTo>
                    <a:cubicBezTo>
                      <a:pt x="8528" y="1"/>
                      <a:pt x="8511" y="8"/>
                      <a:pt x="8511" y="19"/>
                    </a:cubicBezTo>
                    <a:cubicBezTo>
                      <a:pt x="7417" y="6068"/>
                      <a:pt x="6293" y="12147"/>
                      <a:pt x="5168" y="18196"/>
                    </a:cubicBezTo>
                    <a:cubicBezTo>
                      <a:pt x="4074" y="24244"/>
                      <a:pt x="2949" y="30232"/>
                      <a:pt x="1855" y="36281"/>
                    </a:cubicBezTo>
                    <a:cubicBezTo>
                      <a:pt x="1247" y="39685"/>
                      <a:pt x="609" y="43120"/>
                      <a:pt x="1" y="46494"/>
                    </a:cubicBezTo>
                    <a:cubicBezTo>
                      <a:pt x="1" y="46544"/>
                      <a:pt x="19" y="46567"/>
                      <a:pt x="46" y="46567"/>
                    </a:cubicBezTo>
                    <a:cubicBezTo>
                      <a:pt x="68" y="46567"/>
                      <a:pt x="95" y="46552"/>
                      <a:pt x="122" y="46524"/>
                    </a:cubicBezTo>
                    <a:cubicBezTo>
                      <a:pt x="1216" y="40506"/>
                      <a:pt x="2311" y="34427"/>
                      <a:pt x="3466" y="28378"/>
                    </a:cubicBezTo>
                    <a:cubicBezTo>
                      <a:pt x="4560" y="22329"/>
                      <a:pt x="5654" y="16342"/>
                      <a:pt x="6748" y="10293"/>
                    </a:cubicBezTo>
                    <a:cubicBezTo>
                      <a:pt x="7356" y="6858"/>
                      <a:pt x="8025" y="3454"/>
                      <a:pt x="8633" y="80"/>
                    </a:cubicBezTo>
                    <a:cubicBezTo>
                      <a:pt x="8633" y="22"/>
                      <a:pt x="8584" y="1"/>
                      <a:pt x="8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9"/>
              <p:cNvSpPr/>
              <p:nvPr/>
            </p:nvSpPr>
            <p:spPr>
              <a:xfrm>
                <a:off x="2293625" y="1983600"/>
                <a:ext cx="520550" cy="564475"/>
              </a:xfrm>
              <a:custGeom>
                <a:avLst/>
                <a:gdLst/>
                <a:ahLst/>
                <a:cxnLst/>
                <a:rect l="l" t="t" r="r" b="b"/>
                <a:pathLst>
                  <a:path w="20822" h="22579" extrusionOk="0">
                    <a:moveTo>
                      <a:pt x="20821" y="1"/>
                    </a:moveTo>
                    <a:lnTo>
                      <a:pt x="20821" y="1"/>
                    </a:lnTo>
                    <a:cubicBezTo>
                      <a:pt x="17539" y="973"/>
                      <a:pt x="11672" y="15350"/>
                      <a:pt x="11672" y="15350"/>
                    </a:cubicBezTo>
                    <a:lnTo>
                      <a:pt x="3010" y="3405"/>
                    </a:lnTo>
                    <a:lnTo>
                      <a:pt x="0" y="5016"/>
                    </a:lnTo>
                    <a:cubicBezTo>
                      <a:pt x="0" y="5016"/>
                      <a:pt x="5806" y="16536"/>
                      <a:pt x="8207" y="20031"/>
                    </a:cubicBezTo>
                    <a:cubicBezTo>
                      <a:pt x="9352" y="21741"/>
                      <a:pt x="11195" y="22578"/>
                      <a:pt x="12907" y="22578"/>
                    </a:cubicBezTo>
                    <a:cubicBezTo>
                      <a:pt x="14696" y="22578"/>
                      <a:pt x="16341" y="21665"/>
                      <a:pt x="16900" y="19879"/>
                    </a:cubicBezTo>
                    <a:cubicBezTo>
                      <a:pt x="18116" y="16232"/>
                      <a:pt x="20821" y="1"/>
                      <a:pt x="20821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9"/>
              <p:cNvSpPr/>
              <p:nvPr/>
            </p:nvSpPr>
            <p:spPr>
              <a:xfrm>
                <a:off x="2186475" y="2002275"/>
                <a:ext cx="193800" cy="124300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4972" extrusionOk="0">
                    <a:moveTo>
                      <a:pt x="2957" y="1"/>
                    </a:moveTo>
                    <a:cubicBezTo>
                      <a:pt x="2934" y="1"/>
                      <a:pt x="2911" y="5"/>
                      <a:pt x="2888" y="13"/>
                    </a:cubicBezTo>
                    <a:cubicBezTo>
                      <a:pt x="2341" y="165"/>
                      <a:pt x="3101" y="2050"/>
                      <a:pt x="3040" y="2050"/>
                    </a:cubicBezTo>
                    <a:cubicBezTo>
                      <a:pt x="2955" y="2050"/>
                      <a:pt x="1989" y="76"/>
                      <a:pt x="1468" y="76"/>
                    </a:cubicBezTo>
                    <a:cubicBezTo>
                      <a:pt x="1432" y="76"/>
                      <a:pt x="1399" y="85"/>
                      <a:pt x="1368" y="105"/>
                    </a:cubicBezTo>
                    <a:cubicBezTo>
                      <a:pt x="882" y="409"/>
                      <a:pt x="2098" y="2232"/>
                      <a:pt x="2037" y="2232"/>
                    </a:cubicBezTo>
                    <a:cubicBezTo>
                      <a:pt x="2010" y="2232"/>
                      <a:pt x="1106" y="1132"/>
                      <a:pt x="689" y="1132"/>
                    </a:cubicBezTo>
                    <a:cubicBezTo>
                      <a:pt x="647" y="1132"/>
                      <a:pt x="609" y="1143"/>
                      <a:pt x="578" y="1169"/>
                    </a:cubicBezTo>
                    <a:cubicBezTo>
                      <a:pt x="1" y="1594"/>
                      <a:pt x="2159" y="3904"/>
                      <a:pt x="2493" y="4117"/>
                    </a:cubicBezTo>
                    <a:cubicBezTo>
                      <a:pt x="2888" y="4360"/>
                      <a:pt x="3800" y="4178"/>
                      <a:pt x="4317" y="4330"/>
                    </a:cubicBezTo>
                    <a:cubicBezTo>
                      <a:pt x="4834" y="4482"/>
                      <a:pt x="4894" y="4877"/>
                      <a:pt x="5229" y="4968"/>
                    </a:cubicBezTo>
                    <a:cubicBezTo>
                      <a:pt x="5244" y="4970"/>
                      <a:pt x="5262" y="4971"/>
                      <a:pt x="5280" y="4971"/>
                    </a:cubicBezTo>
                    <a:cubicBezTo>
                      <a:pt x="5773" y="4971"/>
                      <a:pt x="7303" y="4225"/>
                      <a:pt x="7508" y="3874"/>
                    </a:cubicBezTo>
                    <a:cubicBezTo>
                      <a:pt x="7751" y="3418"/>
                      <a:pt x="7144" y="2111"/>
                      <a:pt x="6505" y="1898"/>
                    </a:cubicBezTo>
                    <a:cubicBezTo>
                      <a:pt x="6335" y="1838"/>
                      <a:pt x="6146" y="1817"/>
                      <a:pt x="5960" y="1817"/>
                    </a:cubicBezTo>
                    <a:cubicBezTo>
                      <a:pt x="5483" y="1817"/>
                      <a:pt x="5029" y="1959"/>
                      <a:pt x="4985" y="1959"/>
                    </a:cubicBezTo>
                    <a:cubicBezTo>
                      <a:pt x="4895" y="1929"/>
                      <a:pt x="4745" y="13"/>
                      <a:pt x="4386" y="13"/>
                    </a:cubicBezTo>
                    <a:cubicBezTo>
                      <a:pt x="4383" y="13"/>
                      <a:pt x="4380" y="13"/>
                      <a:pt x="4378" y="13"/>
                    </a:cubicBezTo>
                    <a:cubicBezTo>
                      <a:pt x="3982" y="105"/>
                      <a:pt x="4074" y="1685"/>
                      <a:pt x="3982" y="1685"/>
                    </a:cubicBezTo>
                    <a:cubicBezTo>
                      <a:pt x="3896" y="1685"/>
                      <a:pt x="3422" y="1"/>
                      <a:pt x="2957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9"/>
              <p:cNvSpPr/>
              <p:nvPr/>
            </p:nvSpPr>
            <p:spPr>
              <a:xfrm>
                <a:off x="2581625" y="1983600"/>
                <a:ext cx="232550" cy="433175"/>
              </a:xfrm>
              <a:custGeom>
                <a:avLst/>
                <a:gdLst/>
                <a:ahLst/>
                <a:cxnLst/>
                <a:rect l="l" t="t" r="r" b="b"/>
                <a:pathLst>
                  <a:path w="9302" h="17327" extrusionOk="0">
                    <a:moveTo>
                      <a:pt x="9301" y="1"/>
                    </a:moveTo>
                    <a:lnTo>
                      <a:pt x="9301" y="1"/>
                    </a:lnTo>
                    <a:cubicBezTo>
                      <a:pt x="5259" y="1064"/>
                      <a:pt x="0" y="13496"/>
                      <a:pt x="0" y="13496"/>
                    </a:cubicBezTo>
                    <a:cubicBezTo>
                      <a:pt x="3222" y="17235"/>
                      <a:pt x="7964" y="17326"/>
                      <a:pt x="7964" y="17326"/>
                    </a:cubicBezTo>
                    <a:lnTo>
                      <a:pt x="93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9"/>
              <p:cNvSpPr/>
              <p:nvPr/>
            </p:nvSpPr>
            <p:spPr>
              <a:xfrm>
                <a:off x="2642425" y="1949400"/>
                <a:ext cx="609450" cy="958225"/>
              </a:xfrm>
              <a:custGeom>
                <a:avLst/>
                <a:gdLst/>
                <a:ahLst/>
                <a:cxnLst/>
                <a:rect l="l" t="t" r="r" b="b"/>
                <a:pathLst>
                  <a:path w="24378" h="38329" extrusionOk="0">
                    <a:moveTo>
                      <a:pt x="11581" y="1"/>
                    </a:moveTo>
                    <a:lnTo>
                      <a:pt x="6839" y="1369"/>
                    </a:lnTo>
                    <a:lnTo>
                      <a:pt x="0" y="36536"/>
                    </a:lnTo>
                    <a:cubicBezTo>
                      <a:pt x="1052" y="37822"/>
                      <a:pt x="5876" y="38328"/>
                      <a:pt x="11004" y="38328"/>
                    </a:cubicBezTo>
                    <a:cubicBezTo>
                      <a:pt x="16544" y="38328"/>
                      <a:pt x="22438" y="37738"/>
                      <a:pt x="24317" y="36901"/>
                    </a:cubicBezTo>
                    <a:cubicBezTo>
                      <a:pt x="24317" y="36901"/>
                      <a:pt x="24377" y="26749"/>
                      <a:pt x="21034" y="1581"/>
                    </a:cubicBezTo>
                    <a:lnTo>
                      <a:pt x="16231" y="153"/>
                    </a:lnTo>
                    <a:lnTo>
                      <a:pt x="115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9"/>
              <p:cNvSpPr/>
              <p:nvPr/>
            </p:nvSpPr>
            <p:spPr>
              <a:xfrm>
                <a:off x="2731325" y="2013550"/>
                <a:ext cx="78300" cy="39612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5845" extrusionOk="0">
                    <a:moveTo>
                      <a:pt x="3046" y="0"/>
                    </a:moveTo>
                    <a:cubicBezTo>
                      <a:pt x="3026" y="0"/>
                      <a:pt x="3009" y="7"/>
                      <a:pt x="3009" y="18"/>
                    </a:cubicBezTo>
                    <a:cubicBezTo>
                      <a:pt x="2614" y="2085"/>
                      <a:pt x="2219" y="4122"/>
                      <a:pt x="1824" y="6189"/>
                    </a:cubicBezTo>
                    <a:cubicBezTo>
                      <a:pt x="1459" y="8225"/>
                      <a:pt x="1034" y="10292"/>
                      <a:pt x="639" y="12329"/>
                    </a:cubicBezTo>
                    <a:cubicBezTo>
                      <a:pt x="426" y="13484"/>
                      <a:pt x="183" y="14639"/>
                      <a:pt x="0" y="15794"/>
                    </a:cubicBezTo>
                    <a:cubicBezTo>
                      <a:pt x="0" y="15829"/>
                      <a:pt x="32" y="15844"/>
                      <a:pt x="64" y="15844"/>
                    </a:cubicBezTo>
                    <a:cubicBezTo>
                      <a:pt x="86" y="15844"/>
                      <a:pt x="109" y="15837"/>
                      <a:pt x="122" y="15824"/>
                    </a:cubicBezTo>
                    <a:cubicBezTo>
                      <a:pt x="487" y="13788"/>
                      <a:pt x="912" y="11721"/>
                      <a:pt x="1307" y="9684"/>
                    </a:cubicBezTo>
                    <a:cubicBezTo>
                      <a:pt x="1672" y="7617"/>
                      <a:pt x="2098" y="5581"/>
                      <a:pt x="2493" y="3514"/>
                    </a:cubicBezTo>
                    <a:cubicBezTo>
                      <a:pt x="2706" y="2389"/>
                      <a:pt x="2949" y="1204"/>
                      <a:pt x="3131" y="79"/>
                    </a:cubicBezTo>
                    <a:cubicBezTo>
                      <a:pt x="3131" y="21"/>
                      <a:pt x="3082" y="0"/>
                      <a:pt x="3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9"/>
              <p:cNvSpPr/>
              <p:nvPr/>
            </p:nvSpPr>
            <p:spPr>
              <a:xfrm>
                <a:off x="3124950" y="2674225"/>
                <a:ext cx="195300" cy="113700"/>
              </a:xfrm>
              <a:custGeom>
                <a:avLst/>
                <a:gdLst/>
                <a:ahLst/>
                <a:cxnLst/>
                <a:rect l="l" t="t" r="r" b="b"/>
                <a:pathLst>
                  <a:path w="7812" h="4548" extrusionOk="0">
                    <a:moveTo>
                      <a:pt x="3379" y="0"/>
                    </a:moveTo>
                    <a:cubicBezTo>
                      <a:pt x="3356" y="0"/>
                      <a:pt x="3334" y="2"/>
                      <a:pt x="3313" y="5"/>
                    </a:cubicBezTo>
                    <a:cubicBezTo>
                      <a:pt x="2888" y="96"/>
                      <a:pt x="0" y="1343"/>
                      <a:pt x="335" y="1981"/>
                    </a:cubicBezTo>
                    <a:cubicBezTo>
                      <a:pt x="370" y="2058"/>
                      <a:pt x="459" y="2089"/>
                      <a:pt x="580" y="2089"/>
                    </a:cubicBezTo>
                    <a:cubicBezTo>
                      <a:pt x="1053" y="2089"/>
                      <a:pt x="2013" y="1613"/>
                      <a:pt x="2119" y="1613"/>
                    </a:cubicBezTo>
                    <a:cubicBezTo>
                      <a:pt x="2124" y="1613"/>
                      <a:pt x="2127" y="1614"/>
                      <a:pt x="2128" y="1616"/>
                    </a:cubicBezTo>
                    <a:cubicBezTo>
                      <a:pt x="2158" y="1647"/>
                      <a:pt x="335" y="2802"/>
                      <a:pt x="639" y="3288"/>
                    </a:cubicBezTo>
                    <a:cubicBezTo>
                      <a:pt x="682" y="3351"/>
                      <a:pt x="751" y="3378"/>
                      <a:pt x="840" y="3378"/>
                    </a:cubicBezTo>
                    <a:cubicBezTo>
                      <a:pt x="1430" y="3378"/>
                      <a:pt x="2865" y="2163"/>
                      <a:pt x="2947" y="2163"/>
                    </a:cubicBezTo>
                    <a:cubicBezTo>
                      <a:pt x="2947" y="2163"/>
                      <a:pt x="2948" y="2163"/>
                      <a:pt x="2949" y="2163"/>
                    </a:cubicBezTo>
                    <a:cubicBezTo>
                      <a:pt x="3009" y="2224"/>
                      <a:pt x="1581" y="3622"/>
                      <a:pt x="2006" y="3957"/>
                    </a:cubicBezTo>
                    <a:cubicBezTo>
                      <a:pt x="2054" y="3997"/>
                      <a:pt x="2111" y="4015"/>
                      <a:pt x="2175" y="4015"/>
                    </a:cubicBezTo>
                    <a:cubicBezTo>
                      <a:pt x="2687" y="4015"/>
                      <a:pt x="3651" y="2862"/>
                      <a:pt x="3678" y="2862"/>
                    </a:cubicBezTo>
                    <a:lnTo>
                      <a:pt x="3678" y="2862"/>
                    </a:lnTo>
                    <a:cubicBezTo>
                      <a:pt x="3709" y="2862"/>
                      <a:pt x="3070" y="4321"/>
                      <a:pt x="3374" y="4534"/>
                    </a:cubicBezTo>
                    <a:cubicBezTo>
                      <a:pt x="3391" y="4543"/>
                      <a:pt x="3409" y="4548"/>
                      <a:pt x="3428" y="4548"/>
                    </a:cubicBezTo>
                    <a:cubicBezTo>
                      <a:pt x="3791" y="4548"/>
                      <a:pt x="4581" y="3014"/>
                      <a:pt x="4708" y="3014"/>
                    </a:cubicBezTo>
                    <a:cubicBezTo>
                      <a:pt x="4709" y="3014"/>
                      <a:pt x="4711" y="3014"/>
                      <a:pt x="4712" y="3014"/>
                    </a:cubicBezTo>
                    <a:cubicBezTo>
                      <a:pt x="4772" y="3045"/>
                      <a:pt x="5441" y="3622"/>
                      <a:pt x="6079" y="3653"/>
                    </a:cubicBezTo>
                    <a:cubicBezTo>
                      <a:pt x="6090" y="3653"/>
                      <a:pt x="6101" y="3653"/>
                      <a:pt x="6112" y="3653"/>
                    </a:cubicBezTo>
                    <a:cubicBezTo>
                      <a:pt x="6783" y="3653"/>
                      <a:pt x="7811" y="2763"/>
                      <a:pt x="7782" y="2254"/>
                    </a:cubicBezTo>
                    <a:cubicBezTo>
                      <a:pt x="7751" y="1768"/>
                      <a:pt x="6566" y="400"/>
                      <a:pt x="6140" y="309"/>
                    </a:cubicBezTo>
                    <a:cubicBezTo>
                      <a:pt x="6114" y="304"/>
                      <a:pt x="6089" y="302"/>
                      <a:pt x="6065" y="302"/>
                    </a:cubicBezTo>
                    <a:cubicBezTo>
                      <a:pt x="5796" y="302"/>
                      <a:pt x="5588" y="559"/>
                      <a:pt x="5167" y="559"/>
                    </a:cubicBezTo>
                    <a:cubicBezTo>
                      <a:pt x="5129" y="559"/>
                      <a:pt x="5088" y="557"/>
                      <a:pt x="5046" y="552"/>
                    </a:cubicBezTo>
                    <a:cubicBezTo>
                      <a:pt x="4556" y="495"/>
                      <a:pt x="3794" y="0"/>
                      <a:pt x="3379" y="0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9"/>
              <p:cNvSpPr/>
              <p:nvPr/>
            </p:nvSpPr>
            <p:spPr>
              <a:xfrm>
                <a:off x="3168250" y="1989675"/>
                <a:ext cx="446100" cy="7561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30245" extrusionOk="0">
                    <a:moveTo>
                      <a:pt x="1" y="1"/>
                    </a:moveTo>
                    <a:lnTo>
                      <a:pt x="973" y="9484"/>
                    </a:lnTo>
                    <a:lnTo>
                      <a:pt x="10579" y="15320"/>
                    </a:lnTo>
                    <a:lnTo>
                      <a:pt x="3891" y="27843"/>
                    </a:lnTo>
                    <a:lnTo>
                      <a:pt x="5837" y="30244"/>
                    </a:lnTo>
                    <a:cubicBezTo>
                      <a:pt x="5837" y="30244"/>
                      <a:pt x="14834" y="19272"/>
                      <a:pt x="15563" y="18238"/>
                    </a:cubicBezTo>
                    <a:cubicBezTo>
                      <a:pt x="17083" y="16110"/>
                      <a:pt x="17843" y="13284"/>
                      <a:pt x="15047" y="10913"/>
                    </a:cubicBezTo>
                    <a:cubicBezTo>
                      <a:pt x="13466" y="9545"/>
                      <a:pt x="5746" y="2189"/>
                      <a:pt x="1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9"/>
              <p:cNvSpPr/>
              <p:nvPr/>
            </p:nvSpPr>
            <p:spPr>
              <a:xfrm>
                <a:off x="3168250" y="1989675"/>
                <a:ext cx="345025" cy="411125"/>
              </a:xfrm>
              <a:custGeom>
                <a:avLst/>
                <a:gdLst/>
                <a:ahLst/>
                <a:cxnLst/>
                <a:rect l="l" t="t" r="r" b="b"/>
                <a:pathLst>
                  <a:path w="13801" h="16445" extrusionOk="0">
                    <a:moveTo>
                      <a:pt x="1" y="1"/>
                    </a:moveTo>
                    <a:lnTo>
                      <a:pt x="670" y="10670"/>
                    </a:lnTo>
                    <a:lnTo>
                      <a:pt x="8816" y="16445"/>
                    </a:lnTo>
                    <a:cubicBezTo>
                      <a:pt x="8816" y="16445"/>
                      <a:pt x="13436" y="11703"/>
                      <a:pt x="13800" y="8663"/>
                    </a:cubicBezTo>
                    <a:cubicBezTo>
                      <a:pt x="13800" y="8663"/>
                      <a:pt x="4955" y="158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9"/>
              <p:cNvSpPr/>
              <p:nvPr/>
            </p:nvSpPr>
            <p:spPr>
              <a:xfrm>
                <a:off x="3145875" y="2225800"/>
                <a:ext cx="7465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2201" extrusionOk="0">
                    <a:moveTo>
                      <a:pt x="84" y="1"/>
                    </a:moveTo>
                    <a:cubicBezTo>
                      <a:pt x="48" y="1"/>
                      <a:pt x="1" y="50"/>
                      <a:pt x="75" y="100"/>
                    </a:cubicBezTo>
                    <a:cubicBezTo>
                      <a:pt x="774" y="617"/>
                      <a:pt x="1534" y="1194"/>
                      <a:pt x="2264" y="1711"/>
                    </a:cubicBezTo>
                    <a:cubicBezTo>
                      <a:pt x="2507" y="1863"/>
                      <a:pt x="2689" y="2015"/>
                      <a:pt x="2902" y="2167"/>
                    </a:cubicBezTo>
                    <a:cubicBezTo>
                      <a:pt x="2918" y="2191"/>
                      <a:pt x="2932" y="2200"/>
                      <a:pt x="2943" y="2200"/>
                    </a:cubicBezTo>
                    <a:cubicBezTo>
                      <a:pt x="2975" y="2200"/>
                      <a:pt x="2985" y="2128"/>
                      <a:pt x="2963" y="2106"/>
                    </a:cubicBezTo>
                    <a:cubicBezTo>
                      <a:pt x="2233" y="1559"/>
                      <a:pt x="1473" y="1012"/>
                      <a:pt x="744" y="465"/>
                    </a:cubicBezTo>
                    <a:cubicBezTo>
                      <a:pt x="531" y="313"/>
                      <a:pt x="318" y="161"/>
                      <a:pt x="106" y="9"/>
                    </a:cubicBezTo>
                    <a:cubicBezTo>
                      <a:pt x="100" y="3"/>
                      <a:pt x="92" y="1"/>
                      <a:pt x="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9"/>
              <p:cNvSpPr/>
              <p:nvPr/>
            </p:nvSpPr>
            <p:spPr>
              <a:xfrm>
                <a:off x="3144700" y="2238175"/>
                <a:ext cx="2965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396" extrusionOk="0">
                    <a:moveTo>
                      <a:pt x="122" y="0"/>
                    </a:moveTo>
                    <a:cubicBezTo>
                      <a:pt x="31" y="0"/>
                      <a:pt x="1" y="91"/>
                      <a:pt x="92" y="122"/>
                    </a:cubicBezTo>
                    <a:cubicBezTo>
                      <a:pt x="426" y="213"/>
                      <a:pt x="760" y="304"/>
                      <a:pt x="1095" y="395"/>
                    </a:cubicBezTo>
                    <a:cubicBezTo>
                      <a:pt x="1186" y="395"/>
                      <a:pt x="1186" y="304"/>
                      <a:pt x="1156" y="274"/>
                    </a:cubicBezTo>
                    <a:cubicBezTo>
                      <a:pt x="791" y="213"/>
                      <a:pt x="457" y="91"/>
                      <a:pt x="1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9"/>
              <p:cNvSpPr/>
              <p:nvPr/>
            </p:nvSpPr>
            <p:spPr>
              <a:xfrm>
                <a:off x="2769325" y="1431600"/>
                <a:ext cx="389850" cy="413725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16549" extrusionOk="0">
                    <a:moveTo>
                      <a:pt x="5459" y="1"/>
                    </a:moveTo>
                    <a:cubicBezTo>
                      <a:pt x="4608" y="1"/>
                      <a:pt x="3759" y="175"/>
                      <a:pt x="3009" y="591"/>
                    </a:cubicBezTo>
                    <a:cubicBezTo>
                      <a:pt x="1945" y="1199"/>
                      <a:pt x="1155" y="2415"/>
                      <a:pt x="1338" y="3630"/>
                    </a:cubicBezTo>
                    <a:cubicBezTo>
                      <a:pt x="760" y="3843"/>
                      <a:pt x="304" y="4390"/>
                      <a:pt x="152" y="4998"/>
                    </a:cubicBezTo>
                    <a:cubicBezTo>
                      <a:pt x="0" y="5606"/>
                      <a:pt x="213" y="6244"/>
                      <a:pt x="608" y="6700"/>
                    </a:cubicBezTo>
                    <a:cubicBezTo>
                      <a:pt x="61" y="8190"/>
                      <a:pt x="456" y="9953"/>
                      <a:pt x="1338" y="11260"/>
                    </a:cubicBezTo>
                    <a:cubicBezTo>
                      <a:pt x="2219" y="12597"/>
                      <a:pt x="3556" y="13539"/>
                      <a:pt x="4894" y="14299"/>
                    </a:cubicBezTo>
                    <a:cubicBezTo>
                      <a:pt x="6900" y="15394"/>
                      <a:pt x="9058" y="16123"/>
                      <a:pt x="11246" y="16549"/>
                    </a:cubicBezTo>
                    <a:cubicBezTo>
                      <a:pt x="12219" y="16184"/>
                      <a:pt x="12979" y="15363"/>
                      <a:pt x="13192" y="14391"/>
                    </a:cubicBezTo>
                    <a:cubicBezTo>
                      <a:pt x="14408" y="13539"/>
                      <a:pt x="15259" y="12141"/>
                      <a:pt x="15411" y="10652"/>
                    </a:cubicBezTo>
                    <a:cubicBezTo>
                      <a:pt x="15593" y="9162"/>
                      <a:pt x="15107" y="7643"/>
                      <a:pt x="14073" y="6548"/>
                    </a:cubicBezTo>
                    <a:cubicBezTo>
                      <a:pt x="14195" y="5515"/>
                      <a:pt x="13617" y="4603"/>
                      <a:pt x="13009" y="3813"/>
                    </a:cubicBezTo>
                    <a:cubicBezTo>
                      <a:pt x="11490" y="1807"/>
                      <a:pt x="9119" y="469"/>
                      <a:pt x="6626" y="105"/>
                    </a:cubicBezTo>
                    <a:cubicBezTo>
                      <a:pt x="6243" y="38"/>
                      <a:pt x="5851" y="1"/>
                      <a:pt x="5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9"/>
              <p:cNvSpPr/>
              <p:nvPr/>
            </p:nvSpPr>
            <p:spPr>
              <a:xfrm>
                <a:off x="2802000" y="1530675"/>
                <a:ext cx="285725" cy="4898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9595" extrusionOk="0">
                    <a:moveTo>
                      <a:pt x="5788" y="1"/>
                    </a:moveTo>
                    <a:cubicBezTo>
                      <a:pt x="3389" y="1"/>
                      <a:pt x="1006" y="1099"/>
                      <a:pt x="669" y="2768"/>
                    </a:cubicBezTo>
                    <a:cubicBezTo>
                      <a:pt x="122" y="5655"/>
                      <a:pt x="0" y="7753"/>
                      <a:pt x="182" y="9303"/>
                    </a:cubicBezTo>
                    <a:lnTo>
                      <a:pt x="182" y="9333"/>
                    </a:lnTo>
                    <a:lnTo>
                      <a:pt x="182" y="9455"/>
                    </a:lnTo>
                    <a:lnTo>
                      <a:pt x="182" y="9546"/>
                    </a:lnTo>
                    <a:lnTo>
                      <a:pt x="182" y="9607"/>
                    </a:lnTo>
                    <a:cubicBezTo>
                      <a:pt x="456" y="11218"/>
                      <a:pt x="1094" y="12221"/>
                      <a:pt x="1945" y="12950"/>
                    </a:cubicBezTo>
                    <a:cubicBezTo>
                      <a:pt x="2493" y="13497"/>
                      <a:pt x="3040" y="13801"/>
                      <a:pt x="3496" y="14136"/>
                    </a:cubicBezTo>
                    <a:lnTo>
                      <a:pt x="3830" y="14349"/>
                    </a:lnTo>
                    <a:cubicBezTo>
                      <a:pt x="3921" y="14440"/>
                      <a:pt x="3982" y="14470"/>
                      <a:pt x="4073" y="14561"/>
                    </a:cubicBezTo>
                    <a:lnTo>
                      <a:pt x="4164" y="14652"/>
                    </a:lnTo>
                    <a:cubicBezTo>
                      <a:pt x="4256" y="14713"/>
                      <a:pt x="4286" y="14774"/>
                      <a:pt x="4316" y="14835"/>
                    </a:cubicBezTo>
                    <a:cubicBezTo>
                      <a:pt x="4894" y="15412"/>
                      <a:pt x="5228" y="16263"/>
                      <a:pt x="5198" y="18057"/>
                    </a:cubicBezTo>
                    <a:cubicBezTo>
                      <a:pt x="5579" y="19042"/>
                      <a:pt x="6550" y="19595"/>
                      <a:pt x="7524" y="19595"/>
                    </a:cubicBezTo>
                    <a:cubicBezTo>
                      <a:pt x="8414" y="19595"/>
                      <a:pt x="9307" y="19133"/>
                      <a:pt x="9757" y="18118"/>
                    </a:cubicBezTo>
                    <a:cubicBezTo>
                      <a:pt x="9757" y="13406"/>
                      <a:pt x="11429" y="9880"/>
                      <a:pt x="11429" y="9880"/>
                    </a:cubicBezTo>
                    <a:cubicBezTo>
                      <a:pt x="11429" y="9880"/>
                      <a:pt x="11398" y="3984"/>
                      <a:pt x="10547" y="2403"/>
                    </a:cubicBezTo>
                    <a:cubicBezTo>
                      <a:pt x="9654" y="710"/>
                      <a:pt x="7716" y="1"/>
                      <a:pt x="5788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9"/>
              <p:cNvSpPr/>
              <p:nvPr/>
            </p:nvSpPr>
            <p:spPr>
              <a:xfrm>
                <a:off x="2792100" y="1522350"/>
                <a:ext cx="313875" cy="21812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8725" extrusionOk="0">
                    <a:moveTo>
                      <a:pt x="6139" y="1"/>
                    </a:moveTo>
                    <a:cubicBezTo>
                      <a:pt x="4928" y="1"/>
                      <a:pt x="3727" y="347"/>
                      <a:pt x="2706" y="1034"/>
                    </a:cubicBezTo>
                    <a:cubicBezTo>
                      <a:pt x="1825" y="1581"/>
                      <a:pt x="1126" y="2402"/>
                      <a:pt x="700" y="3344"/>
                    </a:cubicBezTo>
                    <a:cubicBezTo>
                      <a:pt x="244" y="4256"/>
                      <a:pt x="1" y="5380"/>
                      <a:pt x="275" y="6384"/>
                    </a:cubicBezTo>
                    <a:cubicBezTo>
                      <a:pt x="761" y="6110"/>
                      <a:pt x="1065" y="5532"/>
                      <a:pt x="1065" y="5016"/>
                    </a:cubicBezTo>
                    <a:cubicBezTo>
                      <a:pt x="1764" y="4773"/>
                      <a:pt x="2250" y="4104"/>
                      <a:pt x="2281" y="3374"/>
                    </a:cubicBezTo>
                    <a:cubicBezTo>
                      <a:pt x="3150" y="3801"/>
                      <a:pt x="4126" y="4024"/>
                      <a:pt x="5104" y="4024"/>
                    </a:cubicBezTo>
                    <a:cubicBezTo>
                      <a:pt x="5936" y="4024"/>
                      <a:pt x="6770" y="3862"/>
                      <a:pt x="7539" y="3526"/>
                    </a:cubicBezTo>
                    <a:lnTo>
                      <a:pt x="7539" y="3526"/>
                    </a:lnTo>
                    <a:cubicBezTo>
                      <a:pt x="7448" y="3648"/>
                      <a:pt x="7357" y="3800"/>
                      <a:pt x="7266" y="3922"/>
                    </a:cubicBezTo>
                    <a:cubicBezTo>
                      <a:pt x="7600" y="3800"/>
                      <a:pt x="7995" y="3678"/>
                      <a:pt x="8329" y="3618"/>
                    </a:cubicBezTo>
                    <a:lnTo>
                      <a:pt x="8329" y="3618"/>
                    </a:lnTo>
                    <a:cubicBezTo>
                      <a:pt x="8299" y="4165"/>
                      <a:pt x="8785" y="4712"/>
                      <a:pt x="9363" y="4742"/>
                    </a:cubicBezTo>
                    <a:cubicBezTo>
                      <a:pt x="9028" y="5624"/>
                      <a:pt x="9120" y="6688"/>
                      <a:pt x="9697" y="7478"/>
                    </a:cubicBezTo>
                    <a:cubicBezTo>
                      <a:pt x="10244" y="8238"/>
                      <a:pt x="11187" y="8724"/>
                      <a:pt x="12129" y="8724"/>
                    </a:cubicBezTo>
                    <a:cubicBezTo>
                      <a:pt x="12402" y="7417"/>
                      <a:pt x="12554" y="6049"/>
                      <a:pt x="12220" y="4712"/>
                    </a:cubicBezTo>
                    <a:cubicBezTo>
                      <a:pt x="11703" y="2797"/>
                      <a:pt x="10275" y="1125"/>
                      <a:pt x="8421" y="426"/>
                    </a:cubicBezTo>
                    <a:cubicBezTo>
                      <a:pt x="7686" y="142"/>
                      <a:pt x="6911" y="1"/>
                      <a:pt x="6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9"/>
              <p:cNvSpPr/>
              <p:nvPr/>
            </p:nvSpPr>
            <p:spPr>
              <a:xfrm>
                <a:off x="2873425" y="1748025"/>
                <a:ext cx="213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82" extrusionOk="0">
                    <a:moveTo>
                      <a:pt x="456" y="1"/>
                    </a:moveTo>
                    <a:cubicBezTo>
                      <a:pt x="335" y="1"/>
                      <a:pt x="213" y="1"/>
                      <a:pt x="152" y="92"/>
                    </a:cubicBezTo>
                    <a:cubicBezTo>
                      <a:pt x="61" y="153"/>
                      <a:pt x="0" y="275"/>
                      <a:pt x="0" y="396"/>
                    </a:cubicBezTo>
                    <a:cubicBezTo>
                      <a:pt x="0" y="518"/>
                      <a:pt x="31" y="609"/>
                      <a:pt x="61" y="700"/>
                    </a:cubicBezTo>
                    <a:cubicBezTo>
                      <a:pt x="84" y="723"/>
                      <a:pt x="125" y="781"/>
                      <a:pt x="170" y="781"/>
                    </a:cubicBezTo>
                    <a:cubicBezTo>
                      <a:pt x="184" y="781"/>
                      <a:pt x="198" y="775"/>
                      <a:pt x="213" y="761"/>
                    </a:cubicBezTo>
                    <a:cubicBezTo>
                      <a:pt x="243" y="761"/>
                      <a:pt x="335" y="700"/>
                      <a:pt x="304" y="609"/>
                    </a:cubicBezTo>
                    <a:cubicBezTo>
                      <a:pt x="243" y="548"/>
                      <a:pt x="213" y="457"/>
                      <a:pt x="213" y="396"/>
                    </a:cubicBezTo>
                    <a:cubicBezTo>
                      <a:pt x="213" y="366"/>
                      <a:pt x="213" y="305"/>
                      <a:pt x="243" y="275"/>
                    </a:cubicBezTo>
                    <a:cubicBezTo>
                      <a:pt x="304" y="244"/>
                      <a:pt x="335" y="244"/>
                      <a:pt x="365" y="244"/>
                    </a:cubicBezTo>
                    <a:lnTo>
                      <a:pt x="517" y="244"/>
                    </a:lnTo>
                    <a:cubicBezTo>
                      <a:pt x="608" y="244"/>
                      <a:pt x="639" y="275"/>
                      <a:pt x="699" y="305"/>
                    </a:cubicBezTo>
                    <a:cubicBezTo>
                      <a:pt x="760" y="305"/>
                      <a:pt x="821" y="305"/>
                      <a:pt x="851" y="275"/>
                    </a:cubicBezTo>
                    <a:cubicBezTo>
                      <a:pt x="821" y="214"/>
                      <a:pt x="821" y="123"/>
                      <a:pt x="791" y="92"/>
                    </a:cubicBezTo>
                    <a:cubicBezTo>
                      <a:pt x="669" y="62"/>
                      <a:pt x="547" y="1"/>
                      <a:pt x="456" y="1"/>
                    </a:cubicBezTo>
                    <a:close/>
                  </a:path>
                </a:pathLst>
              </a:custGeom>
              <a:solidFill>
                <a:srgbClr val="5C3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9"/>
              <p:cNvSpPr/>
              <p:nvPr/>
            </p:nvSpPr>
            <p:spPr>
              <a:xfrm>
                <a:off x="2826300" y="1674950"/>
                <a:ext cx="57025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59" extrusionOk="0">
                    <a:moveTo>
                      <a:pt x="1259" y="1"/>
                    </a:moveTo>
                    <a:cubicBezTo>
                      <a:pt x="891" y="1"/>
                      <a:pt x="527" y="105"/>
                      <a:pt x="214" y="280"/>
                    </a:cubicBezTo>
                    <a:cubicBezTo>
                      <a:pt x="62" y="340"/>
                      <a:pt x="1" y="584"/>
                      <a:pt x="153" y="735"/>
                    </a:cubicBezTo>
                    <a:cubicBezTo>
                      <a:pt x="204" y="821"/>
                      <a:pt x="284" y="859"/>
                      <a:pt x="372" y="859"/>
                    </a:cubicBezTo>
                    <a:cubicBezTo>
                      <a:pt x="440" y="859"/>
                      <a:pt x="512" y="836"/>
                      <a:pt x="578" y="796"/>
                    </a:cubicBezTo>
                    <a:cubicBezTo>
                      <a:pt x="578" y="766"/>
                      <a:pt x="609" y="766"/>
                      <a:pt x="609" y="766"/>
                    </a:cubicBezTo>
                    <a:cubicBezTo>
                      <a:pt x="791" y="644"/>
                      <a:pt x="1034" y="614"/>
                      <a:pt x="1247" y="614"/>
                    </a:cubicBezTo>
                    <a:cubicBezTo>
                      <a:pt x="1429" y="614"/>
                      <a:pt x="1612" y="644"/>
                      <a:pt x="1764" y="735"/>
                    </a:cubicBezTo>
                    <a:cubicBezTo>
                      <a:pt x="1819" y="758"/>
                      <a:pt x="1879" y="772"/>
                      <a:pt x="1938" y="772"/>
                    </a:cubicBezTo>
                    <a:cubicBezTo>
                      <a:pt x="2041" y="772"/>
                      <a:pt x="2143" y="730"/>
                      <a:pt x="2220" y="614"/>
                    </a:cubicBezTo>
                    <a:cubicBezTo>
                      <a:pt x="2280" y="462"/>
                      <a:pt x="2220" y="280"/>
                      <a:pt x="2068" y="188"/>
                    </a:cubicBezTo>
                    <a:cubicBezTo>
                      <a:pt x="1808" y="59"/>
                      <a:pt x="1532" y="1"/>
                      <a:pt x="12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9"/>
              <p:cNvSpPr/>
              <p:nvPr/>
            </p:nvSpPr>
            <p:spPr>
              <a:xfrm>
                <a:off x="2919775" y="1676925"/>
                <a:ext cx="562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82" extrusionOk="0">
                    <a:moveTo>
                      <a:pt x="973" y="0"/>
                    </a:moveTo>
                    <a:cubicBezTo>
                      <a:pt x="706" y="0"/>
                      <a:pt x="436" y="56"/>
                      <a:pt x="183" y="170"/>
                    </a:cubicBezTo>
                    <a:cubicBezTo>
                      <a:pt x="31" y="231"/>
                      <a:pt x="0" y="444"/>
                      <a:pt x="31" y="626"/>
                    </a:cubicBezTo>
                    <a:cubicBezTo>
                      <a:pt x="69" y="721"/>
                      <a:pt x="166" y="769"/>
                      <a:pt x="271" y="769"/>
                    </a:cubicBezTo>
                    <a:cubicBezTo>
                      <a:pt x="334" y="769"/>
                      <a:pt x="399" y="751"/>
                      <a:pt x="456" y="717"/>
                    </a:cubicBezTo>
                    <a:lnTo>
                      <a:pt x="487" y="717"/>
                    </a:lnTo>
                    <a:cubicBezTo>
                      <a:pt x="517" y="687"/>
                      <a:pt x="548" y="687"/>
                      <a:pt x="608" y="687"/>
                    </a:cubicBezTo>
                    <a:cubicBezTo>
                      <a:pt x="669" y="687"/>
                      <a:pt x="700" y="656"/>
                      <a:pt x="791" y="656"/>
                    </a:cubicBezTo>
                    <a:lnTo>
                      <a:pt x="1216" y="656"/>
                    </a:lnTo>
                    <a:cubicBezTo>
                      <a:pt x="1186" y="646"/>
                      <a:pt x="1179" y="643"/>
                      <a:pt x="1184" y="643"/>
                    </a:cubicBezTo>
                    <a:cubicBezTo>
                      <a:pt x="1193" y="643"/>
                      <a:pt x="1247" y="656"/>
                      <a:pt x="1247" y="656"/>
                    </a:cubicBezTo>
                    <a:cubicBezTo>
                      <a:pt x="1307" y="656"/>
                      <a:pt x="1368" y="656"/>
                      <a:pt x="1429" y="687"/>
                    </a:cubicBezTo>
                    <a:cubicBezTo>
                      <a:pt x="1459" y="717"/>
                      <a:pt x="1459" y="717"/>
                      <a:pt x="1520" y="717"/>
                    </a:cubicBezTo>
                    <a:lnTo>
                      <a:pt x="1551" y="717"/>
                    </a:lnTo>
                    <a:cubicBezTo>
                      <a:pt x="1611" y="778"/>
                      <a:pt x="1703" y="808"/>
                      <a:pt x="1733" y="839"/>
                    </a:cubicBezTo>
                    <a:cubicBezTo>
                      <a:pt x="1782" y="868"/>
                      <a:pt x="1837" y="882"/>
                      <a:pt x="1891" y="882"/>
                    </a:cubicBezTo>
                    <a:cubicBezTo>
                      <a:pt x="2006" y="882"/>
                      <a:pt x="2117" y="821"/>
                      <a:pt x="2159" y="717"/>
                    </a:cubicBezTo>
                    <a:cubicBezTo>
                      <a:pt x="2250" y="626"/>
                      <a:pt x="2189" y="383"/>
                      <a:pt x="2037" y="322"/>
                    </a:cubicBezTo>
                    <a:cubicBezTo>
                      <a:pt x="1718" y="109"/>
                      <a:pt x="1347" y="0"/>
                      <a:pt x="9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9"/>
              <p:cNvSpPr/>
              <p:nvPr/>
            </p:nvSpPr>
            <p:spPr>
              <a:xfrm>
                <a:off x="2875100" y="1783475"/>
                <a:ext cx="485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1080" extrusionOk="0">
                    <a:moveTo>
                      <a:pt x="1620" y="0"/>
                    </a:moveTo>
                    <a:cubicBezTo>
                      <a:pt x="1453" y="0"/>
                      <a:pt x="1218" y="120"/>
                      <a:pt x="936" y="164"/>
                    </a:cubicBezTo>
                    <a:cubicBezTo>
                      <a:pt x="890" y="167"/>
                      <a:pt x="843" y="169"/>
                      <a:pt x="796" y="169"/>
                    </a:cubicBezTo>
                    <a:cubicBezTo>
                      <a:pt x="674" y="169"/>
                      <a:pt x="554" y="159"/>
                      <a:pt x="449" y="159"/>
                    </a:cubicBezTo>
                    <a:cubicBezTo>
                      <a:pt x="279" y="159"/>
                      <a:pt x="148" y="184"/>
                      <a:pt x="116" y="316"/>
                    </a:cubicBezTo>
                    <a:cubicBezTo>
                      <a:pt x="0" y="547"/>
                      <a:pt x="379" y="1080"/>
                      <a:pt x="965" y="1080"/>
                    </a:cubicBezTo>
                    <a:cubicBezTo>
                      <a:pt x="995" y="1080"/>
                      <a:pt x="1026" y="1078"/>
                      <a:pt x="1058" y="1075"/>
                    </a:cubicBezTo>
                    <a:cubicBezTo>
                      <a:pt x="1696" y="984"/>
                      <a:pt x="1939" y="316"/>
                      <a:pt x="1787" y="72"/>
                    </a:cubicBezTo>
                    <a:cubicBezTo>
                      <a:pt x="1744" y="20"/>
                      <a:pt x="1687" y="0"/>
                      <a:pt x="1620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9"/>
              <p:cNvSpPr/>
              <p:nvPr/>
            </p:nvSpPr>
            <p:spPr>
              <a:xfrm>
                <a:off x="2885575" y="1795900"/>
                <a:ext cx="3422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614" extrusionOk="0">
                    <a:moveTo>
                      <a:pt x="1368" y="1"/>
                    </a:moveTo>
                    <a:cubicBezTo>
                      <a:pt x="1247" y="1"/>
                      <a:pt x="1095" y="1"/>
                      <a:pt x="973" y="31"/>
                    </a:cubicBezTo>
                    <a:cubicBezTo>
                      <a:pt x="517" y="92"/>
                      <a:pt x="153" y="214"/>
                      <a:pt x="1" y="426"/>
                    </a:cubicBezTo>
                    <a:cubicBezTo>
                      <a:pt x="136" y="508"/>
                      <a:pt x="321" y="614"/>
                      <a:pt x="553" y="614"/>
                    </a:cubicBezTo>
                    <a:cubicBezTo>
                      <a:pt x="581" y="614"/>
                      <a:pt x="610" y="612"/>
                      <a:pt x="639" y="609"/>
                    </a:cubicBezTo>
                    <a:cubicBezTo>
                      <a:pt x="1004" y="518"/>
                      <a:pt x="1247" y="244"/>
                      <a:pt x="1368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9"/>
              <p:cNvSpPr/>
              <p:nvPr/>
            </p:nvSpPr>
            <p:spPr>
              <a:xfrm>
                <a:off x="2878750" y="1782900"/>
                <a:ext cx="3800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410" extrusionOk="0">
                    <a:moveTo>
                      <a:pt x="1476" y="0"/>
                    </a:moveTo>
                    <a:cubicBezTo>
                      <a:pt x="1319" y="0"/>
                      <a:pt x="1064" y="131"/>
                      <a:pt x="760" y="187"/>
                    </a:cubicBezTo>
                    <a:cubicBezTo>
                      <a:pt x="713" y="191"/>
                      <a:pt x="666" y="193"/>
                      <a:pt x="619" y="193"/>
                    </a:cubicBezTo>
                    <a:cubicBezTo>
                      <a:pt x="472" y="193"/>
                      <a:pt x="331" y="175"/>
                      <a:pt x="213" y="175"/>
                    </a:cubicBezTo>
                    <a:cubicBezTo>
                      <a:pt x="127" y="175"/>
                      <a:pt x="54" y="185"/>
                      <a:pt x="0" y="217"/>
                    </a:cubicBezTo>
                    <a:cubicBezTo>
                      <a:pt x="119" y="360"/>
                      <a:pt x="332" y="410"/>
                      <a:pt x="580" y="410"/>
                    </a:cubicBezTo>
                    <a:cubicBezTo>
                      <a:pt x="648" y="410"/>
                      <a:pt x="718" y="406"/>
                      <a:pt x="790" y="399"/>
                    </a:cubicBezTo>
                    <a:cubicBezTo>
                      <a:pt x="1155" y="369"/>
                      <a:pt x="1459" y="247"/>
                      <a:pt x="1520" y="4"/>
                    </a:cubicBezTo>
                    <a:cubicBezTo>
                      <a:pt x="1506" y="1"/>
                      <a:pt x="1492" y="0"/>
                      <a:pt x="1476" y="0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9"/>
              <p:cNvSpPr/>
              <p:nvPr/>
            </p:nvSpPr>
            <p:spPr>
              <a:xfrm>
                <a:off x="2926600" y="1715350"/>
                <a:ext cx="312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944" extrusionOk="0">
                    <a:moveTo>
                      <a:pt x="670" y="1"/>
                    </a:moveTo>
                    <a:cubicBezTo>
                      <a:pt x="487" y="1"/>
                      <a:pt x="335" y="62"/>
                      <a:pt x="214" y="214"/>
                    </a:cubicBezTo>
                    <a:cubicBezTo>
                      <a:pt x="62" y="366"/>
                      <a:pt x="31" y="548"/>
                      <a:pt x="1" y="761"/>
                    </a:cubicBezTo>
                    <a:cubicBezTo>
                      <a:pt x="1" y="791"/>
                      <a:pt x="31" y="852"/>
                      <a:pt x="92" y="852"/>
                    </a:cubicBezTo>
                    <a:cubicBezTo>
                      <a:pt x="92" y="852"/>
                      <a:pt x="123" y="822"/>
                      <a:pt x="123" y="791"/>
                    </a:cubicBezTo>
                    <a:cubicBezTo>
                      <a:pt x="183" y="518"/>
                      <a:pt x="335" y="214"/>
                      <a:pt x="639" y="214"/>
                    </a:cubicBezTo>
                    <a:cubicBezTo>
                      <a:pt x="761" y="214"/>
                      <a:pt x="852" y="244"/>
                      <a:pt x="943" y="366"/>
                    </a:cubicBezTo>
                    <a:cubicBezTo>
                      <a:pt x="1004" y="518"/>
                      <a:pt x="1004" y="670"/>
                      <a:pt x="1004" y="822"/>
                    </a:cubicBezTo>
                    <a:cubicBezTo>
                      <a:pt x="1004" y="852"/>
                      <a:pt x="1065" y="943"/>
                      <a:pt x="1126" y="943"/>
                    </a:cubicBezTo>
                    <a:cubicBezTo>
                      <a:pt x="1217" y="943"/>
                      <a:pt x="1247" y="913"/>
                      <a:pt x="1247" y="822"/>
                    </a:cubicBezTo>
                    <a:cubicBezTo>
                      <a:pt x="1247" y="639"/>
                      <a:pt x="1247" y="396"/>
                      <a:pt x="1126" y="214"/>
                    </a:cubicBezTo>
                    <a:cubicBezTo>
                      <a:pt x="1004" y="62"/>
                      <a:pt x="852" y="1"/>
                      <a:pt x="6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9"/>
              <p:cNvSpPr/>
              <p:nvPr/>
            </p:nvSpPr>
            <p:spPr>
              <a:xfrm>
                <a:off x="2835425" y="1715350"/>
                <a:ext cx="3117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44" extrusionOk="0">
                    <a:moveTo>
                      <a:pt x="669" y="1"/>
                    </a:moveTo>
                    <a:cubicBezTo>
                      <a:pt x="487" y="1"/>
                      <a:pt x="335" y="62"/>
                      <a:pt x="213" y="214"/>
                    </a:cubicBezTo>
                    <a:cubicBezTo>
                      <a:pt x="61" y="366"/>
                      <a:pt x="31" y="548"/>
                      <a:pt x="1" y="761"/>
                    </a:cubicBezTo>
                    <a:cubicBezTo>
                      <a:pt x="1" y="791"/>
                      <a:pt x="31" y="852"/>
                      <a:pt x="92" y="852"/>
                    </a:cubicBezTo>
                    <a:cubicBezTo>
                      <a:pt x="92" y="867"/>
                      <a:pt x="95" y="872"/>
                      <a:pt x="101" y="872"/>
                    </a:cubicBezTo>
                    <a:cubicBezTo>
                      <a:pt x="117" y="872"/>
                      <a:pt x="152" y="814"/>
                      <a:pt x="152" y="791"/>
                    </a:cubicBezTo>
                    <a:cubicBezTo>
                      <a:pt x="183" y="518"/>
                      <a:pt x="335" y="214"/>
                      <a:pt x="639" y="214"/>
                    </a:cubicBezTo>
                    <a:cubicBezTo>
                      <a:pt x="760" y="214"/>
                      <a:pt x="852" y="244"/>
                      <a:pt x="943" y="366"/>
                    </a:cubicBezTo>
                    <a:cubicBezTo>
                      <a:pt x="1004" y="518"/>
                      <a:pt x="1004" y="670"/>
                      <a:pt x="1004" y="822"/>
                    </a:cubicBezTo>
                    <a:cubicBezTo>
                      <a:pt x="1004" y="852"/>
                      <a:pt x="1064" y="943"/>
                      <a:pt x="1125" y="943"/>
                    </a:cubicBezTo>
                    <a:cubicBezTo>
                      <a:pt x="1216" y="943"/>
                      <a:pt x="1247" y="913"/>
                      <a:pt x="1247" y="822"/>
                    </a:cubicBezTo>
                    <a:cubicBezTo>
                      <a:pt x="1247" y="639"/>
                      <a:pt x="1247" y="396"/>
                      <a:pt x="1125" y="214"/>
                    </a:cubicBezTo>
                    <a:cubicBezTo>
                      <a:pt x="1004" y="62"/>
                      <a:pt x="852" y="1"/>
                      <a:pt x="6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9"/>
              <p:cNvSpPr/>
              <p:nvPr/>
            </p:nvSpPr>
            <p:spPr>
              <a:xfrm>
                <a:off x="3058075" y="1718450"/>
                <a:ext cx="8665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219" extrusionOk="0">
                    <a:moveTo>
                      <a:pt x="2075" y="1"/>
                    </a:moveTo>
                    <a:cubicBezTo>
                      <a:pt x="1591" y="1"/>
                      <a:pt x="1056" y="243"/>
                      <a:pt x="639" y="698"/>
                    </a:cubicBezTo>
                    <a:cubicBezTo>
                      <a:pt x="61" y="1427"/>
                      <a:pt x="0" y="2430"/>
                      <a:pt x="578" y="2947"/>
                    </a:cubicBezTo>
                    <a:cubicBezTo>
                      <a:pt x="795" y="3130"/>
                      <a:pt x="1069" y="3218"/>
                      <a:pt x="1361" y="3218"/>
                    </a:cubicBezTo>
                    <a:cubicBezTo>
                      <a:pt x="1845" y="3218"/>
                      <a:pt x="2380" y="2976"/>
                      <a:pt x="2797" y="2521"/>
                    </a:cubicBezTo>
                    <a:cubicBezTo>
                      <a:pt x="3435" y="1792"/>
                      <a:pt x="3466" y="789"/>
                      <a:pt x="2858" y="272"/>
                    </a:cubicBezTo>
                    <a:cubicBezTo>
                      <a:pt x="2640" y="89"/>
                      <a:pt x="2367" y="1"/>
                      <a:pt x="2075" y="1"/>
                    </a:cubicBezTo>
                    <a:close/>
                  </a:path>
                </a:pathLst>
              </a:custGeom>
              <a:solidFill>
                <a:srgbClr val="7A5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9"/>
              <p:cNvSpPr/>
              <p:nvPr/>
            </p:nvSpPr>
            <p:spPr>
              <a:xfrm>
                <a:off x="3083150" y="1732275"/>
                <a:ext cx="48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99" extrusionOk="0">
                    <a:moveTo>
                      <a:pt x="1023" y="0"/>
                    </a:moveTo>
                    <a:cubicBezTo>
                      <a:pt x="859" y="0"/>
                      <a:pt x="684" y="38"/>
                      <a:pt x="517" y="114"/>
                    </a:cubicBezTo>
                    <a:cubicBezTo>
                      <a:pt x="365" y="175"/>
                      <a:pt x="274" y="266"/>
                      <a:pt x="152" y="357"/>
                    </a:cubicBezTo>
                    <a:cubicBezTo>
                      <a:pt x="31" y="509"/>
                      <a:pt x="1" y="722"/>
                      <a:pt x="61" y="874"/>
                    </a:cubicBezTo>
                    <a:cubicBezTo>
                      <a:pt x="122" y="1026"/>
                      <a:pt x="213" y="1087"/>
                      <a:pt x="335" y="1178"/>
                    </a:cubicBezTo>
                    <a:cubicBezTo>
                      <a:pt x="396" y="1239"/>
                      <a:pt x="487" y="1300"/>
                      <a:pt x="517" y="1360"/>
                    </a:cubicBezTo>
                    <a:cubicBezTo>
                      <a:pt x="578" y="1482"/>
                      <a:pt x="578" y="1604"/>
                      <a:pt x="487" y="1664"/>
                    </a:cubicBezTo>
                    <a:cubicBezTo>
                      <a:pt x="418" y="1733"/>
                      <a:pt x="316" y="1767"/>
                      <a:pt x="243" y="1767"/>
                    </a:cubicBezTo>
                    <a:cubicBezTo>
                      <a:pt x="219" y="1767"/>
                      <a:pt x="198" y="1763"/>
                      <a:pt x="183" y="1756"/>
                    </a:cubicBezTo>
                    <a:cubicBezTo>
                      <a:pt x="156" y="1738"/>
                      <a:pt x="132" y="1730"/>
                      <a:pt x="111" y="1730"/>
                    </a:cubicBezTo>
                    <a:cubicBezTo>
                      <a:pt x="61" y="1730"/>
                      <a:pt x="31" y="1773"/>
                      <a:pt x="31" y="1816"/>
                    </a:cubicBezTo>
                    <a:cubicBezTo>
                      <a:pt x="1" y="1877"/>
                      <a:pt x="31" y="1968"/>
                      <a:pt x="92" y="1968"/>
                    </a:cubicBezTo>
                    <a:cubicBezTo>
                      <a:pt x="183" y="1999"/>
                      <a:pt x="244" y="1999"/>
                      <a:pt x="335" y="1999"/>
                    </a:cubicBezTo>
                    <a:cubicBezTo>
                      <a:pt x="487" y="1999"/>
                      <a:pt x="639" y="1968"/>
                      <a:pt x="700" y="1847"/>
                    </a:cubicBezTo>
                    <a:cubicBezTo>
                      <a:pt x="852" y="1695"/>
                      <a:pt x="912" y="1452"/>
                      <a:pt x="791" y="1239"/>
                    </a:cubicBezTo>
                    <a:cubicBezTo>
                      <a:pt x="700" y="1117"/>
                      <a:pt x="639" y="1057"/>
                      <a:pt x="548" y="1026"/>
                    </a:cubicBezTo>
                    <a:cubicBezTo>
                      <a:pt x="487" y="935"/>
                      <a:pt x="396" y="905"/>
                      <a:pt x="365" y="844"/>
                    </a:cubicBezTo>
                    <a:cubicBezTo>
                      <a:pt x="335" y="753"/>
                      <a:pt x="365" y="631"/>
                      <a:pt x="396" y="570"/>
                    </a:cubicBezTo>
                    <a:lnTo>
                      <a:pt x="487" y="479"/>
                    </a:lnTo>
                    <a:cubicBezTo>
                      <a:pt x="608" y="479"/>
                      <a:pt x="760" y="540"/>
                      <a:pt x="821" y="601"/>
                    </a:cubicBezTo>
                    <a:cubicBezTo>
                      <a:pt x="912" y="722"/>
                      <a:pt x="943" y="844"/>
                      <a:pt x="943" y="935"/>
                    </a:cubicBezTo>
                    <a:cubicBezTo>
                      <a:pt x="943" y="1026"/>
                      <a:pt x="973" y="1057"/>
                      <a:pt x="1064" y="1087"/>
                    </a:cubicBezTo>
                    <a:lnTo>
                      <a:pt x="1095" y="1087"/>
                    </a:lnTo>
                    <a:cubicBezTo>
                      <a:pt x="1156" y="1087"/>
                      <a:pt x="1216" y="1057"/>
                      <a:pt x="1216" y="996"/>
                    </a:cubicBezTo>
                    <a:cubicBezTo>
                      <a:pt x="1247" y="783"/>
                      <a:pt x="1156" y="570"/>
                      <a:pt x="1064" y="418"/>
                    </a:cubicBezTo>
                    <a:cubicBezTo>
                      <a:pt x="1034" y="388"/>
                      <a:pt x="943" y="297"/>
                      <a:pt x="882" y="297"/>
                    </a:cubicBezTo>
                    <a:cubicBezTo>
                      <a:pt x="958" y="284"/>
                      <a:pt x="1038" y="277"/>
                      <a:pt x="1118" y="277"/>
                    </a:cubicBezTo>
                    <a:cubicBezTo>
                      <a:pt x="1230" y="277"/>
                      <a:pt x="1340" y="291"/>
                      <a:pt x="1429" y="327"/>
                    </a:cubicBezTo>
                    <a:cubicBezTo>
                      <a:pt x="1642" y="449"/>
                      <a:pt x="1794" y="722"/>
                      <a:pt x="1672" y="905"/>
                    </a:cubicBezTo>
                    <a:cubicBezTo>
                      <a:pt x="1642" y="996"/>
                      <a:pt x="1672" y="1057"/>
                      <a:pt x="1733" y="1057"/>
                    </a:cubicBezTo>
                    <a:cubicBezTo>
                      <a:pt x="1758" y="1065"/>
                      <a:pt x="1778" y="1068"/>
                      <a:pt x="1794" y="1068"/>
                    </a:cubicBezTo>
                    <a:cubicBezTo>
                      <a:pt x="1841" y="1068"/>
                      <a:pt x="1863" y="1040"/>
                      <a:pt x="1885" y="996"/>
                    </a:cubicBezTo>
                    <a:cubicBezTo>
                      <a:pt x="1946" y="692"/>
                      <a:pt x="1794" y="266"/>
                      <a:pt x="1460" y="114"/>
                    </a:cubicBezTo>
                    <a:cubicBezTo>
                      <a:pt x="1338" y="38"/>
                      <a:pt x="1186" y="0"/>
                      <a:pt x="1023" y="0"/>
                    </a:cubicBezTo>
                    <a:close/>
                  </a:path>
                </a:pathLst>
              </a:custGeom>
              <a:solidFill>
                <a:srgbClr val="5C3B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9"/>
              <p:cNvSpPr/>
              <p:nvPr/>
            </p:nvSpPr>
            <p:spPr>
              <a:xfrm>
                <a:off x="3061125" y="794375"/>
                <a:ext cx="716600" cy="688400"/>
              </a:xfrm>
              <a:custGeom>
                <a:avLst/>
                <a:gdLst/>
                <a:ahLst/>
                <a:cxnLst/>
                <a:rect l="l" t="t" r="r" b="b"/>
                <a:pathLst>
                  <a:path w="28664" h="27536" extrusionOk="0">
                    <a:moveTo>
                      <a:pt x="14316" y="1"/>
                    </a:moveTo>
                    <a:cubicBezTo>
                      <a:pt x="6414" y="1"/>
                      <a:pt x="0" y="4985"/>
                      <a:pt x="0" y="11095"/>
                    </a:cubicBezTo>
                    <a:cubicBezTo>
                      <a:pt x="0" y="15958"/>
                      <a:pt x="4043" y="20122"/>
                      <a:pt x="9605" y="21581"/>
                    </a:cubicBezTo>
                    <a:cubicBezTo>
                      <a:pt x="9271" y="23922"/>
                      <a:pt x="7569" y="25837"/>
                      <a:pt x="5654" y="27174"/>
                    </a:cubicBezTo>
                    <a:cubicBezTo>
                      <a:pt x="5502" y="27296"/>
                      <a:pt x="5562" y="27509"/>
                      <a:pt x="5775" y="27509"/>
                    </a:cubicBezTo>
                    <a:cubicBezTo>
                      <a:pt x="6028" y="27527"/>
                      <a:pt x="6282" y="27536"/>
                      <a:pt x="6536" y="27536"/>
                    </a:cubicBezTo>
                    <a:cubicBezTo>
                      <a:pt x="9267" y="27536"/>
                      <a:pt x="11982" y="26484"/>
                      <a:pt x="13678" y="24287"/>
                    </a:cubicBezTo>
                    <a:cubicBezTo>
                      <a:pt x="14164" y="23679"/>
                      <a:pt x="14560" y="23010"/>
                      <a:pt x="14833" y="22280"/>
                    </a:cubicBezTo>
                    <a:lnTo>
                      <a:pt x="14833" y="22189"/>
                    </a:lnTo>
                    <a:cubicBezTo>
                      <a:pt x="22523" y="22007"/>
                      <a:pt x="28663" y="17113"/>
                      <a:pt x="28663" y="11095"/>
                    </a:cubicBezTo>
                    <a:cubicBezTo>
                      <a:pt x="28663" y="4985"/>
                      <a:pt x="22219" y="1"/>
                      <a:pt x="143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7" name="Google Shape;1017;p49"/>
            <p:cNvGrpSpPr/>
            <p:nvPr/>
          </p:nvGrpSpPr>
          <p:grpSpPr>
            <a:xfrm>
              <a:off x="2931271" y="794325"/>
              <a:ext cx="1590056" cy="3715982"/>
              <a:chOff x="3007471" y="794500"/>
              <a:chExt cx="1590056" cy="3715982"/>
            </a:xfrm>
          </p:grpSpPr>
          <p:sp>
            <p:nvSpPr>
              <p:cNvPr id="1018" name="Google Shape;1018;p49"/>
              <p:cNvSpPr/>
              <p:nvPr/>
            </p:nvSpPr>
            <p:spPr>
              <a:xfrm>
                <a:off x="3007471" y="1432447"/>
                <a:ext cx="1426195" cy="3078035"/>
              </a:xfrm>
              <a:custGeom>
                <a:avLst/>
                <a:gdLst/>
                <a:ahLst/>
                <a:cxnLst/>
                <a:rect l="l" t="t" r="r" b="b"/>
                <a:pathLst>
                  <a:path w="46772" h="100944" extrusionOk="0">
                    <a:moveTo>
                      <a:pt x="33330" y="27391"/>
                    </a:moveTo>
                    <a:lnTo>
                      <a:pt x="33728" y="27690"/>
                    </a:lnTo>
                    <a:cubicBezTo>
                      <a:pt x="33778" y="27715"/>
                      <a:pt x="33803" y="27740"/>
                      <a:pt x="33828" y="27740"/>
                    </a:cubicBezTo>
                    <a:lnTo>
                      <a:pt x="39354" y="31648"/>
                    </a:lnTo>
                    <a:cubicBezTo>
                      <a:pt x="39354" y="31648"/>
                      <a:pt x="39827" y="31200"/>
                      <a:pt x="40424" y="30478"/>
                    </a:cubicBezTo>
                    <a:lnTo>
                      <a:pt x="40822" y="30727"/>
                    </a:lnTo>
                    <a:lnTo>
                      <a:pt x="35346" y="41031"/>
                    </a:lnTo>
                    <a:cubicBezTo>
                      <a:pt x="35258" y="41067"/>
                      <a:pt x="35158" y="41102"/>
                      <a:pt x="35045" y="41102"/>
                    </a:cubicBezTo>
                    <a:cubicBezTo>
                      <a:pt x="34998" y="41102"/>
                      <a:pt x="34949" y="41096"/>
                      <a:pt x="34898" y="41081"/>
                    </a:cubicBezTo>
                    <a:cubicBezTo>
                      <a:pt x="34799" y="41081"/>
                      <a:pt x="34699" y="41056"/>
                      <a:pt x="34599" y="41031"/>
                    </a:cubicBezTo>
                    <a:cubicBezTo>
                      <a:pt x="34400" y="37845"/>
                      <a:pt x="34027" y="33365"/>
                      <a:pt x="33330" y="27391"/>
                    </a:cubicBezTo>
                    <a:close/>
                    <a:moveTo>
                      <a:pt x="16379" y="96090"/>
                    </a:moveTo>
                    <a:lnTo>
                      <a:pt x="16379" y="96090"/>
                    </a:lnTo>
                    <a:cubicBezTo>
                      <a:pt x="15558" y="96289"/>
                      <a:pt x="14736" y="96314"/>
                      <a:pt x="14039" y="96314"/>
                    </a:cubicBezTo>
                    <a:cubicBezTo>
                      <a:pt x="14687" y="96314"/>
                      <a:pt x="15483" y="96264"/>
                      <a:pt x="16379" y="96090"/>
                    </a:cubicBezTo>
                    <a:close/>
                    <a:moveTo>
                      <a:pt x="23568" y="1"/>
                    </a:moveTo>
                    <a:cubicBezTo>
                      <a:pt x="22879" y="1"/>
                      <a:pt x="22195" y="143"/>
                      <a:pt x="21581" y="484"/>
                    </a:cubicBezTo>
                    <a:cubicBezTo>
                      <a:pt x="20710" y="982"/>
                      <a:pt x="20038" y="1978"/>
                      <a:pt x="20212" y="2973"/>
                    </a:cubicBezTo>
                    <a:cubicBezTo>
                      <a:pt x="19739" y="3147"/>
                      <a:pt x="19366" y="3595"/>
                      <a:pt x="19242" y="4093"/>
                    </a:cubicBezTo>
                    <a:cubicBezTo>
                      <a:pt x="19117" y="4591"/>
                      <a:pt x="19266" y="5114"/>
                      <a:pt x="19615" y="5487"/>
                    </a:cubicBezTo>
                    <a:cubicBezTo>
                      <a:pt x="19142" y="6707"/>
                      <a:pt x="19491" y="8175"/>
                      <a:pt x="20212" y="9221"/>
                    </a:cubicBezTo>
                    <a:cubicBezTo>
                      <a:pt x="20212" y="9246"/>
                      <a:pt x="20237" y="9246"/>
                      <a:pt x="20237" y="9295"/>
                    </a:cubicBezTo>
                    <a:cubicBezTo>
                      <a:pt x="20212" y="9868"/>
                      <a:pt x="20237" y="10440"/>
                      <a:pt x="20287" y="10913"/>
                    </a:cubicBezTo>
                    <a:lnTo>
                      <a:pt x="20287" y="10938"/>
                    </a:lnTo>
                    <a:lnTo>
                      <a:pt x="20287" y="11038"/>
                    </a:lnTo>
                    <a:lnTo>
                      <a:pt x="20287" y="11088"/>
                    </a:lnTo>
                    <a:lnTo>
                      <a:pt x="20287" y="11162"/>
                    </a:lnTo>
                    <a:cubicBezTo>
                      <a:pt x="20511" y="12457"/>
                      <a:pt x="21034" y="13303"/>
                      <a:pt x="21731" y="13900"/>
                    </a:cubicBezTo>
                    <a:cubicBezTo>
                      <a:pt x="22204" y="14299"/>
                      <a:pt x="22627" y="14572"/>
                      <a:pt x="23000" y="14846"/>
                    </a:cubicBezTo>
                    <a:lnTo>
                      <a:pt x="23274" y="15045"/>
                    </a:lnTo>
                    <a:cubicBezTo>
                      <a:pt x="23349" y="15095"/>
                      <a:pt x="23398" y="15145"/>
                      <a:pt x="23473" y="15195"/>
                    </a:cubicBezTo>
                    <a:lnTo>
                      <a:pt x="23573" y="15294"/>
                    </a:lnTo>
                    <a:cubicBezTo>
                      <a:pt x="23598" y="15319"/>
                      <a:pt x="23647" y="15344"/>
                      <a:pt x="23697" y="15419"/>
                    </a:cubicBezTo>
                    <a:cubicBezTo>
                      <a:pt x="24021" y="15792"/>
                      <a:pt x="24245" y="16265"/>
                      <a:pt x="24344" y="17037"/>
                    </a:cubicBezTo>
                    <a:lnTo>
                      <a:pt x="20511" y="18132"/>
                    </a:lnTo>
                    <a:cubicBezTo>
                      <a:pt x="17225" y="19003"/>
                      <a:pt x="12894" y="29158"/>
                      <a:pt x="12894" y="29158"/>
                    </a:cubicBezTo>
                    <a:cubicBezTo>
                      <a:pt x="13044" y="29358"/>
                      <a:pt x="13243" y="29532"/>
                      <a:pt x="13417" y="29731"/>
                    </a:cubicBezTo>
                    <a:cubicBezTo>
                      <a:pt x="13168" y="30353"/>
                      <a:pt x="13019" y="30727"/>
                      <a:pt x="13019" y="30727"/>
                    </a:cubicBezTo>
                    <a:lnTo>
                      <a:pt x="5975" y="21019"/>
                    </a:lnTo>
                    <a:cubicBezTo>
                      <a:pt x="5825" y="20671"/>
                      <a:pt x="5551" y="20372"/>
                      <a:pt x="5303" y="20272"/>
                    </a:cubicBezTo>
                    <a:cubicBezTo>
                      <a:pt x="5153" y="20215"/>
                      <a:pt x="4992" y="20195"/>
                      <a:pt x="4836" y="20195"/>
                    </a:cubicBezTo>
                    <a:cubicBezTo>
                      <a:pt x="4447" y="20195"/>
                      <a:pt x="4094" y="20322"/>
                      <a:pt x="4058" y="20322"/>
                    </a:cubicBezTo>
                    <a:cubicBezTo>
                      <a:pt x="3984" y="20322"/>
                      <a:pt x="3863" y="18753"/>
                      <a:pt x="3574" y="18753"/>
                    </a:cubicBezTo>
                    <a:cubicBezTo>
                      <a:pt x="3569" y="18753"/>
                      <a:pt x="3565" y="18753"/>
                      <a:pt x="3560" y="18754"/>
                    </a:cubicBezTo>
                    <a:cubicBezTo>
                      <a:pt x="3237" y="18779"/>
                      <a:pt x="3286" y="20123"/>
                      <a:pt x="3237" y="20123"/>
                    </a:cubicBezTo>
                    <a:cubicBezTo>
                      <a:pt x="3189" y="20123"/>
                      <a:pt x="2786" y="18740"/>
                      <a:pt x="2405" y="18740"/>
                    </a:cubicBezTo>
                    <a:cubicBezTo>
                      <a:pt x="2383" y="18740"/>
                      <a:pt x="2362" y="18745"/>
                      <a:pt x="2341" y="18754"/>
                    </a:cubicBezTo>
                    <a:cubicBezTo>
                      <a:pt x="1942" y="18903"/>
                      <a:pt x="2540" y="20397"/>
                      <a:pt x="2465" y="20397"/>
                    </a:cubicBezTo>
                    <a:cubicBezTo>
                      <a:pt x="2418" y="20397"/>
                      <a:pt x="1607" y="18781"/>
                      <a:pt x="1178" y="18781"/>
                    </a:cubicBezTo>
                    <a:cubicBezTo>
                      <a:pt x="1148" y="18781"/>
                      <a:pt x="1121" y="18788"/>
                      <a:pt x="1096" y="18804"/>
                    </a:cubicBezTo>
                    <a:cubicBezTo>
                      <a:pt x="698" y="19053"/>
                      <a:pt x="1693" y="20546"/>
                      <a:pt x="1668" y="20546"/>
                    </a:cubicBezTo>
                    <a:cubicBezTo>
                      <a:pt x="1623" y="20546"/>
                      <a:pt x="861" y="19645"/>
                      <a:pt x="534" y="19645"/>
                    </a:cubicBezTo>
                    <a:cubicBezTo>
                      <a:pt x="501" y="19645"/>
                      <a:pt x="472" y="19654"/>
                      <a:pt x="449" y="19675"/>
                    </a:cubicBezTo>
                    <a:cubicBezTo>
                      <a:pt x="1" y="20023"/>
                      <a:pt x="1743" y="21915"/>
                      <a:pt x="2042" y="22114"/>
                    </a:cubicBezTo>
                    <a:cubicBezTo>
                      <a:pt x="2179" y="22201"/>
                      <a:pt x="2434" y="22208"/>
                      <a:pt x="2708" y="22208"/>
                    </a:cubicBezTo>
                    <a:cubicBezTo>
                      <a:pt x="2753" y="22208"/>
                      <a:pt x="2799" y="22207"/>
                      <a:pt x="2846" y="22207"/>
                    </a:cubicBezTo>
                    <a:cubicBezTo>
                      <a:pt x="3077" y="22207"/>
                      <a:pt x="3309" y="22212"/>
                      <a:pt x="3486" y="22264"/>
                    </a:cubicBezTo>
                    <a:cubicBezTo>
                      <a:pt x="3535" y="22289"/>
                      <a:pt x="8290" y="31697"/>
                      <a:pt x="10206" y="34560"/>
                    </a:cubicBezTo>
                    <a:cubicBezTo>
                      <a:pt x="11156" y="35960"/>
                      <a:pt x="12665" y="36645"/>
                      <a:pt x="14067" y="36645"/>
                    </a:cubicBezTo>
                    <a:cubicBezTo>
                      <a:pt x="15532" y="36645"/>
                      <a:pt x="16879" y="35898"/>
                      <a:pt x="17350" y="34435"/>
                    </a:cubicBezTo>
                    <a:lnTo>
                      <a:pt x="17350" y="34435"/>
                    </a:lnTo>
                    <a:lnTo>
                      <a:pt x="15010" y="46408"/>
                    </a:lnTo>
                    <a:lnTo>
                      <a:pt x="14911" y="46906"/>
                    </a:lnTo>
                    <a:cubicBezTo>
                      <a:pt x="11874" y="64802"/>
                      <a:pt x="10704" y="91734"/>
                      <a:pt x="10704" y="91734"/>
                    </a:cubicBezTo>
                    <a:cubicBezTo>
                      <a:pt x="11202" y="91834"/>
                      <a:pt x="11675" y="91909"/>
                      <a:pt x="12148" y="91958"/>
                    </a:cubicBezTo>
                    <a:lnTo>
                      <a:pt x="12148" y="96090"/>
                    </a:lnTo>
                    <a:cubicBezTo>
                      <a:pt x="12148" y="96090"/>
                      <a:pt x="11924" y="96264"/>
                      <a:pt x="11500" y="96464"/>
                    </a:cubicBezTo>
                    <a:cubicBezTo>
                      <a:pt x="11401" y="96414"/>
                      <a:pt x="11326" y="96339"/>
                      <a:pt x="11252" y="96289"/>
                    </a:cubicBezTo>
                    <a:cubicBezTo>
                      <a:pt x="11202" y="96240"/>
                      <a:pt x="11177" y="96215"/>
                      <a:pt x="11127" y="96190"/>
                    </a:cubicBezTo>
                    <a:cubicBezTo>
                      <a:pt x="11052" y="96165"/>
                      <a:pt x="11028" y="96140"/>
                      <a:pt x="10928" y="96140"/>
                    </a:cubicBezTo>
                    <a:cubicBezTo>
                      <a:pt x="10878" y="96140"/>
                      <a:pt x="10804" y="96165"/>
                      <a:pt x="10754" y="96190"/>
                    </a:cubicBezTo>
                    <a:cubicBezTo>
                      <a:pt x="10704" y="96215"/>
                      <a:pt x="10679" y="96314"/>
                      <a:pt x="10679" y="96389"/>
                    </a:cubicBezTo>
                    <a:cubicBezTo>
                      <a:pt x="10679" y="96439"/>
                      <a:pt x="10704" y="96489"/>
                      <a:pt x="10754" y="96563"/>
                    </a:cubicBezTo>
                    <a:cubicBezTo>
                      <a:pt x="10804" y="96638"/>
                      <a:pt x="10878" y="96663"/>
                      <a:pt x="10953" y="96713"/>
                    </a:cubicBezTo>
                    <a:cubicBezTo>
                      <a:pt x="10804" y="96787"/>
                      <a:pt x="10629" y="96887"/>
                      <a:pt x="10405" y="96937"/>
                    </a:cubicBezTo>
                    <a:cubicBezTo>
                      <a:pt x="10306" y="96837"/>
                      <a:pt x="10206" y="96762"/>
                      <a:pt x="10156" y="96663"/>
                    </a:cubicBezTo>
                    <a:cubicBezTo>
                      <a:pt x="10107" y="96613"/>
                      <a:pt x="10044" y="96588"/>
                      <a:pt x="9982" y="96588"/>
                    </a:cubicBezTo>
                    <a:cubicBezTo>
                      <a:pt x="9920" y="96588"/>
                      <a:pt x="9858" y="96613"/>
                      <a:pt x="9808" y="96663"/>
                    </a:cubicBezTo>
                    <a:cubicBezTo>
                      <a:pt x="9783" y="96688"/>
                      <a:pt x="9758" y="96787"/>
                      <a:pt x="9758" y="96837"/>
                    </a:cubicBezTo>
                    <a:cubicBezTo>
                      <a:pt x="9758" y="96912"/>
                      <a:pt x="9783" y="96961"/>
                      <a:pt x="9808" y="97036"/>
                    </a:cubicBezTo>
                    <a:lnTo>
                      <a:pt x="9907" y="97136"/>
                    </a:lnTo>
                    <a:cubicBezTo>
                      <a:pt x="9758" y="97161"/>
                      <a:pt x="9634" y="97210"/>
                      <a:pt x="9459" y="97260"/>
                    </a:cubicBezTo>
                    <a:lnTo>
                      <a:pt x="9285" y="97011"/>
                    </a:lnTo>
                    <a:cubicBezTo>
                      <a:pt x="9260" y="96937"/>
                      <a:pt x="9161" y="96937"/>
                      <a:pt x="9086" y="96937"/>
                    </a:cubicBezTo>
                    <a:cubicBezTo>
                      <a:pt x="9036" y="96937"/>
                      <a:pt x="8962" y="96961"/>
                      <a:pt x="8912" y="97011"/>
                    </a:cubicBezTo>
                    <a:cubicBezTo>
                      <a:pt x="8887" y="97036"/>
                      <a:pt x="8837" y="97136"/>
                      <a:pt x="8837" y="97185"/>
                    </a:cubicBezTo>
                    <a:cubicBezTo>
                      <a:pt x="8837" y="97260"/>
                      <a:pt x="8887" y="97310"/>
                      <a:pt x="8912" y="97385"/>
                    </a:cubicBezTo>
                    <a:lnTo>
                      <a:pt x="8937" y="97409"/>
                    </a:lnTo>
                    <a:cubicBezTo>
                      <a:pt x="8762" y="97434"/>
                      <a:pt x="8563" y="97509"/>
                      <a:pt x="8339" y="97534"/>
                    </a:cubicBezTo>
                    <a:cubicBezTo>
                      <a:pt x="8314" y="97509"/>
                      <a:pt x="8290" y="97434"/>
                      <a:pt x="8265" y="97409"/>
                    </a:cubicBezTo>
                    <a:cubicBezTo>
                      <a:pt x="8210" y="97319"/>
                      <a:pt x="8117" y="97255"/>
                      <a:pt x="8022" y="97255"/>
                    </a:cubicBezTo>
                    <a:cubicBezTo>
                      <a:pt x="7987" y="97255"/>
                      <a:pt x="7950" y="97264"/>
                      <a:pt x="7916" y="97285"/>
                    </a:cubicBezTo>
                    <a:cubicBezTo>
                      <a:pt x="7792" y="97335"/>
                      <a:pt x="7767" y="97509"/>
                      <a:pt x="7817" y="97633"/>
                    </a:cubicBezTo>
                    <a:cubicBezTo>
                      <a:pt x="7468" y="97683"/>
                      <a:pt x="7095" y="97708"/>
                      <a:pt x="6696" y="97758"/>
                    </a:cubicBezTo>
                    <a:lnTo>
                      <a:pt x="6547" y="97758"/>
                    </a:lnTo>
                    <a:cubicBezTo>
                      <a:pt x="6398" y="97758"/>
                      <a:pt x="6224" y="97783"/>
                      <a:pt x="6099" y="97808"/>
                    </a:cubicBezTo>
                    <a:cubicBezTo>
                      <a:pt x="6024" y="97808"/>
                      <a:pt x="5925" y="97833"/>
                      <a:pt x="5825" y="97882"/>
                    </a:cubicBezTo>
                    <a:cubicBezTo>
                      <a:pt x="3958" y="98256"/>
                      <a:pt x="3411" y="99301"/>
                      <a:pt x="3286" y="100073"/>
                    </a:cubicBezTo>
                    <a:cubicBezTo>
                      <a:pt x="3286" y="100123"/>
                      <a:pt x="3286" y="100147"/>
                      <a:pt x="3237" y="100172"/>
                    </a:cubicBezTo>
                    <a:lnTo>
                      <a:pt x="3237" y="100247"/>
                    </a:lnTo>
                    <a:cubicBezTo>
                      <a:pt x="3212" y="100371"/>
                      <a:pt x="3212" y="100496"/>
                      <a:pt x="3212" y="100571"/>
                    </a:cubicBezTo>
                    <a:cubicBezTo>
                      <a:pt x="3212" y="100745"/>
                      <a:pt x="3212" y="100820"/>
                      <a:pt x="3237" y="100894"/>
                    </a:cubicBezTo>
                    <a:lnTo>
                      <a:pt x="3237" y="100944"/>
                    </a:lnTo>
                    <a:lnTo>
                      <a:pt x="16977" y="100820"/>
                    </a:lnTo>
                    <a:cubicBezTo>
                      <a:pt x="17001" y="100695"/>
                      <a:pt x="17001" y="100571"/>
                      <a:pt x="17026" y="100446"/>
                    </a:cubicBezTo>
                    <a:cubicBezTo>
                      <a:pt x="17026" y="100396"/>
                      <a:pt x="17051" y="100297"/>
                      <a:pt x="17051" y="100247"/>
                    </a:cubicBezTo>
                    <a:cubicBezTo>
                      <a:pt x="17051" y="100172"/>
                      <a:pt x="17101" y="100123"/>
                      <a:pt x="17101" y="100048"/>
                    </a:cubicBezTo>
                    <a:lnTo>
                      <a:pt x="17101" y="99948"/>
                    </a:lnTo>
                    <a:cubicBezTo>
                      <a:pt x="17126" y="99550"/>
                      <a:pt x="17126" y="99177"/>
                      <a:pt x="17126" y="98828"/>
                    </a:cubicBezTo>
                    <a:cubicBezTo>
                      <a:pt x="17101" y="98505"/>
                      <a:pt x="17051" y="98181"/>
                      <a:pt x="17001" y="97907"/>
                    </a:cubicBezTo>
                    <a:lnTo>
                      <a:pt x="17001" y="97882"/>
                    </a:lnTo>
                    <a:lnTo>
                      <a:pt x="17001" y="97808"/>
                    </a:lnTo>
                    <a:cubicBezTo>
                      <a:pt x="17001" y="97758"/>
                      <a:pt x="16977" y="97683"/>
                      <a:pt x="16977" y="97658"/>
                    </a:cubicBezTo>
                    <a:cubicBezTo>
                      <a:pt x="16977" y="97633"/>
                      <a:pt x="16977" y="97584"/>
                      <a:pt x="16927" y="97559"/>
                    </a:cubicBezTo>
                    <a:lnTo>
                      <a:pt x="16852" y="97185"/>
                    </a:lnTo>
                    <a:cubicBezTo>
                      <a:pt x="16628" y="96513"/>
                      <a:pt x="16379" y="96090"/>
                      <a:pt x="16379" y="96090"/>
                    </a:cubicBezTo>
                    <a:cubicBezTo>
                      <a:pt x="16379" y="96090"/>
                      <a:pt x="16628" y="94796"/>
                      <a:pt x="17051" y="92655"/>
                    </a:cubicBezTo>
                    <a:cubicBezTo>
                      <a:pt x="17051" y="92655"/>
                      <a:pt x="17101" y="92655"/>
                      <a:pt x="17101" y="92606"/>
                    </a:cubicBezTo>
                    <a:lnTo>
                      <a:pt x="17176" y="92058"/>
                    </a:lnTo>
                    <a:cubicBezTo>
                      <a:pt x="18395" y="91933"/>
                      <a:pt x="19167" y="91784"/>
                      <a:pt x="19167" y="91784"/>
                    </a:cubicBezTo>
                    <a:lnTo>
                      <a:pt x="24643" y="58181"/>
                    </a:lnTo>
                    <a:lnTo>
                      <a:pt x="25763" y="91859"/>
                    </a:lnTo>
                    <a:cubicBezTo>
                      <a:pt x="26385" y="91933"/>
                      <a:pt x="27008" y="91983"/>
                      <a:pt x="27605" y="92033"/>
                    </a:cubicBezTo>
                    <a:cubicBezTo>
                      <a:pt x="27804" y="94547"/>
                      <a:pt x="27929" y="96090"/>
                      <a:pt x="27929" y="96090"/>
                    </a:cubicBezTo>
                    <a:cubicBezTo>
                      <a:pt x="27953" y="96090"/>
                      <a:pt x="27953" y="96090"/>
                      <a:pt x="27978" y="96140"/>
                    </a:cubicBezTo>
                    <a:cubicBezTo>
                      <a:pt x="27953" y="96140"/>
                      <a:pt x="27879" y="96140"/>
                      <a:pt x="27854" y="96090"/>
                    </a:cubicBezTo>
                    <a:cubicBezTo>
                      <a:pt x="27854" y="96090"/>
                      <a:pt x="27605" y="96513"/>
                      <a:pt x="27381" y="97185"/>
                    </a:cubicBezTo>
                    <a:lnTo>
                      <a:pt x="27306" y="97559"/>
                    </a:lnTo>
                    <a:cubicBezTo>
                      <a:pt x="27306" y="97584"/>
                      <a:pt x="27306" y="97633"/>
                      <a:pt x="27257" y="97658"/>
                    </a:cubicBezTo>
                    <a:cubicBezTo>
                      <a:pt x="27257" y="97708"/>
                      <a:pt x="27232" y="97783"/>
                      <a:pt x="27232" y="97808"/>
                    </a:cubicBezTo>
                    <a:lnTo>
                      <a:pt x="27232" y="97882"/>
                    </a:lnTo>
                    <a:lnTo>
                      <a:pt x="27232" y="97907"/>
                    </a:lnTo>
                    <a:cubicBezTo>
                      <a:pt x="27182" y="98181"/>
                      <a:pt x="27132" y="98505"/>
                      <a:pt x="27107" y="98828"/>
                    </a:cubicBezTo>
                    <a:cubicBezTo>
                      <a:pt x="27082" y="99177"/>
                      <a:pt x="27082" y="99550"/>
                      <a:pt x="27132" y="99948"/>
                    </a:cubicBezTo>
                    <a:lnTo>
                      <a:pt x="27132" y="100048"/>
                    </a:lnTo>
                    <a:cubicBezTo>
                      <a:pt x="27132" y="100123"/>
                      <a:pt x="27182" y="100172"/>
                      <a:pt x="27182" y="100247"/>
                    </a:cubicBezTo>
                    <a:cubicBezTo>
                      <a:pt x="27182" y="100297"/>
                      <a:pt x="27182" y="100371"/>
                      <a:pt x="27207" y="100446"/>
                    </a:cubicBezTo>
                    <a:cubicBezTo>
                      <a:pt x="27232" y="100571"/>
                      <a:pt x="27232" y="100695"/>
                      <a:pt x="27257" y="100820"/>
                    </a:cubicBezTo>
                    <a:lnTo>
                      <a:pt x="40996" y="100944"/>
                    </a:lnTo>
                    <a:lnTo>
                      <a:pt x="40996" y="100894"/>
                    </a:lnTo>
                    <a:cubicBezTo>
                      <a:pt x="40996" y="100820"/>
                      <a:pt x="41021" y="100745"/>
                      <a:pt x="41021" y="100571"/>
                    </a:cubicBezTo>
                    <a:cubicBezTo>
                      <a:pt x="41021" y="100496"/>
                      <a:pt x="41021" y="100371"/>
                      <a:pt x="40996" y="100247"/>
                    </a:cubicBezTo>
                    <a:lnTo>
                      <a:pt x="40996" y="100172"/>
                    </a:lnTo>
                    <a:cubicBezTo>
                      <a:pt x="40996" y="100147"/>
                      <a:pt x="40996" y="100123"/>
                      <a:pt x="40947" y="100073"/>
                    </a:cubicBezTo>
                    <a:cubicBezTo>
                      <a:pt x="40797" y="99301"/>
                      <a:pt x="40275" y="98256"/>
                      <a:pt x="38408" y="97882"/>
                    </a:cubicBezTo>
                    <a:cubicBezTo>
                      <a:pt x="38308" y="97833"/>
                      <a:pt x="38209" y="97833"/>
                      <a:pt x="38134" y="97808"/>
                    </a:cubicBezTo>
                    <a:cubicBezTo>
                      <a:pt x="37960" y="97783"/>
                      <a:pt x="37835" y="97783"/>
                      <a:pt x="37686" y="97758"/>
                    </a:cubicBezTo>
                    <a:lnTo>
                      <a:pt x="37537" y="97758"/>
                    </a:lnTo>
                    <a:cubicBezTo>
                      <a:pt x="37138" y="97708"/>
                      <a:pt x="36790" y="97658"/>
                      <a:pt x="36416" y="97633"/>
                    </a:cubicBezTo>
                    <a:cubicBezTo>
                      <a:pt x="36466" y="97509"/>
                      <a:pt x="36441" y="97335"/>
                      <a:pt x="36317" y="97285"/>
                    </a:cubicBezTo>
                    <a:cubicBezTo>
                      <a:pt x="36277" y="97261"/>
                      <a:pt x="36235" y="97250"/>
                      <a:pt x="36193" y="97250"/>
                    </a:cubicBezTo>
                    <a:cubicBezTo>
                      <a:pt x="36104" y="97250"/>
                      <a:pt x="36019" y="97300"/>
                      <a:pt x="35968" y="97385"/>
                    </a:cubicBezTo>
                    <a:cubicBezTo>
                      <a:pt x="35944" y="97434"/>
                      <a:pt x="35919" y="97459"/>
                      <a:pt x="35894" y="97534"/>
                    </a:cubicBezTo>
                    <a:cubicBezTo>
                      <a:pt x="35695" y="97509"/>
                      <a:pt x="35471" y="97459"/>
                      <a:pt x="35296" y="97409"/>
                    </a:cubicBezTo>
                    <a:lnTo>
                      <a:pt x="35321" y="97385"/>
                    </a:lnTo>
                    <a:cubicBezTo>
                      <a:pt x="35346" y="97310"/>
                      <a:pt x="35396" y="97285"/>
                      <a:pt x="35396" y="97185"/>
                    </a:cubicBezTo>
                    <a:cubicBezTo>
                      <a:pt x="35396" y="97136"/>
                      <a:pt x="35346" y="97061"/>
                      <a:pt x="35321" y="97011"/>
                    </a:cubicBezTo>
                    <a:cubicBezTo>
                      <a:pt x="35296" y="96961"/>
                      <a:pt x="35222" y="96937"/>
                      <a:pt x="35147" y="96937"/>
                    </a:cubicBezTo>
                    <a:cubicBezTo>
                      <a:pt x="35072" y="96937"/>
                      <a:pt x="35023" y="96961"/>
                      <a:pt x="34948" y="97011"/>
                    </a:cubicBezTo>
                    <a:lnTo>
                      <a:pt x="34774" y="97260"/>
                    </a:lnTo>
                    <a:cubicBezTo>
                      <a:pt x="34599" y="97210"/>
                      <a:pt x="34450" y="97161"/>
                      <a:pt x="34326" y="97136"/>
                    </a:cubicBezTo>
                    <a:lnTo>
                      <a:pt x="34425" y="97036"/>
                    </a:lnTo>
                    <a:cubicBezTo>
                      <a:pt x="34450" y="96961"/>
                      <a:pt x="34475" y="96937"/>
                      <a:pt x="34475" y="96837"/>
                    </a:cubicBezTo>
                    <a:cubicBezTo>
                      <a:pt x="34475" y="96787"/>
                      <a:pt x="34450" y="96713"/>
                      <a:pt x="34425" y="96663"/>
                    </a:cubicBezTo>
                    <a:cubicBezTo>
                      <a:pt x="34375" y="96613"/>
                      <a:pt x="34313" y="96588"/>
                      <a:pt x="34251" y="96588"/>
                    </a:cubicBezTo>
                    <a:cubicBezTo>
                      <a:pt x="34189" y="96588"/>
                      <a:pt x="34126" y="96613"/>
                      <a:pt x="34077" y="96663"/>
                    </a:cubicBezTo>
                    <a:cubicBezTo>
                      <a:pt x="33977" y="96762"/>
                      <a:pt x="33902" y="96837"/>
                      <a:pt x="33828" y="96937"/>
                    </a:cubicBezTo>
                    <a:cubicBezTo>
                      <a:pt x="33604" y="96887"/>
                      <a:pt x="33430" y="96787"/>
                      <a:pt x="33280" y="96713"/>
                    </a:cubicBezTo>
                    <a:cubicBezTo>
                      <a:pt x="33330" y="96663"/>
                      <a:pt x="33405" y="96638"/>
                      <a:pt x="33479" y="96563"/>
                    </a:cubicBezTo>
                    <a:cubicBezTo>
                      <a:pt x="33529" y="96538"/>
                      <a:pt x="33554" y="96439"/>
                      <a:pt x="33554" y="96389"/>
                    </a:cubicBezTo>
                    <a:cubicBezTo>
                      <a:pt x="33554" y="96314"/>
                      <a:pt x="33529" y="96264"/>
                      <a:pt x="33479" y="96190"/>
                    </a:cubicBezTo>
                    <a:cubicBezTo>
                      <a:pt x="33454" y="96165"/>
                      <a:pt x="33405" y="96140"/>
                      <a:pt x="33305" y="96140"/>
                    </a:cubicBezTo>
                    <a:cubicBezTo>
                      <a:pt x="33230" y="96140"/>
                      <a:pt x="33181" y="96165"/>
                      <a:pt x="33106" y="96190"/>
                    </a:cubicBezTo>
                    <a:cubicBezTo>
                      <a:pt x="33081" y="96215"/>
                      <a:pt x="33056" y="96264"/>
                      <a:pt x="32981" y="96289"/>
                    </a:cubicBezTo>
                    <a:cubicBezTo>
                      <a:pt x="32907" y="96339"/>
                      <a:pt x="32832" y="96414"/>
                      <a:pt x="32733" y="96464"/>
                    </a:cubicBezTo>
                    <a:cubicBezTo>
                      <a:pt x="32309" y="96264"/>
                      <a:pt x="32085" y="96090"/>
                      <a:pt x="32085" y="96090"/>
                    </a:cubicBezTo>
                    <a:cubicBezTo>
                      <a:pt x="32085" y="96090"/>
                      <a:pt x="32071" y="96090"/>
                      <a:pt x="32031" y="96113"/>
                    </a:cubicBezTo>
                    <a:lnTo>
                      <a:pt x="32031" y="96113"/>
                    </a:lnTo>
                    <a:cubicBezTo>
                      <a:pt x="32036" y="96101"/>
                      <a:pt x="32036" y="96090"/>
                      <a:pt x="32036" y="96090"/>
                    </a:cubicBezTo>
                    <a:cubicBezTo>
                      <a:pt x="32036" y="96090"/>
                      <a:pt x="32185" y="94522"/>
                      <a:pt x="32409" y="91933"/>
                    </a:cubicBezTo>
                    <a:lnTo>
                      <a:pt x="32533" y="91933"/>
                    </a:lnTo>
                    <a:cubicBezTo>
                      <a:pt x="32459" y="92357"/>
                      <a:pt x="32434" y="92830"/>
                      <a:pt x="32359" y="93278"/>
                    </a:cubicBezTo>
                    <a:cubicBezTo>
                      <a:pt x="32359" y="93302"/>
                      <a:pt x="32378" y="93315"/>
                      <a:pt x="32400" y="93315"/>
                    </a:cubicBezTo>
                    <a:cubicBezTo>
                      <a:pt x="32421" y="93315"/>
                      <a:pt x="32446" y="93302"/>
                      <a:pt x="32459" y="93278"/>
                    </a:cubicBezTo>
                    <a:cubicBezTo>
                      <a:pt x="32533" y="92830"/>
                      <a:pt x="32558" y="92357"/>
                      <a:pt x="32608" y="91933"/>
                    </a:cubicBezTo>
                    <a:cubicBezTo>
                      <a:pt x="33703" y="91834"/>
                      <a:pt x="34351" y="91709"/>
                      <a:pt x="34351" y="91709"/>
                    </a:cubicBezTo>
                    <a:cubicBezTo>
                      <a:pt x="34351" y="91709"/>
                      <a:pt x="34550" y="79886"/>
                      <a:pt x="34699" y="68387"/>
                    </a:cubicBezTo>
                    <a:lnTo>
                      <a:pt x="34799" y="68387"/>
                    </a:lnTo>
                    <a:cubicBezTo>
                      <a:pt x="34848" y="68387"/>
                      <a:pt x="34823" y="68287"/>
                      <a:pt x="34774" y="68287"/>
                    </a:cubicBezTo>
                    <a:lnTo>
                      <a:pt x="34699" y="68287"/>
                    </a:lnTo>
                    <a:cubicBezTo>
                      <a:pt x="34724" y="65898"/>
                      <a:pt x="34774" y="63533"/>
                      <a:pt x="34799" y="61243"/>
                    </a:cubicBezTo>
                    <a:lnTo>
                      <a:pt x="35047" y="61243"/>
                    </a:lnTo>
                    <a:cubicBezTo>
                      <a:pt x="35097" y="61243"/>
                      <a:pt x="35097" y="61168"/>
                      <a:pt x="35047" y="61168"/>
                    </a:cubicBezTo>
                    <a:lnTo>
                      <a:pt x="34799" y="61168"/>
                    </a:lnTo>
                    <a:cubicBezTo>
                      <a:pt x="34823" y="59849"/>
                      <a:pt x="34823" y="58555"/>
                      <a:pt x="34823" y="57335"/>
                    </a:cubicBezTo>
                    <a:lnTo>
                      <a:pt x="35047" y="57335"/>
                    </a:lnTo>
                    <a:cubicBezTo>
                      <a:pt x="35097" y="57335"/>
                      <a:pt x="35097" y="57235"/>
                      <a:pt x="35047" y="57235"/>
                    </a:cubicBezTo>
                    <a:lnTo>
                      <a:pt x="34823" y="57235"/>
                    </a:lnTo>
                    <a:cubicBezTo>
                      <a:pt x="34848" y="55767"/>
                      <a:pt x="34848" y="54398"/>
                      <a:pt x="34848" y="53153"/>
                    </a:cubicBezTo>
                    <a:cubicBezTo>
                      <a:pt x="34923" y="50838"/>
                      <a:pt x="34923" y="48797"/>
                      <a:pt x="34848" y="47180"/>
                    </a:cubicBezTo>
                    <a:cubicBezTo>
                      <a:pt x="34848" y="47180"/>
                      <a:pt x="34848" y="45935"/>
                      <a:pt x="34699" y="43272"/>
                    </a:cubicBezTo>
                    <a:lnTo>
                      <a:pt x="34699" y="43272"/>
                    </a:lnTo>
                    <a:cubicBezTo>
                      <a:pt x="34898" y="43421"/>
                      <a:pt x="35296" y="43670"/>
                      <a:pt x="35695" y="43745"/>
                    </a:cubicBezTo>
                    <a:cubicBezTo>
                      <a:pt x="35707" y="43745"/>
                      <a:pt x="35720" y="43746"/>
                      <a:pt x="35733" y="43746"/>
                    </a:cubicBezTo>
                    <a:cubicBezTo>
                      <a:pt x="36103" y="43746"/>
                      <a:pt x="36601" y="43408"/>
                      <a:pt x="36889" y="43048"/>
                    </a:cubicBezTo>
                    <a:cubicBezTo>
                      <a:pt x="36889" y="43048"/>
                      <a:pt x="44257" y="34037"/>
                      <a:pt x="44855" y="33216"/>
                    </a:cubicBezTo>
                    <a:cubicBezTo>
                      <a:pt x="46149" y="31424"/>
                      <a:pt x="46771" y="29109"/>
                      <a:pt x="44506" y="27142"/>
                    </a:cubicBezTo>
                    <a:cubicBezTo>
                      <a:pt x="44257" y="26943"/>
                      <a:pt x="43859" y="26570"/>
                      <a:pt x="43286" y="26072"/>
                    </a:cubicBezTo>
                    <a:cubicBezTo>
                      <a:pt x="43386" y="25823"/>
                      <a:pt x="43436" y="25574"/>
                      <a:pt x="43486" y="25325"/>
                    </a:cubicBezTo>
                    <a:cubicBezTo>
                      <a:pt x="43486" y="25325"/>
                      <a:pt x="36217" y="19526"/>
                      <a:pt x="32185" y="18231"/>
                    </a:cubicBezTo>
                    <a:lnTo>
                      <a:pt x="28227" y="17061"/>
                    </a:lnTo>
                    <a:lnTo>
                      <a:pt x="28202" y="17061"/>
                    </a:lnTo>
                    <a:cubicBezTo>
                      <a:pt x="28302" y="15568"/>
                      <a:pt x="28576" y="14249"/>
                      <a:pt x="28850" y="13253"/>
                    </a:cubicBezTo>
                    <a:cubicBezTo>
                      <a:pt x="29298" y="12930"/>
                      <a:pt x="29671" y="12482"/>
                      <a:pt x="29820" y="11984"/>
                    </a:cubicBezTo>
                    <a:cubicBezTo>
                      <a:pt x="30194" y="11959"/>
                      <a:pt x="30567" y="11785"/>
                      <a:pt x="30841" y="11436"/>
                    </a:cubicBezTo>
                    <a:cubicBezTo>
                      <a:pt x="31164" y="11063"/>
                      <a:pt x="31314" y="10590"/>
                      <a:pt x="31239" y="10216"/>
                    </a:cubicBezTo>
                    <a:cubicBezTo>
                      <a:pt x="31488" y="9744"/>
                      <a:pt x="31662" y="9221"/>
                      <a:pt x="31712" y="8723"/>
                    </a:cubicBezTo>
                    <a:cubicBezTo>
                      <a:pt x="31861" y="7503"/>
                      <a:pt x="31463" y="6259"/>
                      <a:pt x="30617" y="5363"/>
                    </a:cubicBezTo>
                    <a:cubicBezTo>
                      <a:pt x="30716" y="4516"/>
                      <a:pt x="30243" y="3770"/>
                      <a:pt x="29746" y="3123"/>
                    </a:cubicBezTo>
                    <a:cubicBezTo>
                      <a:pt x="28501" y="1480"/>
                      <a:pt x="26584" y="385"/>
                      <a:pt x="24519" y="86"/>
                    </a:cubicBezTo>
                    <a:cubicBezTo>
                      <a:pt x="24205" y="31"/>
                      <a:pt x="23886" y="1"/>
                      <a:pt x="23568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9"/>
              <p:cNvSpPr/>
              <p:nvPr/>
            </p:nvSpPr>
            <p:spPr>
              <a:xfrm>
                <a:off x="3882538" y="794500"/>
                <a:ext cx="714988" cy="687453"/>
              </a:xfrm>
              <a:custGeom>
                <a:avLst/>
                <a:gdLst/>
                <a:ahLst/>
                <a:cxnLst/>
                <a:rect l="l" t="t" r="r" b="b"/>
                <a:pathLst>
                  <a:path w="23448" h="22545" extrusionOk="0">
                    <a:moveTo>
                      <a:pt x="11724" y="1"/>
                    </a:moveTo>
                    <a:cubicBezTo>
                      <a:pt x="5252" y="1"/>
                      <a:pt x="0" y="4083"/>
                      <a:pt x="0" y="9086"/>
                    </a:cubicBezTo>
                    <a:cubicBezTo>
                      <a:pt x="0" y="13069"/>
                      <a:pt x="3286" y="16454"/>
                      <a:pt x="7866" y="17673"/>
                    </a:cubicBezTo>
                    <a:cubicBezTo>
                      <a:pt x="7592" y="19565"/>
                      <a:pt x="6198" y="21158"/>
                      <a:pt x="4630" y="22253"/>
                    </a:cubicBezTo>
                    <a:cubicBezTo>
                      <a:pt x="4506" y="22328"/>
                      <a:pt x="4530" y="22527"/>
                      <a:pt x="4730" y="22527"/>
                    </a:cubicBezTo>
                    <a:cubicBezTo>
                      <a:pt x="4914" y="22539"/>
                      <a:pt x="5099" y="22544"/>
                      <a:pt x="5284" y="22544"/>
                    </a:cubicBezTo>
                    <a:cubicBezTo>
                      <a:pt x="7522" y="22544"/>
                      <a:pt x="9776" y="21705"/>
                      <a:pt x="11201" y="19889"/>
                    </a:cubicBezTo>
                    <a:cubicBezTo>
                      <a:pt x="11599" y="19391"/>
                      <a:pt x="11898" y="18818"/>
                      <a:pt x="12122" y="18246"/>
                    </a:cubicBezTo>
                    <a:lnTo>
                      <a:pt x="12122" y="18171"/>
                    </a:lnTo>
                    <a:cubicBezTo>
                      <a:pt x="18420" y="18022"/>
                      <a:pt x="23448" y="14014"/>
                      <a:pt x="23448" y="9086"/>
                    </a:cubicBezTo>
                    <a:cubicBezTo>
                      <a:pt x="23448" y="4083"/>
                      <a:pt x="18196" y="1"/>
                      <a:pt x="11724" y="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92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" grpId="0"/>
      <p:bldP spid="9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1"/>
          <p:cNvSpPr txBox="1">
            <a:spLocks noGrp="1"/>
          </p:cNvSpPr>
          <p:nvPr>
            <p:ph type="title"/>
          </p:nvPr>
        </p:nvSpPr>
        <p:spPr>
          <a:xfrm>
            <a:off x="2105247" y="296169"/>
            <a:ext cx="5092995" cy="5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a. Chuẩn bị nói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8E8DB86-5D8E-3D7A-CDC2-046DAF62F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856" y="1122759"/>
            <a:ext cx="2978156" cy="2884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2ECAB-A0FB-FFAE-69EF-ABE25896291D}"/>
              </a:ext>
            </a:extLst>
          </p:cNvPr>
          <p:cNvSpPr txBox="1"/>
          <p:nvPr/>
        </p:nvSpPr>
        <p:spPr>
          <a:xfrm>
            <a:off x="854094" y="1136303"/>
            <a:ext cx="483061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386840" algn="l"/>
              </a:tabLst>
            </a:pPr>
            <a:r>
              <a:rPr lang="en-US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 BÀY Ý KIẾN TRANH LUẬN VỀ MỘT VẤN ĐỀ CÓ NHỮNG Ý KIẾN TRÁI NGƯỢC NHAU</a:t>
            </a:r>
          </a:p>
          <a:p>
            <a:pPr algn="ctr">
              <a:tabLst>
                <a:tab pos="1386840" algn="l"/>
              </a:tabLst>
            </a:pPr>
            <a:endParaRPr lang="en-US" sz="1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1386840" algn="l"/>
              </a:tabLst>
            </a:pPr>
            <a:r>
              <a:rPr lang="en-US" sz="1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:“Văn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Giuộc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87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1110</Words>
  <Application>Microsoft Office PowerPoint</Application>
  <PresentationFormat>On-screen Show (16:9)</PresentationFormat>
  <Paragraphs>131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.VnTime</vt:lpstr>
      <vt:lpstr>Arial</vt:lpstr>
      <vt:lpstr>Nunito</vt:lpstr>
      <vt:lpstr>Times New Roman</vt:lpstr>
      <vt:lpstr>Grammar Subject for Elementary - 5th Grade: Subject and Predicate by Slidesgo</vt:lpstr>
      <vt:lpstr>PowerPoint Presentation</vt:lpstr>
      <vt:lpstr>HOẠT ĐỘNG KHỞI ĐỘNG</vt:lpstr>
      <vt:lpstr>HOẠT ĐỘNG KHỞI ĐỘNG</vt:lpstr>
      <vt:lpstr>HÌNH THÀNH KIẾN THỨC</vt:lpstr>
      <vt:lpstr>Định hướng</vt:lpstr>
      <vt:lpstr>1. Định hướng</vt:lpstr>
      <vt:lpstr> Các bước tranh luận</vt:lpstr>
      <vt:lpstr>CHUẨN BỊ TRANH LUẬN</vt:lpstr>
      <vt:lpstr>a. Chuẩn bị nói</vt:lpstr>
      <vt:lpstr>a. Chuẩn bị nói</vt:lpstr>
      <vt:lpstr>b. Tìm ý và lập dàn ý </vt:lpstr>
      <vt:lpstr>b. Chuẩn bị nghe</vt:lpstr>
      <vt:lpstr>b. Chuẩn bị nghe</vt:lpstr>
      <vt:lpstr>TRANH LUẬN</vt:lpstr>
      <vt:lpstr>3. Tranh luận</vt:lpstr>
      <vt:lpstr>3. Thảo luận</vt:lpstr>
      <vt:lpstr>BẢNG KIỂM TRA KĨ NĂNG TRÌNH BÀY </vt:lpstr>
      <vt:lpstr>BẢNG KIỂM TRA KĨ NĂNG NÓI</vt:lpstr>
      <vt:lpstr>BẢNG KIỂM TRA KĨ NĂNG NGHE</vt:lpstr>
      <vt:lpstr>HOẠT ĐỘNG  LUYỆN TẬP VÀ VẬN DỤNG</vt:lpstr>
      <vt:lpstr>HOẠT ĐỘNG LUYỆN TẬP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Hương Đỗ</cp:lastModifiedBy>
  <cp:revision>25</cp:revision>
  <dcterms:modified xsi:type="dcterms:W3CDTF">2024-07-29T09:17:16Z</dcterms:modified>
</cp:coreProperties>
</file>