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7" r:id="rId3"/>
    <p:sldId id="268" r:id="rId4"/>
    <p:sldId id="258" r:id="rId5"/>
    <p:sldId id="269" r:id="rId6"/>
    <p:sldId id="270" r:id="rId7"/>
    <p:sldId id="271" r:id="rId8"/>
    <p:sldId id="272" r:id="rId9"/>
    <p:sldId id="273" r:id="rId10"/>
    <p:sldId id="274" r:id="rId11"/>
    <p:sldId id="275" r:id="rId12"/>
    <p:sldId id="276" r:id="rId13"/>
    <p:sldId id="277" r:id="rId14"/>
  </p:sldIdLst>
  <p:sldSz cx="12192000" cy="6858000"/>
  <p:notesSz cx="6858000" cy="9144000"/>
  <p:embeddedFontLst>
    <p:embeddedFont>
      <p:font typeface="Britannic Bold" panose="020B0903060703020204" pitchFamily="34" charset="0"/>
      <p:regular r:id="rId15"/>
    </p:embeddedFont>
    <p:embeddedFont>
      <p:font typeface="Cambria" panose="02040503050406030204" pitchFamily="18"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A12"/>
    <a:srgbClr val="FF9900"/>
    <a:srgbClr val="FF6600"/>
    <a:srgbClr val="993366"/>
    <a:srgbClr val="FF0000"/>
    <a:srgbClr val="A54C0F"/>
    <a:srgbClr val="2D2A2F"/>
    <a:srgbClr val="2B4FD2"/>
    <a:srgbClr val="581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ương Đỗ" userId="d21096f1d58e6114" providerId="LiveId" clId="{32A7E88F-7166-4E2A-80A8-81D899BC8EBF}"/>
    <pc:docChg chg="custSel delSld modSld">
      <pc:chgData name="Hương Đỗ" userId="d21096f1d58e6114" providerId="LiveId" clId="{32A7E88F-7166-4E2A-80A8-81D899BC8EBF}" dt="2024-07-29T15:24:28.323" v="9" actId="2696"/>
      <pc:docMkLst>
        <pc:docMk/>
      </pc:docMkLst>
      <pc:sldChg chg="addSp modSp mod">
        <pc:chgData name="Hương Đỗ" userId="d21096f1d58e6114" providerId="LiveId" clId="{32A7E88F-7166-4E2A-80A8-81D899BC8EBF}" dt="2024-07-29T15:24:25.725" v="8" actId="1076"/>
        <pc:sldMkLst>
          <pc:docMk/>
          <pc:sldMk cId="271816353" sldId="256"/>
        </pc:sldMkLst>
        <pc:spChg chg="add mod">
          <ac:chgData name="Hương Đỗ" userId="d21096f1d58e6114" providerId="LiveId" clId="{32A7E88F-7166-4E2A-80A8-81D899BC8EBF}" dt="2024-07-29T15:24:25.725" v="8" actId="1076"/>
          <ac:spMkLst>
            <pc:docMk/>
            <pc:sldMk cId="271816353" sldId="256"/>
            <ac:spMk id="2" creationId="{A08B6F3A-E15D-7EA1-185E-6555871633FE}"/>
          </ac:spMkLst>
        </pc:spChg>
      </pc:sldChg>
      <pc:sldChg chg="addSp delSp modSp del mod">
        <pc:chgData name="Hương Đỗ" userId="d21096f1d58e6114" providerId="LiveId" clId="{32A7E88F-7166-4E2A-80A8-81D899BC8EBF}" dt="2024-07-29T15:24:28.323" v="9" actId="2696"/>
        <pc:sldMkLst>
          <pc:docMk/>
          <pc:sldMk cId="328198772" sldId="278"/>
        </pc:sldMkLst>
        <pc:spChg chg="del mod">
          <ac:chgData name="Hương Đỗ" userId="d21096f1d58e6114" providerId="LiveId" clId="{32A7E88F-7166-4E2A-80A8-81D899BC8EBF}" dt="2024-07-29T09:46:57.360" v="2" actId="21"/>
          <ac:spMkLst>
            <pc:docMk/>
            <pc:sldMk cId="328198772" sldId="278"/>
            <ac:spMk id="2" creationId="{A08B6F3A-E15D-7EA1-185E-6555871633FE}"/>
          </ac:spMkLst>
        </pc:spChg>
        <pc:spChg chg="add del mod">
          <ac:chgData name="Hương Đỗ" userId="d21096f1d58e6114" providerId="LiveId" clId="{32A7E88F-7166-4E2A-80A8-81D899BC8EBF}" dt="2024-07-29T09:47:25.140" v="5" actId="478"/>
          <ac:spMkLst>
            <pc:docMk/>
            <pc:sldMk cId="328198772" sldId="278"/>
            <ac:spMk id="4" creationId="{49435BCA-ACB9-C2A2-B788-53FC77A20E86}"/>
          </ac:spMkLst>
        </pc:spChg>
        <pc:spChg chg="add del mod">
          <ac:chgData name="Hương Đỗ" userId="d21096f1d58e6114" providerId="LiveId" clId="{32A7E88F-7166-4E2A-80A8-81D899BC8EBF}" dt="2024-07-29T15:24:18.450" v="6" actId="21"/>
          <ac:spMkLst>
            <pc:docMk/>
            <pc:sldMk cId="328198772" sldId="278"/>
            <ac:spMk id="5" creationId="{A08B6F3A-E15D-7EA1-185E-6555871633F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190220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67527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285278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D0EBB-87F6-418F-B326-C8B29B7DC95F}"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311531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7D0EBB-87F6-418F-B326-C8B29B7DC95F}"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32728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D0EBB-87F6-418F-B326-C8B29B7DC95F}"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237537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D0EBB-87F6-418F-B326-C8B29B7DC95F}"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235207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D0EBB-87F6-418F-B326-C8B29B7DC95F}"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132045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D0EBB-87F6-418F-B326-C8B29B7DC95F}"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165622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186292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7D0EBB-87F6-418F-B326-C8B29B7DC95F}"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0F03A-2A00-49DC-9191-58E1A901AF73}" type="slidenum">
              <a:rPr lang="en-US" smtClean="0"/>
              <a:t>‹#›</a:t>
            </a:fld>
            <a:endParaRPr lang="en-US"/>
          </a:p>
        </p:txBody>
      </p:sp>
    </p:spTree>
    <p:extLst>
      <p:ext uri="{BB962C8B-B14F-4D97-AF65-F5344CB8AC3E}">
        <p14:creationId xmlns:p14="http://schemas.microsoft.com/office/powerpoint/2010/main" val="217552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D0EBB-87F6-418F-B326-C8B29B7DC95F}" type="datetimeFigureOut">
              <a:rPr lang="en-US" smtClean="0"/>
              <a:t>7/29/2024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0F03A-2A00-49DC-9191-58E1A901AF73}" type="slidenum">
              <a:rPr lang="en-US" smtClean="0"/>
              <a:t>‹#›</a:t>
            </a:fld>
            <a:endParaRPr lang="en-US"/>
          </a:p>
        </p:txBody>
      </p:sp>
    </p:spTree>
    <p:extLst>
      <p:ext uri="{BB962C8B-B14F-4D97-AF65-F5344CB8AC3E}">
        <p14:creationId xmlns:p14="http://schemas.microsoft.com/office/powerpoint/2010/main" val="797593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3.xml"/><Relationship Id="rId18" Type="http://schemas.openxmlformats.org/officeDocument/2006/relationships/slide" Target="slide5.xml"/><Relationship Id="rId3" Type="http://schemas.microsoft.com/office/2007/relationships/media" Target="../media/media2.wav"/><Relationship Id="rId7" Type="http://schemas.openxmlformats.org/officeDocument/2006/relationships/image" Target="../media/image2.png"/><Relationship Id="rId12" Type="http://schemas.openxmlformats.org/officeDocument/2006/relationships/image" Target="../media/image5.png"/><Relationship Id="rId17" Type="http://schemas.openxmlformats.org/officeDocument/2006/relationships/image" Target="../media/image8.gif"/><Relationship Id="rId2" Type="http://schemas.microsoft.com/office/2007/relationships/media" Target="../media/media1.wav"/><Relationship Id="rId16" Type="http://schemas.openxmlformats.org/officeDocument/2006/relationships/slide" Target="slide7.xml"/><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slide" Target="slide2.xml"/><Relationship Id="rId5" Type="http://schemas.openxmlformats.org/officeDocument/2006/relationships/slideLayout" Target="../slideLayouts/slideLayout1.xml"/><Relationship Id="rId15" Type="http://schemas.openxmlformats.org/officeDocument/2006/relationships/image" Target="../media/image7.gif"/><Relationship Id="rId10" Type="http://schemas.openxmlformats.org/officeDocument/2006/relationships/slide" Target="slide4.xml"/><Relationship Id="rId19" Type="http://schemas.openxmlformats.org/officeDocument/2006/relationships/image" Target="../media/image9.png"/><Relationship Id="rId4" Type="http://schemas.openxmlformats.org/officeDocument/2006/relationships/audio" Target="../media/media2.wav"/><Relationship Id="rId9" Type="http://schemas.openxmlformats.org/officeDocument/2006/relationships/image" Target="../media/image4.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7629" y="943770"/>
            <a:ext cx="758581" cy="813974"/>
          </a:xfrm>
          <a:prstGeom prst="rect">
            <a:avLst/>
          </a:prstGeom>
        </p:spPr>
      </p:pic>
      <p:cxnSp>
        <p:nvCxnSpPr>
          <p:cNvPr id="106" name="Straight Connector 105"/>
          <p:cNvCxnSpPr>
            <a:cxnSpLocks/>
          </p:cNvCxnSpPr>
          <p:nvPr/>
        </p:nvCxnSpPr>
        <p:spPr>
          <a:xfrm flipH="1">
            <a:off x="2473882" y="1371853"/>
            <a:ext cx="3436137" cy="2618814"/>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2481" y="3489644"/>
            <a:ext cx="1316850" cy="1085182"/>
          </a:xfrm>
          <a:prstGeom prst="rect">
            <a:avLst/>
          </a:prstGeom>
        </p:spPr>
      </p:pic>
      <p:pic>
        <p:nvPicPr>
          <p:cNvPr id="4" name="clock-ticking-2">
            <a:hlinkClick r:id="" action="ppaction://media"/>
            <a:extLst>
              <a:ext uri="{FF2B5EF4-FFF2-40B4-BE49-F238E27FC236}">
                <a16:creationId xmlns:a16="http://schemas.microsoft.com/office/drawing/2014/main" id="{7CA245BB-965D-462A-84F2-2C5E8C4A7002}"/>
              </a:ext>
            </a:extLst>
          </p:cNvPr>
          <p:cNvPicPr>
            <a:picLocks noChangeAspect="1"/>
          </p:cNvPicPr>
          <p:nvPr>
            <a:audioFile r:link="rId1"/>
            <p:extLst>
              <p:ext uri="{DAA4B4D4-6D71-4841-9C94-3DE7FCFB9230}">
                <p14:media xmlns:p14="http://schemas.microsoft.com/office/powerpoint/2010/main" r:embed="rId2">
                  <p14:trim end="5041"/>
                </p14:media>
              </p:ext>
            </p:extLst>
          </p:nvPr>
        </p:nvPicPr>
        <p:blipFill>
          <a:blip r:embed="rId9"/>
          <a:stretch>
            <a:fillRect/>
          </a:stretch>
        </p:blipFill>
        <p:spPr>
          <a:xfrm>
            <a:off x="10182343" y="7205498"/>
            <a:ext cx="609600" cy="609600"/>
          </a:xfrm>
          <a:prstGeom prst="rect">
            <a:avLst/>
          </a:prstGeom>
        </p:spPr>
      </p:pic>
      <p:pic>
        <p:nvPicPr>
          <p:cNvPr id="5" name="magic">
            <a:hlinkClick r:id="" action="ppaction://media"/>
            <a:extLst>
              <a:ext uri="{FF2B5EF4-FFF2-40B4-BE49-F238E27FC236}">
                <a16:creationId xmlns:a16="http://schemas.microsoft.com/office/drawing/2014/main" id="{0C1F5957-BF28-4DBC-AF2D-24DEC1B621D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0841" y="4876548"/>
            <a:ext cx="609600" cy="609600"/>
          </a:xfrm>
          <a:prstGeom prst="rect">
            <a:avLst/>
          </a:prstGeom>
        </p:spPr>
      </p:pic>
      <p:cxnSp>
        <p:nvCxnSpPr>
          <p:cNvPr id="55" name="Straight Connector 54">
            <a:extLst>
              <a:ext uri="{FF2B5EF4-FFF2-40B4-BE49-F238E27FC236}">
                <a16:creationId xmlns:a16="http://schemas.microsoft.com/office/drawing/2014/main" id="{BF8AF885-CD0B-49EA-BB27-54F87079845C}"/>
              </a:ext>
            </a:extLst>
          </p:cNvPr>
          <p:cNvCxnSpPr>
            <a:cxnSpLocks/>
          </p:cNvCxnSpPr>
          <p:nvPr/>
        </p:nvCxnSpPr>
        <p:spPr>
          <a:xfrm flipH="1">
            <a:off x="3723276" y="1407240"/>
            <a:ext cx="2195902" cy="4078908"/>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09C96DFA-0498-415B-A64F-347931DAAA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230422" y="5080000"/>
            <a:ext cx="985708" cy="812296"/>
          </a:xfrm>
          <a:prstGeom prst="rect">
            <a:avLst/>
          </a:prstGeom>
        </p:spPr>
      </p:pic>
      <p:sp>
        <p:nvSpPr>
          <p:cNvPr id="8" name="TextBox 7">
            <a:hlinkClick r:id="rId10" action="ppaction://hlinksldjump"/>
            <a:extLst>
              <a:ext uri="{FF2B5EF4-FFF2-40B4-BE49-F238E27FC236}">
                <a16:creationId xmlns:a16="http://schemas.microsoft.com/office/drawing/2014/main" id="{6D2C7ADA-0FBF-400B-B751-9386D656BDA7}"/>
              </a:ext>
            </a:extLst>
          </p:cNvPr>
          <p:cNvSpPr txBox="1"/>
          <p:nvPr/>
        </p:nvSpPr>
        <p:spPr>
          <a:xfrm>
            <a:off x="1635852" y="2707091"/>
            <a:ext cx="1459054" cy="707886"/>
          </a:xfrm>
          <a:prstGeom prst="rect">
            <a:avLst/>
          </a:prstGeom>
          <a:noFill/>
        </p:spPr>
        <p:txBody>
          <a:bodyPr wrap="none" rtlCol="0">
            <a:spAutoFit/>
          </a:bodyPr>
          <a:lstStyle/>
          <a:p>
            <a:r>
              <a:rPr lang="en-US" sz="4000" b="1">
                <a:solidFill>
                  <a:srgbClr val="FFFF00"/>
                </a:solidFill>
                <a:latin typeface="Britannic Bold" panose="020B0903060703020204" pitchFamily="34" charset="0"/>
                <a:cs typeface="Champion Script" panose="020B0506030404030204" pitchFamily="34" charset="0"/>
              </a:rPr>
              <a:t>100$</a:t>
            </a:r>
          </a:p>
        </p:txBody>
      </p:sp>
      <p:sp>
        <p:nvSpPr>
          <p:cNvPr id="60" name="TextBox 59">
            <a:hlinkClick r:id="rId11" action="ppaction://hlinksldjump"/>
            <a:extLst>
              <a:ext uri="{FF2B5EF4-FFF2-40B4-BE49-F238E27FC236}">
                <a16:creationId xmlns:a16="http://schemas.microsoft.com/office/drawing/2014/main" id="{A8BB3BB3-2DE1-4E9A-BFBD-1C12AA1BCD6B}"/>
              </a:ext>
            </a:extLst>
          </p:cNvPr>
          <p:cNvSpPr txBox="1"/>
          <p:nvPr/>
        </p:nvSpPr>
        <p:spPr>
          <a:xfrm>
            <a:off x="2870559" y="4480262"/>
            <a:ext cx="1125629" cy="707886"/>
          </a:xfrm>
          <a:prstGeom prst="rect">
            <a:avLst/>
          </a:prstGeom>
          <a:noFill/>
        </p:spPr>
        <p:txBody>
          <a:bodyPr wrap="none" rtlCol="0">
            <a:spAutoFit/>
          </a:bodyPr>
          <a:lstStyle/>
          <a:p>
            <a:r>
              <a:rPr lang="en-US" sz="4000" b="1">
                <a:solidFill>
                  <a:srgbClr val="FFFF00"/>
                </a:solidFill>
                <a:latin typeface="Britannic Bold" panose="020B0903060703020204" pitchFamily="34" charset="0"/>
                <a:cs typeface="Champion Script" panose="020B0506030404030204" pitchFamily="34" charset="0"/>
              </a:rPr>
              <a:t>50$</a:t>
            </a:r>
          </a:p>
        </p:txBody>
      </p:sp>
      <p:cxnSp>
        <p:nvCxnSpPr>
          <p:cNvPr id="63" name="Straight Connector 62">
            <a:extLst>
              <a:ext uri="{FF2B5EF4-FFF2-40B4-BE49-F238E27FC236}">
                <a16:creationId xmlns:a16="http://schemas.microsoft.com/office/drawing/2014/main" id="{733AD7B8-5803-4740-B2EF-DC27798766D1}"/>
              </a:ext>
            </a:extLst>
          </p:cNvPr>
          <p:cNvCxnSpPr>
            <a:cxnSpLocks/>
          </p:cNvCxnSpPr>
          <p:nvPr/>
        </p:nvCxnSpPr>
        <p:spPr>
          <a:xfrm>
            <a:off x="5910020" y="1407244"/>
            <a:ext cx="813277" cy="3732367"/>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51438933-F446-4EBA-BE88-4D2B52DC4AA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4985395" flipH="1">
            <a:off x="6420709" y="4913847"/>
            <a:ext cx="649214" cy="535000"/>
          </a:xfrm>
          <a:prstGeom prst="rect">
            <a:avLst/>
          </a:prstGeom>
        </p:spPr>
      </p:pic>
      <p:sp>
        <p:nvSpPr>
          <p:cNvPr id="65" name="TextBox 64">
            <a:hlinkClick r:id="rId13" action="ppaction://hlinksldjump"/>
            <a:extLst>
              <a:ext uri="{FF2B5EF4-FFF2-40B4-BE49-F238E27FC236}">
                <a16:creationId xmlns:a16="http://schemas.microsoft.com/office/drawing/2014/main" id="{2FB7674C-F729-49C6-89B2-2C769B66B565}"/>
              </a:ext>
            </a:extLst>
          </p:cNvPr>
          <p:cNvSpPr txBox="1"/>
          <p:nvPr/>
        </p:nvSpPr>
        <p:spPr>
          <a:xfrm>
            <a:off x="5541248" y="4431721"/>
            <a:ext cx="1125629" cy="707886"/>
          </a:xfrm>
          <a:prstGeom prst="rect">
            <a:avLst/>
          </a:prstGeom>
          <a:noFill/>
        </p:spPr>
        <p:txBody>
          <a:bodyPr wrap="none" rtlCol="0">
            <a:spAutoFit/>
          </a:bodyPr>
          <a:lstStyle/>
          <a:p>
            <a:r>
              <a:rPr lang="en-US" sz="4000" b="1">
                <a:solidFill>
                  <a:srgbClr val="FFFF00"/>
                </a:solidFill>
                <a:latin typeface="Britannic Bold" panose="020B0903060703020204" pitchFamily="34" charset="0"/>
                <a:cs typeface="Champion Script" panose="020B0506030404030204" pitchFamily="34" charset="0"/>
              </a:rPr>
              <a:t>20$</a:t>
            </a:r>
          </a:p>
        </p:txBody>
      </p:sp>
      <p:cxnSp>
        <p:nvCxnSpPr>
          <p:cNvPr id="70" name="Straight Connector 69">
            <a:extLst>
              <a:ext uri="{FF2B5EF4-FFF2-40B4-BE49-F238E27FC236}">
                <a16:creationId xmlns:a16="http://schemas.microsoft.com/office/drawing/2014/main" id="{F869E0E7-AC35-4E44-A5EF-1B860F1BADF5}"/>
              </a:ext>
            </a:extLst>
          </p:cNvPr>
          <p:cNvCxnSpPr>
            <a:cxnSpLocks/>
          </p:cNvCxnSpPr>
          <p:nvPr/>
        </p:nvCxnSpPr>
        <p:spPr>
          <a:xfrm>
            <a:off x="5900193" y="1383724"/>
            <a:ext cx="3194902" cy="4102424"/>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D131E8FE-18A5-4B93-9B33-699F50ED8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251551">
            <a:off x="8806038" y="4766428"/>
            <a:ext cx="1427176" cy="1176098"/>
          </a:xfrm>
          <a:prstGeom prst="rect">
            <a:avLst/>
          </a:prstGeom>
        </p:spPr>
      </p:pic>
      <p:cxnSp>
        <p:nvCxnSpPr>
          <p:cNvPr id="96" name="Straight Connector 95">
            <a:extLst>
              <a:ext uri="{FF2B5EF4-FFF2-40B4-BE49-F238E27FC236}">
                <a16:creationId xmlns:a16="http://schemas.microsoft.com/office/drawing/2014/main" id="{89088168-F37F-4414-83D7-25D344CB8832}"/>
              </a:ext>
            </a:extLst>
          </p:cNvPr>
          <p:cNvCxnSpPr>
            <a:cxnSpLocks/>
          </p:cNvCxnSpPr>
          <p:nvPr/>
        </p:nvCxnSpPr>
        <p:spPr>
          <a:xfrm>
            <a:off x="6104062" y="1473096"/>
            <a:ext cx="3885428" cy="697671"/>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8" name="Picture 97">
            <a:extLst>
              <a:ext uri="{FF2B5EF4-FFF2-40B4-BE49-F238E27FC236}">
                <a16:creationId xmlns:a16="http://schemas.microsoft.com/office/drawing/2014/main" id="{5F5E6354-74CB-4578-993C-8A3D8C180F2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690839" flipV="1">
            <a:off x="9743358" y="1824932"/>
            <a:ext cx="742218" cy="611642"/>
          </a:xfrm>
          <a:prstGeom prst="rect">
            <a:avLst/>
          </a:prstGeom>
        </p:spPr>
      </p:pic>
      <p:sp>
        <p:nvSpPr>
          <p:cNvPr id="101" name="TextBox 100">
            <a:extLst>
              <a:ext uri="{FF2B5EF4-FFF2-40B4-BE49-F238E27FC236}">
                <a16:creationId xmlns:a16="http://schemas.microsoft.com/office/drawing/2014/main" id="{19A2C360-0D94-47A6-A585-AD31B05F0589}"/>
              </a:ext>
            </a:extLst>
          </p:cNvPr>
          <p:cNvSpPr txBox="1"/>
          <p:nvPr/>
        </p:nvSpPr>
        <p:spPr>
          <a:xfrm>
            <a:off x="8717966" y="1672629"/>
            <a:ext cx="1124026" cy="707886"/>
          </a:xfrm>
          <a:prstGeom prst="rect">
            <a:avLst/>
          </a:prstGeom>
          <a:noFill/>
        </p:spPr>
        <p:txBody>
          <a:bodyPr wrap="none" rtlCol="0">
            <a:spAutoFit/>
          </a:bodyPr>
          <a:lstStyle/>
          <a:p>
            <a:r>
              <a:rPr lang="en-US" sz="4000" b="1">
                <a:solidFill>
                  <a:srgbClr val="FFFF00"/>
                </a:solidFill>
                <a:latin typeface="Britannic Bold" panose="020B0903060703020204" pitchFamily="34" charset="0"/>
                <a:cs typeface="Champion Script" panose="020B0506030404030204" pitchFamily="34" charset="0"/>
              </a:rPr>
              <a:t>10$</a:t>
            </a:r>
          </a:p>
        </p:txBody>
      </p:sp>
      <p:pic>
        <p:nvPicPr>
          <p:cNvPr id="15" name="Picture 14">
            <a:extLst>
              <a:ext uri="{FF2B5EF4-FFF2-40B4-BE49-F238E27FC236}">
                <a16:creationId xmlns:a16="http://schemas.microsoft.com/office/drawing/2014/main" id="{E70AFA97-EBB3-4086-9453-7DD425CC7E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3584668" y="406020"/>
            <a:ext cx="1173415" cy="1245524"/>
          </a:xfrm>
          <a:prstGeom prst="rect">
            <a:avLst/>
          </a:prstGeom>
        </p:spPr>
      </p:pic>
      <p:pic>
        <p:nvPicPr>
          <p:cNvPr id="17" name="Picture 16">
            <a:hlinkClick r:id="rId16" action="ppaction://hlinksldjump"/>
            <a:extLst>
              <a:ext uri="{FF2B5EF4-FFF2-40B4-BE49-F238E27FC236}">
                <a16:creationId xmlns:a16="http://schemas.microsoft.com/office/drawing/2014/main" id="{ADC9E897-BB91-4930-971E-D7E84BF4E74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95640" y="1101583"/>
            <a:ext cx="808966" cy="656161"/>
          </a:xfrm>
          <a:prstGeom prst="rect">
            <a:avLst/>
          </a:prstGeom>
        </p:spPr>
      </p:pic>
      <p:sp>
        <p:nvSpPr>
          <p:cNvPr id="72" name="TextBox 71">
            <a:hlinkClick r:id="rId18" action="ppaction://hlinksldjump"/>
            <a:extLst>
              <a:ext uri="{FF2B5EF4-FFF2-40B4-BE49-F238E27FC236}">
                <a16:creationId xmlns:a16="http://schemas.microsoft.com/office/drawing/2014/main" id="{9AEB9DB1-3DBE-4B42-B829-AE6DA8A6C03E}"/>
              </a:ext>
            </a:extLst>
          </p:cNvPr>
          <p:cNvSpPr txBox="1"/>
          <p:nvPr/>
        </p:nvSpPr>
        <p:spPr>
          <a:xfrm>
            <a:off x="8518906" y="4191646"/>
            <a:ext cx="1459054" cy="707886"/>
          </a:xfrm>
          <a:prstGeom prst="rect">
            <a:avLst/>
          </a:prstGeom>
          <a:noFill/>
        </p:spPr>
        <p:txBody>
          <a:bodyPr wrap="none" rtlCol="0">
            <a:spAutoFit/>
          </a:bodyPr>
          <a:lstStyle/>
          <a:p>
            <a:r>
              <a:rPr lang="en-US" sz="4000" b="1">
                <a:solidFill>
                  <a:srgbClr val="FFFF00"/>
                </a:solidFill>
                <a:latin typeface="Britannic Bold" panose="020B0903060703020204" pitchFamily="34" charset="0"/>
                <a:cs typeface="Champion Script" panose="020B0506030404030204" pitchFamily="34" charset="0"/>
              </a:rPr>
              <a:t>150$</a:t>
            </a:r>
          </a:p>
        </p:txBody>
      </p:sp>
      <p:pic>
        <p:nvPicPr>
          <p:cNvPr id="66" name="Picture 6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78385" y="294754"/>
            <a:ext cx="917067" cy="741656"/>
          </a:xfrm>
          <a:prstGeom prst="rect">
            <a:avLst/>
          </a:prstGeom>
        </p:spPr>
      </p:pic>
      <p:sp>
        <p:nvSpPr>
          <p:cNvPr id="2" name="Title 1">
            <a:extLst>
              <a:ext uri="{FF2B5EF4-FFF2-40B4-BE49-F238E27FC236}">
                <a16:creationId xmlns:a16="http://schemas.microsoft.com/office/drawing/2014/main" id="{A08B6F3A-E15D-7EA1-185E-6555871633FE}"/>
              </a:ext>
            </a:extLst>
          </p:cNvPr>
          <p:cNvSpPr txBox="1">
            <a:spLocks/>
          </p:cNvSpPr>
          <p:nvPr/>
        </p:nvSpPr>
        <p:spPr>
          <a:xfrm>
            <a:off x="1734935" y="1255641"/>
            <a:ext cx="8584933" cy="13255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3000">
                <a:solidFill>
                  <a:srgbClr val="000000"/>
                </a:solidFill>
                <a:latin typeface="Times New Roman" panose="02020603050405020304" pitchFamily="18" charset="0"/>
                <a:ea typeface="Nanum Myeongjo"/>
              </a:rPr>
              <a:t>GV Soạn: Hoàng Yến</a:t>
            </a:r>
            <a:br>
              <a:rPr lang="vi-VN" sz="3000" b="1">
                <a:solidFill>
                  <a:srgbClr val="000000"/>
                </a:solidFill>
                <a:latin typeface="Times New Roman" panose="02020603050405020304" pitchFamily="18" charset="0"/>
                <a:ea typeface="Nanum Myeongjo"/>
              </a:rPr>
            </a:br>
            <a:r>
              <a:rPr lang="vi-VN" sz="3000">
                <a:solidFill>
                  <a:srgbClr val="000000"/>
                </a:solidFill>
                <a:latin typeface="Times New Roman" panose="02020603050405020304" pitchFamily="18" charset="0"/>
                <a:ea typeface="Nanum Myeongjo"/>
              </a:rPr>
              <a:t>Trường: THPT Hùng Vương, Quảng Ninh</a:t>
            </a:r>
            <a:r>
              <a:rPr lang="vi-VN" sz="3000" b="1">
                <a:solidFill>
                  <a:srgbClr val="4472C4"/>
                </a:solidFill>
                <a:latin typeface="Times New Roman" panose="02020603050405020304" pitchFamily="18" charset="0"/>
                <a:ea typeface="Nanum Myeongjo"/>
              </a:rPr>
              <a:t> </a:t>
            </a:r>
            <a:br>
              <a:rPr lang="vi-VN" sz="3000" b="1">
                <a:solidFill>
                  <a:srgbClr val="4472C4"/>
                </a:solidFill>
                <a:latin typeface="Times New Roman" panose="02020603050405020304" pitchFamily="18" charset="0"/>
                <a:ea typeface="Nanum Myeongjo"/>
              </a:rPr>
            </a:br>
            <a:r>
              <a:rPr lang="vi-VN" sz="3000" b="1">
                <a:solidFill>
                  <a:srgbClr val="000000"/>
                </a:solidFill>
                <a:latin typeface="Times New Roman" panose="02020603050405020304" pitchFamily="18" charset="0"/>
                <a:ea typeface="Nanum Myeongjo"/>
              </a:rPr>
              <a:t>Email: </a:t>
            </a:r>
            <a:r>
              <a:rPr lang="en-US" sz="3000">
                <a:solidFill>
                  <a:srgbClr val="000000"/>
                </a:solidFill>
                <a:latin typeface="Times New Roman" panose="02020603050405020304" pitchFamily="18" charset="0"/>
                <a:ea typeface="Nanum Myeongjo"/>
              </a:rPr>
              <a:t>yenthihang.c3hungvuong@quangninh.edu.vn</a:t>
            </a:r>
            <a:endParaRPr lang="en-US" sz="3000" dirty="0"/>
          </a:p>
        </p:txBody>
      </p:sp>
    </p:spTree>
    <p:extLst>
      <p:ext uri="{BB962C8B-B14F-4D97-AF65-F5344CB8AC3E}">
        <p14:creationId xmlns:p14="http://schemas.microsoft.com/office/powerpoint/2010/main" val="2718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100000" fill="hold" nodeType="withEffect">
                                  <p:stCondLst>
                                    <p:cond delay="0"/>
                                  </p:stCondLst>
                                  <p:childTnLst>
                                    <p:animMotion origin="layout" path="M 8.33333E-7 -7.40741E-7 L 8.33333E-7 0.00741 " pathEditMode="relative" rAng="0" ptsTypes="AA">
                                      <p:cBhvr>
                                        <p:cTn id="6" dur="1000" fill="hold"/>
                                        <p:tgtEl>
                                          <p:spTgt spid="66"/>
                                        </p:tgtEl>
                                        <p:attrNameLst>
                                          <p:attrName>ppt_x</p:attrName>
                                          <p:attrName>ppt_y</p:attrName>
                                        </p:attrNameLst>
                                      </p:cBhvr>
                                      <p:rCtr x="0" y="37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7"/>
                    </p:tgtEl>
                  </p:cond>
                </p:stCondLst>
                <p:endSync evt="end" delay="0">
                  <p:rtn val="all"/>
                </p:endSync>
                <p:childTnLst>
                  <p:par>
                    <p:cTn id="8" fill="hold">
                      <p:stCondLst>
                        <p:cond delay="0"/>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7"/>
                                        </p:tgtEl>
                                      </p:cBhvr>
                                    </p:animEffect>
                                    <p:animScale>
                                      <p:cBhvr>
                                        <p:cTn id="12" dur="250" autoRev="1" fill="hold"/>
                                        <p:tgtEl>
                                          <p:spTgt spid="97"/>
                                        </p:tgtEl>
                                      </p:cBhvr>
                                      <p:by x="105000" y="105000"/>
                                    </p:animScale>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strips(downLeft)">
                                      <p:cBhvr>
                                        <p:cTn id="16" dur="500"/>
                                        <p:tgtEl>
                                          <p:spTgt spid="106"/>
                                        </p:tgtEl>
                                      </p:cBhvr>
                                    </p:animEffect>
                                  </p:childTnLst>
                                </p:cTn>
                              </p:par>
                            </p:childTnLst>
                          </p:cTn>
                        </p:par>
                        <p:par>
                          <p:cTn id="17" fill="hold">
                            <p:stCondLst>
                              <p:cond delay="1000"/>
                            </p:stCondLst>
                            <p:childTnLst>
                              <p:par>
                                <p:cTn id="18" presetID="18" presetClass="exit" presetSubtype="12" fill="hold" nodeType="afterEffect">
                                  <p:stCondLst>
                                    <p:cond delay="0"/>
                                  </p:stCondLst>
                                  <p:childTnLst>
                                    <p:animEffect transition="out" filter="strips(downLeft)">
                                      <p:cBhvr>
                                        <p:cTn id="19" dur="4750"/>
                                        <p:tgtEl>
                                          <p:spTgt spid="106"/>
                                        </p:tgtEl>
                                      </p:cBhvr>
                                    </p:animEffect>
                                    <p:set>
                                      <p:cBhvr>
                                        <p:cTn id="20" dur="1" fill="hold">
                                          <p:stCondLst>
                                            <p:cond delay="4749"/>
                                          </p:stCondLst>
                                        </p:cTn>
                                        <p:tgtEl>
                                          <p:spTgt spid="106"/>
                                        </p:tgtEl>
                                        <p:attrNameLst>
                                          <p:attrName>style.visibility</p:attrName>
                                        </p:attrNameLst>
                                      </p:cBhvr>
                                      <p:to>
                                        <p:strVal val="hidden"/>
                                      </p:to>
                                    </p:set>
                                  </p:childTnLst>
                                </p:cTn>
                              </p:par>
                              <p:par>
                                <p:cTn id="21" presetID="42" presetClass="path" presetSubtype="0" accel="50000" decel="50000" fill="hold" nodeType="withEffect">
                                  <p:stCondLst>
                                    <p:cond delay="0"/>
                                  </p:stCondLst>
                                  <p:childTnLst>
                                    <p:animMotion origin="layout" path="M -1.04167E-6 -2.96296E-6 L 0.28451 -0.37963 " pathEditMode="relative" rAng="0" ptsTypes="AA">
                                      <p:cBhvr>
                                        <p:cTn id="22" dur="5000" fill="hold"/>
                                        <p:tgtEl>
                                          <p:spTgt spid="97"/>
                                        </p:tgtEl>
                                        <p:attrNameLst>
                                          <p:attrName>ppt_x</p:attrName>
                                          <p:attrName>ppt_y</p:attrName>
                                        </p:attrNameLst>
                                      </p:cBhvr>
                                      <p:rCtr x="14219" y="-18981"/>
                                    </p:animMotion>
                                  </p:childTnLst>
                                </p:cTn>
                              </p:par>
                              <p:par>
                                <p:cTn id="23" presetID="47" presetClass="exit" presetSubtype="0" fill="hold" grpId="0" nodeType="withEffect">
                                  <p:stCondLst>
                                    <p:cond delay="0"/>
                                  </p:stCondLst>
                                  <p:iterate type="lt">
                                    <p:tmPct val="0"/>
                                  </p:iterate>
                                  <p:childTnLst>
                                    <p:animEffect transition="out" filter="fade">
                                      <p:cBhvr>
                                        <p:cTn id="24" dur="1000"/>
                                        <p:tgtEl>
                                          <p:spTgt spid="8"/>
                                        </p:tgtEl>
                                      </p:cBhvr>
                                    </p:animEffect>
                                    <p:anim calcmode="lin" valueType="num">
                                      <p:cBhvr>
                                        <p:cTn id="25" dur="1000"/>
                                        <p:tgtEl>
                                          <p:spTgt spid="8"/>
                                        </p:tgtEl>
                                        <p:attrNameLst>
                                          <p:attrName>ppt_x</p:attrName>
                                        </p:attrNameLst>
                                      </p:cBhvr>
                                      <p:tavLst>
                                        <p:tav tm="0">
                                          <p:val>
                                            <p:strVal val="ppt_x"/>
                                          </p:val>
                                        </p:tav>
                                        <p:tav tm="100000">
                                          <p:val>
                                            <p:strVal val="ppt_x"/>
                                          </p:val>
                                        </p:tav>
                                      </p:tavLst>
                                    </p:anim>
                                    <p:anim calcmode="lin" valueType="num">
                                      <p:cBhvr>
                                        <p:cTn id="26" dur="1000"/>
                                        <p:tgtEl>
                                          <p:spTgt spid="8"/>
                                        </p:tgtEl>
                                        <p:attrNameLst>
                                          <p:attrName>ppt_y</p:attrName>
                                        </p:attrNameLst>
                                      </p:cBhvr>
                                      <p:tavLst>
                                        <p:tav tm="0">
                                          <p:val>
                                            <p:strVal val="ppt_y"/>
                                          </p:val>
                                        </p:tav>
                                        <p:tav tm="100000">
                                          <p:val>
                                            <p:strVal val="ppt_y-.1"/>
                                          </p:val>
                                        </p:tav>
                                      </p:tavLst>
                                    </p:anim>
                                    <p:set>
                                      <p:cBhvr>
                                        <p:cTn id="27" dur="1" fill="hold">
                                          <p:stCondLst>
                                            <p:cond delay="999"/>
                                          </p:stCondLst>
                                        </p:cTn>
                                        <p:tgtEl>
                                          <p:spTgt spid="8"/>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2999" fill="hold"/>
                                        <p:tgtEl>
                                          <p:spTgt spid="5"/>
                                        </p:tgtEl>
                                      </p:cBhvr>
                                    </p:cmd>
                                  </p:childTnLst>
                                </p:cTn>
                              </p:par>
                              <p:par>
                                <p:cTn id="30" presetID="1" presetClass="mediacall" presetSubtype="0" fill="hold" nodeType="withEffect">
                                  <p:stCondLst>
                                    <p:cond delay="0"/>
                                  </p:stCondLst>
                                  <p:childTnLst>
                                    <p:cmd type="call" cmd="playFrom(0.0)">
                                      <p:cBhvr>
                                        <p:cTn id="31" dur="1" fill="hold"/>
                                        <p:tgtEl>
                                          <p:spTgt spid="4"/>
                                        </p:tgtEl>
                                      </p:cBhvr>
                                    </p:cmd>
                                  </p:childTnLst>
                                </p:cTn>
                              </p:par>
                            </p:childTnLst>
                          </p:cTn>
                        </p:par>
                        <p:par>
                          <p:cTn id="32" fill="hold">
                            <p:stCondLst>
                              <p:cond delay="6000"/>
                            </p:stCondLst>
                            <p:childTnLst>
                              <p:par>
                                <p:cTn id="33" presetID="49" presetClass="exit" presetSubtype="0" accel="100000" fill="hold" nodeType="afterEffect">
                                  <p:stCondLst>
                                    <p:cond delay="0"/>
                                  </p:stCondLst>
                                  <p:childTnLst>
                                    <p:anim calcmode="lin" valueType="num">
                                      <p:cBhvr>
                                        <p:cTn id="34" dur="500"/>
                                        <p:tgtEl>
                                          <p:spTgt spid="97"/>
                                        </p:tgtEl>
                                        <p:attrNameLst>
                                          <p:attrName>ppt_w</p:attrName>
                                        </p:attrNameLst>
                                      </p:cBhvr>
                                      <p:tavLst>
                                        <p:tav tm="0">
                                          <p:val>
                                            <p:strVal val="ppt_w"/>
                                          </p:val>
                                        </p:tav>
                                        <p:tav tm="100000">
                                          <p:val>
                                            <p:fltVal val="0"/>
                                          </p:val>
                                        </p:tav>
                                      </p:tavLst>
                                    </p:anim>
                                    <p:anim calcmode="lin" valueType="num">
                                      <p:cBhvr>
                                        <p:cTn id="35" dur="500"/>
                                        <p:tgtEl>
                                          <p:spTgt spid="97"/>
                                        </p:tgtEl>
                                        <p:attrNameLst>
                                          <p:attrName>ppt_h</p:attrName>
                                        </p:attrNameLst>
                                      </p:cBhvr>
                                      <p:tavLst>
                                        <p:tav tm="0">
                                          <p:val>
                                            <p:strVal val="ppt_h"/>
                                          </p:val>
                                        </p:tav>
                                        <p:tav tm="100000">
                                          <p:val>
                                            <p:fltVal val="0"/>
                                          </p:val>
                                        </p:tav>
                                      </p:tavLst>
                                    </p:anim>
                                    <p:anim calcmode="lin" valueType="num">
                                      <p:cBhvr>
                                        <p:cTn id="36" dur="500"/>
                                        <p:tgtEl>
                                          <p:spTgt spid="97"/>
                                        </p:tgtEl>
                                        <p:attrNameLst>
                                          <p:attrName>style.rotation</p:attrName>
                                        </p:attrNameLst>
                                      </p:cBhvr>
                                      <p:tavLst>
                                        <p:tav tm="0">
                                          <p:val>
                                            <p:fltVal val="0"/>
                                          </p:val>
                                        </p:tav>
                                        <p:tav tm="100000">
                                          <p:val>
                                            <p:fltVal val="360"/>
                                          </p:val>
                                        </p:tav>
                                      </p:tavLst>
                                    </p:anim>
                                    <p:animEffect transition="out" filter="fade">
                                      <p:cBhvr>
                                        <p:cTn id="37" dur="500"/>
                                        <p:tgtEl>
                                          <p:spTgt spid="97"/>
                                        </p:tgtEl>
                                      </p:cBhvr>
                                    </p:animEffect>
                                    <p:set>
                                      <p:cBhvr>
                                        <p:cTn id="38" dur="1" fill="hold">
                                          <p:stCondLst>
                                            <p:cond delay="499"/>
                                          </p:stCondLst>
                                        </p:cTn>
                                        <p:tgtEl>
                                          <p:spTgt spid="97"/>
                                        </p:tgtEl>
                                        <p:attrNameLst>
                                          <p:attrName>style.visibility</p:attrName>
                                        </p:attrNameLst>
                                      </p:cBhvr>
                                      <p:to>
                                        <p:strVal val="hidden"/>
                                      </p:to>
                                    </p:set>
                                  </p:childTnLst>
                                </p:cTn>
                              </p:par>
                              <p:par>
                                <p:cTn id="39" presetID="1" presetClass="mediacall" presetSubtype="0" fill="hold" nodeType="withEffect">
                                  <p:stCondLst>
                                    <p:cond delay="0"/>
                                  </p:stCondLst>
                                  <p:childTnLst>
                                    <p:cmd type="call" cmd="playFrom(0.0)">
                                      <p:cBhvr>
                                        <p:cTn id="40" dur="2999" fill="hold"/>
                                        <p:tgtEl>
                                          <p:spTgt spid="5"/>
                                        </p:tgtEl>
                                      </p:cBhvr>
                                    </p:cmd>
                                  </p:childTnLst>
                                </p:cTn>
                              </p:par>
                            </p:childTnLst>
                          </p:cTn>
                        </p:par>
                      </p:childTnLst>
                    </p:cTn>
                  </p:par>
                </p:childTnLst>
              </p:cTn>
              <p:nextCondLst>
                <p:cond evt="onClick" delay="0">
                  <p:tgtEl>
                    <p:spTgt spid="97"/>
                  </p:tgtEl>
                </p:cond>
              </p:nextCondLst>
            </p:seq>
            <p:audio>
              <p:cMediaNode vol="10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seq concurrent="1" nextAc="seek">
              <p:cTn id="43" restart="whenNotActive" fill="hold" evtFilter="cancelBubble" nodeType="interactiveSeq">
                <p:stCondLst>
                  <p:cond evt="onClick" delay="0">
                    <p:tgtEl>
                      <p:spTgt spid="56"/>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56"/>
                                        </p:tgtEl>
                                      </p:cBhvr>
                                    </p:animEffect>
                                    <p:animScale>
                                      <p:cBhvr>
                                        <p:cTn id="48" dur="250" autoRev="1" fill="hold"/>
                                        <p:tgtEl>
                                          <p:spTgt spid="56"/>
                                        </p:tgtEl>
                                      </p:cBhvr>
                                      <p:by x="105000" y="105000"/>
                                    </p:animScale>
                                  </p:childTnLst>
                                </p:cTn>
                              </p:par>
                            </p:childTnLst>
                          </p:cTn>
                        </p:par>
                        <p:par>
                          <p:cTn id="49" fill="hold">
                            <p:stCondLst>
                              <p:cond delay="500"/>
                            </p:stCondLst>
                            <p:childTnLst>
                              <p:par>
                                <p:cTn id="50" presetID="18" presetClass="entr" presetSubtype="12"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strips(downLeft)">
                                      <p:cBhvr>
                                        <p:cTn id="52" dur="500"/>
                                        <p:tgtEl>
                                          <p:spTgt spid="55"/>
                                        </p:tgtEl>
                                      </p:cBhvr>
                                    </p:animEffect>
                                  </p:childTnLst>
                                </p:cTn>
                              </p:par>
                            </p:childTnLst>
                          </p:cTn>
                        </p:par>
                        <p:par>
                          <p:cTn id="53" fill="hold">
                            <p:stCondLst>
                              <p:cond delay="1000"/>
                            </p:stCondLst>
                            <p:childTnLst>
                              <p:par>
                                <p:cTn id="54" presetID="18" presetClass="exit" presetSubtype="12" fill="hold" nodeType="afterEffect">
                                  <p:stCondLst>
                                    <p:cond delay="0"/>
                                  </p:stCondLst>
                                  <p:childTnLst>
                                    <p:animEffect transition="out" filter="strips(downLeft)">
                                      <p:cBhvr>
                                        <p:cTn id="55" dur="4500"/>
                                        <p:tgtEl>
                                          <p:spTgt spid="55"/>
                                        </p:tgtEl>
                                      </p:cBhvr>
                                    </p:animEffect>
                                    <p:set>
                                      <p:cBhvr>
                                        <p:cTn id="56" dur="1" fill="hold">
                                          <p:stCondLst>
                                            <p:cond delay="4499"/>
                                          </p:stCondLst>
                                        </p:cTn>
                                        <p:tgtEl>
                                          <p:spTgt spid="55"/>
                                        </p:tgtEl>
                                        <p:attrNameLst>
                                          <p:attrName>style.visibility</p:attrName>
                                        </p:attrNameLst>
                                      </p:cBhvr>
                                      <p:to>
                                        <p:strVal val="hidden"/>
                                      </p:to>
                                    </p:set>
                                  </p:childTnLst>
                                </p:cTn>
                              </p:par>
                              <p:par>
                                <p:cTn id="57" presetID="42" presetClass="path" presetSubtype="0" accel="50000" decel="50000" fill="hold" nodeType="withEffect">
                                  <p:stCondLst>
                                    <p:cond delay="0"/>
                                  </p:stCondLst>
                                  <p:childTnLst>
                                    <p:animMotion origin="layout" path="M 1.45833E-6 0 L 0.17825 -0.58704 " pathEditMode="relative" rAng="0" ptsTypes="AA">
                                      <p:cBhvr>
                                        <p:cTn id="58" dur="5000" fill="hold"/>
                                        <p:tgtEl>
                                          <p:spTgt spid="56"/>
                                        </p:tgtEl>
                                        <p:attrNameLst>
                                          <p:attrName>ppt_x</p:attrName>
                                          <p:attrName>ppt_y</p:attrName>
                                        </p:attrNameLst>
                                      </p:cBhvr>
                                      <p:rCtr x="8906" y="-29352"/>
                                    </p:animMotion>
                                  </p:childTnLst>
                                </p:cTn>
                              </p:par>
                              <p:par>
                                <p:cTn id="59" presetID="47" presetClass="exit" presetSubtype="0" fill="hold" grpId="0" nodeType="withEffect">
                                  <p:stCondLst>
                                    <p:cond delay="0"/>
                                  </p:stCondLst>
                                  <p:iterate type="lt">
                                    <p:tmPct val="0"/>
                                  </p:iterate>
                                  <p:childTnLst>
                                    <p:animEffect transition="out" filter="fade">
                                      <p:cBhvr>
                                        <p:cTn id="60" dur="1000"/>
                                        <p:tgtEl>
                                          <p:spTgt spid="60"/>
                                        </p:tgtEl>
                                      </p:cBhvr>
                                    </p:animEffect>
                                    <p:anim calcmode="lin" valueType="num">
                                      <p:cBhvr>
                                        <p:cTn id="61" dur="1000"/>
                                        <p:tgtEl>
                                          <p:spTgt spid="60"/>
                                        </p:tgtEl>
                                        <p:attrNameLst>
                                          <p:attrName>ppt_x</p:attrName>
                                        </p:attrNameLst>
                                      </p:cBhvr>
                                      <p:tavLst>
                                        <p:tav tm="0">
                                          <p:val>
                                            <p:strVal val="ppt_x"/>
                                          </p:val>
                                        </p:tav>
                                        <p:tav tm="100000">
                                          <p:val>
                                            <p:strVal val="ppt_x"/>
                                          </p:val>
                                        </p:tav>
                                      </p:tavLst>
                                    </p:anim>
                                    <p:anim calcmode="lin" valueType="num">
                                      <p:cBhvr>
                                        <p:cTn id="62" dur="1000"/>
                                        <p:tgtEl>
                                          <p:spTgt spid="60"/>
                                        </p:tgtEl>
                                        <p:attrNameLst>
                                          <p:attrName>ppt_y</p:attrName>
                                        </p:attrNameLst>
                                      </p:cBhvr>
                                      <p:tavLst>
                                        <p:tav tm="0">
                                          <p:val>
                                            <p:strVal val="ppt_y"/>
                                          </p:val>
                                        </p:tav>
                                        <p:tav tm="100000">
                                          <p:val>
                                            <p:strVal val="ppt_y-.1"/>
                                          </p:val>
                                        </p:tav>
                                      </p:tavLst>
                                    </p:anim>
                                    <p:set>
                                      <p:cBhvr>
                                        <p:cTn id="63" dur="1" fill="hold">
                                          <p:stCondLst>
                                            <p:cond delay="999"/>
                                          </p:stCondLst>
                                        </p:cTn>
                                        <p:tgtEl>
                                          <p:spTgt spid="60"/>
                                        </p:tgtEl>
                                        <p:attrNameLst>
                                          <p:attrName>style.visibility</p:attrName>
                                        </p:attrNameLst>
                                      </p:cBhvr>
                                      <p:to>
                                        <p:strVal val="hidden"/>
                                      </p:to>
                                    </p:set>
                                  </p:childTnLst>
                                </p:cTn>
                              </p:par>
                              <p:par>
                                <p:cTn id="64" presetID="1" presetClass="mediacall" presetSubtype="0" fill="hold" nodeType="withEffect">
                                  <p:stCondLst>
                                    <p:cond delay="0"/>
                                  </p:stCondLst>
                                  <p:childTnLst>
                                    <p:cmd type="call" cmd="playFrom(0.0)">
                                      <p:cBhvr>
                                        <p:cTn id="65" dur="2999" fill="hold"/>
                                        <p:tgtEl>
                                          <p:spTgt spid="5"/>
                                        </p:tgtEl>
                                      </p:cBhvr>
                                    </p:cmd>
                                  </p:childTnLst>
                                </p:cTn>
                              </p:par>
                              <p:par>
                                <p:cTn id="66" presetID="1" presetClass="mediacall" presetSubtype="0" fill="hold" nodeType="withEffect">
                                  <p:stCondLst>
                                    <p:cond delay="0"/>
                                  </p:stCondLst>
                                  <p:childTnLst>
                                    <p:cmd type="call" cmd="playFrom(0.0)">
                                      <p:cBhvr>
                                        <p:cTn id="67" dur="4969" fill="hold"/>
                                        <p:tgtEl>
                                          <p:spTgt spid="4"/>
                                        </p:tgtEl>
                                      </p:cBhvr>
                                    </p:cmd>
                                  </p:childTnLst>
                                </p:cTn>
                              </p:par>
                            </p:childTnLst>
                          </p:cTn>
                        </p:par>
                        <p:par>
                          <p:cTn id="68" fill="hold">
                            <p:stCondLst>
                              <p:cond delay="6000"/>
                            </p:stCondLst>
                            <p:childTnLst>
                              <p:par>
                                <p:cTn id="69" presetID="49" presetClass="exit" presetSubtype="0" accel="100000" fill="hold" nodeType="after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 calcmode="lin" valueType="num">
                                      <p:cBhvr>
                                        <p:cTn id="72" dur="500"/>
                                        <p:tgtEl>
                                          <p:spTgt spid="56"/>
                                        </p:tgtEl>
                                        <p:attrNameLst>
                                          <p:attrName>style.rotation</p:attrName>
                                        </p:attrNameLst>
                                      </p:cBhvr>
                                      <p:tavLst>
                                        <p:tav tm="0">
                                          <p:val>
                                            <p:fltVal val="0"/>
                                          </p:val>
                                        </p:tav>
                                        <p:tav tm="100000">
                                          <p:val>
                                            <p:fltVal val="360"/>
                                          </p:val>
                                        </p:tav>
                                      </p:tavLst>
                                    </p:anim>
                                    <p:animEffect transition="out" filter="fade">
                                      <p:cBhvr>
                                        <p:cTn id="73" dur="500"/>
                                        <p:tgtEl>
                                          <p:spTgt spid="56"/>
                                        </p:tgtEl>
                                      </p:cBhvr>
                                    </p:animEffect>
                                    <p:set>
                                      <p:cBhvr>
                                        <p:cTn id="74" dur="1" fill="hold">
                                          <p:stCondLst>
                                            <p:cond delay="499"/>
                                          </p:stCondLst>
                                        </p:cTn>
                                        <p:tgtEl>
                                          <p:spTgt spid="56"/>
                                        </p:tgtEl>
                                        <p:attrNameLst>
                                          <p:attrName>style.visibility</p:attrName>
                                        </p:attrNameLst>
                                      </p:cBhvr>
                                      <p:to>
                                        <p:strVal val="hidden"/>
                                      </p:to>
                                    </p:set>
                                  </p:childTnLst>
                                </p:cTn>
                              </p:par>
                              <p:par>
                                <p:cTn id="75" presetID="1" presetClass="mediacall" presetSubtype="0" fill="hold" nodeType="withEffect">
                                  <p:stCondLst>
                                    <p:cond delay="0"/>
                                  </p:stCondLst>
                                  <p:childTnLst>
                                    <p:cmd type="call" cmd="playFrom(0.0)">
                                      <p:cBhvr>
                                        <p:cTn id="76" dur="2999" fill="hold"/>
                                        <p:tgtEl>
                                          <p:spTgt spid="5"/>
                                        </p:tgtEl>
                                      </p:cBhvr>
                                    </p:cmd>
                                  </p:childTnLst>
                                </p:cTn>
                              </p:par>
                            </p:childTnLst>
                          </p:cTn>
                        </p:par>
                      </p:childTnLst>
                    </p:cTn>
                  </p:par>
                </p:childTnLst>
              </p:cTn>
              <p:nextCondLst>
                <p:cond evt="onClick" delay="0">
                  <p:tgtEl>
                    <p:spTgt spid="56"/>
                  </p:tgtEl>
                </p:cond>
              </p:nextCondLst>
            </p:seq>
            <p:seq concurrent="1" nextAc="seek">
              <p:cTn id="77" restart="whenNotActive" fill="hold" evtFilter="cancelBubble" nodeType="interactiveSeq">
                <p:stCondLst>
                  <p:cond evt="onClick" delay="0">
                    <p:tgtEl>
                      <p:spTgt spid="64"/>
                    </p:tgtEl>
                  </p:cond>
                </p:stCondLst>
                <p:endSync evt="end" delay="0">
                  <p:rtn val="all"/>
                </p:endSync>
                <p:childTnLst>
                  <p:par>
                    <p:cTn id="78" fill="hold">
                      <p:stCondLst>
                        <p:cond delay="0"/>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64"/>
                                        </p:tgtEl>
                                      </p:cBhvr>
                                    </p:animEffect>
                                    <p:animScale>
                                      <p:cBhvr>
                                        <p:cTn id="82" dur="250" autoRev="1" fill="hold"/>
                                        <p:tgtEl>
                                          <p:spTgt spid="64"/>
                                        </p:tgtEl>
                                      </p:cBhvr>
                                      <p:by x="105000" y="105000"/>
                                    </p:animScale>
                                  </p:childTnLst>
                                </p:cTn>
                              </p:par>
                            </p:childTnLst>
                          </p:cTn>
                        </p:par>
                        <p:par>
                          <p:cTn id="83" fill="hold">
                            <p:stCondLst>
                              <p:cond delay="500"/>
                            </p:stCondLst>
                            <p:childTnLst>
                              <p:par>
                                <p:cTn id="84" presetID="18" presetClass="entr" presetSubtype="12"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strips(downLeft)">
                                      <p:cBhvr>
                                        <p:cTn id="86" dur="500"/>
                                        <p:tgtEl>
                                          <p:spTgt spid="63"/>
                                        </p:tgtEl>
                                      </p:cBhvr>
                                    </p:animEffect>
                                  </p:childTnLst>
                                </p:cTn>
                              </p:par>
                            </p:childTnLst>
                          </p:cTn>
                        </p:par>
                        <p:par>
                          <p:cTn id="87" fill="hold">
                            <p:stCondLst>
                              <p:cond delay="1000"/>
                            </p:stCondLst>
                            <p:childTnLst>
                              <p:par>
                                <p:cTn id="88" presetID="18" presetClass="exit" presetSubtype="6" fill="hold" nodeType="afterEffect">
                                  <p:stCondLst>
                                    <p:cond delay="0"/>
                                  </p:stCondLst>
                                  <p:childTnLst>
                                    <p:animEffect transition="out" filter="strips(downRight)">
                                      <p:cBhvr>
                                        <p:cTn id="89" dur="4750"/>
                                        <p:tgtEl>
                                          <p:spTgt spid="63"/>
                                        </p:tgtEl>
                                      </p:cBhvr>
                                    </p:animEffect>
                                    <p:set>
                                      <p:cBhvr>
                                        <p:cTn id="90" dur="1" fill="hold">
                                          <p:stCondLst>
                                            <p:cond delay="4749"/>
                                          </p:stCondLst>
                                        </p:cTn>
                                        <p:tgtEl>
                                          <p:spTgt spid="63"/>
                                        </p:tgtEl>
                                        <p:attrNameLst>
                                          <p:attrName>style.visibility</p:attrName>
                                        </p:attrNameLst>
                                      </p:cBhvr>
                                      <p:to>
                                        <p:strVal val="hidden"/>
                                      </p:to>
                                    </p:set>
                                  </p:childTnLst>
                                </p:cTn>
                              </p:par>
                              <p:par>
                                <p:cTn id="91" presetID="42" presetClass="path" presetSubtype="0" accel="50000" decel="50000" fill="hold" nodeType="withEffect">
                                  <p:stCondLst>
                                    <p:cond delay="0"/>
                                  </p:stCondLst>
                                  <p:childTnLst>
                                    <p:animMotion origin="layout" path="M 4.79167E-6 -4.07407E-6 L -0.06615 -0.5324 " pathEditMode="relative" rAng="0" ptsTypes="AA">
                                      <p:cBhvr>
                                        <p:cTn id="92" dur="5000" fill="hold"/>
                                        <p:tgtEl>
                                          <p:spTgt spid="64"/>
                                        </p:tgtEl>
                                        <p:attrNameLst>
                                          <p:attrName>ppt_x</p:attrName>
                                          <p:attrName>ppt_y</p:attrName>
                                        </p:attrNameLst>
                                      </p:cBhvr>
                                      <p:rCtr x="-3307" y="-26620"/>
                                    </p:animMotion>
                                  </p:childTnLst>
                                </p:cTn>
                              </p:par>
                              <p:par>
                                <p:cTn id="93" presetID="47" presetClass="exit" presetSubtype="0" fill="hold" grpId="0" nodeType="withEffect">
                                  <p:stCondLst>
                                    <p:cond delay="0"/>
                                  </p:stCondLst>
                                  <p:iterate type="lt">
                                    <p:tmPct val="0"/>
                                  </p:iterate>
                                  <p:childTnLst>
                                    <p:animEffect transition="out" filter="fade">
                                      <p:cBhvr>
                                        <p:cTn id="94" dur="1000"/>
                                        <p:tgtEl>
                                          <p:spTgt spid="65"/>
                                        </p:tgtEl>
                                      </p:cBhvr>
                                    </p:animEffect>
                                    <p:anim calcmode="lin" valueType="num">
                                      <p:cBhvr>
                                        <p:cTn id="95" dur="1000"/>
                                        <p:tgtEl>
                                          <p:spTgt spid="65"/>
                                        </p:tgtEl>
                                        <p:attrNameLst>
                                          <p:attrName>ppt_x</p:attrName>
                                        </p:attrNameLst>
                                      </p:cBhvr>
                                      <p:tavLst>
                                        <p:tav tm="0">
                                          <p:val>
                                            <p:strVal val="ppt_x"/>
                                          </p:val>
                                        </p:tav>
                                        <p:tav tm="100000">
                                          <p:val>
                                            <p:strVal val="ppt_x"/>
                                          </p:val>
                                        </p:tav>
                                      </p:tavLst>
                                    </p:anim>
                                    <p:anim calcmode="lin" valueType="num">
                                      <p:cBhvr>
                                        <p:cTn id="96" dur="1000"/>
                                        <p:tgtEl>
                                          <p:spTgt spid="65"/>
                                        </p:tgtEl>
                                        <p:attrNameLst>
                                          <p:attrName>ppt_y</p:attrName>
                                        </p:attrNameLst>
                                      </p:cBhvr>
                                      <p:tavLst>
                                        <p:tav tm="0">
                                          <p:val>
                                            <p:strVal val="ppt_y"/>
                                          </p:val>
                                        </p:tav>
                                        <p:tav tm="100000">
                                          <p:val>
                                            <p:strVal val="ppt_y-.1"/>
                                          </p:val>
                                        </p:tav>
                                      </p:tavLst>
                                    </p:anim>
                                    <p:set>
                                      <p:cBhvr>
                                        <p:cTn id="97" dur="1" fill="hold">
                                          <p:stCondLst>
                                            <p:cond delay="999"/>
                                          </p:stCondLst>
                                        </p:cTn>
                                        <p:tgtEl>
                                          <p:spTgt spid="65"/>
                                        </p:tgtEl>
                                        <p:attrNameLst>
                                          <p:attrName>style.visibility</p:attrName>
                                        </p:attrNameLst>
                                      </p:cBhvr>
                                      <p:to>
                                        <p:strVal val="hidden"/>
                                      </p:to>
                                    </p:set>
                                  </p:childTnLst>
                                </p:cTn>
                              </p:par>
                              <p:par>
                                <p:cTn id="98" presetID="1" presetClass="mediacall" presetSubtype="0" fill="hold" nodeType="withEffect">
                                  <p:stCondLst>
                                    <p:cond delay="0"/>
                                  </p:stCondLst>
                                  <p:childTnLst>
                                    <p:cmd type="call" cmd="playFrom(0.0)">
                                      <p:cBhvr>
                                        <p:cTn id="99" dur="2999" fill="hold"/>
                                        <p:tgtEl>
                                          <p:spTgt spid="5"/>
                                        </p:tgtEl>
                                      </p:cBhvr>
                                    </p:cmd>
                                  </p:childTnLst>
                                </p:cTn>
                              </p:par>
                              <p:par>
                                <p:cTn id="100" presetID="1" presetClass="mediacall" presetSubtype="0" fill="hold" nodeType="withEffect">
                                  <p:stCondLst>
                                    <p:cond delay="0"/>
                                  </p:stCondLst>
                                  <p:childTnLst>
                                    <p:cmd type="call" cmd="playFrom(0.0)">
                                      <p:cBhvr>
                                        <p:cTn id="101" dur="4969" fill="hold"/>
                                        <p:tgtEl>
                                          <p:spTgt spid="4"/>
                                        </p:tgtEl>
                                      </p:cBhvr>
                                    </p:cmd>
                                  </p:childTnLst>
                                </p:cTn>
                              </p:par>
                            </p:childTnLst>
                          </p:cTn>
                        </p:par>
                        <p:par>
                          <p:cTn id="102" fill="hold">
                            <p:stCondLst>
                              <p:cond delay="6000"/>
                            </p:stCondLst>
                            <p:childTnLst>
                              <p:par>
                                <p:cTn id="103" presetID="49" presetClass="exit" presetSubtype="0" accel="100000" fill="hold" nodeType="afterEffect">
                                  <p:stCondLst>
                                    <p:cond delay="0"/>
                                  </p:stCondLst>
                                  <p:childTnLst>
                                    <p:anim calcmode="lin" valueType="num">
                                      <p:cBhvr>
                                        <p:cTn id="104" dur="500"/>
                                        <p:tgtEl>
                                          <p:spTgt spid="64"/>
                                        </p:tgtEl>
                                        <p:attrNameLst>
                                          <p:attrName>ppt_w</p:attrName>
                                        </p:attrNameLst>
                                      </p:cBhvr>
                                      <p:tavLst>
                                        <p:tav tm="0">
                                          <p:val>
                                            <p:strVal val="ppt_w"/>
                                          </p:val>
                                        </p:tav>
                                        <p:tav tm="100000">
                                          <p:val>
                                            <p:fltVal val="0"/>
                                          </p:val>
                                        </p:tav>
                                      </p:tavLst>
                                    </p:anim>
                                    <p:anim calcmode="lin" valueType="num">
                                      <p:cBhvr>
                                        <p:cTn id="105" dur="500"/>
                                        <p:tgtEl>
                                          <p:spTgt spid="64"/>
                                        </p:tgtEl>
                                        <p:attrNameLst>
                                          <p:attrName>ppt_h</p:attrName>
                                        </p:attrNameLst>
                                      </p:cBhvr>
                                      <p:tavLst>
                                        <p:tav tm="0">
                                          <p:val>
                                            <p:strVal val="ppt_h"/>
                                          </p:val>
                                        </p:tav>
                                        <p:tav tm="100000">
                                          <p:val>
                                            <p:fltVal val="0"/>
                                          </p:val>
                                        </p:tav>
                                      </p:tavLst>
                                    </p:anim>
                                    <p:anim calcmode="lin" valueType="num">
                                      <p:cBhvr>
                                        <p:cTn id="106" dur="500"/>
                                        <p:tgtEl>
                                          <p:spTgt spid="64"/>
                                        </p:tgtEl>
                                        <p:attrNameLst>
                                          <p:attrName>style.rotation</p:attrName>
                                        </p:attrNameLst>
                                      </p:cBhvr>
                                      <p:tavLst>
                                        <p:tav tm="0">
                                          <p:val>
                                            <p:fltVal val="0"/>
                                          </p:val>
                                        </p:tav>
                                        <p:tav tm="100000">
                                          <p:val>
                                            <p:fltVal val="360"/>
                                          </p:val>
                                        </p:tav>
                                      </p:tavLst>
                                    </p:anim>
                                    <p:animEffect transition="out" filter="fade">
                                      <p:cBhvr>
                                        <p:cTn id="107" dur="500"/>
                                        <p:tgtEl>
                                          <p:spTgt spid="64"/>
                                        </p:tgtEl>
                                      </p:cBhvr>
                                    </p:animEffect>
                                    <p:set>
                                      <p:cBhvr>
                                        <p:cTn id="108" dur="1" fill="hold">
                                          <p:stCondLst>
                                            <p:cond delay="499"/>
                                          </p:stCondLst>
                                        </p:cTn>
                                        <p:tgtEl>
                                          <p:spTgt spid="64"/>
                                        </p:tgtEl>
                                        <p:attrNameLst>
                                          <p:attrName>style.visibility</p:attrName>
                                        </p:attrNameLst>
                                      </p:cBhvr>
                                      <p:to>
                                        <p:strVal val="hidden"/>
                                      </p:to>
                                    </p:set>
                                  </p:childTnLst>
                                </p:cTn>
                              </p:par>
                              <p:par>
                                <p:cTn id="109" presetID="1" presetClass="mediacall" presetSubtype="0" fill="hold" nodeType="withEffect">
                                  <p:stCondLst>
                                    <p:cond delay="0"/>
                                  </p:stCondLst>
                                  <p:childTnLst>
                                    <p:cmd type="call" cmd="playFrom(0.0)">
                                      <p:cBhvr>
                                        <p:cTn id="110" dur="2999" fill="hold"/>
                                        <p:tgtEl>
                                          <p:spTgt spid="5"/>
                                        </p:tgtEl>
                                      </p:cBhvr>
                                    </p:cmd>
                                  </p:childTnLst>
                                </p:cTn>
                              </p:par>
                            </p:childTnLst>
                          </p:cTn>
                        </p:par>
                      </p:childTnLst>
                    </p:cTn>
                  </p:par>
                </p:childTnLst>
              </p:cTn>
              <p:nextCondLst>
                <p:cond evt="onClick" delay="0">
                  <p:tgtEl>
                    <p:spTgt spid="64"/>
                  </p:tgtEl>
                </p:cond>
              </p:nextCondLst>
            </p:seq>
            <p:seq concurrent="1" nextAc="seek">
              <p:cTn id="111" restart="whenNotActive" fill="hold" evtFilter="cancelBubble" nodeType="interactiveSeq">
                <p:stCondLst>
                  <p:cond evt="onClick" delay="0">
                    <p:tgtEl>
                      <p:spTgt spid="71"/>
                    </p:tgtEl>
                  </p:cond>
                </p:stCondLst>
                <p:endSync evt="end" delay="0">
                  <p:rtn val="all"/>
                </p:endSync>
                <p:childTnLst>
                  <p:par>
                    <p:cTn id="112" fill="hold">
                      <p:stCondLst>
                        <p:cond delay="0"/>
                      </p:stCondLst>
                      <p:childTnLst>
                        <p:par>
                          <p:cTn id="113" fill="hold">
                            <p:stCondLst>
                              <p:cond delay="0"/>
                            </p:stCondLst>
                            <p:childTnLst>
                              <p:par>
                                <p:cTn id="114" presetID="26" presetClass="emph" presetSubtype="0" fill="hold" nodeType="clickEffect">
                                  <p:stCondLst>
                                    <p:cond delay="0"/>
                                  </p:stCondLst>
                                  <p:childTnLst>
                                    <p:animEffect transition="out" filter="fade">
                                      <p:cBhvr>
                                        <p:cTn id="115" dur="500" tmFilter="0, 0; .2, .5; .8, .5; 1, 0"/>
                                        <p:tgtEl>
                                          <p:spTgt spid="71"/>
                                        </p:tgtEl>
                                      </p:cBhvr>
                                    </p:animEffect>
                                    <p:animScale>
                                      <p:cBhvr>
                                        <p:cTn id="116" dur="250" autoRev="1" fill="hold"/>
                                        <p:tgtEl>
                                          <p:spTgt spid="71"/>
                                        </p:tgtEl>
                                      </p:cBhvr>
                                      <p:by x="105000" y="105000"/>
                                    </p:animScale>
                                  </p:childTnLst>
                                </p:cTn>
                              </p:par>
                            </p:childTnLst>
                          </p:cTn>
                        </p:par>
                        <p:par>
                          <p:cTn id="117" fill="hold">
                            <p:stCondLst>
                              <p:cond delay="500"/>
                            </p:stCondLst>
                            <p:childTnLst>
                              <p:par>
                                <p:cTn id="118" presetID="18" presetClass="entr" presetSubtype="12" fill="hold"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strips(downLeft)">
                                      <p:cBhvr>
                                        <p:cTn id="120" dur="500"/>
                                        <p:tgtEl>
                                          <p:spTgt spid="70"/>
                                        </p:tgtEl>
                                      </p:cBhvr>
                                    </p:animEffect>
                                  </p:childTnLst>
                                </p:cTn>
                              </p:par>
                            </p:childTnLst>
                          </p:cTn>
                        </p:par>
                        <p:par>
                          <p:cTn id="121" fill="hold">
                            <p:stCondLst>
                              <p:cond delay="1000"/>
                            </p:stCondLst>
                            <p:childTnLst>
                              <p:par>
                                <p:cTn id="122" presetID="18" presetClass="exit" presetSubtype="6" fill="hold" nodeType="afterEffect">
                                  <p:stCondLst>
                                    <p:cond delay="0"/>
                                  </p:stCondLst>
                                  <p:childTnLst>
                                    <p:animEffect transition="out" filter="strips(downRight)">
                                      <p:cBhvr>
                                        <p:cTn id="123" dur="4750"/>
                                        <p:tgtEl>
                                          <p:spTgt spid="70"/>
                                        </p:tgtEl>
                                      </p:cBhvr>
                                    </p:animEffect>
                                    <p:set>
                                      <p:cBhvr>
                                        <p:cTn id="124" dur="1" fill="hold">
                                          <p:stCondLst>
                                            <p:cond delay="4749"/>
                                          </p:stCondLst>
                                        </p:cTn>
                                        <p:tgtEl>
                                          <p:spTgt spid="70"/>
                                        </p:tgtEl>
                                        <p:attrNameLst>
                                          <p:attrName>style.visibility</p:attrName>
                                        </p:attrNameLst>
                                      </p:cBhvr>
                                      <p:to>
                                        <p:strVal val="hidden"/>
                                      </p:to>
                                    </p:set>
                                  </p:childTnLst>
                                </p:cTn>
                              </p:par>
                              <p:par>
                                <p:cTn id="125" presetID="42" presetClass="path" presetSubtype="0" accel="50000" decel="50000" fill="hold" nodeType="withEffect">
                                  <p:stCondLst>
                                    <p:cond delay="0"/>
                                  </p:stCondLst>
                                  <p:childTnLst>
                                    <p:animMotion origin="layout" path="M -3.54167E-6 1.48148E-6 L -0.25911 -0.59121 " pathEditMode="relative" rAng="0" ptsTypes="AA">
                                      <p:cBhvr>
                                        <p:cTn id="126" dur="5000" fill="hold"/>
                                        <p:tgtEl>
                                          <p:spTgt spid="71"/>
                                        </p:tgtEl>
                                        <p:attrNameLst>
                                          <p:attrName>ppt_x</p:attrName>
                                          <p:attrName>ppt_y</p:attrName>
                                        </p:attrNameLst>
                                      </p:cBhvr>
                                      <p:rCtr x="-12956" y="-29560"/>
                                    </p:animMotion>
                                  </p:childTnLst>
                                </p:cTn>
                              </p:par>
                              <p:par>
                                <p:cTn id="127" presetID="47" presetClass="exit" presetSubtype="0" fill="hold" grpId="0" nodeType="withEffect">
                                  <p:stCondLst>
                                    <p:cond delay="0"/>
                                  </p:stCondLst>
                                  <p:iterate type="lt">
                                    <p:tmPct val="0"/>
                                  </p:iterate>
                                  <p:childTnLst>
                                    <p:animEffect transition="out" filter="fade">
                                      <p:cBhvr>
                                        <p:cTn id="128" dur="1000"/>
                                        <p:tgtEl>
                                          <p:spTgt spid="72"/>
                                        </p:tgtEl>
                                      </p:cBhvr>
                                    </p:animEffect>
                                    <p:anim calcmode="lin" valueType="num">
                                      <p:cBhvr>
                                        <p:cTn id="129" dur="1000"/>
                                        <p:tgtEl>
                                          <p:spTgt spid="72"/>
                                        </p:tgtEl>
                                        <p:attrNameLst>
                                          <p:attrName>ppt_x</p:attrName>
                                        </p:attrNameLst>
                                      </p:cBhvr>
                                      <p:tavLst>
                                        <p:tav tm="0">
                                          <p:val>
                                            <p:strVal val="ppt_x"/>
                                          </p:val>
                                        </p:tav>
                                        <p:tav tm="100000">
                                          <p:val>
                                            <p:strVal val="ppt_x"/>
                                          </p:val>
                                        </p:tav>
                                      </p:tavLst>
                                    </p:anim>
                                    <p:anim calcmode="lin" valueType="num">
                                      <p:cBhvr>
                                        <p:cTn id="130" dur="1000"/>
                                        <p:tgtEl>
                                          <p:spTgt spid="72"/>
                                        </p:tgtEl>
                                        <p:attrNameLst>
                                          <p:attrName>ppt_y</p:attrName>
                                        </p:attrNameLst>
                                      </p:cBhvr>
                                      <p:tavLst>
                                        <p:tav tm="0">
                                          <p:val>
                                            <p:strVal val="ppt_y"/>
                                          </p:val>
                                        </p:tav>
                                        <p:tav tm="100000">
                                          <p:val>
                                            <p:strVal val="ppt_y-.1"/>
                                          </p:val>
                                        </p:tav>
                                      </p:tavLst>
                                    </p:anim>
                                    <p:set>
                                      <p:cBhvr>
                                        <p:cTn id="131" dur="1" fill="hold">
                                          <p:stCondLst>
                                            <p:cond delay="999"/>
                                          </p:stCondLst>
                                        </p:cTn>
                                        <p:tgtEl>
                                          <p:spTgt spid="72"/>
                                        </p:tgtEl>
                                        <p:attrNameLst>
                                          <p:attrName>style.visibility</p:attrName>
                                        </p:attrNameLst>
                                      </p:cBhvr>
                                      <p:to>
                                        <p:strVal val="hidden"/>
                                      </p:to>
                                    </p:set>
                                  </p:childTnLst>
                                </p:cTn>
                              </p:par>
                              <p:par>
                                <p:cTn id="132" presetID="1" presetClass="mediacall" presetSubtype="0" fill="hold" nodeType="withEffect">
                                  <p:stCondLst>
                                    <p:cond delay="0"/>
                                  </p:stCondLst>
                                  <p:childTnLst>
                                    <p:cmd type="call" cmd="playFrom(0.0)">
                                      <p:cBhvr>
                                        <p:cTn id="133" dur="2999" fill="hold"/>
                                        <p:tgtEl>
                                          <p:spTgt spid="5"/>
                                        </p:tgtEl>
                                      </p:cBhvr>
                                    </p:cmd>
                                  </p:childTnLst>
                                </p:cTn>
                              </p:par>
                              <p:par>
                                <p:cTn id="134" presetID="1" presetClass="mediacall" presetSubtype="0" fill="hold" nodeType="withEffect">
                                  <p:stCondLst>
                                    <p:cond delay="0"/>
                                  </p:stCondLst>
                                  <p:childTnLst>
                                    <p:cmd type="call" cmd="playFrom(0.0)">
                                      <p:cBhvr>
                                        <p:cTn id="135" dur="4969" fill="hold"/>
                                        <p:tgtEl>
                                          <p:spTgt spid="4"/>
                                        </p:tgtEl>
                                      </p:cBhvr>
                                    </p:cmd>
                                  </p:childTnLst>
                                </p:cTn>
                              </p:par>
                            </p:childTnLst>
                          </p:cTn>
                        </p:par>
                        <p:par>
                          <p:cTn id="136" fill="hold">
                            <p:stCondLst>
                              <p:cond delay="6000"/>
                            </p:stCondLst>
                            <p:childTnLst>
                              <p:par>
                                <p:cTn id="137" presetID="49" presetClass="exit" presetSubtype="0" accel="100000" fill="hold" nodeType="afterEffect">
                                  <p:stCondLst>
                                    <p:cond delay="0"/>
                                  </p:stCondLst>
                                  <p:childTnLst>
                                    <p:anim calcmode="lin" valueType="num">
                                      <p:cBhvr>
                                        <p:cTn id="138" dur="500"/>
                                        <p:tgtEl>
                                          <p:spTgt spid="71"/>
                                        </p:tgtEl>
                                        <p:attrNameLst>
                                          <p:attrName>ppt_w</p:attrName>
                                        </p:attrNameLst>
                                      </p:cBhvr>
                                      <p:tavLst>
                                        <p:tav tm="0">
                                          <p:val>
                                            <p:strVal val="ppt_w"/>
                                          </p:val>
                                        </p:tav>
                                        <p:tav tm="100000">
                                          <p:val>
                                            <p:fltVal val="0"/>
                                          </p:val>
                                        </p:tav>
                                      </p:tavLst>
                                    </p:anim>
                                    <p:anim calcmode="lin" valueType="num">
                                      <p:cBhvr>
                                        <p:cTn id="139" dur="500"/>
                                        <p:tgtEl>
                                          <p:spTgt spid="71"/>
                                        </p:tgtEl>
                                        <p:attrNameLst>
                                          <p:attrName>ppt_h</p:attrName>
                                        </p:attrNameLst>
                                      </p:cBhvr>
                                      <p:tavLst>
                                        <p:tav tm="0">
                                          <p:val>
                                            <p:strVal val="ppt_h"/>
                                          </p:val>
                                        </p:tav>
                                        <p:tav tm="100000">
                                          <p:val>
                                            <p:fltVal val="0"/>
                                          </p:val>
                                        </p:tav>
                                      </p:tavLst>
                                    </p:anim>
                                    <p:anim calcmode="lin" valueType="num">
                                      <p:cBhvr>
                                        <p:cTn id="140" dur="500"/>
                                        <p:tgtEl>
                                          <p:spTgt spid="71"/>
                                        </p:tgtEl>
                                        <p:attrNameLst>
                                          <p:attrName>style.rotation</p:attrName>
                                        </p:attrNameLst>
                                      </p:cBhvr>
                                      <p:tavLst>
                                        <p:tav tm="0">
                                          <p:val>
                                            <p:fltVal val="0"/>
                                          </p:val>
                                        </p:tav>
                                        <p:tav tm="100000">
                                          <p:val>
                                            <p:fltVal val="360"/>
                                          </p:val>
                                        </p:tav>
                                      </p:tavLst>
                                    </p:anim>
                                    <p:animEffect transition="out" filter="fade">
                                      <p:cBhvr>
                                        <p:cTn id="141" dur="500"/>
                                        <p:tgtEl>
                                          <p:spTgt spid="71"/>
                                        </p:tgtEl>
                                      </p:cBhvr>
                                    </p:animEffect>
                                    <p:set>
                                      <p:cBhvr>
                                        <p:cTn id="142" dur="1" fill="hold">
                                          <p:stCondLst>
                                            <p:cond delay="499"/>
                                          </p:stCondLst>
                                        </p:cTn>
                                        <p:tgtEl>
                                          <p:spTgt spid="71"/>
                                        </p:tgtEl>
                                        <p:attrNameLst>
                                          <p:attrName>style.visibility</p:attrName>
                                        </p:attrNameLst>
                                      </p:cBhvr>
                                      <p:to>
                                        <p:strVal val="hidden"/>
                                      </p:to>
                                    </p:set>
                                  </p:childTnLst>
                                </p:cTn>
                              </p:par>
                              <p:par>
                                <p:cTn id="143" presetID="1" presetClass="mediacall" presetSubtype="0" fill="hold" nodeType="withEffect">
                                  <p:stCondLst>
                                    <p:cond delay="0"/>
                                  </p:stCondLst>
                                  <p:childTnLst>
                                    <p:cmd type="call" cmd="playFrom(0.0)">
                                      <p:cBhvr>
                                        <p:cTn id="144" dur="2999" fill="hold"/>
                                        <p:tgtEl>
                                          <p:spTgt spid="5"/>
                                        </p:tgtEl>
                                      </p:cBhvr>
                                    </p:cmd>
                                  </p:childTnLst>
                                </p:cTn>
                              </p:par>
                            </p:childTnLst>
                          </p:cTn>
                        </p:par>
                      </p:childTnLst>
                    </p:cTn>
                  </p:par>
                </p:childTnLst>
              </p:cTn>
              <p:nextCondLst>
                <p:cond evt="onClick" delay="0">
                  <p:tgtEl>
                    <p:spTgt spid="71"/>
                  </p:tgtEl>
                </p:cond>
              </p:nextCondLst>
            </p:seq>
            <p:seq concurrent="1" nextAc="seek">
              <p:cTn id="145" restart="whenNotActive" fill="hold" evtFilter="cancelBubble" nodeType="interactiveSeq">
                <p:stCondLst>
                  <p:cond evt="onClick" delay="0">
                    <p:tgtEl>
                      <p:spTgt spid="98"/>
                    </p:tgtEl>
                  </p:cond>
                </p:stCondLst>
                <p:endSync evt="end" delay="0">
                  <p:rtn val="all"/>
                </p:endSync>
                <p:childTnLst>
                  <p:par>
                    <p:cTn id="146" fill="hold">
                      <p:stCondLst>
                        <p:cond delay="0"/>
                      </p:stCondLst>
                      <p:childTnLst>
                        <p:par>
                          <p:cTn id="147" fill="hold">
                            <p:stCondLst>
                              <p:cond delay="0"/>
                            </p:stCondLst>
                            <p:childTnLst>
                              <p:par>
                                <p:cTn id="148" presetID="26" presetClass="emph" presetSubtype="0" fill="hold" nodeType="clickEffect">
                                  <p:stCondLst>
                                    <p:cond delay="0"/>
                                  </p:stCondLst>
                                  <p:childTnLst>
                                    <p:animEffect transition="out" filter="fade">
                                      <p:cBhvr>
                                        <p:cTn id="149" dur="500" tmFilter="0, 0; .2, .5; .8, .5; 1, 0"/>
                                        <p:tgtEl>
                                          <p:spTgt spid="98"/>
                                        </p:tgtEl>
                                      </p:cBhvr>
                                    </p:animEffect>
                                    <p:animScale>
                                      <p:cBhvr>
                                        <p:cTn id="150" dur="250" autoRev="1" fill="hold"/>
                                        <p:tgtEl>
                                          <p:spTgt spid="98"/>
                                        </p:tgtEl>
                                      </p:cBhvr>
                                      <p:by x="105000" y="105000"/>
                                    </p:animScale>
                                  </p:childTnLst>
                                </p:cTn>
                              </p:par>
                            </p:childTnLst>
                          </p:cTn>
                        </p:par>
                        <p:par>
                          <p:cTn id="151" fill="hold">
                            <p:stCondLst>
                              <p:cond delay="500"/>
                            </p:stCondLst>
                            <p:childTnLst>
                              <p:par>
                                <p:cTn id="152" presetID="18" presetClass="entr" presetSubtype="12" fill="hold" nodeType="afterEffect">
                                  <p:stCondLst>
                                    <p:cond delay="0"/>
                                  </p:stCondLst>
                                  <p:childTnLst>
                                    <p:set>
                                      <p:cBhvr>
                                        <p:cTn id="153" dur="1" fill="hold">
                                          <p:stCondLst>
                                            <p:cond delay="0"/>
                                          </p:stCondLst>
                                        </p:cTn>
                                        <p:tgtEl>
                                          <p:spTgt spid="96"/>
                                        </p:tgtEl>
                                        <p:attrNameLst>
                                          <p:attrName>style.visibility</p:attrName>
                                        </p:attrNameLst>
                                      </p:cBhvr>
                                      <p:to>
                                        <p:strVal val="visible"/>
                                      </p:to>
                                    </p:set>
                                    <p:animEffect transition="in" filter="strips(downLeft)">
                                      <p:cBhvr>
                                        <p:cTn id="154" dur="500"/>
                                        <p:tgtEl>
                                          <p:spTgt spid="96"/>
                                        </p:tgtEl>
                                      </p:cBhvr>
                                    </p:animEffect>
                                  </p:childTnLst>
                                </p:cTn>
                              </p:par>
                            </p:childTnLst>
                          </p:cTn>
                        </p:par>
                        <p:par>
                          <p:cTn id="155" fill="hold">
                            <p:stCondLst>
                              <p:cond delay="1000"/>
                            </p:stCondLst>
                            <p:childTnLst>
                              <p:par>
                                <p:cTn id="156" presetID="18" presetClass="exit" presetSubtype="6" fill="hold" nodeType="afterEffect">
                                  <p:stCondLst>
                                    <p:cond delay="0"/>
                                  </p:stCondLst>
                                  <p:childTnLst>
                                    <p:animEffect transition="out" filter="strips(downRight)">
                                      <p:cBhvr>
                                        <p:cTn id="157" dur="4750"/>
                                        <p:tgtEl>
                                          <p:spTgt spid="96"/>
                                        </p:tgtEl>
                                      </p:cBhvr>
                                    </p:animEffect>
                                    <p:set>
                                      <p:cBhvr>
                                        <p:cTn id="158" dur="1" fill="hold">
                                          <p:stCondLst>
                                            <p:cond delay="4749"/>
                                          </p:stCondLst>
                                        </p:cTn>
                                        <p:tgtEl>
                                          <p:spTgt spid="96"/>
                                        </p:tgtEl>
                                        <p:attrNameLst>
                                          <p:attrName>style.visibility</p:attrName>
                                        </p:attrNameLst>
                                      </p:cBhvr>
                                      <p:to>
                                        <p:strVal val="hidden"/>
                                      </p:to>
                                    </p:set>
                                  </p:childTnLst>
                                </p:cTn>
                              </p:par>
                              <p:par>
                                <p:cTn id="159" presetID="42" presetClass="path" presetSubtype="0" accel="50000" decel="50000" fill="hold" nodeType="withEffect">
                                  <p:stCondLst>
                                    <p:cond delay="0"/>
                                  </p:stCondLst>
                                  <p:childTnLst>
                                    <p:animMotion origin="layout" path="M 3.95833E-6 7.40741E-7 L -0.31654 -0.3419 " pathEditMode="relative" rAng="0" ptsTypes="AA">
                                      <p:cBhvr>
                                        <p:cTn id="160" dur="5000" fill="hold"/>
                                        <p:tgtEl>
                                          <p:spTgt spid="98"/>
                                        </p:tgtEl>
                                        <p:attrNameLst>
                                          <p:attrName>ppt_x</p:attrName>
                                          <p:attrName>ppt_y</p:attrName>
                                        </p:attrNameLst>
                                      </p:cBhvr>
                                      <p:rCtr x="-15833" y="-17106"/>
                                    </p:animMotion>
                                  </p:childTnLst>
                                </p:cTn>
                              </p:par>
                              <p:par>
                                <p:cTn id="161" presetID="1" presetClass="mediacall" presetSubtype="0" fill="hold" nodeType="withEffect">
                                  <p:stCondLst>
                                    <p:cond delay="0"/>
                                  </p:stCondLst>
                                  <p:childTnLst>
                                    <p:cmd type="call" cmd="playFrom(0.0)">
                                      <p:cBhvr>
                                        <p:cTn id="162" dur="2999" fill="hold"/>
                                        <p:tgtEl>
                                          <p:spTgt spid="5"/>
                                        </p:tgtEl>
                                      </p:cBhvr>
                                    </p:cmd>
                                  </p:childTnLst>
                                </p:cTn>
                              </p:par>
                              <p:par>
                                <p:cTn id="163" presetID="1" presetClass="mediacall" presetSubtype="0" fill="hold" nodeType="withEffect">
                                  <p:stCondLst>
                                    <p:cond delay="0"/>
                                  </p:stCondLst>
                                  <p:childTnLst>
                                    <p:cmd type="call" cmd="playFrom(0.0)">
                                      <p:cBhvr>
                                        <p:cTn id="164" dur="4969" fill="hold"/>
                                        <p:tgtEl>
                                          <p:spTgt spid="4"/>
                                        </p:tgtEl>
                                      </p:cBhvr>
                                    </p:cmd>
                                  </p:childTnLst>
                                </p:cTn>
                              </p:par>
                            </p:childTnLst>
                          </p:cTn>
                        </p:par>
                        <p:par>
                          <p:cTn id="165" fill="hold">
                            <p:stCondLst>
                              <p:cond delay="6000"/>
                            </p:stCondLst>
                            <p:childTnLst>
                              <p:par>
                                <p:cTn id="166" presetID="49" presetClass="exit" presetSubtype="0" accel="100000" fill="hold" nodeType="afterEffect">
                                  <p:stCondLst>
                                    <p:cond delay="0"/>
                                  </p:stCondLst>
                                  <p:childTnLst>
                                    <p:anim calcmode="lin" valueType="num">
                                      <p:cBhvr>
                                        <p:cTn id="167" dur="500"/>
                                        <p:tgtEl>
                                          <p:spTgt spid="98"/>
                                        </p:tgtEl>
                                        <p:attrNameLst>
                                          <p:attrName>ppt_w</p:attrName>
                                        </p:attrNameLst>
                                      </p:cBhvr>
                                      <p:tavLst>
                                        <p:tav tm="0">
                                          <p:val>
                                            <p:strVal val="ppt_w"/>
                                          </p:val>
                                        </p:tav>
                                        <p:tav tm="100000">
                                          <p:val>
                                            <p:fltVal val="0"/>
                                          </p:val>
                                        </p:tav>
                                      </p:tavLst>
                                    </p:anim>
                                    <p:anim calcmode="lin" valueType="num">
                                      <p:cBhvr>
                                        <p:cTn id="168" dur="500"/>
                                        <p:tgtEl>
                                          <p:spTgt spid="98"/>
                                        </p:tgtEl>
                                        <p:attrNameLst>
                                          <p:attrName>ppt_h</p:attrName>
                                        </p:attrNameLst>
                                      </p:cBhvr>
                                      <p:tavLst>
                                        <p:tav tm="0">
                                          <p:val>
                                            <p:strVal val="ppt_h"/>
                                          </p:val>
                                        </p:tav>
                                        <p:tav tm="100000">
                                          <p:val>
                                            <p:fltVal val="0"/>
                                          </p:val>
                                        </p:tav>
                                      </p:tavLst>
                                    </p:anim>
                                    <p:anim calcmode="lin" valueType="num">
                                      <p:cBhvr>
                                        <p:cTn id="169" dur="500"/>
                                        <p:tgtEl>
                                          <p:spTgt spid="98"/>
                                        </p:tgtEl>
                                        <p:attrNameLst>
                                          <p:attrName>style.rotation</p:attrName>
                                        </p:attrNameLst>
                                      </p:cBhvr>
                                      <p:tavLst>
                                        <p:tav tm="0">
                                          <p:val>
                                            <p:fltVal val="0"/>
                                          </p:val>
                                        </p:tav>
                                        <p:tav tm="100000">
                                          <p:val>
                                            <p:fltVal val="360"/>
                                          </p:val>
                                        </p:tav>
                                      </p:tavLst>
                                    </p:anim>
                                    <p:animEffect transition="out" filter="fade">
                                      <p:cBhvr>
                                        <p:cTn id="170" dur="500"/>
                                        <p:tgtEl>
                                          <p:spTgt spid="98"/>
                                        </p:tgtEl>
                                      </p:cBhvr>
                                    </p:animEffect>
                                    <p:set>
                                      <p:cBhvr>
                                        <p:cTn id="171" dur="1" fill="hold">
                                          <p:stCondLst>
                                            <p:cond delay="499"/>
                                          </p:stCondLst>
                                        </p:cTn>
                                        <p:tgtEl>
                                          <p:spTgt spid="98"/>
                                        </p:tgtEl>
                                        <p:attrNameLst>
                                          <p:attrName>style.visibility</p:attrName>
                                        </p:attrNameLst>
                                      </p:cBhvr>
                                      <p:to>
                                        <p:strVal val="hidden"/>
                                      </p:to>
                                    </p:set>
                                  </p:childTnLst>
                                </p:cTn>
                              </p:par>
                              <p:par>
                                <p:cTn id="172" presetID="1" presetClass="mediacall" presetSubtype="0" fill="hold" nodeType="withEffect">
                                  <p:stCondLst>
                                    <p:cond delay="0"/>
                                  </p:stCondLst>
                                  <p:childTnLst>
                                    <p:cmd type="call" cmd="playFrom(0.0)">
                                      <p:cBhvr>
                                        <p:cTn id="173" dur="2999" fill="hold"/>
                                        <p:tgtEl>
                                          <p:spTgt spid="5"/>
                                        </p:tgtEl>
                                      </p:cBhvr>
                                    </p:cmd>
                                  </p:childTnLst>
                                </p:cTn>
                              </p:par>
                              <p:par>
                                <p:cTn id="174" presetID="42" presetClass="entr" presetSubtype="0" fill="hold" grpId="0" nodeType="withEffect">
                                  <p:stCondLst>
                                    <p:cond delay="0"/>
                                  </p:stCondLst>
                                  <p:childTnLst>
                                    <p:set>
                                      <p:cBhvr>
                                        <p:cTn id="175" dur="1" fill="hold">
                                          <p:stCondLst>
                                            <p:cond delay="0"/>
                                          </p:stCondLst>
                                        </p:cTn>
                                        <p:tgtEl>
                                          <p:spTgt spid="101"/>
                                        </p:tgtEl>
                                        <p:attrNameLst>
                                          <p:attrName>style.visibility</p:attrName>
                                        </p:attrNameLst>
                                      </p:cBhvr>
                                      <p:to>
                                        <p:strVal val="visible"/>
                                      </p:to>
                                    </p:set>
                                    <p:animEffect transition="in" filter="fade">
                                      <p:cBhvr>
                                        <p:cTn id="176" dur="1000"/>
                                        <p:tgtEl>
                                          <p:spTgt spid="101"/>
                                        </p:tgtEl>
                                      </p:cBhvr>
                                    </p:animEffect>
                                    <p:anim calcmode="lin" valueType="num">
                                      <p:cBhvr>
                                        <p:cTn id="177" dur="1000" fill="hold"/>
                                        <p:tgtEl>
                                          <p:spTgt spid="101"/>
                                        </p:tgtEl>
                                        <p:attrNameLst>
                                          <p:attrName>ppt_x</p:attrName>
                                        </p:attrNameLst>
                                      </p:cBhvr>
                                      <p:tavLst>
                                        <p:tav tm="0">
                                          <p:val>
                                            <p:strVal val="#ppt_x"/>
                                          </p:val>
                                        </p:tav>
                                        <p:tav tm="100000">
                                          <p:val>
                                            <p:strVal val="#ppt_x"/>
                                          </p:val>
                                        </p:tav>
                                      </p:tavLst>
                                    </p:anim>
                                    <p:anim calcmode="lin" valueType="num">
                                      <p:cBhvr>
                                        <p:cTn id="178" dur="1000" fill="hold"/>
                                        <p:tgtEl>
                                          <p:spTgt spid="101"/>
                                        </p:tgtEl>
                                        <p:attrNameLst>
                                          <p:attrName>ppt_y</p:attrName>
                                        </p:attrNameLst>
                                      </p:cBhvr>
                                      <p:tavLst>
                                        <p:tav tm="0">
                                          <p:val>
                                            <p:strVal val="#ppt_y+.1"/>
                                          </p:val>
                                        </p:tav>
                                        <p:tav tm="100000">
                                          <p:val>
                                            <p:strVal val="#ppt_y"/>
                                          </p:val>
                                        </p:tav>
                                      </p:tavLst>
                                    </p:anim>
                                  </p:childTnLst>
                                </p:cTn>
                              </p:par>
                            </p:childTnLst>
                          </p:cTn>
                        </p:par>
                        <p:par>
                          <p:cTn id="179" fill="hold">
                            <p:stCondLst>
                              <p:cond delay="9000"/>
                            </p:stCondLst>
                            <p:childTnLst>
                              <p:par>
                                <p:cTn id="180" presetID="10" presetClass="exit" presetSubtype="0" fill="hold" grpId="1" nodeType="afterEffect">
                                  <p:stCondLst>
                                    <p:cond delay="0"/>
                                  </p:stCondLst>
                                  <p:childTnLst>
                                    <p:animEffect transition="out" filter="fade">
                                      <p:cBhvr>
                                        <p:cTn id="181" dur="1500"/>
                                        <p:tgtEl>
                                          <p:spTgt spid="101"/>
                                        </p:tgtEl>
                                      </p:cBhvr>
                                    </p:animEffect>
                                    <p:set>
                                      <p:cBhvr>
                                        <p:cTn id="182" dur="1" fill="hold">
                                          <p:stCondLst>
                                            <p:cond delay="1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83" restart="whenNotActive" fill="hold" evtFilter="cancelBubble" nodeType="interactiveSeq">
                <p:stCondLst>
                  <p:cond evt="onClick" delay="0">
                    <p:tgtEl>
                      <p:spTgt spid="8"/>
                    </p:tgtEl>
                  </p:cond>
                </p:stCondLst>
                <p:endSync evt="end" delay="0">
                  <p:rtn val="all"/>
                </p:endSync>
                <p:childTnLst>
                  <p:par>
                    <p:cTn id="184" fill="hold">
                      <p:stCondLst>
                        <p:cond delay="0"/>
                      </p:stCondLst>
                      <p:childTnLst>
                        <p:par>
                          <p:cTn id="185" fill="hold">
                            <p:stCondLst>
                              <p:cond delay="0"/>
                            </p:stCondLst>
                            <p:childTnLst>
                              <p:par>
                                <p:cTn id="186" presetID="36" presetClass="emph" presetSubtype="0" repeatCount="3000" fill="hold" grpId="1" nodeType="clickEffect">
                                  <p:stCondLst>
                                    <p:cond delay="0"/>
                                  </p:stCondLst>
                                  <p:iterate type="lt">
                                    <p:tmPct val="10000"/>
                                  </p:iterate>
                                  <p:childTnLst>
                                    <p:animScale>
                                      <p:cBhvr>
                                        <p:cTn id="187" dur="250" autoRev="1" fill="hold">
                                          <p:stCondLst>
                                            <p:cond delay="0"/>
                                          </p:stCondLst>
                                        </p:cTn>
                                        <p:tgtEl>
                                          <p:spTgt spid="8"/>
                                        </p:tgtEl>
                                      </p:cBhvr>
                                      <p:to x="80000" y="100000"/>
                                    </p:animScale>
                                    <p:anim by="(#ppt_w*0.10)" calcmode="lin" valueType="num">
                                      <p:cBhvr>
                                        <p:cTn id="188" dur="250" autoRev="1" fill="hold">
                                          <p:stCondLst>
                                            <p:cond delay="0"/>
                                          </p:stCondLst>
                                        </p:cTn>
                                        <p:tgtEl>
                                          <p:spTgt spid="8"/>
                                        </p:tgtEl>
                                        <p:attrNameLst>
                                          <p:attrName>ppt_x</p:attrName>
                                        </p:attrNameLst>
                                      </p:cBhvr>
                                    </p:anim>
                                    <p:anim by="(-#ppt_w*0.10)" calcmode="lin" valueType="num">
                                      <p:cBhvr>
                                        <p:cTn id="189" dur="250" autoRev="1" fill="hold">
                                          <p:stCondLst>
                                            <p:cond delay="0"/>
                                          </p:stCondLst>
                                        </p:cTn>
                                        <p:tgtEl>
                                          <p:spTgt spid="8"/>
                                        </p:tgtEl>
                                        <p:attrNameLst>
                                          <p:attrName>ppt_y</p:attrName>
                                        </p:attrNameLst>
                                      </p:cBhvr>
                                    </p:anim>
                                    <p:animRot by="-480000">
                                      <p:cBhvr>
                                        <p:cTn id="190" dur="250" autoRev="1" fill="hold">
                                          <p:stCondLst>
                                            <p:cond delay="0"/>
                                          </p:stCondLst>
                                        </p:cTn>
                                        <p:tgtEl>
                                          <p:spTgt spid="8"/>
                                        </p:tgtEl>
                                        <p:attrNameLst>
                                          <p:attrName>r</p:attrName>
                                        </p:attrNameLst>
                                      </p:cBhvr>
                                    </p:animRot>
                                  </p:childTnLst>
                                </p:cTn>
                              </p:par>
                            </p:childTnLst>
                          </p:cTn>
                        </p:par>
                        <p:par>
                          <p:cTn id="191" fill="hold">
                            <p:stCondLst>
                              <p:cond delay="1950"/>
                            </p:stCondLst>
                            <p:childTnLst>
                              <p:par>
                                <p:cTn id="192" presetID="19" presetClass="emph" presetSubtype="0" fill="hold" grpId="2" nodeType="afterEffect">
                                  <p:stCondLst>
                                    <p:cond delay="0"/>
                                  </p:stCondLst>
                                  <p:iterate type="lt">
                                    <p:tmPct val="0"/>
                                  </p:iterate>
                                  <p:childTnLst>
                                    <p:animClr clrSpc="rgb" dir="cw">
                                      <p:cBhvr override="childStyle">
                                        <p:cTn id="193" dur="500" fill="hold"/>
                                        <p:tgtEl>
                                          <p:spTgt spid="8"/>
                                        </p:tgtEl>
                                        <p:attrNameLst>
                                          <p:attrName>style.color</p:attrName>
                                        </p:attrNameLst>
                                      </p:cBhvr>
                                      <p:to>
                                        <a:srgbClr val="FFC000"/>
                                      </p:to>
                                    </p:animClr>
                                    <p:animClr clrSpc="rgb" dir="cw">
                                      <p:cBhvr>
                                        <p:cTn id="194" dur="500" fill="hold"/>
                                        <p:tgtEl>
                                          <p:spTgt spid="8"/>
                                        </p:tgtEl>
                                        <p:attrNameLst>
                                          <p:attrName>fillcolor</p:attrName>
                                        </p:attrNameLst>
                                      </p:cBhvr>
                                      <p:to>
                                        <a:srgbClr val="FFC000"/>
                                      </p:to>
                                    </p:animClr>
                                    <p:set>
                                      <p:cBhvr>
                                        <p:cTn id="195" dur="500" fill="hold"/>
                                        <p:tgtEl>
                                          <p:spTgt spid="8"/>
                                        </p:tgtEl>
                                        <p:attrNameLst>
                                          <p:attrName>fill.type</p:attrName>
                                        </p:attrNameLst>
                                      </p:cBhvr>
                                      <p:to>
                                        <p:strVal val="solid"/>
                                      </p:to>
                                    </p:set>
                                    <p:set>
                                      <p:cBhvr>
                                        <p:cTn id="196"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97" restart="whenNotActive" fill="hold" evtFilter="cancelBubble" nodeType="interactiveSeq">
                <p:stCondLst>
                  <p:cond evt="onClick" delay="0">
                    <p:tgtEl>
                      <p:spTgt spid="60"/>
                    </p:tgtEl>
                  </p:cond>
                </p:stCondLst>
                <p:endSync evt="end" delay="0">
                  <p:rtn val="all"/>
                </p:endSync>
                <p:childTnLst>
                  <p:par>
                    <p:cTn id="198" fill="hold">
                      <p:stCondLst>
                        <p:cond delay="0"/>
                      </p:stCondLst>
                      <p:childTnLst>
                        <p:par>
                          <p:cTn id="199" fill="hold">
                            <p:stCondLst>
                              <p:cond delay="0"/>
                            </p:stCondLst>
                            <p:childTnLst>
                              <p:par>
                                <p:cTn id="200" presetID="36" presetClass="emph" presetSubtype="0" repeatCount="3000" fill="hold" grpId="1" nodeType="clickEffect">
                                  <p:stCondLst>
                                    <p:cond delay="0"/>
                                  </p:stCondLst>
                                  <p:iterate type="lt">
                                    <p:tmPct val="10000"/>
                                  </p:iterate>
                                  <p:childTnLst>
                                    <p:animScale>
                                      <p:cBhvr>
                                        <p:cTn id="201" dur="250" autoRev="1" fill="hold">
                                          <p:stCondLst>
                                            <p:cond delay="0"/>
                                          </p:stCondLst>
                                        </p:cTn>
                                        <p:tgtEl>
                                          <p:spTgt spid="60"/>
                                        </p:tgtEl>
                                      </p:cBhvr>
                                      <p:to x="80000" y="100000"/>
                                    </p:animScale>
                                    <p:anim by="(#ppt_w*0.10)" calcmode="lin" valueType="num">
                                      <p:cBhvr>
                                        <p:cTn id="202" dur="250" autoRev="1" fill="hold">
                                          <p:stCondLst>
                                            <p:cond delay="0"/>
                                          </p:stCondLst>
                                        </p:cTn>
                                        <p:tgtEl>
                                          <p:spTgt spid="60"/>
                                        </p:tgtEl>
                                        <p:attrNameLst>
                                          <p:attrName>ppt_x</p:attrName>
                                        </p:attrNameLst>
                                      </p:cBhvr>
                                    </p:anim>
                                    <p:anim by="(-#ppt_w*0.10)" calcmode="lin" valueType="num">
                                      <p:cBhvr>
                                        <p:cTn id="203" dur="250" autoRev="1" fill="hold">
                                          <p:stCondLst>
                                            <p:cond delay="0"/>
                                          </p:stCondLst>
                                        </p:cTn>
                                        <p:tgtEl>
                                          <p:spTgt spid="60"/>
                                        </p:tgtEl>
                                        <p:attrNameLst>
                                          <p:attrName>ppt_y</p:attrName>
                                        </p:attrNameLst>
                                      </p:cBhvr>
                                    </p:anim>
                                    <p:animRot by="-480000">
                                      <p:cBhvr>
                                        <p:cTn id="204" dur="250" autoRev="1" fill="hold">
                                          <p:stCondLst>
                                            <p:cond delay="0"/>
                                          </p:stCondLst>
                                        </p:cTn>
                                        <p:tgtEl>
                                          <p:spTgt spid="60"/>
                                        </p:tgtEl>
                                        <p:attrNameLst>
                                          <p:attrName>r</p:attrName>
                                        </p:attrNameLst>
                                      </p:cBhvr>
                                    </p:animRot>
                                  </p:childTnLst>
                                </p:cTn>
                              </p:par>
                            </p:childTnLst>
                          </p:cTn>
                        </p:par>
                        <p:par>
                          <p:cTn id="205" fill="hold">
                            <p:stCondLst>
                              <p:cond delay="1800"/>
                            </p:stCondLst>
                            <p:childTnLst>
                              <p:par>
                                <p:cTn id="206" presetID="19" presetClass="emph" presetSubtype="0" fill="hold" grpId="2" nodeType="afterEffect">
                                  <p:stCondLst>
                                    <p:cond delay="0"/>
                                  </p:stCondLst>
                                  <p:iterate type="lt">
                                    <p:tmPct val="0"/>
                                  </p:iterate>
                                  <p:childTnLst>
                                    <p:animClr clrSpc="rgb" dir="cw">
                                      <p:cBhvr override="childStyle">
                                        <p:cTn id="207" dur="500" fill="hold"/>
                                        <p:tgtEl>
                                          <p:spTgt spid="60"/>
                                        </p:tgtEl>
                                        <p:attrNameLst>
                                          <p:attrName>style.color</p:attrName>
                                        </p:attrNameLst>
                                      </p:cBhvr>
                                      <p:to>
                                        <a:srgbClr val="FFC000"/>
                                      </p:to>
                                    </p:animClr>
                                    <p:animClr clrSpc="rgb" dir="cw">
                                      <p:cBhvr>
                                        <p:cTn id="208" dur="500" fill="hold"/>
                                        <p:tgtEl>
                                          <p:spTgt spid="60"/>
                                        </p:tgtEl>
                                        <p:attrNameLst>
                                          <p:attrName>fillcolor</p:attrName>
                                        </p:attrNameLst>
                                      </p:cBhvr>
                                      <p:to>
                                        <a:srgbClr val="FFC000"/>
                                      </p:to>
                                    </p:animClr>
                                    <p:set>
                                      <p:cBhvr>
                                        <p:cTn id="209" dur="500" fill="hold"/>
                                        <p:tgtEl>
                                          <p:spTgt spid="60"/>
                                        </p:tgtEl>
                                        <p:attrNameLst>
                                          <p:attrName>fill.type</p:attrName>
                                        </p:attrNameLst>
                                      </p:cBhvr>
                                      <p:to>
                                        <p:strVal val="solid"/>
                                      </p:to>
                                    </p:set>
                                    <p:set>
                                      <p:cBhvr>
                                        <p:cTn id="210" dur="500" fill="hold"/>
                                        <p:tgtEl>
                                          <p:spTgt spid="60"/>
                                        </p:tgtEl>
                                        <p:attrNameLst>
                                          <p:attrName>fill.on</p:attrName>
                                        </p:attrNameLst>
                                      </p:cBhvr>
                                      <p:to>
                                        <p:strVal val="true"/>
                                      </p:to>
                                    </p:set>
                                  </p:childTnLst>
                                </p:cTn>
                              </p:par>
                            </p:childTnLst>
                          </p:cTn>
                        </p:par>
                      </p:childTnLst>
                    </p:cTn>
                  </p:par>
                </p:childTnLst>
              </p:cTn>
              <p:nextCondLst>
                <p:cond evt="onClick" delay="0">
                  <p:tgtEl>
                    <p:spTgt spid="60"/>
                  </p:tgtEl>
                </p:cond>
              </p:nextCondLst>
            </p:seq>
            <p:seq concurrent="1" nextAc="seek">
              <p:cTn id="211" restart="whenNotActive" fill="hold" evtFilter="cancelBubble" nodeType="interactiveSeq">
                <p:stCondLst>
                  <p:cond evt="onClick" delay="0">
                    <p:tgtEl>
                      <p:spTgt spid="65"/>
                    </p:tgtEl>
                  </p:cond>
                </p:stCondLst>
                <p:endSync evt="end" delay="0">
                  <p:rtn val="all"/>
                </p:endSync>
                <p:childTnLst>
                  <p:par>
                    <p:cTn id="212" fill="hold">
                      <p:stCondLst>
                        <p:cond delay="0"/>
                      </p:stCondLst>
                      <p:childTnLst>
                        <p:par>
                          <p:cTn id="213" fill="hold">
                            <p:stCondLst>
                              <p:cond delay="0"/>
                            </p:stCondLst>
                            <p:childTnLst>
                              <p:par>
                                <p:cTn id="214" presetID="36" presetClass="emph" presetSubtype="0" repeatCount="3000" fill="hold" grpId="1" nodeType="clickEffect">
                                  <p:stCondLst>
                                    <p:cond delay="0"/>
                                  </p:stCondLst>
                                  <p:iterate type="lt">
                                    <p:tmPct val="10000"/>
                                  </p:iterate>
                                  <p:childTnLst>
                                    <p:animScale>
                                      <p:cBhvr>
                                        <p:cTn id="215" dur="250" autoRev="1" fill="hold">
                                          <p:stCondLst>
                                            <p:cond delay="0"/>
                                          </p:stCondLst>
                                        </p:cTn>
                                        <p:tgtEl>
                                          <p:spTgt spid="65"/>
                                        </p:tgtEl>
                                      </p:cBhvr>
                                      <p:to x="80000" y="100000"/>
                                    </p:animScale>
                                    <p:anim by="(#ppt_w*0.10)" calcmode="lin" valueType="num">
                                      <p:cBhvr>
                                        <p:cTn id="216" dur="250" autoRev="1" fill="hold">
                                          <p:stCondLst>
                                            <p:cond delay="0"/>
                                          </p:stCondLst>
                                        </p:cTn>
                                        <p:tgtEl>
                                          <p:spTgt spid="65"/>
                                        </p:tgtEl>
                                        <p:attrNameLst>
                                          <p:attrName>ppt_x</p:attrName>
                                        </p:attrNameLst>
                                      </p:cBhvr>
                                    </p:anim>
                                    <p:anim by="(-#ppt_w*0.10)" calcmode="lin" valueType="num">
                                      <p:cBhvr>
                                        <p:cTn id="217" dur="250" autoRev="1" fill="hold">
                                          <p:stCondLst>
                                            <p:cond delay="0"/>
                                          </p:stCondLst>
                                        </p:cTn>
                                        <p:tgtEl>
                                          <p:spTgt spid="65"/>
                                        </p:tgtEl>
                                        <p:attrNameLst>
                                          <p:attrName>ppt_y</p:attrName>
                                        </p:attrNameLst>
                                      </p:cBhvr>
                                    </p:anim>
                                    <p:animRot by="-480000">
                                      <p:cBhvr>
                                        <p:cTn id="218" dur="250" autoRev="1" fill="hold">
                                          <p:stCondLst>
                                            <p:cond delay="0"/>
                                          </p:stCondLst>
                                        </p:cTn>
                                        <p:tgtEl>
                                          <p:spTgt spid="65"/>
                                        </p:tgtEl>
                                        <p:attrNameLst>
                                          <p:attrName>r</p:attrName>
                                        </p:attrNameLst>
                                      </p:cBhvr>
                                    </p:animRot>
                                  </p:childTnLst>
                                </p:cTn>
                              </p:par>
                            </p:childTnLst>
                          </p:cTn>
                        </p:par>
                        <p:par>
                          <p:cTn id="219" fill="hold">
                            <p:stCondLst>
                              <p:cond delay="1800"/>
                            </p:stCondLst>
                            <p:childTnLst>
                              <p:par>
                                <p:cTn id="220" presetID="19" presetClass="emph" presetSubtype="0" fill="hold" grpId="2" nodeType="afterEffect">
                                  <p:stCondLst>
                                    <p:cond delay="0"/>
                                  </p:stCondLst>
                                  <p:iterate type="lt">
                                    <p:tmPct val="0"/>
                                  </p:iterate>
                                  <p:childTnLst>
                                    <p:animClr clrSpc="rgb" dir="cw">
                                      <p:cBhvr override="childStyle">
                                        <p:cTn id="221" dur="500" fill="hold"/>
                                        <p:tgtEl>
                                          <p:spTgt spid="65"/>
                                        </p:tgtEl>
                                        <p:attrNameLst>
                                          <p:attrName>style.color</p:attrName>
                                        </p:attrNameLst>
                                      </p:cBhvr>
                                      <p:to>
                                        <a:srgbClr val="FFC000"/>
                                      </p:to>
                                    </p:animClr>
                                    <p:animClr clrSpc="rgb" dir="cw">
                                      <p:cBhvr>
                                        <p:cTn id="222" dur="500" fill="hold"/>
                                        <p:tgtEl>
                                          <p:spTgt spid="65"/>
                                        </p:tgtEl>
                                        <p:attrNameLst>
                                          <p:attrName>fillcolor</p:attrName>
                                        </p:attrNameLst>
                                      </p:cBhvr>
                                      <p:to>
                                        <a:srgbClr val="FFC000"/>
                                      </p:to>
                                    </p:animClr>
                                    <p:set>
                                      <p:cBhvr>
                                        <p:cTn id="223" dur="500" fill="hold"/>
                                        <p:tgtEl>
                                          <p:spTgt spid="65"/>
                                        </p:tgtEl>
                                        <p:attrNameLst>
                                          <p:attrName>fill.type</p:attrName>
                                        </p:attrNameLst>
                                      </p:cBhvr>
                                      <p:to>
                                        <p:strVal val="solid"/>
                                      </p:to>
                                    </p:set>
                                    <p:set>
                                      <p:cBhvr>
                                        <p:cTn id="224" dur="5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225" restart="whenNotActive" fill="hold" evtFilter="cancelBubble" nodeType="interactiveSeq">
                <p:stCondLst>
                  <p:cond evt="onClick" delay="0">
                    <p:tgtEl>
                      <p:spTgt spid="72"/>
                    </p:tgtEl>
                  </p:cond>
                </p:stCondLst>
                <p:endSync evt="end" delay="0">
                  <p:rtn val="all"/>
                </p:endSync>
                <p:childTnLst>
                  <p:par>
                    <p:cTn id="226" fill="hold">
                      <p:stCondLst>
                        <p:cond delay="0"/>
                      </p:stCondLst>
                      <p:childTnLst>
                        <p:par>
                          <p:cTn id="227" fill="hold">
                            <p:stCondLst>
                              <p:cond delay="0"/>
                            </p:stCondLst>
                            <p:childTnLst>
                              <p:par>
                                <p:cTn id="228" presetID="36" presetClass="emph" presetSubtype="0" repeatCount="3000" fill="hold" grpId="1" nodeType="clickEffect">
                                  <p:stCondLst>
                                    <p:cond delay="0"/>
                                  </p:stCondLst>
                                  <p:iterate type="lt">
                                    <p:tmPct val="10000"/>
                                  </p:iterate>
                                  <p:childTnLst>
                                    <p:animScale>
                                      <p:cBhvr>
                                        <p:cTn id="229" dur="250" autoRev="1" fill="hold">
                                          <p:stCondLst>
                                            <p:cond delay="0"/>
                                          </p:stCondLst>
                                        </p:cTn>
                                        <p:tgtEl>
                                          <p:spTgt spid="72"/>
                                        </p:tgtEl>
                                      </p:cBhvr>
                                      <p:to x="80000" y="100000"/>
                                    </p:animScale>
                                    <p:anim by="(#ppt_w*0.10)" calcmode="lin" valueType="num">
                                      <p:cBhvr>
                                        <p:cTn id="230" dur="250" autoRev="1" fill="hold">
                                          <p:stCondLst>
                                            <p:cond delay="0"/>
                                          </p:stCondLst>
                                        </p:cTn>
                                        <p:tgtEl>
                                          <p:spTgt spid="72"/>
                                        </p:tgtEl>
                                        <p:attrNameLst>
                                          <p:attrName>ppt_x</p:attrName>
                                        </p:attrNameLst>
                                      </p:cBhvr>
                                    </p:anim>
                                    <p:anim by="(-#ppt_w*0.10)" calcmode="lin" valueType="num">
                                      <p:cBhvr>
                                        <p:cTn id="231" dur="250" autoRev="1" fill="hold">
                                          <p:stCondLst>
                                            <p:cond delay="0"/>
                                          </p:stCondLst>
                                        </p:cTn>
                                        <p:tgtEl>
                                          <p:spTgt spid="72"/>
                                        </p:tgtEl>
                                        <p:attrNameLst>
                                          <p:attrName>ppt_y</p:attrName>
                                        </p:attrNameLst>
                                      </p:cBhvr>
                                    </p:anim>
                                    <p:animRot by="-480000">
                                      <p:cBhvr>
                                        <p:cTn id="232" dur="250" autoRev="1" fill="hold">
                                          <p:stCondLst>
                                            <p:cond delay="0"/>
                                          </p:stCondLst>
                                        </p:cTn>
                                        <p:tgtEl>
                                          <p:spTgt spid="72"/>
                                        </p:tgtEl>
                                        <p:attrNameLst>
                                          <p:attrName>r</p:attrName>
                                        </p:attrNameLst>
                                      </p:cBhvr>
                                    </p:animRot>
                                  </p:childTnLst>
                                </p:cTn>
                              </p:par>
                            </p:childTnLst>
                          </p:cTn>
                        </p:par>
                        <p:par>
                          <p:cTn id="233" fill="hold">
                            <p:stCondLst>
                              <p:cond delay="1950"/>
                            </p:stCondLst>
                            <p:childTnLst>
                              <p:par>
                                <p:cTn id="234" presetID="19" presetClass="emph" presetSubtype="0" fill="hold" grpId="2" nodeType="afterEffect">
                                  <p:stCondLst>
                                    <p:cond delay="0"/>
                                  </p:stCondLst>
                                  <p:iterate type="lt">
                                    <p:tmPct val="0"/>
                                  </p:iterate>
                                  <p:childTnLst>
                                    <p:animClr clrSpc="rgb" dir="cw">
                                      <p:cBhvr override="childStyle">
                                        <p:cTn id="235" dur="500" fill="hold"/>
                                        <p:tgtEl>
                                          <p:spTgt spid="72"/>
                                        </p:tgtEl>
                                        <p:attrNameLst>
                                          <p:attrName>style.color</p:attrName>
                                        </p:attrNameLst>
                                      </p:cBhvr>
                                      <p:to>
                                        <a:srgbClr val="FFC000"/>
                                      </p:to>
                                    </p:animClr>
                                    <p:animClr clrSpc="rgb" dir="cw">
                                      <p:cBhvr>
                                        <p:cTn id="236" dur="500" fill="hold"/>
                                        <p:tgtEl>
                                          <p:spTgt spid="72"/>
                                        </p:tgtEl>
                                        <p:attrNameLst>
                                          <p:attrName>fillcolor</p:attrName>
                                        </p:attrNameLst>
                                      </p:cBhvr>
                                      <p:to>
                                        <a:srgbClr val="FFC000"/>
                                      </p:to>
                                    </p:animClr>
                                    <p:set>
                                      <p:cBhvr>
                                        <p:cTn id="237" dur="500" fill="hold"/>
                                        <p:tgtEl>
                                          <p:spTgt spid="72"/>
                                        </p:tgtEl>
                                        <p:attrNameLst>
                                          <p:attrName>fill.type</p:attrName>
                                        </p:attrNameLst>
                                      </p:cBhvr>
                                      <p:to>
                                        <p:strVal val="solid"/>
                                      </p:to>
                                    </p:set>
                                    <p:set>
                                      <p:cBhvr>
                                        <p:cTn id="238" dur="5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childTnLst>
        </p:cTn>
      </p:par>
    </p:tnLst>
    <p:bldLst>
      <p:bldP spid="8" grpId="0"/>
      <p:bldP spid="8" grpId="1"/>
      <p:bldP spid="8" grpId="2"/>
      <p:bldP spid="60" grpId="0"/>
      <p:bldP spid="60" grpId="1"/>
      <p:bldP spid="60" grpId="2"/>
      <p:bldP spid="65" grpId="0"/>
      <p:bldP spid="65" grpId="1"/>
      <p:bldP spid="65" grpId="2"/>
      <p:bldP spid="101" grpId="0"/>
      <p:bldP spid="101" grpId="1"/>
      <p:bldP spid="72" grpId="0"/>
      <p:bldP spid="72" grpId="1"/>
      <p:bldP spid="72"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4209270" y="0"/>
            <a:ext cx="4572406" cy="523220"/>
          </a:xfrm>
          <a:prstGeom prst="rect">
            <a:avLst/>
          </a:prstGeom>
        </p:spPr>
        <p:txBody>
          <a:bodyPr wrap="none">
            <a:spAutoFit/>
          </a:bodyPr>
          <a:lstStyle/>
          <a:p>
            <a:r>
              <a:rPr lang="en-US" sz="2800" b="1">
                <a:latin typeface="Cambria" panose="02040503050406030204" pitchFamily="18" charset="0"/>
                <a:ea typeface="Cambria" panose="02040503050406030204" pitchFamily="18" charset="0"/>
                <a:cs typeface="Times New Roman" panose="02020603050405020304" pitchFamily="18" charset="0"/>
              </a:rPr>
              <a:t>Bài tập vận dụng (15 phút)</a:t>
            </a:r>
            <a:endParaRPr lang="en-US" sz="2800" b="1">
              <a:latin typeface="Cambria" panose="02040503050406030204" pitchFamily="18" charset="0"/>
              <a:ea typeface="Cambria" panose="02040503050406030204" pitchFamily="18" charset="0"/>
            </a:endParaRPr>
          </a:p>
        </p:txBody>
      </p:sp>
      <p:sp>
        <p:nvSpPr>
          <p:cNvPr id="8" name="Rectangle 7"/>
          <p:cNvSpPr/>
          <p:nvPr/>
        </p:nvSpPr>
        <p:spPr>
          <a:xfrm>
            <a:off x="178025" y="441096"/>
            <a:ext cx="11650987" cy="1673022"/>
          </a:xfrm>
          <a:prstGeom prst="rect">
            <a:avLst/>
          </a:prstGeom>
        </p:spPr>
        <p:txBody>
          <a:bodyPr wrap="square">
            <a:spAutoFit/>
          </a:bodyPr>
          <a:lstStyle/>
          <a:p>
            <a:pPr algn="just">
              <a:lnSpc>
                <a:spcPct val="107000"/>
              </a:lnSpc>
            </a:pPr>
            <a:r>
              <a:rPr lang="en-US" sz="2400">
                <a:latin typeface="Cambria" panose="02040503050406030204" pitchFamily="18" charset="0"/>
                <a:ea typeface="Cambria" panose="02040503050406030204" pitchFamily="18" charset="0"/>
                <a:cs typeface="Times New Roman" panose="02020603050405020304" pitchFamily="18" charset="0"/>
              </a:rPr>
              <a:t> 	Viết đoạn văn nghị luận (khoảng 200 chữ) có sử dụng kết hợp các phương thức biểu đạt về một đề tài liên quan đến một vấn đề thời sự đang đặt ra một cách bức thiết trong đời sống (ô nhiễm môi trường, tai nạn giao thông,; an toàn vệ sinh thực phẩm….)</a:t>
            </a:r>
          </a:p>
          <a:p>
            <a:pPr algn="just">
              <a:lnSpc>
                <a:spcPct val="107000"/>
              </a:lnSpc>
              <a:spcAft>
                <a:spcPts val="800"/>
              </a:spcAft>
            </a:pP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96134659"/>
              </p:ext>
            </p:extLst>
          </p:nvPr>
        </p:nvGraphicFramePr>
        <p:xfrm>
          <a:off x="0" y="1677970"/>
          <a:ext cx="12192000" cy="5297659"/>
        </p:xfrm>
        <a:graphic>
          <a:graphicData uri="http://schemas.openxmlformats.org/drawingml/2006/table">
            <a:tbl>
              <a:tblPr bandRow="1"/>
              <a:tblGrid>
                <a:gridCol w="659557">
                  <a:extLst>
                    <a:ext uri="{9D8B030D-6E8A-4147-A177-3AD203B41FA5}">
                      <a16:colId xmlns:a16="http://schemas.microsoft.com/office/drawing/2014/main" val="3282226255"/>
                    </a:ext>
                  </a:extLst>
                </a:gridCol>
                <a:gridCol w="7563841">
                  <a:extLst>
                    <a:ext uri="{9D8B030D-6E8A-4147-A177-3AD203B41FA5}">
                      <a16:colId xmlns:a16="http://schemas.microsoft.com/office/drawing/2014/main" val="230116575"/>
                    </a:ext>
                  </a:extLst>
                </a:gridCol>
                <a:gridCol w="1440526">
                  <a:extLst>
                    <a:ext uri="{9D8B030D-6E8A-4147-A177-3AD203B41FA5}">
                      <a16:colId xmlns:a16="http://schemas.microsoft.com/office/drawing/2014/main" val="3291736800"/>
                    </a:ext>
                  </a:extLst>
                </a:gridCol>
                <a:gridCol w="959431">
                  <a:extLst>
                    <a:ext uri="{9D8B030D-6E8A-4147-A177-3AD203B41FA5}">
                      <a16:colId xmlns:a16="http://schemas.microsoft.com/office/drawing/2014/main" val="2919288224"/>
                    </a:ext>
                  </a:extLst>
                </a:gridCol>
                <a:gridCol w="1568645">
                  <a:extLst>
                    <a:ext uri="{9D8B030D-6E8A-4147-A177-3AD203B41FA5}">
                      <a16:colId xmlns:a16="http://schemas.microsoft.com/office/drawing/2014/main" val="2768196525"/>
                    </a:ext>
                  </a:extLst>
                </a:gridCol>
              </a:tblGrid>
              <a:tr h="604334">
                <a:tc>
                  <a:txBody>
                    <a:bodyPr/>
                    <a:lstStyle/>
                    <a:p>
                      <a:pPr marL="0" marR="0" algn="ctr">
                        <a:lnSpc>
                          <a:spcPct val="150000"/>
                        </a:lnSpc>
                        <a:spcBef>
                          <a:spcPts val="0"/>
                        </a:spcBef>
                        <a:spcAft>
                          <a:spcPts val="120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TT</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120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Tiêu chí</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120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Chưa đạt</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1200"/>
                        </a:spcAft>
                      </a:pPr>
                      <a:r>
                        <a:rPr lang="vi-VN" sz="2400" b="1">
                          <a:effectLst/>
                          <a:latin typeface="Cambria" panose="02040503050406030204" pitchFamily="18" charset="0"/>
                          <a:ea typeface="Cambria" panose="02040503050406030204" pitchFamily="18" charset="0"/>
                          <a:cs typeface="Times New Roman" panose="02020603050405020304" pitchFamily="18" charset="0"/>
                        </a:rPr>
                        <a:t>Đạt</a:t>
                      </a:r>
                      <a:endParaRPr lang="en-US" sz="2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1200"/>
                        </a:spcAft>
                      </a:pPr>
                      <a:r>
                        <a:rPr lang="vi-VN" sz="2400" b="1">
                          <a:effectLst/>
                          <a:latin typeface="Cambria" panose="02040503050406030204" pitchFamily="18" charset="0"/>
                          <a:ea typeface="Cambria" panose="02040503050406030204" pitchFamily="18" charset="0"/>
                          <a:cs typeface="Times New Roman" panose="02020603050405020304" pitchFamily="18" charset="0"/>
                        </a:rPr>
                        <a:t>Ghi chú</a:t>
                      </a:r>
                      <a:endParaRPr lang="en-US" sz="2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8511319"/>
                  </a:ext>
                </a:extLst>
              </a:tr>
              <a:tr h="969046">
                <a:tc>
                  <a:txBody>
                    <a:bodyPr/>
                    <a:lstStyle/>
                    <a:p>
                      <a:pPr marL="0" marR="0" algn="ctr">
                        <a:lnSpc>
                          <a:spcPct val="150000"/>
                        </a:lnSpc>
                        <a:spcBef>
                          <a:spcPts val="0"/>
                        </a:spcBef>
                        <a:spcAft>
                          <a:spcPts val="1200"/>
                        </a:spcAft>
                      </a:pPr>
                      <a:r>
                        <a:rPr lang="en-US" sz="22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2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Đảm bảo hình thức đoạn văn  với dung lượng khoảng 15 -20 dòng</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775189"/>
                  </a:ext>
                </a:extLst>
              </a:tr>
              <a:tr h="653798">
                <a:tc>
                  <a:txBody>
                    <a:bodyPr/>
                    <a:lstStyle/>
                    <a:p>
                      <a:pPr marL="0" marR="0" algn="ctr">
                        <a:lnSpc>
                          <a:spcPct val="150000"/>
                        </a:lnSpc>
                        <a:spcBef>
                          <a:spcPts val="0"/>
                        </a:spcBef>
                        <a:spcAft>
                          <a:spcPts val="1200"/>
                        </a:spcAft>
                      </a:pPr>
                      <a:r>
                        <a:rPr lang="en-US" sz="22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2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văn đúng chủ đề: nghị luận về một vấn đề </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088497"/>
                  </a:ext>
                </a:extLst>
              </a:tr>
              <a:tr h="969046">
                <a:tc>
                  <a:txBody>
                    <a:bodyPr/>
                    <a:lstStyle/>
                    <a:p>
                      <a:pPr marL="0" marR="0" algn="ctr">
                        <a:lnSpc>
                          <a:spcPct val="150000"/>
                        </a:lnSpc>
                        <a:spcBef>
                          <a:spcPts val="0"/>
                        </a:spcBef>
                        <a:spcAft>
                          <a:spcPts val="1200"/>
                        </a:spcAft>
                      </a:pPr>
                      <a:r>
                        <a:rPr lang="en-US" sz="22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2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văn đảm bảo tính liên kết giữa các câu trong đoạn văn</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936552"/>
                  </a:ext>
                </a:extLst>
              </a:tr>
              <a:tr h="1016445">
                <a:tc>
                  <a:txBody>
                    <a:bodyPr/>
                    <a:lstStyle/>
                    <a:p>
                      <a:pPr marL="0" marR="0" algn="ctr">
                        <a:lnSpc>
                          <a:spcPct val="150000"/>
                        </a:lnSpc>
                        <a:spcBef>
                          <a:spcPts val="0"/>
                        </a:spcBef>
                        <a:spcAft>
                          <a:spcPts val="1200"/>
                        </a:spcAft>
                      </a:pPr>
                      <a:r>
                        <a:rPr lang="en-US" sz="22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4</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2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văn đảm bảo về yêu cầu về chính tả, cách sử dụng từ ngữ, ngữ pháp.</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Mỗi lỗi trừ</a:t>
                      </a:r>
                      <a:r>
                        <a:rPr lang="vi-VN" sz="2400" baseline="0">
                          <a:effectLst/>
                          <a:latin typeface="Times New Roman" panose="02020603050405020304" pitchFamily="18" charset="0"/>
                          <a:ea typeface="Calibri" panose="020F0502020204030204" pitchFamily="34" charset="0"/>
                          <a:cs typeface="Times New Roman" panose="02020603050405020304" pitchFamily="18" charset="0"/>
                        </a:rPr>
                        <a:t> 0,5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669180"/>
                  </a:ext>
                </a:extLst>
              </a:tr>
              <a:tr h="967361">
                <a:tc>
                  <a:txBody>
                    <a:bodyPr/>
                    <a:lstStyle/>
                    <a:p>
                      <a:pPr marL="0" marR="0" algn="ctr">
                        <a:lnSpc>
                          <a:spcPct val="150000"/>
                        </a:lnSpc>
                        <a:spcBef>
                          <a:spcPts val="0"/>
                        </a:spcBef>
                        <a:spcAft>
                          <a:spcPts val="1200"/>
                        </a:spcAft>
                      </a:pPr>
                      <a:r>
                        <a:rPr lang="en-US" sz="22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5</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2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văn có kết hợp ít nhất 01 phương thức biểu đạt</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94269"/>
                  </a:ext>
                </a:extLst>
              </a:tr>
            </a:tbl>
          </a:graphicData>
        </a:graphic>
      </p:graphicFrame>
    </p:spTree>
    <p:extLst>
      <p:ext uri="{BB962C8B-B14F-4D97-AF65-F5344CB8AC3E}">
        <p14:creationId xmlns:p14="http://schemas.microsoft.com/office/powerpoint/2010/main" val="2384088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380327" y="857757"/>
            <a:ext cx="11372796" cy="4044056"/>
          </a:xfrm>
          <a:prstGeom prst="rect">
            <a:avLst/>
          </a:prstGeom>
        </p:spPr>
        <p:txBody>
          <a:bodyPr wrap="square">
            <a:spAutoFit/>
          </a:bodyPr>
          <a:lstStyle/>
          <a:p>
            <a:pPr algn="just">
              <a:lnSpc>
                <a:spcPct val="107000"/>
              </a:lnSpc>
            </a:pPr>
            <a:r>
              <a:rPr lang="en-US" sz="24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Ô nhiễm môi trường không khí ở Quảng Ninh hiện đang là một vấn đề nhức nhối. Tình trạng ô nhiễm môi trường không khí diễn ra ở nhiều khu vự như Cọc 6, Mông Dương, Cao Sơn (Cẩm Phả), Vàng Danh (Uông Bí), Hà Tu, Hà Khánh, Hồng Hà (Hạ Long)…Ở những khu vực này, </a:t>
            </a:r>
            <a:r>
              <a:rPr lang="en-US" sz="2400">
                <a:latin typeface="Times New Roman" panose="02020603050405020304" pitchFamily="18" charset="0"/>
                <a:ea typeface="Calibri" panose="020F0502020204030204" pitchFamily="34" charset="0"/>
                <a:cs typeface="Times New Roman" panose="02020603050405020304" pitchFamily="18" charset="0"/>
              </a:rPr>
              <a:t>hàng cây, nhà ở đều bị bụi than bám đen xì.… Hàm lượng bụi lơ lửng trong không khí </a:t>
            </a:r>
            <a:r>
              <a:rPr lang="en-US" sz="24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vượt tiêu chuẩn cho phép bởi sự khai thác các tài nguyên khoáng sản như than, sản xuất xi măng, nhiệt điện… Ô nhiễm môi trường không khí đã gây ra những hậu quả nặng nề trực tiếp tới đời sống của chúng ta. Vì thế, chúng ta cần nhìn nhận nghêm túc, phải có những biện pháp để ngăn chặn tình trạng ô nhiễm môi trường đang diễn ra, để môi trường sống của chúng ta ngày càng trong lành hơn và tốt đẹp hơn</a:t>
            </a:r>
            <a:r>
              <a:rPr lang="en-US" sz="2400">
                <a:solidFill>
                  <a:srgbClr val="222222"/>
                </a:solidFill>
                <a:latin typeface="Verdana" panose="020B0604030504040204" pitchFamily="34" charset="0"/>
                <a:ea typeface="Calibri" panose="020F0502020204030204" pitchFamily="34" charset="0"/>
                <a:cs typeface="Times New Roman" panose="02020603050405020304" pitchFamily="18" charset="0"/>
              </a:rPr>
              <a:t>.</a:t>
            </a:r>
            <a:r>
              <a:rPr lang="en-US" sz="24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Việc bảo vệ môi trường không phải là nhiệm vụ của riêng ai mà là nhiệm vụ, sự chung tay của tất cả mọi người.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591671" y="338751"/>
            <a:ext cx="290504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Đoạn văn tham khảo</a:t>
            </a:r>
          </a:p>
        </p:txBody>
      </p:sp>
      <p:sp>
        <p:nvSpPr>
          <p:cNvPr id="11" name="TextBox 10"/>
          <p:cNvSpPr txBox="1"/>
          <p:nvPr/>
        </p:nvSpPr>
        <p:spPr>
          <a:xfrm>
            <a:off x="1869260" y="5243639"/>
            <a:ext cx="6198499"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-&gt; Nghị luận kết hợp với miêu tả</a:t>
            </a:r>
          </a:p>
        </p:txBody>
      </p:sp>
      <p:cxnSp>
        <p:nvCxnSpPr>
          <p:cNvPr id="15" name="Straight Connector 14"/>
          <p:cNvCxnSpPr/>
          <p:nvPr/>
        </p:nvCxnSpPr>
        <p:spPr>
          <a:xfrm>
            <a:off x="3058789" y="2459979"/>
            <a:ext cx="852900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088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1" name="TextBox 10"/>
          <p:cNvSpPr txBox="1"/>
          <p:nvPr/>
        </p:nvSpPr>
        <p:spPr>
          <a:xfrm>
            <a:off x="2581359" y="121381"/>
            <a:ext cx="6198499"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CỦNG CỐ</a:t>
            </a:r>
          </a:p>
        </p:txBody>
      </p:sp>
      <p:sp>
        <p:nvSpPr>
          <p:cNvPr id="5" name="Rectangle 4"/>
          <p:cNvSpPr/>
          <p:nvPr/>
        </p:nvSpPr>
        <p:spPr>
          <a:xfrm>
            <a:off x="289964" y="547166"/>
            <a:ext cx="9705048" cy="487506"/>
          </a:xfrm>
          <a:prstGeom prst="rect">
            <a:avLst/>
          </a:prstGeom>
        </p:spPr>
        <p:txBody>
          <a:bodyPr wrap="square">
            <a:spAutoFit/>
          </a:bodyPr>
          <a:lstStyle/>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Câu 1:  Một bài văn/đoạn văn nghị luận có tính thuyết phục, hấp dẫn cần?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89963" y="2555617"/>
            <a:ext cx="11775261" cy="897340"/>
          </a:xfrm>
          <a:prstGeom prst="rect">
            <a:avLst/>
          </a:prstGeom>
        </p:spPr>
        <p:txBody>
          <a:bodyPr wrap="square">
            <a:spAutoFit/>
          </a:bodyPr>
          <a:lstStyle/>
          <a:p>
            <a:pPr lvl="0" algn="just">
              <a:lnSpc>
                <a:spcPct val="107000"/>
              </a:lnSpc>
            </a:pP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 Để việc vận dụng các phương thức biểu đạt có tác dụng nâng cao hiệu quả nghị luận, phương án nào không đúng?</a:t>
            </a:r>
            <a:endPar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47958" y="953571"/>
            <a:ext cx="516271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đảm bảo hình thức bài văn/đoạn văn</a:t>
            </a:r>
          </a:p>
        </p:txBody>
      </p:sp>
      <p:sp>
        <p:nvSpPr>
          <p:cNvPr id="9" name="TextBox 8"/>
          <p:cNvSpPr txBox="1"/>
          <p:nvPr/>
        </p:nvSpPr>
        <p:spPr>
          <a:xfrm>
            <a:off x="5534952" y="937371"/>
            <a:ext cx="6643561" cy="830997"/>
          </a:xfrm>
          <a:prstGeom prst="rect">
            <a:avLst/>
          </a:prstGeom>
          <a:noFill/>
        </p:spPr>
        <p:txBody>
          <a:bodyPr wrap="square" rtlCol="0">
            <a:spAutoFit/>
          </a:bodyPr>
          <a:lstStyle/>
          <a:p>
            <a:r>
              <a:rPr lang="en-US" sz="2400">
                <a:latin typeface="Times New Roman" panose="02020603050405020304" pitchFamily="18" charset="0"/>
                <a:ea typeface="Calibri" panose="020F0502020204030204" pitchFamily="34" charset="0"/>
                <a:cs typeface="Times New Roman" panose="02020603050405020304" pitchFamily="18" charset="0"/>
              </a:rPr>
              <a:t>B. kết hợp các phương thức biểu đạt như tự sự, miêu tả, biểu cảm.</a:t>
            </a:r>
            <a:r>
              <a:rPr lang="en-US" sz="2400" b="1">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326378" y="1705983"/>
            <a:ext cx="431305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 cần viết đúng chủ đề</a:t>
            </a:r>
          </a:p>
        </p:txBody>
      </p:sp>
      <p:sp>
        <p:nvSpPr>
          <p:cNvPr id="14" name="TextBox 13"/>
          <p:cNvSpPr txBox="1"/>
          <p:nvPr/>
        </p:nvSpPr>
        <p:spPr>
          <a:xfrm>
            <a:off x="5559228" y="1728716"/>
            <a:ext cx="6643561"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 câu chữ cần viết đúng ngữ pháp, truyền cảm, chân thực</a:t>
            </a:r>
          </a:p>
        </p:txBody>
      </p:sp>
      <p:sp>
        <p:nvSpPr>
          <p:cNvPr id="16" name="TextBox 15"/>
          <p:cNvSpPr txBox="1"/>
          <p:nvPr/>
        </p:nvSpPr>
        <p:spPr>
          <a:xfrm>
            <a:off x="334470" y="3399463"/>
            <a:ext cx="9589061" cy="856838"/>
          </a:xfrm>
          <a:prstGeom prst="rect">
            <a:avLst/>
          </a:prstGeom>
          <a:noFill/>
        </p:spPr>
        <p:txBody>
          <a:bodyPr wrap="square" rtlCol="0">
            <a:spAutoFit/>
          </a:bodyPr>
          <a:lstStyle/>
          <a:p>
            <a:pPr algn="just">
              <a:lnSpc>
                <a:spcPct val="107000"/>
              </a:lnSpc>
            </a:pPr>
            <a:r>
              <a:rPr lang="en-US" sz="2400">
                <a:latin typeface="Times New Roman" panose="02020603050405020304" pitchFamily="18" charset="0"/>
                <a:cs typeface="Times New Roman" panose="02020603050405020304" pitchFamily="18" charset="0"/>
              </a:rPr>
              <a:t>A.</a:t>
            </a:r>
            <a:r>
              <a:rPr lang="pt-BR" sz="2400">
                <a:latin typeface="Times New Roman" panose="02020603050405020304" pitchFamily="18" charset="0"/>
                <a:ea typeface="Times New Roman" panose="02020603050405020304" pitchFamily="18" charset="0"/>
                <a:cs typeface="Times New Roman" panose="02020603050405020304" pitchFamily="18" charset="0"/>
              </a:rPr>
              <a:t> Phải xuất phát từ mục đích, nội dung nghị luận</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p>
        </p:txBody>
      </p:sp>
      <p:sp>
        <p:nvSpPr>
          <p:cNvPr id="17" name="TextBox 16"/>
          <p:cNvSpPr txBox="1"/>
          <p:nvPr/>
        </p:nvSpPr>
        <p:spPr>
          <a:xfrm>
            <a:off x="318959" y="3844811"/>
            <a:ext cx="11717267" cy="1277850"/>
          </a:xfrm>
          <a:prstGeom prst="rect">
            <a:avLst/>
          </a:prstGeom>
          <a:noFill/>
        </p:spPr>
        <p:txBody>
          <a:bodyPr wrap="square" rtlCol="0">
            <a:spAutoFit/>
          </a:bodyPr>
          <a:lstStyle/>
          <a:p>
            <a:pPr algn="just">
              <a:lnSpc>
                <a:spcPct val="107000"/>
              </a:lnSpc>
            </a:pPr>
            <a:r>
              <a:rPr lang="pt-BR" sz="2400">
                <a:latin typeface="Times New Roman" panose="02020603050405020304" pitchFamily="18" charset="0"/>
                <a:ea typeface="Times New Roman" panose="02020603050405020304" pitchFamily="18" charset="0"/>
                <a:cs typeface="Times New Roman" panose="02020603050405020304" pitchFamily="18" charset="0"/>
              </a:rPr>
              <a:t>B. Khi đưa yếu tố biểu cảm vào văn nghị luận thì người viết (nói) phải thực sự có cảm xúc trước những điều mà mình nói (viết). Phải diễn tả cảm xúc đó bằng những từ ngữ, câu văn có sức truyền cảm, chân thực, không được phá vỡ mạch nghị luận của bài văn.</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p:cNvSpPr txBox="1"/>
          <p:nvPr/>
        </p:nvSpPr>
        <p:spPr>
          <a:xfrm>
            <a:off x="347958" y="5096052"/>
            <a:ext cx="865038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 Phải vận dụng tối thiểu hai phương thức biểu đạt</a:t>
            </a:r>
          </a:p>
        </p:txBody>
      </p:sp>
      <p:sp>
        <p:nvSpPr>
          <p:cNvPr id="19" name="TextBox 18"/>
          <p:cNvSpPr txBox="1"/>
          <p:nvPr/>
        </p:nvSpPr>
        <p:spPr>
          <a:xfrm>
            <a:off x="347958" y="5573877"/>
            <a:ext cx="10956616" cy="1647182"/>
          </a:xfrm>
          <a:prstGeom prst="rect">
            <a:avLst/>
          </a:prstGeom>
          <a:noFill/>
        </p:spPr>
        <p:txBody>
          <a:bodyPr wrap="square" rtlCol="0">
            <a:spAutoFit/>
          </a:bodyPr>
          <a:lstStyle/>
          <a:p>
            <a:pPr algn="just">
              <a:lnSpc>
                <a:spcPct val="107000"/>
              </a:lnSpc>
            </a:pPr>
            <a:r>
              <a:rPr lang="en-US" sz="2400">
                <a:latin typeface="Times New Roman" panose="02020603050405020304" pitchFamily="18" charset="0"/>
                <a:cs typeface="Times New Roman" panose="02020603050405020304" pitchFamily="18" charset="0"/>
              </a:rPr>
              <a:t>D.</a:t>
            </a:r>
            <a:r>
              <a:rPr lang="pt-BR" sz="2400">
                <a:latin typeface="Times New Roman" panose="02020603050405020304" pitchFamily="18" charset="0"/>
                <a:ea typeface="Times New Roman" panose="02020603050405020304" pitchFamily="18" charset="0"/>
                <a:cs typeface="Times New Roman" panose="02020603050405020304" pitchFamily="18" charset="0"/>
              </a:rPr>
              <a:t> Các yếu tố miêu tả, tự sự được đưa vào bài văn nghị luận phải phục vụ cho việc làm rõ luận điểm và không được phá vỡ mạch nghị luận của bài văn.</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 </a:t>
            </a:r>
          </a:p>
        </p:txBody>
      </p:sp>
      <p:sp>
        <p:nvSpPr>
          <p:cNvPr id="21" name="5-Point Star 20"/>
          <p:cNvSpPr/>
          <p:nvPr/>
        </p:nvSpPr>
        <p:spPr>
          <a:xfrm>
            <a:off x="5405481" y="844912"/>
            <a:ext cx="695914" cy="5602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5-Point Star 21"/>
          <p:cNvSpPr/>
          <p:nvPr/>
        </p:nvSpPr>
        <p:spPr>
          <a:xfrm>
            <a:off x="153749" y="4973902"/>
            <a:ext cx="809203" cy="59997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24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7" grpId="0"/>
      <p:bldP spid="8" grpId="0"/>
      <p:bldP spid="9" grpId="0"/>
      <p:bldP spid="12" grpId="0"/>
      <p:bldP spid="14" grpId="0"/>
      <p:bldP spid="16" grpId="0"/>
      <p:bldP spid="17" grpId="0"/>
      <p:bldP spid="18" grpId="0"/>
      <p:bldP spid="19" grpId="0"/>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2" name="5-Point Star 21"/>
          <p:cNvSpPr/>
          <p:nvPr/>
        </p:nvSpPr>
        <p:spPr>
          <a:xfrm>
            <a:off x="226577" y="175325"/>
            <a:ext cx="809203" cy="59997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5186" y="1116702"/>
            <a:ext cx="9054987" cy="19501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TRÂN TRỌNG CẢM ƠN CÁC CON</a:t>
            </a:r>
          </a:p>
          <a:p>
            <a:pPr algn="ctr"/>
            <a:r>
              <a:rPr lang="en-US" sz="2800"/>
              <a:t> ĐÃ TÍCH CỰC TRONG GIỜ HỌC!</a:t>
            </a:r>
          </a:p>
        </p:txBody>
      </p:sp>
    </p:spTree>
    <p:extLst>
      <p:ext uri="{BB962C8B-B14F-4D97-AF65-F5344CB8AC3E}">
        <p14:creationId xmlns:p14="http://schemas.microsoft.com/office/powerpoint/2010/main" val="27297337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496292" y="649615"/>
            <a:ext cx="9030044" cy="2054948"/>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nSpc>
                <a:spcPct val="107000"/>
              </a:lnSpc>
            </a:pPr>
            <a:r>
              <a:rPr lang="en-US" sz="4800" b="1">
                <a:latin typeface="Times New Roman" panose="02020603050405020304" pitchFamily="18" charset="0"/>
                <a:ea typeface="Calibri" panose="020F0502020204030204" pitchFamily="34" charset="0"/>
                <a:cs typeface="Times New Roman" panose="02020603050405020304" pitchFamily="18" charset="0"/>
              </a:rPr>
              <a:t>Câu hỏi 1: </a:t>
            </a:r>
            <a:r>
              <a:rPr lang="vi-VN" sz="4800" b="1">
                <a:latin typeface="Times New Roman" panose="02020603050405020304" pitchFamily="18" charset="0"/>
                <a:ea typeface="Calibri" panose="020F0502020204030204" pitchFamily="34" charset="0"/>
                <a:cs typeface="Times New Roman" panose="02020603050405020304" pitchFamily="18" charset="0"/>
              </a:rPr>
              <a:t>Kể tên các thao tác lập luận?</a:t>
            </a:r>
            <a:endParaRPr lang="en-US" sz="4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21492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97262" y="649614"/>
            <a:ext cx="10131749" cy="2958109"/>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a:t>Câu hỏi số 2</a:t>
            </a:r>
          </a:p>
          <a:p>
            <a:pPr algn="ctr"/>
            <a:r>
              <a:rPr lang="vi-VN" sz="4800" b="1">
                <a:latin typeface="Times New Roman" panose="02020603050405020304" pitchFamily="18" charset="0"/>
                <a:ea typeface="Calibri" panose="020F0502020204030204" pitchFamily="34" charset="0"/>
              </a:rPr>
              <a:t>Kể tên các phương thức biểu đạt thường được sử dụng trong văn nghị luận:</a:t>
            </a:r>
            <a:r>
              <a:rPr lang="vi-VN" sz="4800">
                <a:latin typeface="Times New Roman" panose="02020603050405020304" pitchFamily="18" charset="0"/>
                <a:ea typeface="Calibri" panose="020F0502020204030204" pitchFamily="34" charset="0"/>
              </a:rPr>
              <a:t> </a:t>
            </a:r>
            <a:endParaRPr lang="en-US" sz="4800"/>
          </a:p>
        </p:txBody>
      </p:sp>
      <p:pic>
        <p:nvPicPr>
          <p:cNvPr id="4" name="Picture 3">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53941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97262" y="649615"/>
            <a:ext cx="8829073" cy="2054948"/>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a:t>Câu hỏi số 3</a:t>
            </a:r>
          </a:p>
          <a:p>
            <a:pPr algn="ctr"/>
            <a:r>
              <a:rPr lang="vi-VN" sz="4800" b="1">
                <a:latin typeface="Times New Roman" panose="02020603050405020304" pitchFamily="18" charset="0"/>
                <a:ea typeface="Calibri" panose="020F0502020204030204" pitchFamily="34" charset="0"/>
              </a:rPr>
              <a:t>Văn nghị luận là gì?</a:t>
            </a:r>
            <a:endParaRPr lang="en-US" sz="4800"/>
          </a:p>
        </p:txBody>
      </p:sp>
      <p:pic>
        <p:nvPicPr>
          <p:cNvPr id="9" name="Picture 8">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10568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97262" y="649615"/>
            <a:ext cx="8829073" cy="2054948"/>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a:t>Câu hỏi số 4</a:t>
            </a:r>
          </a:p>
          <a:p>
            <a:pPr algn="just">
              <a:lnSpc>
                <a:spcPct val="107000"/>
              </a:lnSpc>
            </a:pPr>
            <a:r>
              <a:rPr lang="en-US" sz="2400" b="1">
                <a:latin typeface="Times New Roman" panose="02020603050405020304" pitchFamily="18" charset="0"/>
                <a:ea typeface="Times New Roman" panose="02020603050405020304" pitchFamily="18" charset="0"/>
                <a:cs typeface="Times New Roman" panose="02020603050405020304" pitchFamily="18" charset="0"/>
              </a:rPr>
              <a:t>Vì sao trong bài hoặc đoạn văn nghị luận cần vận dụng các phương thức biểu đạt tự sự, miêu tả, biểu cảm?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800"/>
          </a:p>
        </p:txBody>
      </p:sp>
      <p:pic>
        <p:nvPicPr>
          <p:cNvPr id="4" name="Picture 3">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26656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97262" y="0"/>
            <a:ext cx="9350353" cy="3787073"/>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Câu hỏi số 5: </a:t>
            </a:r>
            <a:r>
              <a:rPr lang="pt-BR" sz="2400" b="1">
                <a:latin typeface="Times New Roman" panose="02020603050405020304" pitchFamily="18" charset="0"/>
                <a:ea typeface="Times New Roman" panose="02020603050405020304" pitchFamily="18" charset="0"/>
                <a:cs typeface="Times New Roman" panose="02020603050405020304" pitchFamily="18" charset="0"/>
              </a:rPr>
              <a:t>Những nhận xét dưới đây đúng hay sai? Vì sao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a:latin typeface="Times New Roman" panose="02020603050405020304" pitchFamily="18" charset="0"/>
                <a:ea typeface="Times New Roman" panose="02020603050405020304" pitchFamily="18" charset="0"/>
                <a:cs typeface="Times New Roman" panose="02020603050405020304" pitchFamily="18" charset="0"/>
              </a:rPr>
              <a:t>a. Tác phẩm nghị luận có vận dụng kết hợp các phương thức biểu đạt tự sự, miêu tả, biểu cảm, thuyết minh nhất định phải hay hơn tác phẩm nghị luận không sử dụng bất kỳ phương thức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pt-BR" sz="2400">
                <a:latin typeface="Times New Roman" panose="02020603050405020304" pitchFamily="18" charset="0"/>
                <a:ea typeface="Times New Roman" panose="02020603050405020304" pitchFamily="18" charset="0"/>
                <a:cs typeface="Times New Roman" panose="02020603050405020304" pitchFamily="18" charset="0"/>
              </a:rPr>
              <a:t>b. Tác phẩm nghị luận chỉ vận dụng kết hợp một trong các phương thức biểu đạt tự sự, miêu tả, biểu cảm, thuyết minh thì không hay bằng tác phẩm vận dụng đồng thời các phương thức trên.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a:p>
        </p:txBody>
      </p:sp>
      <p:pic>
        <p:nvPicPr>
          <p:cNvPr id="4" name="Picture 3">
            <a:hlinkClick r:id="rId3"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flipH="1">
            <a:off x="-403995" y="3322960"/>
            <a:ext cx="4202514" cy="3592190"/>
          </a:xfrm>
          <a:prstGeom prst="rect">
            <a:avLst/>
          </a:prstGeom>
        </p:spPr>
      </p:pic>
    </p:spTree>
    <p:extLst>
      <p:ext uri="{BB962C8B-B14F-4D97-AF65-F5344CB8AC3E}">
        <p14:creationId xmlns:p14="http://schemas.microsoft.com/office/powerpoint/2010/main" val="24978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267880" y="144512"/>
            <a:ext cx="7405168" cy="1077218"/>
          </a:xfrm>
          <a:prstGeom prst="rect">
            <a:avLst/>
          </a:prstGeom>
        </p:spPr>
        <p:txBody>
          <a:bodyPr wrap="none">
            <a:spAutoFit/>
          </a:bodyPr>
          <a:lstStyle/>
          <a:p>
            <a:pPr algn="ctr"/>
            <a:r>
              <a:rPr lang="vi-VN" sz="3200">
                <a:latin typeface="Cambria" panose="02040503050406030204" pitchFamily="18" charset="0"/>
                <a:ea typeface="Cambria" panose="02040503050406030204" pitchFamily="18" charset="0"/>
              </a:rPr>
              <a:t>KẾT HỢP CÁC PHƯƠNG THỨC BIỂU ĐẠT </a:t>
            </a:r>
            <a:endParaRPr lang="en-US" sz="3200">
              <a:latin typeface="Cambria" panose="02040503050406030204" pitchFamily="18" charset="0"/>
              <a:ea typeface="Cambria" panose="02040503050406030204" pitchFamily="18" charset="0"/>
            </a:endParaRPr>
          </a:p>
          <a:p>
            <a:pPr algn="ctr"/>
            <a:r>
              <a:rPr lang="vi-VN" sz="3200">
                <a:latin typeface="Cambria" panose="02040503050406030204" pitchFamily="18" charset="0"/>
                <a:ea typeface="Cambria" panose="02040503050406030204" pitchFamily="18" charset="0"/>
              </a:rPr>
              <a:t>TRONG BÀI VĂN NGHỊ LUẬN</a:t>
            </a:r>
            <a:endParaRPr lang="en-US" sz="3200">
              <a:latin typeface="Cambria" panose="02040503050406030204" pitchFamily="18" charset="0"/>
              <a:ea typeface="Cambria" panose="02040503050406030204" pitchFamily="18" charset="0"/>
            </a:endParaRPr>
          </a:p>
        </p:txBody>
      </p:sp>
      <p:sp>
        <p:nvSpPr>
          <p:cNvPr id="3" name="Rectangle 2"/>
          <p:cNvSpPr/>
          <p:nvPr/>
        </p:nvSpPr>
        <p:spPr>
          <a:xfrm>
            <a:off x="740374" y="3251253"/>
            <a:ext cx="6096000" cy="460895"/>
          </a:xfrm>
          <a:prstGeom prst="rect">
            <a:avLst/>
          </a:prstGeom>
        </p:spPr>
        <p:txBody>
          <a:bodyPr>
            <a:spAutoFit/>
          </a:bodyPr>
          <a:lstStyle/>
          <a:p>
            <a:pPr marL="285750" indent="-285750" algn="just">
              <a:lnSpc>
                <a:spcPct val="107000"/>
              </a:lnSpc>
              <a:spcAft>
                <a:spcPts val="800"/>
              </a:spcAft>
              <a:buFontTx/>
              <a:buChar char="-"/>
            </a:pPr>
            <a:r>
              <a:rPr lang="en-US" sz="2400">
                <a:latin typeface="Cambria" panose="02040503050406030204" pitchFamily="18" charset="0"/>
                <a:ea typeface="Cambria" panose="02040503050406030204" pitchFamily="18" charset="0"/>
                <a:cs typeface="Times New Roman" panose="02020603050405020304" pitchFamily="18" charset="0"/>
              </a:rPr>
              <a:t>Làm cho bài nghị luận chặt chẽ, lô gic </a:t>
            </a:r>
          </a:p>
        </p:txBody>
      </p:sp>
      <p:sp>
        <p:nvSpPr>
          <p:cNvPr id="4" name="TextBox 3"/>
          <p:cNvSpPr txBox="1"/>
          <p:nvPr/>
        </p:nvSpPr>
        <p:spPr>
          <a:xfrm>
            <a:off x="516432" y="1343023"/>
            <a:ext cx="4539632" cy="867097"/>
          </a:xfrm>
          <a:prstGeom prst="rect">
            <a:avLst/>
          </a:prstGeom>
          <a:noFill/>
        </p:spPr>
        <p:txBody>
          <a:bodyPr wrap="square" rtlCol="0">
            <a:spAutoFit/>
          </a:bodyPr>
          <a:lstStyle/>
          <a:p>
            <a:pPr lvl="0" algn="just">
              <a:lnSpc>
                <a:spcPct val="107000"/>
              </a:lnSpc>
              <a:spcAft>
                <a:spcPts val="800"/>
              </a:spcAft>
            </a:pPr>
            <a:r>
              <a:rPr lang="en-US" sz="2400" b="1">
                <a:solidFill>
                  <a:prstClr val="black"/>
                </a:solidFill>
                <a:latin typeface="Cambria" panose="02040503050406030204" pitchFamily="18" charset="0"/>
                <a:ea typeface="Cambria" panose="02040503050406030204" pitchFamily="18" charset="0"/>
                <a:cs typeface="Times New Roman" panose="02020603050405020304" pitchFamily="18" charset="0"/>
              </a:rPr>
              <a:t>I. Định hướng</a:t>
            </a:r>
          </a:p>
          <a:p>
            <a:endParaRPr lang="en-US"/>
          </a:p>
        </p:txBody>
      </p:sp>
      <p:sp>
        <p:nvSpPr>
          <p:cNvPr id="5" name="Rectangle 4"/>
          <p:cNvSpPr/>
          <p:nvPr/>
        </p:nvSpPr>
        <p:spPr>
          <a:xfrm>
            <a:off x="524658" y="1909209"/>
            <a:ext cx="11434045" cy="853888"/>
          </a:xfrm>
          <a:prstGeom prst="rect">
            <a:avLst/>
          </a:prstGeom>
        </p:spPr>
        <p:txBody>
          <a:bodyPr wrap="square">
            <a:spAutoFit/>
          </a:bodyPr>
          <a:lstStyle/>
          <a:p>
            <a:pPr lvl="0" algn="just">
              <a:lnSpc>
                <a:spcPct val="107000"/>
              </a:lnSpc>
              <a:spcAft>
                <a:spcPts val="800"/>
              </a:spcAft>
            </a:pP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a:solidFill>
                  <a:prstClr val="black"/>
                </a:solidFill>
                <a:latin typeface="Cambria" panose="02040503050406030204" pitchFamily="18" charset="0"/>
                <a:ea typeface="Cambria" panose="02040503050406030204" pitchFamily="18" charset="0"/>
                <a:cs typeface="Times New Roman" panose="02020603050405020304" pitchFamily="18" charset="0"/>
              </a:rPr>
              <a:t>Văn bản nghị luận cần có sự kết hợp của các thao tác lập luận, các phương thức biểu đạt</a:t>
            </a:r>
          </a:p>
        </p:txBody>
      </p:sp>
      <p:sp>
        <p:nvSpPr>
          <p:cNvPr id="6" name="Rectangle 5"/>
          <p:cNvSpPr/>
          <p:nvPr/>
        </p:nvSpPr>
        <p:spPr>
          <a:xfrm>
            <a:off x="524658" y="2702912"/>
            <a:ext cx="6096000" cy="460895"/>
          </a:xfrm>
          <a:prstGeom prst="rect">
            <a:avLst/>
          </a:prstGeom>
        </p:spPr>
        <p:txBody>
          <a:bodyPr>
            <a:spAutoFit/>
          </a:bodyPr>
          <a:lstStyle/>
          <a:p>
            <a:pPr lvl="0" algn="just">
              <a:lnSpc>
                <a:spcPct val="107000"/>
              </a:lnSpc>
              <a:spcAft>
                <a:spcPts val="800"/>
              </a:spcAft>
            </a:pPr>
            <a:r>
              <a:rPr lang="en-US" sz="2400">
                <a:solidFill>
                  <a:prstClr val="black"/>
                </a:solidFill>
                <a:latin typeface="Cambria" panose="02040503050406030204" pitchFamily="18" charset="0"/>
                <a:ea typeface="Cambria" panose="02040503050406030204" pitchFamily="18" charset="0"/>
                <a:cs typeface="Times New Roman" panose="02020603050405020304" pitchFamily="18" charset="0"/>
              </a:rPr>
              <a:t>2. Tác dụng</a:t>
            </a:r>
          </a:p>
        </p:txBody>
      </p:sp>
      <p:sp>
        <p:nvSpPr>
          <p:cNvPr id="7" name="Rectangle 6"/>
          <p:cNvSpPr/>
          <p:nvPr/>
        </p:nvSpPr>
        <p:spPr>
          <a:xfrm>
            <a:off x="740374" y="3799594"/>
            <a:ext cx="9617432" cy="460447"/>
          </a:xfrm>
          <a:prstGeom prst="rect">
            <a:avLst/>
          </a:prstGeom>
        </p:spPr>
        <p:txBody>
          <a:bodyPr wrap="square">
            <a:spAutoFit/>
          </a:bodyPr>
          <a:lstStyle/>
          <a:p>
            <a:pPr lvl="0" algn="just">
              <a:lnSpc>
                <a:spcPct val="107000"/>
              </a:lnSpc>
              <a:spcAft>
                <a:spcPts val="800"/>
              </a:spcAft>
            </a:pP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prstClr val="black"/>
                </a:solidFill>
                <a:latin typeface="Cambria" panose="02040503050406030204" pitchFamily="18" charset="0"/>
                <a:ea typeface="Cambria" panose="02040503050406030204" pitchFamily="18" charset="0"/>
                <a:cs typeface="Times New Roman" panose="02020603050405020304" pitchFamily="18" charset="0"/>
              </a:rPr>
              <a:t>Tăng tính thuyết phục</a:t>
            </a:r>
          </a:p>
        </p:txBody>
      </p:sp>
    </p:spTree>
    <p:extLst>
      <p:ext uri="{BB962C8B-B14F-4D97-AF65-F5344CB8AC3E}">
        <p14:creationId xmlns:p14="http://schemas.microsoft.com/office/powerpoint/2010/main" val="39101199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363460" y="113613"/>
            <a:ext cx="9326143" cy="461665"/>
          </a:xfrm>
          <a:prstGeom prst="rect">
            <a:avLst/>
          </a:prstGeom>
        </p:spPr>
        <p:txBody>
          <a:bodyPr wrap="none">
            <a:spAutoFit/>
          </a:bodyPr>
          <a:lstStyle/>
          <a:p>
            <a:r>
              <a:rPr lang="vi-VN" sz="2400">
                <a:latin typeface="Cambria" panose="02040503050406030204" pitchFamily="18" charset="0"/>
                <a:ea typeface="Cambria" panose="02040503050406030204" pitchFamily="18" charset="0"/>
              </a:rPr>
              <a:t>KẾT HỢP CÁC PHƯƠNG THỨC BIỂU ĐẠT TRONG BÀI VĂN NGHỊ LUẬN</a:t>
            </a:r>
            <a:endParaRPr lang="en-US" sz="2400">
              <a:latin typeface="Cambria" panose="02040503050406030204" pitchFamily="18" charset="0"/>
              <a:ea typeface="Cambria" panose="02040503050406030204" pitchFamily="18" charset="0"/>
            </a:endParaRPr>
          </a:p>
        </p:txBody>
      </p:sp>
      <p:sp>
        <p:nvSpPr>
          <p:cNvPr id="8" name="Rectangle 7"/>
          <p:cNvSpPr/>
          <p:nvPr/>
        </p:nvSpPr>
        <p:spPr>
          <a:xfrm>
            <a:off x="317961" y="697651"/>
            <a:ext cx="4683590" cy="458715"/>
          </a:xfrm>
          <a:prstGeom prst="rect">
            <a:avLst/>
          </a:prstGeom>
        </p:spPr>
        <p:txBody>
          <a:bodyPr wrap="none">
            <a:spAutoFit/>
          </a:bodyPr>
          <a:lstStyle/>
          <a:p>
            <a:pPr algn="just">
              <a:lnSpc>
                <a:spcPct val="107000"/>
              </a:lnSpc>
              <a:spcAft>
                <a:spcPts val="800"/>
              </a:spcAft>
            </a:pPr>
            <a:r>
              <a:rPr lang="en-US" sz="2400">
                <a:latin typeface="Cambria" panose="02040503050406030204" pitchFamily="18" charset="0"/>
                <a:ea typeface="Cambria" panose="02040503050406030204" pitchFamily="18" charset="0"/>
                <a:cs typeface="Times New Roman" panose="02020603050405020304" pitchFamily="18" charset="0"/>
              </a:rPr>
              <a:t>II. Thực hành: Văn bản Hai biển hồ</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42693309"/>
              </p:ext>
            </p:extLst>
          </p:nvPr>
        </p:nvGraphicFramePr>
        <p:xfrm>
          <a:off x="565707" y="2018406"/>
          <a:ext cx="10573789" cy="4579069"/>
        </p:xfrm>
        <a:graphic>
          <a:graphicData uri="http://schemas.openxmlformats.org/drawingml/2006/table">
            <a:tbl>
              <a:tblPr firstRow="1" firstCol="1" lastRow="1" lastCol="1" bandRow="1" bandCol="1"/>
              <a:tblGrid>
                <a:gridCol w="6999316">
                  <a:extLst>
                    <a:ext uri="{9D8B030D-6E8A-4147-A177-3AD203B41FA5}">
                      <a16:colId xmlns:a16="http://schemas.microsoft.com/office/drawing/2014/main" val="815000914"/>
                    </a:ext>
                  </a:extLst>
                </a:gridCol>
                <a:gridCol w="3574473">
                  <a:extLst>
                    <a:ext uri="{9D8B030D-6E8A-4147-A177-3AD203B41FA5}">
                      <a16:colId xmlns:a16="http://schemas.microsoft.com/office/drawing/2014/main" val="298096033"/>
                    </a:ext>
                  </a:extLst>
                </a:gridCol>
              </a:tblGrid>
              <a:tr h="112821">
                <a:tc>
                  <a:txBody>
                    <a:bodyPr/>
                    <a:lstStyle/>
                    <a:p>
                      <a:pPr marL="0" marR="0" algn="ctr">
                        <a:lnSpc>
                          <a:spcPct val="150000"/>
                        </a:lnSpc>
                        <a:spcBef>
                          <a:spcPts val="0"/>
                        </a:spcBef>
                        <a:spcAft>
                          <a:spcPts val="0"/>
                        </a:spcAft>
                      </a:pPr>
                      <a:r>
                        <a:rPr lang="vi-VN" sz="2400">
                          <a:solidFill>
                            <a:srgbClr val="7030A0"/>
                          </a:solidFill>
                          <a:effectLst/>
                          <a:latin typeface="Cambria" panose="02040503050406030204" pitchFamily="18" charset="0"/>
                          <a:ea typeface="Cambria" panose="02040503050406030204" pitchFamily="18" charset="0"/>
                          <a:cs typeface="Times New Roman" panose="02020603050405020304" pitchFamily="18" charset="0"/>
                        </a:rPr>
                        <a:t>Tìm hiểu</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ctr">
                        <a:lnSpc>
                          <a:spcPct val="150000"/>
                        </a:lnSpc>
                        <a:spcBef>
                          <a:spcPts val="0"/>
                        </a:spcBef>
                        <a:spcAft>
                          <a:spcPts val="0"/>
                        </a:spcAft>
                      </a:pPr>
                      <a:r>
                        <a:rPr lang="vi-VN" sz="2400">
                          <a:solidFill>
                            <a:srgbClr val="7030A0"/>
                          </a:solidFill>
                          <a:effectLst/>
                          <a:latin typeface="Cambria" panose="02040503050406030204" pitchFamily="18" charset="0"/>
                          <a:ea typeface="Cambria" panose="02040503050406030204" pitchFamily="18" charset="0"/>
                          <a:cs typeface="Times New Roman" panose="02020603050405020304" pitchFamily="18" charset="0"/>
                        </a:rPr>
                        <a:t>Trả lời</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404811"/>
                  </a:ext>
                </a:extLst>
              </a:tr>
              <a:tr h="1038048">
                <a:tc>
                  <a:txBody>
                    <a:bodyPr/>
                    <a:lstStyle/>
                    <a:p>
                      <a:pPr marL="67945" marR="0">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Nội dung chính của văn bản trên bàn về vấn đề gì?</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vi-VN" sz="2400">
                          <a:effectLst/>
                          <a:latin typeface="Cambria" panose="02040503050406030204" pitchFamily="18" charset="0"/>
                          <a:ea typeface="Cambria" panose="02040503050406030204" pitchFamily="18" charset="0"/>
                          <a:cs typeface="Times New Roman" panose="02020603050405020304" pitchFamily="18" charset="0"/>
                        </a:rPr>
                        <a:t> </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300833"/>
                  </a:ext>
                </a:extLst>
              </a:tr>
              <a:tr h="1590140">
                <a:tc>
                  <a:txBody>
                    <a:bodyPr/>
                    <a:lstStyle/>
                    <a:p>
                      <a:pPr marL="67945" marR="0">
                        <a:lnSpc>
                          <a:spcPct val="150000"/>
                        </a:lnSpc>
                        <a:spcBef>
                          <a:spcPts val="1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Trong văn bản, người viết đã sử dụng các thao tác nghị luận và kết hợp với các phương thức biểu đạt nào?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vi-VN" sz="2400">
                          <a:effectLst/>
                          <a:latin typeface="Cambria" panose="02040503050406030204" pitchFamily="18" charset="0"/>
                          <a:ea typeface="Cambria" panose="02040503050406030204" pitchFamily="18" charset="0"/>
                          <a:cs typeface="Times New Roman" panose="02020603050405020304" pitchFamily="18" charset="0"/>
                        </a:rPr>
                        <a:t> </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247050"/>
                  </a:ext>
                </a:extLst>
              </a:tr>
              <a:tr h="1346461">
                <a:tc>
                  <a:txBody>
                    <a:bodyPr/>
                    <a:lstStyle/>
                    <a:p>
                      <a:pPr marL="67945" marR="0">
                        <a:lnSpc>
                          <a:spcPct val="150000"/>
                        </a:lnSpc>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Chỉ ra vai trò và tác dụng của sự kết hợp các phương thức biểu đạt trong văn bản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vi-VN" sz="2400">
                          <a:effectLst/>
                          <a:latin typeface="Cambria" panose="02040503050406030204" pitchFamily="18" charset="0"/>
                          <a:ea typeface="Cambria" panose="02040503050406030204" pitchFamily="18" charset="0"/>
                          <a:cs typeface="Times New Roman" panose="02020603050405020304" pitchFamily="18" charset="0"/>
                        </a:rPr>
                        <a:t> </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600199"/>
                  </a:ext>
                </a:extLst>
              </a:tr>
            </a:tbl>
          </a:graphicData>
        </a:graphic>
      </p:graphicFrame>
      <p:sp>
        <p:nvSpPr>
          <p:cNvPr id="3" name="TextBox 2"/>
          <p:cNvSpPr txBox="1"/>
          <p:nvPr/>
        </p:nvSpPr>
        <p:spPr>
          <a:xfrm>
            <a:off x="565707" y="1241875"/>
            <a:ext cx="8278889" cy="461665"/>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Đọc, thảo luận theo câu hỏi theo cặp đôi. Thời gian 5 phút</a:t>
            </a:r>
          </a:p>
        </p:txBody>
      </p:sp>
    </p:spTree>
    <p:extLst>
      <p:ext uri="{BB962C8B-B14F-4D97-AF65-F5344CB8AC3E}">
        <p14:creationId xmlns:p14="http://schemas.microsoft.com/office/powerpoint/2010/main" val="498595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55963" y="148291"/>
            <a:ext cx="9326143" cy="461665"/>
          </a:xfrm>
          <a:prstGeom prst="rect">
            <a:avLst/>
          </a:prstGeom>
        </p:spPr>
        <p:txBody>
          <a:bodyPr wrap="none">
            <a:spAutoFit/>
          </a:bodyPr>
          <a:lstStyle/>
          <a:p>
            <a:r>
              <a:rPr lang="vi-VN" sz="2400">
                <a:latin typeface="Cambria" panose="02040503050406030204" pitchFamily="18" charset="0"/>
                <a:ea typeface="Cambria" panose="02040503050406030204" pitchFamily="18" charset="0"/>
              </a:rPr>
              <a:t>KẾT HỢP CÁC PHƯƠNG THỨC BIỂU ĐẠT TRONG BÀI VĂN NGHỊ LUẬN</a:t>
            </a:r>
            <a:endParaRPr lang="en-US" sz="2400">
              <a:latin typeface="Cambria" panose="02040503050406030204" pitchFamily="18" charset="0"/>
              <a:ea typeface="Cambria" panose="02040503050406030204" pitchFamily="18" charset="0"/>
            </a:endParaRPr>
          </a:p>
        </p:txBody>
      </p:sp>
      <p:sp>
        <p:nvSpPr>
          <p:cNvPr id="8" name="Rectangle 7"/>
          <p:cNvSpPr/>
          <p:nvPr/>
        </p:nvSpPr>
        <p:spPr>
          <a:xfrm>
            <a:off x="277501" y="732711"/>
            <a:ext cx="4683590" cy="487506"/>
          </a:xfrm>
          <a:prstGeom prst="rect">
            <a:avLst/>
          </a:prstGeom>
        </p:spPr>
        <p:txBody>
          <a:bodyPr wrap="none">
            <a:spAutoFit/>
          </a:bodyPr>
          <a:lstStyle/>
          <a:p>
            <a:pPr algn="just">
              <a:lnSpc>
                <a:spcPct val="107000"/>
              </a:lnSpc>
              <a:spcAft>
                <a:spcPts val="800"/>
              </a:spcAft>
            </a:pPr>
            <a:r>
              <a:rPr lang="en-US" sz="2400">
                <a:latin typeface="Cambria" panose="02040503050406030204" pitchFamily="18" charset="0"/>
                <a:ea typeface="Cambria" panose="02040503050406030204" pitchFamily="18" charset="0"/>
                <a:cs typeface="Times New Roman" panose="02020603050405020304" pitchFamily="18" charset="0"/>
              </a:rPr>
              <a:t>II. Thực hành: Văn bản Hai biển hồ</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2"/>
          <p:cNvSpPr/>
          <p:nvPr/>
        </p:nvSpPr>
        <p:spPr>
          <a:xfrm>
            <a:off x="739833" y="1316360"/>
            <a:ext cx="10424160" cy="882678"/>
          </a:xfrm>
          <a:prstGeom prst="rect">
            <a:avLst/>
          </a:prstGeom>
        </p:spPr>
        <p:txBody>
          <a:bodyPr wrap="square">
            <a:spAutoFit/>
          </a:bodyPr>
          <a:lstStyle/>
          <a:p>
            <a:pPr algn="just">
              <a:lnSpc>
                <a:spcPct val="107000"/>
              </a:lnSpc>
              <a:spcAft>
                <a:spcPts val="800"/>
              </a:spcAft>
            </a:pPr>
            <a:r>
              <a:rPr lang="en-US" sz="2400">
                <a:latin typeface="Cambria" panose="02040503050406030204" pitchFamily="18" charset="0"/>
                <a:ea typeface="Cambria" panose="02040503050406030204" pitchFamily="18" charset="0"/>
                <a:cs typeface="Times New Roman" panose="02020603050405020304" pitchFamily="18" charset="0"/>
              </a:rPr>
              <a:t>- Nội dung chính: Kể về hai biển hồ chung một nguồn nhưng có đặc tính trái ngược nhau.</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739833" y="2287739"/>
            <a:ext cx="10424160" cy="882678"/>
          </a:xfrm>
          <a:prstGeom prst="rect">
            <a:avLst/>
          </a:prstGeom>
        </p:spPr>
        <p:txBody>
          <a:bodyPr wrap="square">
            <a:spAutoFit/>
          </a:bodyPr>
          <a:lstStyle/>
          <a:p>
            <a:pPr algn="just">
              <a:lnSpc>
                <a:spcPct val="107000"/>
              </a:lnSpc>
              <a:spcAft>
                <a:spcPts val="800"/>
              </a:spcAft>
            </a:pPr>
            <a:r>
              <a:rPr lang="en-US" sz="2400">
                <a:latin typeface="Cambria" panose="02040503050406030204" pitchFamily="18" charset="0"/>
                <a:ea typeface="Cambria" panose="02040503050406030204" pitchFamily="18" charset="0"/>
                <a:cs typeface="Times New Roman" panose="02020603050405020304" pitchFamily="18" charset="0"/>
              </a:rPr>
              <a:t>- Trong văn bản, người viết sử dụng thao tác nghị luận so sánh, phương thức biểu đạt nghị luận, miêu tả.</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803564" y="3170417"/>
            <a:ext cx="6096000" cy="487506"/>
          </a:xfrm>
          <a:prstGeom prst="rect">
            <a:avLst/>
          </a:prstGeom>
        </p:spPr>
        <p:txBody>
          <a:bodyPr>
            <a:spAutoFit/>
          </a:bodyPr>
          <a:lstStyle/>
          <a:p>
            <a:pPr algn="just">
              <a:lnSpc>
                <a:spcPct val="107000"/>
              </a:lnSpc>
              <a:spcAft>
                <a:spcPts val="800"/>
              </a:spcAft>
            </a:pPr>
            <a:r>
              <a:rPr lang="en-US" sz="2400">
                <a:latin typeface="Cambria" panose="02040503050406030204" pitchFamily="18" charset="0"/>
                <a:ea typeface="Cambria" panose="02040503050406030204" pitchFamily="18" charset="0"/>
                <a:cs typeface="Times New Roman" panose="02020603050405020304" pitchFamily="18" charset="0"/>
              </a:rPr>
              <a:t>- Tác dụng: </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1055963" y="3631312"/>
            <a:ext cx="6096000" cy="985270"/>
          </a:xfrm>
          <a:prstGeom prst="rect">
            <a:avLst/>
          </a:prstGeom>
        </p:spPr>
        <p:txBody>
          <a:bodyPr>
            <a:spAutoFit/>
          </a:bodyPr>
          <a:lstStyle/>
          <a:p>
            <a:pPr algn="just">
              <a:lnSpc>
                <a:spcPct val="107000"/>
              </a:lnSpc>
              <a:spcAft>
                <a:spcPts val="800"/>
              </a:spcAft>
            </a:pPr>
            <a:r>
              <a:rPr lang="en-US" sz="2400">
                <a:latin typeface="Cambria" panose="02040503050406030204" pitchFamily="18" charset="0"/>
                <a:ea typeface="Cambria" panose="02040503050406030204" pitchFamily="18" charset="0"/>
                <a:cs typeface="Times New Roman" panose="02020603050405020304" pitchFamily="18" charset="0"/>
              </a:rPr>
              <a:t>+ Tăng giá trị biểu cảm </a:t>
            </a:r>
          </a:p>
          <a:p>
            <a:pPr algn="just">
              <a:lnSpc>
                <a:spcPct val="107000"/>
              </a:lnSpc>
              <a:spcAft>
                <a:spcPts val="800"/>
              </a:spcAft>
            </a:pPr>
            <a:r>
              <a:rPr lang="en-US" sz="2400">
                <a:latin typeface="Cambria" panose="02040503050406030204" pitchFamily="18" charset="0"/>
                <a:ea typeface="Cambria" panose="02040503050406030204" pitchFamily="18" charset="0"/>
                <a:cs typeface="Times New Roman" panose="02020603050405020304" pitchFamily="18" charset="0"/>
              </a:rPr>
              <a:t>+ Tăng sức thuyết phục</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6660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2608</TotalTime>
  <Words>1091</Words>
  <Application>Microsoft Office PowerPoint</Application>
  <PresentationFormat>Widescreen</PresentationFormat>
  <Paragraphs>83</Paragraphs>
  <Slides>13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Britannic Bold</vt:lpstr>
      <vt:lpstr>Verdana</vt:lpstr>
      <vt:lpstr>Times New Roman</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Hương Đỗ</cp:lastModifiedBy>
  <cp:revision>90</cp:revision>
  <dcterms:created xsi:type="dcterms:W3CDTF">2018-01-17T20:15:41Z</dcterms:created>
  <dcterms:modified xsi:type="dcterms:W3CDTF">2024-07-29T15:24:31Z</dcterms:modified>
</cp:coreProperties>
</file>