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257" r:id="rId3"/>
    <p:sldId id="289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08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68" y="56"/>
      </p:cViewPr>
      <p:guideLst>
        <p:guide pos="408"/>
        <p:guide pos="7256"/>
        <p:guide orient="horz" pos="648"/>
        <p:guide orient="horz" pos="712"/>
        <p:guide orient="horz" pos="3928"/>
        <p:guide orient="horz" pos="3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ương Đỗ" userId="d21096f1d58e6114" providerId="LiveId" clId="{C64257CB-9FCD-4F40-B0E4-9FB2F64280DB}"/>
    <pc:docChg chg="undo custSel delSld modSld">
      <pc:chgData name="Hương Đỗ" userId="d21096f1d58e6114" providerId="LiveId" clId="{C64257CB-9FCD-4F40-B0E4-9FB2F64280DB}" dt="2024-07-29T09:56:43.647" v="58" actId="2696"/>
      <pc:docMkLst>
        <pc:docMk/>
      </pc:docMkLst>
      <pc:sldChg chg="addSp modSp mod">
        <pc:chgData name="Hương Đỗ" userId="d21096f1d58e6114" providerId="LiveId" clId="{C64257CB-9FCD-4F40-B0E4-9FB2F64280DB}" dt="2024-07-29T09:56:34.944" v="57" actId="2711"/>
        <pc:sldMkLst>
          <pc:docMk/>
          <pc:sldMk cId="1300753557" sldId="300"/>
        </pc:sldMkLst>
        <pc:spChg chg="add mod">
          <ac:chgData name="Hương Đỗ" userId="d21096f1d58e6114" providerId="LiveId" clId="{C64257CB-9FCD-4F40-B0E4-9FB2F64280DB}" dt="2024-07-29T09:56:34.944" v="57" actId="2711"/>
          <ac:spMkLst>
            <pc:docMk/>
            <pc:sldMk cId="1300753557" sldId="300"/>
            <ac:spMk id="2" creationId="{CAD4E8D5-E6E5-B196-8B7D-7E87E69A2B64}"/>
          </ac:spMkLst>
        </pc:spChg>
        <pc:spChg chg="mod">
          <ac:chgData name="Hương Đỗ" userId="d21096f1d58e6114" providerId="LiveId" clId="{C64257CB-9FCD-4F40-B0E4-9FB2F64280DB}" dt="2024-07-29T09:43:52.244" v="56" actId="1076"/>
          <ac:spMkLst>
            <pc:docMk/>
            <pc:sldMk cId="1300753557" sldId="300"/>
            <ac:spMk id="5" creationId="{00000000-0000-0000-0000-000000000000}"/>
          </ac:spMkLst>
        </pc:spChg>
        <pc:picChg chg="mod">
          <ac:chgData name="Hương Đỗ" userId="d21096f1d58e6114" providerId="LiveId" clId="{C64257CB-9FCD-4F40-B0E4-9FB2F64280DB}" dt="2024-07-29T09:42:28.037" v="3" actId="1076"/>
          <ac:picMkLst>
            <pc:docMk/>
            <pc:sldMk cId="1300753557" sldId="300"/>
            <ac:picMk id="4" creationId="{00000000-0000-0000-0000-000000000000}"/>
          </ac:picMkLst>
        </pc:picChg>
      </pc:sldChg>
      <pc:sldChg chg="del">
        <pc:chgData name="Hương Đỗ" userId="d21096f1d58e6114" providerId="LiveId" clId="{C64257CB-9FCD-4F40-B0E4-9FB2F64280DB}" dt="2024-07-29T09:56:43.647" v="58" actId="2696"/>
        <pc:sldMkLst>
          <pc:docMk/>
          <pc:sldMk cId="2578147865" sldId="30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86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334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456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38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806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052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808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474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32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74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842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A4386-A195-4990-B60D-8F0D8BCB2A7B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6E271-1971-40C7-958D-5038ED0345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7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microsoft.com/office/2007/relationships/hdphoto" Target="../media/hdphoto1.wdp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fi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fi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fi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282" y="0"/>
            <a:ext cx="122885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4811" y="878554"/>
            <a:ext cx="10930758" cy="30469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7: TIỂU THUYẾT HIỆN ĐẠI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ĐỌC HIỂU:</a:t>
            </a:r>
            <a:endParaRPr lang="en-US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AD4E8D5-E6E5-B196-8B7D-7E87E69A2B64}"/>
              </a:ext>
            </a:extLst>
          </p:cNvPr>
          <p:cNvSpPr/>
          <p:nvPr/>
        </p:nvSpPr>
        <p:spPr>
          <a:xfrm>
            <a:off x="1857676" y="4375771"/>
            <a:ext cx="9525028" cy="14919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GV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b="0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u="none" strike="noStrike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0" i="0" u="none" strike="no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Kim Hoa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vi-VN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Trường THPT Bắc Bình, Bình Thuận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ĐT: 0916639841, Email: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thptbb.</a:t>
            </a:r>
            <a:r>
              <a:rPr lang="en-US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ntkhoa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@.gmail.com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753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445045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12249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chung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2775" y="1690743"/>
            <a:ext cx="62017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79" y="893006"/>
            <a:ext cx="3174282" cy="53298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2775" y="3121572"/>
            <a:ext cx="79846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Rostov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reo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ù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 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hi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041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95372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18405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1.Nhân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xki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355724" y="1881352"/>
            <a:ext cx="3005959" cy="3699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531407"/>
              </p:ext>
            </p:extLst>
          </p:nvPr>
        </p:nvGraphicFramePr>
        <p:xfrm>
          <a:off x="3233102" y="1740289"/>
          <a:ext cx="7666126" cy="3591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6705">
                  <a:extLst>
                    <a:ext uri="{9D8B030D-6E8A-4147-A177-3AD203B41FA5}">
                      <a16:colId xmlns:a16="http://schemas.microsoft.com/office/drawing/2014/main" val="4122793803"/>
                    </a:ext>
                  </a:extLst>
                </a:gridCol>
                <a:gridCol w="2459421">
                  <a:extLst>
                    <a:ext uri="{9D8B030D-6E8A-4147-A177-3AD203B41FA5}">
                      <a16:colId xmlns:a16="http://schemas.microsoft.com/office/drawing/2014/main" val="3618462501"/>
                    </a:ext>
                  </a:extLst>
                </a:gridCol>
              </a:tblGrid>
              <a:tr h="982792">
                <a:tc gridSpan="2">
                  <a:txBody>
                    <a:bodyPr/>
                    <a:lstStyle/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 </a:t>
                      </a:r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PHT 2  Tìm hiểu tâm trạng của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 – đrây Bôn – côn – xki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gặp Na – ta – sa Rô- Xtốp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496390"/>
                  </a:ext>
                </a:extLst>
              </a:tr>
              <a:tr h="2588155">
                <a:tc>
                  <a:txBody>
                    <a:bodyPr/>
                    <a:lstStyle/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+Nhân vật An – đrây Bôn – côn – xki chú ý đến cô gái Na – ta – sa Rô- Xtốp trong tình huống nào?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+Nêu cảm nghĩ của em về vẻ đẹp của nhân vật Na – ta – sa trong đêm trăng ở Ô – trát – nôi – ê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Tâm trạng của 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 – đrây Bôn – côn – xki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.................................................................</a:t>
                      </a: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………………………………….</a:t>
                      </a: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91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…………………………………..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8776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75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395372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18405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1.Nhân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xki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355724" y="1881352"/>
            <a:ext cx="3005959" cy="3699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2775" y="1881352"/>
            <a:ext cx="1108523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– ta –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Xtốp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xki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thỉnh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xtốp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Ô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ê,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xtốp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xki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– ta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Na-ta-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xki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khoăn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sung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sướng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Na-ta-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Ô-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-ê.</a:t>
            </a:r>
          </a:p>
        </p:txBody>
      </p:sp>
    </p:spTree>
    <p:extLst>
      <p:ext uri="{BB962C8B-B14F-4D97-AF65-F5344CB8AC3E}">
        <p14:creationId xmlns:p14="http://schemas.microsoft.com/office/powerpoint/2010/main" val="405180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28600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445045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9"/>
          <p:cNvSpPr/>
          <p:nvPr/>
        </p:nvSpPr>
        <p:spPr>
          <a:xfrm>
            <a:off x="1591558" y="77535"/>
            <a:ext cx="100577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836" y="839124"/>
            <a:ext cx="2773920" cy="107298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992513" y="1911727"/>
            <a:ext cx="1574046" cy="353943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xét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xem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616966" y="1387366"/>
            <a:ext cx="1879637" cy="4130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/>
          </a:p>
        </p:txBody>
      </p:sp>
      <p:pic>
        <p:nvPicPr>
          <p:cNvPr id="18" name="Picture 1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444" y="908532"/>
            <a:ext cx="4028515" cy="2789620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138" y="893005"/>
            <a:ext cx="4519447" cy="2762419"/>
          </a:xfrm>
          <a:prstGeom prst="rect">
            <a:avLst/>
          </a:prstGeom>
        </p:spPr>
      </p:pic>
      <p:pic>
        <p:nvPicPr>
          <p:cNvPr id="21" name="Picture 20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444" y="3852228"/>
            <a:ext cx="4116561" cy="2592817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139" y="3852229"/>
            <a:ext cx="4397170" cy="252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5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445045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23614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chung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612774" y="2396359"/>
            <a:ext cx="708079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1828,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Laxnaia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Poliana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Maria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Vonkonxki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Tônxtôi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Tônxtôi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mồ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Tachiana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Tônxtôi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Tônxtôi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mò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Tônxtôi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vi-V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490" y="839124"/>
            <a:ext cx="4183117" cy="560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00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445045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12249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chung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462292" y="1891591"/>
            <a:ext cx="723128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35,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Xôphia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Anđrâyepana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chồng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hay tin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thở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Iaxnaia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Poliana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nuối</a:t>
            </a:r>
            <a:endParaRPr lang="vi-VN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490" y="839124"/>
            <a:ext cx="4183117" cy="560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29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445045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29277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chung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612774" y="2354317"/>
            <a:ext cx="708079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ký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Sevastopol,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(1851), Lucerne (1857), Ba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Kholstomer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Hadji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Murat,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Ivan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Ilyich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Sergy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(1898), Ba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(1852),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(1855),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(1856),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Kazak (1863),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(1865), Anna Karenina (1877), Con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(1881),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sonata Kreutzer (1889),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(1899)</a:t>
            </a: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9490" y="839124"/>
            <a:ext cx="4183117" cy="560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3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445045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12249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chung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2775" y="1692166"/>
            <a:ext cx="5041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774" y="893006"/>
            <a:ext cx="4646687" cy="532985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33317" y="2510845"/>
            <a:ext cx="65557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thảo luận trong bàn trong 05 phút để hoàn thành PHT 01 sau</a:t>
            </a:r>
            <a:r>
              <a:rPr lang="de-DE" sz="2000" b="1" dirty="0"/>
              <a:t>:</a:t>
            </a:r>
            <a:endParaRPr lang="en-US" sz="20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826044"/>
              </p:ext>
            </p:extLst>
          </p:nvPr>
        </p:nvGraphicFramePr>
        <p:xfrm>
          <a:off x="1166649" y="3174126"/>
          <a:ext cx="4330262" cy="2319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1304">
                  <a:extLst>
                    <a:ext uri="{9D8B030D-6E8A-4147-A177-3AD203B41FA5}">
                      <a16:colId xmlns:a16="http://schemas.microsoft.com/office/drawing/2014/main" val="3268200876"/>
                    </a:ext>
                  </a:extLst>
                </a:gridCol>
                <a:gridCol w="1958958">
                  <a:extLst>
                    <a:ext uri="{9D8B030D-6E8A-4147-A177-3AD203B41FA5}">
                      <a16:colId xmlns:a16="http://schemas.microsoft.com/office/drawing/2014/main" val="1691237893"/>
                    </a:ext>
                  </a:extLst>
                </a:gridCol>
              </a:tblGrid>
              <a:tr h="19926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PHT 01: Tìm hiểu chung về VB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900359"/>
                  </a:ext>
                </a:extLst>
              </a:tr>
              <a:tr h="1992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1. Thể loại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..............................................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403505"/>
                  </a:ext>
                </a:extLst>
              </a:tr>
              <a:tr h="5480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2. Xuất xứ và thời điểm sáng tác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1489275"/>
                  </a:ext>
                </a:extLst>
              </a:tr>
              <a:tr h="3623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3. Sự kiện chính ở mỗi phần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……………………………………………………………………………………………………………………………………...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6405659"/>
                  </a:ext>
                </a:extLst>
              </a:tr>
              <a:tr h="3623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4.Tóm tắt đoạn trích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……………………………………………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5130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29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445045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12249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chung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2775" y="1692166"/>
            <a:ext cx="5041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79" y="893006"/>
            <a:ext cx="3174282" cy="53298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2775" y="2490952"/>
            <a:ext cx="82054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b.Hoàn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1865 - 1869.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19.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1805 - 1812,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Napoléon Bonaparte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Aleksandr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kỷ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398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445045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12249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chung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2775" y="1699142"/>
            <a:ext cx="62017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79" y="893006"/>
            <a:ext cx="3174282" cy="53298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2775" y="2774731"/>
            <a:ext cx="81213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1809, An 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Rostov,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Natasha, con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Rostov.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4231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/>
        </p:nvSpPr>
        <p:spPr>
          <a:xfrm>
            <a:off x="253206" y="754456"/>
            <a:ext cx="11672888" cy="5813431"/>
          </a:xfrm>
          <a:prstGeom prst="frame">
            <a:avLst>
              <a:gd name="adj1" fmla="val 1948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 l="21314" t="20941" r="21005" b="17581"/>
          <a:stretch/>
        </p:blipFill>
        <p:spPr>
          <a:xfrm>
            <a:off x="4150237" y="6445045"/>
            <a:ext cx="3878825" cy="345030"/>
          </a:xfrm>
          <a:prstGeom prst="rect">
            <a:avLst/>
          </a:prstGeom>
        </p:spPr>
      </p:pic>
      <p:sp>
        <p:nvSpPr>
          <p:cNvPr id="30" name="Freeform 29"/>
          <p:cNvSpPr/>
          <p:nvPr/>
        </p:nvSpPr>
        <p:spPr>
          <a:xfrm>
            <a:off x="0" y="-19770"/>
            <a:ext cx="12192000" cy="717831"/>
          </a:xfrm>
          <a:custGeom>
            <a:avLst/>
            <a:gdLst>
              <a:gd name="connsiteX0" fmla="*/ 0 w 12192000"/>
              <a:gd name="connsiteY0" fmla="*/ 0 h 717831"/>
              <a:gd name="connsiteX1" fmla="*/ 12192000 w 12192000"/>
              <a:gd name="connsiteY1" fmla="*/ 0 h 717831"/>
              <a:gd name="connsiteX2" fmla="*/ 12192000 w 12192000"/>
              <a:gd name="connsiteY2" fmla="*/ 717831 h 717831"/>
              <a:gd name="connsiteX3" fmla="*/ 11511351 w 12192000"/>
              <a:gd name="connsiteY3" fmla="*/ 717831 h 717831"/>
              <a:gd name="connsiteX4" fmla="*/ 11518490 w 12192000"/>
              <a:gd name="connsiteY4" fmla="*/ 682468 h 717831"/>
              <a:gd name="connsiteX5" fmla="*/ 11518490 w 12192000"/>
              <a:gd name="connsiteY5" fmla="*/ 177649 h 717831"/>
              <a:gd name="connsiteX6" fmla="*/ 11392281 w 12192000"/>
              <a:gd name="connsiteY6" fmla="*/ 51440 h 717831"/>
              <a:gd name="connsiteX7" fmla="*/ 1645293 w 12192000"/>
              <a:gd name="connsiteY7" fmla="*/ 51440 h 717831"/>
              <a:gd name="connsiteX8" fmla="*/ 1519084 w 12192000"/>
              <a:gd name="connsiteY8" fmla="*/ 177649 h 717831"/>
              <a:gd name="connsiteX9" fmla="*/ 1519084 w 12192000"/>
              <a:gd name="connsiteY9" fmla="*/ 682468 h 717831"/>
              <a:gd name="connsiteX10" fmla="*/ 1526223 w 12192000"/>
              <a:gd name="connsiteY10" fmla="*/ 717831 h 717831"/>
              <a:gd name="connsiteX11" fmla="*/ 0 w 12192000"/>
              <a:gd name="connsiteY11" fmla="*/ 717831 h 717831"/>
              <a:gd name="connsiteX12" fmla="*/ 0 w 12192000"/>
              <a:gd name="connsiteY12" fmla="*/ 0 h 7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717831">
                <a:moveTo>
                  <a:pt x="0" y="0"/>
                </a:moveTo>
                <a:lnTo>
                  <a:pt x="12192000" y="0"/>
                </a:lnTo>
                <a:lnTo>
                  <a:pt x="12192000" y="717831"/>
                </a:lnTo>
                <a:lnTo>
                  <a:pt x="11511351" y="717831"/>
                </a:lnTo>
                <a:lnTo>
                  <a:pt x="11518490" y="682468"/>
                </a:lnTo>
                <a:lnTo>
                  <a:pt x="11518490" y="177649"/>
                </a:lnTo>
                <a:cubicBezTo>
                  <a:pt x="11518490" y="107946"/>
                  <a:pt x="11461984" y="51440"/>
                  <a:pt x="11392281" y="51440"/>
                </a:cubicBezTo>
                <a:lnTo>
                  <a:pt x="1645293" y="51440"/>
                </a:lnTo>
                <a:cubicBezTo>
                  <a:pt x="1575590" y="51440"/>
                  <a:pt x="1519084" y="107946"/>
                  <a:pt x="1519084" y="177649"/>
                </a:cubicBezTo>
                <a:lnTo>
                  <a:pt x="1519084" y="682468"/>
                </a:lnTo>
                <a:lnTo>
                  <a:pt x="1526223" y="717831"/>
                </a:lnTo>
                <a:lnTo>
                  <a:pt x="0" y="7178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511475" y="609728"/>
            <a:ext cx="9985128" cy="90846"/>
          </a:xfrm>
          <a:custGeom>
            <a:avLst/>
            <a:gdLst>
              <a:gd name="connsiteX0" fmla="*/ 0 w 9985128"/>
              <a:gd name="connsiteY0" fmla="*/ 0 h 90846"/>
              <a:gd name="connsiteX1" fmla="*/ 9985128 w 9985128"/>
              <a:gd name="connsiteY1" fmla="*/ 0 h 90846"/>
              <a:gd name="connsiteX2" fmla="*/ 9982349 w 9985128"/>
              <a:gd name="connsiteY2" fmla="*/ 13763 h 90846"/>
              <a:gd name="connsiteX3" fmla="*/ 9866058 w 9985128"/>
              <a:gd name="connsiteY3" fmla="*/ 90846 h 90846"/>
              <a:gd name="connsiteX4" fmla="*/ 119070 w 9985128"/>
              <a:gd name="connsiteY4" fmla="*/ 90846 h 90846"/>
              <a:gd name="connsiteX5" fmla="*/ 2779 w 9985128"/>
              <a:gd name="connsiteY5" fmla="*/ 13763 h 90846"/>
              <a:gd name="connsiteX6" fmla="*/ 0 w 9985128"/>
              <a:gd name="connsiteY6" fmla="*/ 0 h 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85128" h="90846">
                <a:moveTo>
                  <a:pt x="0" y="0"/>
                </a:moveTo>
                <a:lnTo>
                  <a:pt x="9985128" y="0"/>
                </a:lnTo>
                <a:lnTo>
                  <a:pt x="9982349" y="13763"/>
                </a:lnTo>
                <a:cubicBezTo>
                  <a:pt x="9963189" y="59061"/>
                  <a:pt x="9918335" y="90846"/>
                  <a:pt x="9866058" y="90846"/>
                </a:cubicBezTo>
                <a:lnTo>
                  <a:pt x="119070" y="90846"/>
                </a:lnTo>
                <a:cubicBezTo>
                  <a:pt x="66793" y="90846"/>
                  <a:pt x="21939" y="59061"/>
                  <a:pt x="2779" y="13763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-66367" y="44402"/>
            <a:ext cx="449826" cy="565326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31836" y="11369"/>
            <a:ext cx="1193355" cy="63749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NGỮ VĂN 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5850" y="-160834"/>
            <a:ext cx="999958" cy="999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497821" y="1078269"/>
            <a:ext cx="6096000" cy="122495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/>
              </a:rPr>
              <a:t>chung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MS Mincho"/>
            </a:endParaRP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AutoNum type="romanUcPeriod"/>
            </a:pP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AutoShape 2" descr="Quan sát hình ảnh dưới đây trong vở chèo Quan Âm Thị Kính và dự đoán tính  cá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1944414" y="160338"/>
            <a:ext cx="93214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 NỮ VÀ CÂY SỒI GIÀ BÊN ĐƯỜNG (Trích Chiến tranh và hòa bình)Lép Tôn –xtôi</a:t>
            </a:r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8597462" y="1450428"/>
            <a:ext cx="2301766" cy="26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AutoShape 2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4" descr="Lev Tolstoy là ai? Những câu nói hay của đại văn hào Lev Tolsto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2775" y="1690743"/>
            <a:ext cx="62017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Lép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xtôi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79" y="893006"/>
            <a:ext cx="3174282" cy="53298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5175" y="2968016"/>
            <a:ext cx="79866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(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giường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Natasha,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Natasha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(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ta!): An -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sồi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trỗi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34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1931</Words>
  <Application>Microsoft Office PowerPoint</Application>
  <PresentationFormat>Widescreen</PresentationFormat>
  <Paragraphs>142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Lucida Handwriting</vt:lpstr>
      <vt:lpstr>Times New Roman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Hương Đỗ</cp:lastModifiedBy>
  <cp:revision>148</cp:revision>
  <dcterms:created xsi:type="dcterms:W3CDTF">2022-06-03T15:35:45Z</dcterms:created>
  <dcterms:modified xsi:type="dcterms:W3CDTF">2024-07-29T09:56:46Z</dcterms:modified>
</cp:coreProperties>
</file>